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Lst>
  <p:notesMasterIdLst>
    <p:notesMasterId r:id="rId39"/>
  </p:notesMasterIdLst>
  <p:handoutMasterIdLst>
    <p:handoutMasterId r:id="rId40"/>
  </p:handoutMasterIdLst>
  <p:sldIdLst>
    <p:sldId id="256" r:id="rId2"/>
    <p:sldId id="258" r:id="rId3"/>
    <p:sldId id="287" r:id="rId4"/>
    <p:sldId id="288" r:id="rId5"/>
    <p:sldId id="289" r:id="rId6"/>
    <p:sldId id="290" r:id="rId7"/>
    <p:sldId id="291" r:id="rId8"/>
    <p:sldId id="292" r:id="rId9"/>
    <p:sldId id="286" r:id="rId10"/>
    <p:sldId id="257"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Lst>
  <p:sldSz cx="9144000" cy="5143500" type="screen16x9"/>
  <p:notesSz cx="6858000" cy="9144000"/>
  <p:embeddedFontLst>
    <p:embeddedFont>
      <p:font typeface="Varela Round" panose="020B0604020202020204" charset="-79"/>
      <p:regular r:id="rId41"/>
    </p:embeddedFont>
    <p:embeddedFont>
      <p:font typeface="Calibri" panose="020F0502020204030204" pitchFamily="34" charset="0"/>
      <p:regular r:id="rId42"/>
      <p:bold r:id="rId43"/>
      <p:italic r:id="rId44"/>
      <p:boldItalic r:id="rId45"/>
    </p:embeddedFont>
    <p:embeddedFont>
      <p:font typeface="Shadows Into Light" panose="020B0604020202020204" charset="0"/>
      <p:regular r:id="rId46"/>
    </p:embeddedFont>
    <p:embeddedFont>
      <p:font typeface="Montserrat" panose="020B0604020202020204"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DAC4F83-39D8-458F-A01D-74C45BC1612D}">
  <a:tblStyle styleId="{DDAC4F83-39D8-458F-A01D-74C45BC1612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21" autoAdjust="0"/>
    <p:restoredTop sz="94660"/>
  </p:normalViewPr>
  <p:slideViewPr>
    <p:cSldViewPr snapToGrid="0">
      <p:cViewPr varScale="1">
        <p:scale>
          <a:sx n="92" d="100"/>
          <a:sy n="92" d="100"/>
        </p:scale>
        <p:origin x="76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font" Target="fonts/font5.fntdata"/><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086771F-E6B2-4B99-91E0-8958D86BCE66}" type="datetimeFigureOut">
              <a:rPr lang="en-US" smtClean="0"/>
              <a:t>10/29/2020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vi-VN" smtClean="0"/>
              <a:t>Chương 3: kết nối cơ sở dữ liệu</a:t>
            </a: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72BC46-5552-4D51-BFDC-5C59952EF289}" type="slidenum">
              <a:rPr lang="en-US" smtClean="0"/>
              <a:t>‹#›</a:t>
            </a:fld>
            <a:endParaRPr lang="en-US"/>
          </a:p>
        </p:txBody>
      </p:sp>
    </p:spTree>
    <p:extLst>
      <p:ext uri="{BB962C8B-B14F-4D97-AF65-F5344CB8AC3E}">
        <p14:creationId xmlns:p14="http://schemas.microsoft.com/office/powerpoint/2010/main" val="147980863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hf hd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d2052252e_15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d2052252e_15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35ed75ccf_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35ed75ccf_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5694cd56_0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5694cd56_0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77d1da55f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77d1da55f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48669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14ebab2bdb_1574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4ebab2bdb_1574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g65a9b7b9e6_6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 name="Google Shape;862;g65a9b7b9e6_6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yellow" type="title">
  <p:cSld name="TITLE">
    <p:bg>
      <p:bgPr>
        <a:solidFill>
          <a:schemeClr val="accent1"/>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1630650" y="1991813"/>
            <a:ext cx="58827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rgbClr val="FFFFFF"/>
              </a:buClr>
              <a:buSzPts val="5800"/>
              <a:buNone/>
              <a:defRPr sz="5800">
                <a:solidFill>
                  <a:srgbClr val="FFFFFF"/>
                </a:solidFill>
              </a:defRPr>
            </a:lvl1pPr>
            <a:lvl2pPr lvl="1" algn="ctr">
              <a:spcBef>
                <a:spcPts val="0"/>
              </a:spcBef>
              <a:spcAft>
                <a:spcPts val="0"/>
              </a:spcAft>
              <a:buClr>
                <a:srgbClr val="FFFFFF"/>
              </a:buClr>
              <a:buSzPts val="5800"/>
              <a:buNone/>
              <a:defRPr sz="5800">
                <a:solidFill>
                  <a:srgbClr val="FFFFFF"/>
                </a:solidFill>
              </a:defRPr>
            </a:lvl2pPr>
            <a:lvl3pPr lvl="2" algn="ctr">
              <a:spcBef>
                <a:spcPts val="0"/>
              </a:spcBef>
              <a:spcAft>
                <a:spcPts val="0"/>
              </a:spcAft>
              <a:buClr>
                <a:srgbClr val="FFFFFF"/>
              </a:buClr>
              <a:buSzPts val="5800"/>
              <a:buNone/>
              <a:defRPr sz="5800">
                <a:solidFill>
                  <a:srgbClr val="FFFFFF"/>
                </a:solidFill>
              </a:defRPr>
            </a:lvl3pPr>
            <a:lvl4pPr lvl="3" algn="ctr">
              <a:spcBef>
                <a:spcPts val="0"/>
              </a:spcBef>
              <a:spcAft>
                <a:spcPts val="0"/>
              </a:spcAft>
              <a:buClr>
                <a:srgbClr val="FFFFFF"/>
              </a:buClr>
              <a:buSzPts val="5800"/>
              <a:buNone/>
              <a:defRPr sz="5800">
                <a:solidFill>
                  <a:srgbClr val="FFFFFF"/>
                </a:solidFill>
              </a:defRPr>
            </a:lvl4pPr>
            <a:lvl5pPr lvl="4" algn="ctr">
              <a:spcBef>
                <a:spcPts val="0"/>
              </a:spcBef>
              <a:spcAft>
                <a:spcPts val="0"/>
              </a:spcAft>
              <a:buClr>
                <a:srgbClr val="FFFFFF"/>
              </a:buClr>
              <a:buSzPts val="5800"/>
              <a:buNone/>
              <a:defRPr sz="5800">
                <a:solidFill>
                  <a:srgbClr val="FFFFFF"/>
                </a:solidFill>
              </a:defRPr>
            </a:lvl5pPr>
            <a:lvl6pPr lvl="5" algn="ctr">
              <a:spcBef>
                <a:spcPts val="0"/>
              </a:spcBef>
              <a:spcAft>
                <a:spcPts val="0"/>
              </a:spcAft>
              <a:buClr>
                <a:srgbClr val="FFFFFF"/>
              </a:buClr>
              <a:buSzPts val="5800"/>
              <a:buNone/>
              <a:defRPr sz="5800">
                <a:solidFill>
                  <a:srgbClr val="FFFFFF"/>
                </a:solidFill>
              </a:defRPr>
            </a:lvl6pPr>
            <a:lvl7pPr lvl="6" algn="ctr">
              <a:spcBef>
                <a:spcPts val="0"/>
              </a:spcBef>
              <a:spcAft>
                <a:spcPts val="0"/>
              </a:spcAft>
              <a:buClr>
                <a:srgbClr val="FFFFFF"/>
              </a:buClr>
              <a:buSzPts val="5800"/>
              <a:buNone/>
              <a:defRPr sz="5800">
                <a:solidFill>
                  <a:srgbClr val="FFFFFF"/>
                </a:solidFill>
              </a:defRPr>
            </a:lvl7pPr>
            <a:lvl8pPr lvl="7" algn="ctr">
              <a:spcBef>
                <a:spcPts val="0"/>
              </a:spcBef>
              <a:spcAft>
                <a:spcPts val="0"/>
              </a:spcAft>
              <a:buClr>
                <a:srgbClr val="FFFFFF"/>
              </a:buClr>
              <a:buSzPts val="5800"/>
              <a:buNone/>
              <a:defRPr sz="5800">
                <a:solidFill>
                  <a:srgbClr val="FFFFFF"/>
                </a:solidFill>
              </a:defRPr>
            </a:lvl8pPr>
            <a:lvl9pPr lvl="8" algn="ctr">
              <a:spcBef>
                <a:spcPts val="0"/>
              </a:spcBef>
              <a:spcAft>
                <a:spcPts val="0"/>
              </a:spcAft>
              <a:buClr>
                <a:srgbClr val="FFFFFF"/>
              </a:buClr>
              <a:buSzPts val="5800"/>
              <a:buNone/>
              <a:defRPr sz="5800">
                <a:solidFill>
                  <a:srgbClr val="FFFFFF"/>
                </a:solidFill>
              </a:defRPr>
            </a:lvl9pPr>
          </a:lstStyle>
          <a:p>
            <a:endParaRPr/>
          </a:p>
        </p:txBody>
      </p:sp>
      <p:sp>
        <p:nvSpPr>
          <p:cNvPr id="12" name="Google Shape;12;p2"/>
          <p:cNvSpPr txBox="1">
            <a:spLocks noGrp="1"/>
          </p:cNvSpPr>
          <p:nvPr>
            <p:ph type="sldNum" idx="12"/>
          </p:nvPr>
        </p:nvSpPr>
        <p:spPr>
          <a:xfrm>
            <a:off x="4348076" y="4726751"/>
            <a:ext cx="548700" cy="2991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txBox="1">
            <a:spLocks noGrp="1"/>
          </p:cNvSpPr>
          <p:nvPr>
            <p:ph type="ctrTitle"/>
          </p:nvPr>
        </p:nvSpPr>
        <p:spPr>
          <a:xfrm>
            <a:off x="1650450" y="1524982"/>
            <a:ext cx="58431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4600"/>
              <a:buNone/>
              <a:defRPr sz="4600">
                <a:solidFill>
                  <a:schemeClr val="dk1"/>
                </a:solidFill>
              </a:defRPr>
            </a:lvl1pPr>
            <a:lvl2pPr lvl="1" algn="ctr" rtl="0">
              <a:spcBef>
                <a:spcPts val="0"/>
              </a:spcBef>
              <a:spcAft>
                <a:spcPts val="0"/>
              </a:spcAft>
              <a:buClr>
                <a:schemeClr val="dk1"/>
              </a:buClr>
              <a:buSzPts val="4600"/>
              <a:buNone/>
              <a:defRPr sz="4600">
                <a:solidFill>
                  <a:schemeClr val="dk1"/>
                </a:solidFill>
              </a:defRPr>
            </a:lvl2pPr>
            <a:lvl3pPr lvl="2" algn="ctr" rtl="0">
              <a:spcBef>
                <a:spcPts val="0"/>
              </a:spcBef>
              <a:spcAft>
                <a:spcPts val="0"/>
              </a:spcAft>
              <a:buClr>
                <a:schemeClr val="dk1"/>
              </a:buClr>
              <a:buSzPts val="4600"/>
              <a:buNone/>
              <a:defRPr sz="4600">
                <a:solidFill>
                  <a:schemeClr val="dk1"/>
                </a:solidFill>
              </a:defRPr>
            </a:lvl3pPr>
            <a:lvl4pPr lvl="3" algn="ctr" rtl="0">
              <a:spcBef>
                <a:spcPts val="0"/>
              </a:spcBef>
              <a:spcAft>
                <a:spcPts val="0"/>
              </a:spcAft>
              <a:buClr>
                <a:schemeClr val="dk1"/>
              </a:buClr>
              <a:buSzPts val="4600"/>
              <a:buNone/>
              <a:defRPr sz="4600">
                <a:solidFill>
                  <a:schemeClr val="dk1"/>
                </a:solidFill>
              </a:defRPr>
            </a:lvl4pPr>
            <a:lvl5pPr lvl="4" algn="ctr" rtl="0">
              <a:spcBef>
                <a:spcPts val="0"/>
              </a:spcBef>
              <a:spcAft>
                <a:spcPts val="0"/>
              </a:spcAft>
              <a:buClr>
                <a:schemeClr val="dk1"/>
              </a:buClr>
              <a:buSzPts val="4600"/>
              <a:buNone/>
              <a:defRPr sz="4600">
                <a:solidFill>
                  <a:schemeClr val="dk1"/>
                </a:solidFill>
              </a:defRPr>
            </a:lvl5pPr>
            <a:lvl6pPr lvl="5" algn="ctr" rtl="0">
              <a:spcBef>
                <a:spcPts val="0"/>
              </a:spcBef>
              <a:spcAft>
                <a:spcPts val="0"/>
              </a:spcAft>
              <a:buClr>
                <a:schemeClr val="dk1"/>
              </a:buClr>
              <a:buSzPts val="4600"/>
              <a:buNone/>
              <a:defRPr sz="4600">
                <a:solidFill>
                  <a:schemeClr val="dk1"/>
                </a:solidFill>
              </a:defRPr>
            </a:lvl6pPr>
            <a:lvl7pPr lvl="6" algn="ctr" rtl="0">
              <a:spcBef>
                <a:spcPts val="0"/>
              </a:spcBef>
              <a:spcAft>
                <a:spcPts val="0"/>
              </a:spcAft>
              <a:buClr>
                <a:schemeClr val="dk1"/>
              </a:buClr>
              <a:buSzPts val="4600"/>
              <a:buNone/>
              <a:defRPr sz="4600">
                <a:solidFill>
                  <a:schemeClr val="dk1"/>
                </a:solidFill>
              </a:defRPr>
            </a:lvl7pPr>
            <a:lvl8pPr lvl="7" algn="ctr" rtl="0">
              <a:spcBef>
                <a:spcPts val="0"/>
              </a:spcBef>
              <a:spcAft>
                <a:spcPts val="0"/>
              </a:spcAft>
              <a:buClr>
                <a:schemeClr val="dk1"/>
              </a:buClr>
              <a:buSzPts val="4600"/>
              <a:buNone/>
              <a:defRPr sz="4600">
                <a:solidFill>
                  <a:schemeClr val="dk1"/>
                </a:solidFill>
              </a:defRPr>
            </a:lvl8pPr>
            <a:lvl9pPr lvl="8" algn="ctr" rtl="0">
              <a:spcBef>
                <a:spcPts val="0"/>
              </a:spcBef>
              <a:spcAft>
                <a:spcPts val="0"/>
              </a:spcAft>
              <a:buClr>
                <a:schemeClr val="dk1"/>
              </a:buClr>
              <a:buSzPts val="4600"/>
              <a:buNone/>
              <a:defRPr sz="4600">
                <a:solidFill>
                  <a:schemeClr val="dk1"/>
                </a:solidFill>
              </a:defRPr>
            </a:lvl9pPr>
          </a:lstStyle>
          <a:p>
            <a:endParaRPr/>
          </a:p>
        </p:txBody>
      </p:sp>
      <p:sp>
        <p:nvSpPr>
          <p:cNvPr id="15" name="Google Shape;15;p3"/>
          <p:cNvSpPr txBox="1">
            <a:spLocks noGrp="1"/>
          </p:cNvSpPr>
          <p:nvPr>
            <p:ph type="subTitle" idx="1"/>
          </p:nvPr>
        </p:nvSpPr>
        <p:spPr>
          <a:xfrm>
            <a:off x="1650450" y="2629294"/>
            <a:ext cx="58431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1800"/>
              <a:buNone/>
              <a:defRPr sz="1800">
                <a:solidFill>
                  <a:schemeClr val="dk2"/>
                </a:solidFill>
              </a:defRPr>
            </a:lvl1pPr>
            <a:lvl2pPr lvl="1" algn="ctr" rtl="0">
              <a:spcBef>
                <a:spcPts val="0"/>
              </a:spcBef>
              <a:spcAft>
                <a:spcPts val="0"/>
              </a:spcAft>
              <a:buClr>
                <a:schemeClr val="dk2"/>
              </a:buClr>
              <a:buSzPts val="1800"/>
              <a:buNone/>
              <a:defRPr sz="1800">
                <a:solidFill>
                  <a:schemeClr val="dk2"/>
                </a:solidFill>
              </a:defRPr>
            </a:lvl2pPr>
            <a:lvl3pPr lvl="2" algn="ctr" rtl="0">
              <a:spcBef>
                <a:spcPts val="0"/>
              </a:spcBef>
              <a:spcAft>
                <a:spcPts val="0"/>
              </a:spcAft>
              <a:buClr>
                <a:schemeClr val="dk2"/>
              </a:buClr>
              <a:buSzPts val="1800"/>
              <a:buNone/>
              <a:defRPr sz="1800">
                <a:solidFill>
                  <a:schemeClr val="dk2"/>
                </a:solidFill>
              </a:defRPr>
            </a:lvl3pPr>
            <a:lvl4pPr lvl="3" algn="ctr" rtl="0">
              <a:spcBef>
                <a:spcPts val="0"/>
              </a:spcBef>
              <a:spcAft>
                <a:spcPts val="0"/>
              </a:spcAft>
              <a:buClr>
                <a:schemeClr val="dk2"/>
              </a:buClr>
              <a:buSzPts val="1800"/>
              <a:buNone/>
              <a:defRPr sz="1800">
                <a:solidFill>
                  <a:schemeClr val="dk2"/>
                </a:solidFill>
              </a:defRPr>
            </a:lvl4pPr>
            <a:lvl5pPr lvl="4" algn="ctr" rtl="0">
              <a:spcBef>
                <a:spcPts val="0"/>
              </a:spcBef>
              <a:spcAft>
                <a:spcPts val="0"/>
              </a:spcAft>
              <a:buClr>
                <a:schemeClr val="dk2"/>
              </a:buClr>
              <a:buSzPts val="1800"/>
              <a:buNone/>
              <a:defRPr sz="1800">
                <a:solidFill>
                  <a:schemeClr val="dk2"/>
                </a:solidFill>
              </a:defRPr>
            </a:lvl5pPr>
            <a:lvl6pPr lvl="5" algn="ctr" rtl="0">
              <a:spcBef>
                <a:spcPts val="0"/>
              </a:spcBef>
              <a:spcAft>
                <a:spcPts val="0"/>
              </a:spcAft>
              <a:buClr>
                <a:schemeClr val="dk2"/>
              </a:buClr>
              <a:buSzPts val="1800"/>
              <a:buNone/>
              <a:defRPr sz="1800">
                <a:solidFill>
                  <a:schemeClr val="dk2"/>
                </a:solidFill>
              </a:defRPr>
            </a:lvl6pPr>
            <a:lvl7pPr lvl="6" algn="ctr" rtl="0">
              <a:spcBef>
                <a:spcPts val="0"/>
              </a:spcBef>
              <a:spcAft>
                <a:spcPts val="0"/>
              </a:spcAft>
              <a:buClr>
                <a:schemeClr val="dk2"/>
              </a:buClr>
              <a:buSzPts val="1800"/>
              <a:buNone/>
              <a:defRPr sz="1800">
                <a:solidFill>
                  <a:schemeClr val="dk2"/>
                </a:solidFill>
              </a:defRPr>
            </a:lvl7pPr>
            <a:lvl8pPr lvl="7" algn="ctr" rtl="0">
              <a:spcBef>
                <a:spcPts val="0"/>
              </a:spcBef>
              <a:spcAft>
                <a:spcPts val="0"/>
              </a:spcAft>
              <a:buClr>
                <a:schemeClr val="dk2"/>
              </a:buClr>
              <a:buSzPts val="1800"/>
              <a:buNone/>
              <a:defRPr sz="1800">
                <a:solidFill>
                  <a:schemeClr val="dk2"/>
                </a:solidFill>
              </a:defRPr>
            </a:lvl8pPr>
            <a:lvl9pPr lvl="8" algn="ctr" rtl="0">
              <a:spcBef>
                <a:spcPts val="0"/>
              </a:spcBef>
              <a:spcAft>
                <a:spcPts val="0"/>
              </a:spcAft>
              <a:buClr>
                <a:schemeClr val="dk2"/>
              </a:buClr>
              <a:buSzPts val="1800"/>
              <a:buNone/>
              <a:defRPr sz="1800">
                <a:solidFill>
                  <a:schemeClr val="dk2"/>
                </a:solidFill>
              </a:defRPr>
            </a:lvl9pPr>
          </a:lstStyle>
          <a:p>
            <a:endParaRPr/>
          </a:p>
        </p:txBody>
      </p:sp>
      <p:sp>
        <p:nvSpPr>
          <p:cNvPr id="16" name="Google Shape;16;p3"/>
          <p:cNvSpPr txBox="1">
            <a:spLocks noGrp="1"/>
          </p:cNvSpPr>
          <p:nvPr>
            <p:ph type="sldNum" idx="12"/>
          </p:nvPr>
        </p:nvSpPr>
        <p:spPr>
          <a:xfrm>
            <a:off x="4348076" y="4726751"/>
            <a:ext cx="548700" cy="2991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7"/>
        <p:cNvGrpSpPr/>
        <p:nvPr/>
      </p:nvGrpSpPr>
      <p:grpSpPr>
        <a:xfrm>
          <a:off x="0" y="0"/>
          <a:ext cx="0" cy="0"/>
          <a:chOff x="0" y="0"/>
          <a:chExt cx="0" cy="0"/>
        </a:xfrm>
      </p:grpSpPr>
      <p:sp>
        <p:nvSpPr>
          <p:cNvPr id="18" name="Google Shape;18;p4"/>
          <p:cNvSpPr txBox="1">
            <a:spLocks noGrp="1"/>
          </p:cNvSpPr>
          <p:nvPr>
            <p:ph type="body" idx="1"/>
          </p:nvPr>
        </p:nvSpPr>
        <p:spPr>
          <a:xfrm>
            <a:off x="1404600" y="2161800"/>
            <a:ext cx="6334800" cy="819900"/>
          </a:xfrm>
          <a:prstGeom prst="rect">
            <a:avLst/>
          </a:prstGeom>
        </p:spPr>
        <p:txBody>
          <a:bodyPr spcFirstLastPara="1" wrap="square" lIns="91425" tIns="91425" rIns="91425" bIns="91425" anchor="t" anchorCtr="0">
            <a:noAutofit/>
          </a:bodyPr>
          <a:lstStyle>
            <a:lvl1pPr marL="457200" lvl="0" indent="-419100" algn="ctr" rtl="0">
              <a:spcBef>
                <a:spcPts val="600"/>
              </a:spcBef>
              <a:spcAft>
                <a:spcPts val="0"/>
              </a:spcAft>
              <a:buSzPts val="3000"/>
              <a:buFont typeface="Shadows Into Light"/>
              <a:buChar char="▧"/>
              <a:defRPr sz="3000">
                <a:latin typeface="Shadows Into Light"/>
                <a:ea typeface="Shadows Into Light"/>
                <a:cs typeface="Shadows Into Light"/>
                <a:sym typeface="Shadows Into Light"/>
              </a:defRPr>
            </a:lvl1pPr>
            <a:lvl2pPr marL="914400" lvl="1" indent="-419100" algn="ctr" rtl="0">
              <a:spcBef>
                <a:spcPts val="0"/>
              </a:spcBef>
              <a:spcAft>
                <a:spcPts val="0"/>
              </a:spcAft>
              <a:buSzPts val="3000"/>
              <a:buFont typeface="Shadows Into Light"/>
              <a:buChar char="○"/>
              <a:defRPr sz="3000">
                <a:latin typeface="Shadows Into Light"/>
                <a:ea typeface="Shadows Into Light"/>
                <a:cs typeface="Shadows Into Light"/>
                <a:sym typeface="Shadows Into Light"/>
              </a:defRPr>
            </a:lvl2pPr>
            <a:lvl3pPr marL="1371600" lvl="2" indent="-419100" algn="ctr" rtl="0">
              <a:spcBef>
                <a:spcPts val="0"/>
              </a:spcBef>
              <a:spcAft>
                <a:spcPts val="0"/>
              </a:spcAft>
              <a:buSzPts val="3000"/>
              <a:buFont typeface="Shadows Into Light"/>
              <a:buChar char="■"/>
              <a:defRPr sz="3000">
                <a:latin typeface="Shadows Into Light"/>
                <a:ea typeface="Shadows Into Light"/>
                <a:cs typeface="Shadows Into Light"/>
                <a:sym typeface="Shadows Into Light"/>
              </a:defRPr>
            </a:lvl3pPr>
            <a:lvl4pPr marL="1828800" lvl="3" indent="-419100" algn="ctr" rtl="0">
              <a:spcBef>
                <a:spcPts val="0"/>
              </a:spcBef>
              <a:spcAft>
                <a:spcPts val="0"/>
              </a:spcAft>
              <a:buSzPts val="3000"/>
              <a:buFont typeface="Shadows Into Light"/>
              <a:buChar char="●"/>
              <a:defRPr sz="3000">
                <a:latin typeface="Shadows Into Light"/>
                <a:ea typeface="Shadows Into Light"/>
                <a:cs typeface="Shadows Into Light"/>
                <a:sym typeface="Shadows Into Light"/>
              </a:defRPr>
            </a:lvl4pPr>
            <a:lvl5pPr marL="2286000" lvl="4" indent="-419100" algn="ctr" rtl="0">
              <a:spcBef>
                <a:spcPts val="0"/>
              </a:spcBef>
              <a:spcAft>
                <a:spcPts val="0"/>
              </a:spcAft>
              <a:buSzPts val="3000"/>
              <a:buFont typeface="Shadows Into Light"/>
              <a:buChar char="○"/>
              <a:defRPr sz="3000">
                <a:latin typeface="Shadows Into Light"/>
                <a:ea typeface="Shadows Into Light"/>
                <a:cs typeface="Shadows Into Light"/>
                <a:sym typeface="Shadows Into Light"/>
              </a:defRPr>
            </a:lvl5pPr>
            <a:lvl6pPr marL="2743200" lvl="5" indent="-419100" algn="ctr" rtl="0">
              <a:spcBef>
                <a:spcPts val="0"/>
              </a:spcBef>
              <a:spcAft>
                <a:spcPts val="0"/>
              </a:spcAft>
              <a:buSzPts val="3000"/>
              <a:buFont typeface="Shadows Into Light"/>
              <a:buChar char="■"/>
              <a:defRPr sz="3000">
                <a:latin typeface="Shadows Into Light"/>
                <a:ea typeface="Shadows Into Light"/>
                <a:cs typeface="Shadows Into Light"/>
                <a:sym typeface="Shadows Into Light"/>
              </a:defRPr>
            </a:lvl6pPr>
            <a:lvl7pPr marL="3200400" lvl="6" indent="-419100" algn="ctr" rtl="0">
              <a:spcBef>
                <a:spcPts val="0"/>
              </a:spcBef>
              <a:spcAft>
                <a:spcPts val="0"/>
              </a:spcAft>
              <a:buSzPts val="3000"/>
              <a:buFont typeface="Shadows Into Light"/>
              <a:buChar char="●"/>
              <a:defRPr sz="3000">
                <a:latin typeface="Shadows Into Light"/>
                <a:ea typeface="Shadows Into Light"/>
                <a:cs typeface="Shadows Into Light"/>
                <a:sym typeface="Shadows Into Light"/>
              </a:defRPr>
            </a:lvl7pPr>
            <a:lvl8pPr marL="3657600" lvl="7" indent="-419100" algn="ctr" rtl="0">
              <a:spcBef>
                <a:spcPts val="0"/>
              </a:spcBef>
              <a:spcAft>
                <a:spcPts val="0"/>
              </a:spcAft>
              <a:buSzPts val="3000"/>
              <a:buFont typeface="Shadows Into Light"/>
              <a:buChar char="○"/>
              <a:defRPr sz="3000">
                <a:latin typeface="Shadows Into Light"/>
                <a:ea typeface="Shadows Into Light"/>
                <a:cs typeface="Shadows Into Light"/>
                <a:sym typeface="Shadows Into Light"/>
              </a:defRPr>
            </a:lvl8pPr>
            <a:lvl9pPr marL="4114800" lvl="8" indent="-419100" algn="ctr">
              <a:spcBef>
                <a:spcPts val="0"/>
              </a:spcBef>
              <a:spcAft>
                <a:spcPts val="0"/>
              </a:spcAft>
              <a:buSzPts val="3000"/>
              <a:buFont typeface="Shadows Into Light"/>
              <a:buChar char="■"/>
              <a:defRPr sz="3000">
                <a:latin typeface="Shadows Into Light"/>
                <a:ea typeface="Shadows Into Light"/>
                <a:cs typeface="Shadows Into Light"/>
                <a:sym typeface="Shadows Into Light"/>
              </a:defRPr>
            </a:lvl9pPr>
          </a:lstStyle>
          <a:p>
            <a:endParaRPr/>
          </a:p>
        </p:txBody>
      </p:sp>
      <p:sp>
        <p:nvSpPr>
          <p:cNvPr id="19" name="Google Shape;19;p4"/>
          <p:cNvSpPr txBox="1"/>
          <p:nvPr/>
        </p:nvSpPr>
        <p:spPr>
          <a:xfrm>
            <a:off x="3593400" y="108616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chemeClr val="dk2"/>
                </a:solidFill>
                <a:latin typeface="Varela Round"/>
                <a:ea typeface="Varela Round"/>
                <a:cs typeface="Varela Round"/>
                <a:sym typeface="Varela Round"/>
              </a:rPr>
              <a:t>“</a:t>
            </a:r>
            <a:endParaRPr sz="9600">
              <a:solidFill>
                <a:schemeClr val="dk2"/>
              </a:solidFill>
              <a:latin typeface="Varela Round"/>
              <a:ea typeface="Varela Round"/>
              <a:cs typeface="Varela Round"/>
              <a:sym typeface="Varela Round"/>
            </a:endParaRPr>
          </a:p>
        </p:txBody>
      </p:sp>
      <p:sp>
        <p:nvSpPr>
          <p:cNvPr id="20" name="Google Shape;20;p4"/>
          <p:cNvSpPr/>
          <p:nvPr/>
        </p:nvSpPr>
        <p:spPr>
          <a:xfrm>
            <a:off x="4103660" y="1178421"/>
            <a:ext cx="986085" cy="869309"/>
          </a:xfrm>
          <a:custGeom>
            <a:avLst/>
            <a:gdLst/>
            <a:ahLst/>
            <a:cxnLst/>
            <a:rect l="l" t="t" r="r" b="b"/>
            <a:pathLst>
              <a:path w="59251" h="52447" extrusionOk="0">
                <a:moveTo>
                  <a:pt x="31417" y="954"/>
                </a:moveTo>
                <a:cubicBezTo>
                  <a:pt x="25372" y="537"/>
                  <a:pt x="17283" y="-1744"/>
                  <a:pt x="13340" y="2856"/>
                </a:cubicBezTo>
                <a:cubicBezTo>
                  <a:pt x="3771" y="14019"/>
                  <a:pt x="374" y="37628"/>
                  <a:pt x="11755" y="46938"/>
                </a:cubicBezTo>
                <a:cubicBezTo>
                  <a:pt x="19208" y="53034"/>
                  <a:pt x="30839" y="53180"/>
                  <a:pt x="40297" y="51378"/>
                </a:cubicBezTo>
                <a:cubicBezTo>
                  <a:pt x="46481" y="50200"/>
                  <a:pt x="49934" y="42779"/>
                  <a:pt x="52665" y="37107"/>
                </a:cubicBezTo>
                <a:cubicBezTo>
                  <a:pt x="55247" y="31745"/>
                  <a:pt x="60979" y="25793"/>
                  <a:pt x="58690" y="20299"/>
                </a:cubicBezTo>
                <a:cubicBezTo>
                  <a:pt x="57279" y="16912"/>
                  <a:pt x="53473" y="15077"/>
                  <a:pt x="50445" y="13005"/>
                </a:cubicBezTo>
                <a:cubicBezTo>
                  <a:pt x="41918" y="7171"/>
                  <a:pt x="31006" y="-916"/>
                  <a:pt x="21269" y="2539"/>
                </a:cubicBezTo>
                <a:cubicBezTo>
                  <a:pt x="13737" y="5212"/>
                  <a:pt x="5208" y="9706"/>
                  <a:pt x="2241" y="17127"/>
                </a:cubicBezTo>
                <a:cubicBezTo>
                  <a:pt x="-1025" y="25295"/>
                  <a:pt x="-738" y="36131"/>
                  <a:pt x="4144" y="43449"/>
                </a:cubicBezTo>
              </a:path>
            </a:pathLst>
          </a:custGeom>
          <a:noFill/>
          <a:ln w="9525" cap="flat" cmpd="sng">
            <a:solidFill>
              <a:schemeClr val="dk2"/>
            </a:solidFill>
            <a:prstDash val="solid"/>
            <a:round/>
            <a:headEnd type="none" w="med" len="med"/>
            <a:tailEnd type="none" w="med" len="med"/>
          </a:ln>
        </p:spPr>
      </p:sp>
      <p:sp>
        <p:nvSpPr>
          <p:cNvPr id="21" name="Google Shape;21;p4"/>
          <p:cNvSpPr/>
          <p:nvPr/>
        </p:nvSpPr>
        <p:spPr>
          <a:xfrm>
            <a:off x="4046425" y="1113850"/>
            <a:ext cx="1051090" cy="976914"/>
          </a:xfrm>
          <a:custGeom>
            <a:avLst/>
            <a:gdLst/>
            <a:ahLst/>
            <a:cxnLst/>
            <a:rect l="l" t="t" r="r" b="b"/>
            <a:pathLst>
              <a:path w="63157" h="58939" extrusionOk="0">
                <a:moveTo>
                  <a:pt x="20826" y="0"/>
                </a:moveTo>
                <a:cubicBezTo>
                  <a:pt x="13566" y="0"/>
                  <a:pt x="6296" y="7516"/>
                  <a:pt x="4652" y="14588"/>
                </a:cubicBezTo>
                <a:cubicBezTo>
                  <a:pt x="2364" y="24428"/>
                  <a:pt x="5707" y="35897"/>
                  <a:pt x="11629" y="44082"/>
                </a:cubicBezTo>
                <a:cubicBezTo>
                  <a:pt x="17782" y="52587"/>
                  <a:pt x="29173" y="60332"/>
                  <a:pt x="39537" y="58670"/>
                </a:cubicBezTo>
                <a:cubicBezTo>
                  <a:pt x="49203" y="57120"/>
                  <a:pt x="49748" y="56659"/>
                  <a:pt x="57296" y="50424"/>
                </a:cubicBezTo>
                <a:cubicBezTo>
                  <a:pt x="62556" y="46079"/>
                  <a:pt x="64679" y="36600"/>
                  <a:pt x="61736" y="30445"/>
                </a:cubicBezTo>
                <a:cubicBezTo>
                  <a:pt x="58298" y="23257"/>
                  <a:pt x="56273" y="24644"/>
                  <a:pt x="50954" y="18711"/>
                </a:cubicBezTo>
                <a:cubicBezTo>
                  <a:pt x="47260" y="14591"/>
                  <a:pt x="44103" y="9185"/>
                  <a:pt x="38903" y="7294"/>
                </a:cubicBezTo>
                <a:cubicBezTo>
                  <a:pt x="33439" y="5307"/>
                  <a:pt x="26891" y="5218"/>
                  <a:pt x="21460" y="7294"/>
                </a:cubicBezTo>
                <a:cubicBezTo>
                  <a:pt x="9149" y="12001"/>
                  <a:pt x="-3826" y="29029"/>
                  <a:pt x="1164" y="41228"/>
                </a:cubicBezTo>
                <a:cubicBezTo>
                  <a:pt x="8128" y="58254"/>
                  <a:pt x="49341" y="57602"/>
                  <a:pt x="56345" y="40593"/>
                </a:cubicBezTo>
                <a:cubicBezTo>
                  <a:pt x="58882" y="34432"/>
                  <a:pt x="60567" y="26229"/>
                  <a:pt x="56979" y="20614"/>
                </a:cubicBezTo>
                <a:cubicBezTo>
                  <a:pt x="53070" y="14496"/>
                  <a:pt x="47109" y="9628"/>
                  <a:pt x="40806" y="6026"/>
                </a:cubicBezTo>
                <a:cubicBezTo>
                  <a:pt x="32309" y="1170"/>
                  <a:pt x="17818" y="3588"/>
                  <a:pt x="11946" y="11417"/>
                </a:cubicBezTo>
              </a:path>
            </a:pathLst>
          </a:custGeom>
          <a:noFill/>
          <a:ln w="9525" cap="flat" cmpd="sng">
            <a:solidFill>
              <a:schemeClr val="dk2"/>
            </a:solidFill>
            <a:prstDash val="solid"/>
            <a:round/>
            <a:headEnd type="none" w="med" len="med"/>
            <a:tailEnd type="none" w="med" len="med"/>
          </a:ln>
        </p:spPr>
      </p:sp>
      <p:sp>
        <p:nvSpPr>
          <p:cNvPr id="22" name="Google Shape;22;p4"/>
          <p:cNvSpPr txBox="1">
            <a:spLocks noGrp="1"/>
          </p:cNvSpPr>
          <p:nvPr>
            <p:ph type="sldNum" idx="12"/>
          </p:nvPr>
        </p:nvSpPr>
        <p:spPr>
          <a:xfrm>
            <a:off x="4348076" y="4726751"/>
            <a:ext cx="548700" cy="299100"/>
          </a:xfrm>
          <a:prstGeom prst="rect">
            <a:avLst/>
          </a:prstGeom>
        </p:spPr>
        <p:txBody>
          <a:bodyPr spcFirstLastPara="1" wrap="square" lIns="91425" tIns="91425" rIns="91425" bIns="91425" anchor="t" anchorCtr="0">
            <a:noAutofit/>
          </a:bodyPr>
          <a:lstStyle>
            <a:lvl1pPr lvl="0">
              <a:buNone/>
              <a:defRPr>
                <a:latin typeface="Shadows Into Light"/>
                <a:ea typeface="Shadows Into Light"/>
                <a:cs typeface="Shadows Into Light"/>
                <a:sym typeface="Shadows Into Light"/>
              </a:defRPr>
            </a:lvl1pPr>
            <a:lvl2pPr lvl="1">
              <a:buNone/>
              <a:defRPr>
                <a:latin typeface="Shadows Into Light"/>
                <a:ea typeface="Shadows Into Light"/>
                <a:cs typeface="Shadows Into Light"/>
                <a:sym typeface="Shadows Into Light"/>
              </a:defRPr>
            </a:lvl2pPr>
            <a:lvl3pPr lvl="2">
              <a:buNone/>
              <a:defRPr>
                <a:latin typeface="Shadows Into Light"/>
                <a:ea typeface="Shadows Into Light"/>
                <a:cs typeface="Shadows Into Light"/>
                <a:sym typeface="Shadows Into Light"/>
              </a:defRPr>
            </a:lvl3pPr>
            <a:lvl4pPr lvl="3">
              <a:buNone/>
              <a:defRPr>
                <a:latin typeface="Shadows Into Light"/>
                <a:ea typeface="Shadows Into Light"/>
                <a:cs typeface="Shadows Into Light"/>
                <a:sym typeface="Shadows Into Light"/>
              </a:defRPr>
            </a:lvl4pPr>
            <a:lvl5pPr lvl="4">
              <a:buNone/>
              <a:defRPr>
                <a:latin typeface="Shadows Into Light"/>
                <a:ea typeface="Shadows Into Light"/>
                <a:cs typeface="Shadows Into Light"/>
                <a:sym typeface="Shadows Into Light"/>
              </a:defRPr>
            </a:lvl5pPr>
            <a:lvl6pPr lvl="5">
              <a:buNone/>
              <a:defRPr>
                <a:latin typeface="Shadows Into Light"/>
                <a:ea typeface="Shadows Into Light"/>
                <a:cs typeface="Shadows Into Light"/>
                <a:sym typeface="Shadows Into Light"/>
              </a:defRPr>
            </a:lvl6pPr>
            <a:lvl7pPr lvl="6">
              <a:buNone/>
              <a:defRPr>
                <a:latin typeface="Shadows Into Light"/>
                <a:ea typeface="Shadows Into Light"/>
                <a:cs typeface="Shadows Into Light"/>
                <a:sym typeface="Shadows Into Light"/>
              </a:defRPr>
            </a:lvl7pPr>
            <a:lvl8pPr lvl="7">
              <a:buNone/>
              <a:defRPr>
                <a:latin typeface="Shadows Into Light"/>
                <a:ea typeface="Shadows Into Light"/>
                <a:cs typeface="Shadows Into Light"/>
                <a:sym typeface="Shadows Into Light"/>
              </a:defRPr>
            </a:lvl8pPr>
            <a:lvl9pPr lvl="8">
              <a:buNone/>
              <a:defRPr>
                <a:latin typeface="Shadows Into Light"/>
                <a:ea typeface="Shadows Into Light"/>
                <a:cs typeface="Shadows Into Light"/>
                <a:sym typeface="Shadows Into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1027950" y="517331"/>
            <a:ext cx="7088100" cy="682800"/>
          </a:xfrm>
          <a:prstGeom prst="rect">
            <a:avLst/>
          </a:prstGeom>
        </p:spPr>
        <p:txBody>
          <a:bodyPr spcFirstLastPara="1" wrap="square" lIns="91425" tIns="91425" rIns="91425" bIns="91425" anchor="b" anchorCtr="0">
            <a:noAutofit/>
          </a:bodyPr>
          <a:lstStyle>
            <a:lvl1pPr lvl="0">
              <a:spcBef>
                <a:spcPts val="0"/>
              </a:spcBef>
              <a:spcAft>
                <a:spcPts val="0"/>
              </a:spcAft>
              <a:buClr>
                <a:srgbClr val="979CB8"/>
              </a:buClr>
              <a:buSzPts val="2600"/>
              <a:buNone/>
              <a:defRPr>
                <a:solidFill>
                  <a:srgbClr val="979CB8"/>
                </a:solidFill>
              </a:defRPr>
            </a:lvl1pPr>
            <a:lvl2pPr lvl="1">
              <a:spcBef>
                <a:spcPts val="0"/>
              </a:spcBef>
              <a:spcAft>
                <a:spcPts val="0"/>
              </a:spcAft>
              <a:buClr>
                <a:srgbClr val="979CB8"/>
              </a:buClr>
              <a:buSzPts val="2600"/>
              <a:buNone/>
              <a:defRPr>
                <a:solidFill>
                  <a:srgbClr val="979CB8"/>
                </a:solidFill>
              </a:defRPr>
            </a:lvl2pPr>
            <a:lvl3pPr lvl="2">
              <a:spcBef>
                <a:spcPts val="0"/>
              </a:spcBef>
              <a:spcAft>
                <a:spcPts val="0"/>
              </a:spcAft>
              <a:buClr>
                <a:srgbClr val="979CB8"/>
              </a:buClr>
              <a:buSzPts val="2600"/>
              <a:buNone/>
              <a:defRPr>
                <a:solidFill>
                  <a:srgbClr val="979CB8"/>
                </a:solidFill>
              </a:defRPr>
            </a:lvl3pPr>
            <a:lvl4pPr lvl="3">
              <a:spcBef>
                <a:spcPts val="0"/>
              </a:spcBef>
              <a:spcAft>
                <a:spcPts val="0"/>
              </a:spcAft>
              <a:buClr>
                <a:srgbClr val="979CB8"/>
              </a:buClr>
              <a:buSzPts val="2600"/>
              <a:buNone/>
              <a:defRPr>
                <a:solidFill>
                  <a:srgbClr val="979CB8"/>
                </a:solidFill>
              </a:defRPr>
            </a:lvl4pPr>
            <a:lvl5pPr lvl="4">
              <a:spcBef>
                <a:spcPts val="0"/>
              </a:spcBef>
              <a:spcAft>
                <a:spcPts val="0"/>
              </a:spcAft>
              <a:buClr>
                <a:srgbClr val="979CB8"/>
              </a:buClr>
              <a:buSzPts val="2600"/>
              <a:buNone/>
              <a:defRPr>
                <a:solidFill>
                  <a:srgbClr val="979CB8"/>
                </a:solidFill>
              </a:defRPr>
            </a:lvl5pPr>
            <a:lvl6pPr lvl="5">
              <a:spcBef>
                <a:spcPts val="0"/>
              </a:spcBef>
              <a:spcAft>
                <a:spcPts val="0"/>
              </a:spcAft>
              <a:buClr>
                <a:srgbClr val="979CB8"/>
              </a:buClr>
              <a:buSzPts val="2600"/>
              <a:buNone/>
              <a:defRPr>
                <a:solidFill>
                  <a:srgbClr val="979CB8"/>
                </a:solidFill>
              </a:defRPr>
            </a:lvl6pPr>
            <a:lvl7pPr lvl="6">
              <a:spcBef>
                <a:spcPts val="0"/>
              </a:spcBef>
              <a:spcAft>
                <a:spcPts val="0"/>
              </a:spcAft>
              <a:buClr>
                <a:srgbClr val="979CB8"/>
              </a:buClr>
              <a:buSzPts val="2600"/>
              <a:buNone/>
              <a:defRPr>
                <a:solidFill>
                  <a:srgbClr val="979CB8"/>
                </a:solidFill>
              </a:defRPr>
            </a:lvl7pPr>
            <a:lvl8pPr lvl="7">
              <a:spcBef>
                <a:spcPts val="0"/>
              </a:spcBef>
              <a:spcAft>
                <a:spcPts val="0"/>
              </a:spcAft>
              <a:buClr>
                <a:srgbClr val="979CB8"/>
              </a:buClr>
              <a:buSzPts val="2600"/>
              <a:buNone/>
              <a:defRPr>
                <a:solidFill>
                  <a:srgbClr val="979CB8"/>
                </a:solidFill>
              </a:defRPr>
            </a:lvl8pPr>
            <a:lvl9pPr lvl="8">
              <a:spcBef>
                <a:spcPts val="0"/>
              </a:spcBef>
              <a:spcAft>
                <a:spcPts val="0"/>
              </a:spcAft>
              <a:buClr>
                <a:srgbClr val="979CB8"/>
              </a:buClr>
              <a:buSzPts val="2600"/>
              <a:buNone/>
              <a:defRPr>
                <a:solidFill>
                  <a:srgbClr val="979CB8"/>
                </a:solidFill>
              </a:defRPr>
            </a:lvl9pPr>
          </a:lstStyle>
          <a:p>
            <a:endParaRPr/>
          </a:p>
        </p:txBody>
      </p:sp>
      <p:sp>
        <p:nvSpPr>
          <p:cNvPr id="25" name="Google Shape;25;p5"/>
          <p:cNvSpPr txBox="1">
            <a:spLocks noGrp="1"/>
          </p:cNvSpPr>
          <p:nvPr>
            <p:ph type="body" idx="1"/>
          </p:nvPr>
        </p:nvSpPr>
        <p:spPr>
          <a:xfrm>
            <a:off x="1070325" y="1438988"/>
            <a:ext cx="7056300" cy="30621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6" name="Google Shape;26;p5"/>
          <p:cNvSpPr/>
          <p:nvPr/>
        </p:nvSpPr>
        <p:spPr>
          <a:xfrm>
            <a:off x="3120675" y="1149938"/>
            <a:ext cx="3060325" cy="11494"/>
          </a:xfrm>
          <a:custGeom>
            <a:avLst/>
            <a:gdLst/>
            <a:ahLst/>
            <a:cxnLst/>
            <a:rect l="l" t="t" r="r" b="b"/>
            <a:pathLst>
              <a:path w="122413" h="613" extrusionOk="0">
                <a:moveTo>
                  <a:pt x="0" y="317"/>
                </a:moveTo>
                <a:cubicBezTo>
                  <a:pt x="40797" y="1117"/>
                  <a:pt x="81609" y="0"/>
                  <a:pt x="122413" y="0"/>
                </a:cubicBezTo>
              </a:path>
            </a:pathLst>
          </a:custGeom>
          <a:noFill/>
          <a:ln w="9525" cap="flat" cmpd="sng">
            <a:solidFill>
              <a:schemeClr val="dk2"/>
            </a:solidFill>
            <a:prstDash val="solid"/>
            <a:round/>
            <a:headEnd type="none" w="med" len="med"/>
            <a:tailEnd type="none" w="med" len="med"/>
          </a:ln>
        </p:spPr>
      </p:sp>
      <p:sp>
        <p:nvSpPr>
          <p:cNvPr id="27" name="Google Shape;27;p5"/>
          <p:cNvSpPr/>
          <p:nvPr/>
        </p:nvSpPr>
        <p:spPr>
          <a:xfrm>
            <a:off x="3068250" y="1183294"/>
            <a:ext cx="3226850" cy="11906"/>
          </a:xfrm>
          <a:custGeom>
            <a:avLst/>
            <a:gdLst/>
            <a:ahLst/>
            <a:cxnLst/>
            <a:rect l="l" t="t" r="r" b="b"/>
            <a:pathLst>
              <a:path w="129074" h="635" extrusionOk="0">
                <a:moveTo>
                  <a:pt x="0" y="0"/>
                </a:moveTo>
                <a:cubicBezTo>
                  <a:pt x="43025" y="0"/>
                  <a:pt x="86049" y="635"/>
                  <a:pt x="129074" y="635"/>
                </a:cubicBezTo>
              </a:path>
            </a:pathLst>
          </a:custGeom>
          <a:noFill/>
          <a:ln w="9525" cap="flat" cmpd="sng">
            <a:solidFill>
              <a:schemeClr val="dk2"/>
            </a:solidFill>
            <a:prstDash val="solid"/>
            <a:round/>
            <a:headEnd type="none" w="med" len="med"/>
            <a:tailEnd type="none" w="med" len="med"/>
          </a:ln>
        </p:spPr>
      </p:sp>
      <p:sp>
        <p:nvSpPr>
          <p:cNvPr id="28" name="Google Shape;28;p5"/>
          <p:cNvSpPr txBox="1">
            <a:spLocks noGrp="1"/>
          </p:cNvSpPr>
          <p:nvPr>
            <p:ph type="sldNum" idx="12"/>
          </p:nvPr>
        </p:nvSpPr>
        <p:spPr>
          <a:xfrm>
            <a:off x="4348076" y="4726751"/>
            <a:ext cx="548700" cy="2991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9"/>
        <p:cNvGrpSpPr/>
        <p:nvPr/>
      </p:nvGrpSpPr>
      <p:grpSpPr>
        <a:xfrm>
          <a:off x="0" y="0"/>
          <a:ext cx="0" cy="0"/>
          <a:chOff x="0" y="0"/>
          <a:chExt cx="0" cy="0"/>
        </a:xfrm>
      </p:grpSpPr>
      <p:sp>
        <p:nvSpPr>
          <p:cNvPr id="30" name="Google Shape;30;p6"/>
          <p:cNvSpPr txBox="1">
            <a:spLocks noGrp="1"/>
          </p:cNvSpPr>
          <p:nvPr>
            <p:ph type="body" idx="1"/>
          </p:nvPr>
        </p:nvSpPr>
        <p:spPr>
          <a:xfrm>
            <a:off x="1109975" y="1373588"/>
            <a:ext cx="3266400" cy="30861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31" name="Google Shape;31;p6"/>
          <p:cNvSpPr txBox="1">
            <a:spLocks noGrp="1"/>
          </p:cNvSpPr>
          <p:nvPr>
            <p:ph type="body" idx="2"/>
          </p:nvPr>
        </p:nvSpPr>
        <p:spPr>
          <a:xfrm>
            <a:off x="4915550" y="1373588"/>
            <a:ext cx="3155400" cy="30861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32" name="Google Shape;32;p6"/>
          <p:cNvSpPr txBox="1">
            <a:spLocks noGrp="1"/>
          </p:cNvSpPr>
          <p:nvPr>
            <p:ph type="title"/>
          </p:nvPr>
        </p:nvSpPr>
        <p:spPr>
          <a:xfrm>
            <a:off x="1027950" y="517331"/>
            <a:ext cx="7088100" cy="682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979CB8"/>
              </a:buClr>
              <a:buSzPts val="2600"/>
              <a:buNone/>
              <a:defRPr>
                <a:solidFill>
                  <a:srgbClr val="979CB8"/>
                </a:solidFill>
              </a:defRPr>
            </a:lvl1pPr>
            <a:lvl2pPr lvl="1" rtl="0">
              <a:spcBef>
                <a:spcPts val="0"/>
              </a:spcBef>
              <a:spcAft>
                <a:spcPts val="0"/>
              </a:spcAft>
              <a:buClr>
                <a:srgbClr val="979CB8"/>
              </a:buClr>
              <a:buSzPts val="2600"/>
              <a:buNone/>
              <a:defRPr>
                <a:solidFill>
                  <a:srgbClr val="979CB8"/>
                </a:solidFill>
              </a:defRPr>
            </a:lvl2pPr>
            <a:lvl3pPr lvl="2" rtl="0">
              <a:spcBef>
                <a:spcPts val="0"/>
              </a:spcBef>
              <a:spcAft>
                <a:spcPts val="0"/>
              </a:spcAft>
              <a:buClr>
                <a:srgbClr val="979CB8"/>
              </a:buClr>
              <a:buSzPts val="2600"/>
              <a:buNone/>
              <a:defRPr>
                <a:solidFill>
                  <a:srgbClr val="979CB8"/>
                </a:solidFill>
              </a:defRPr>
            </a:lvl3pPr>
            <a:lvl4pPr lvl="3" rtl="0">
              <a:spcBef>
                <a:spcPts val="0"/>
              </a:spcBef>
              <a:spcAft>
                <a:spcPts val="0"/>
              </a:spcAft>
              <a:buClr>
                <a:srgbClr val="979CB8"/>
              </a:buClr>
              <a:buSzPts val="2600"/>
              <a:buNone/>
              <a:defRPr>
                <a:solidFill>
                  <a:srgbClr val="979CB8"/>
                </a:solidFill>
              </a:defRPr>
            </a:lvl4pPr>
            <a:lvl5pPr lvl="4" rtl="0">
              <a:spcBef>
                <a:spcPts val="0"/>
              </a:spcBef>
              <a:spcAft>
                <a:spcPts val="0"/>
              </a:spcAft>
              <a:buClr>
                <a:srgbClr val="979CB8"/>
              </a:buClr>
              <a:buSzPts val="2600"/>
              <a:buNone/>
              <a:defRPr>
                <a:solidFill>
                  <a:srgbClr val="979CB8"/>
                </a:solidFill>
              </a:defRPr>
            </a:lvl5pPr>
            <a:lvl6pPr lvl="5" rtl="0">
              <a:spcBef>
                <a:spcPts val="0"/>
              </a:spcBef>
              <a:spcAft>
                <a:spcPts val="0"/>
              </a:spcAft>
              <a:buClr>
                <a:srgbClr val="979CB8"/>
              </a:buClr>
              <a:buSzPts val="2600"/>
              <a:buNone/>
              <a:defRPr>
                <a:solidFill>
                  <a:srgbClr val="979CB8"/>
                </a:solidFill>
              </a:defRPr>
            </a:lvl6pPr>
            <a:lvl7pPr lvl="6" rtl="0">
              <a:spcBef>
                <a:spcPts val="0"/>
              </a:spcBef>
              <a:spcAft>
                <a:spcPts val="0"/>
              </a:spcAft>
              <a:buClr>
                <a:srgbClr val="979CB8"/>
              </a:buClr>
              <a:buSzPts val="2600"/>
              <a:buNone/>
              <a:defRPr>
                <a:solidFill>
                  <a:srgbClr val="979CB8"/>
                </a:solidFill>
              </a:defRPr>
            </a:lvl7pPr>
            <a:lvl8pPr lvl="7" rtl="0">
              <a:spcBef>
                <a:spcPts val="0"/>
              </a:spcBef>
              <a:spcAft>
                <a:spcPts val="0"/>
              </a:spcAft>
              <a:buClr>
                <a:srgbClr val="979CB8"/>
              </a:buClr>
              <a:buSzPts val="2600"/>
              <a:buNone/>
              <a:defRPr>
                <a:solidFill>
                  <a:srgbClr val="979CB8"/>
                </a:solidFill>
              </a:defRPr>
            </a:lvl8pPr>
            <a:lvl9pPr lvl="8" rtl="0">
              <a:spcBef>
                <a:spcPts val="0"/>
              </a:spcBef>
              <a:spcAft>
                <a:spcPts val="0"/>
              </a:spcAft>
              <a:buClr>
                <a:srgbClr val="979CB8"/>
              </a:buClr>
              <a:buSzPts val="2600"/>
              <a:buNone/>
              <a:defRPr>
                <a:solidFill>
                  <a:srgbClr val="979CB8"/>
                </a:solidFill>
              </a:defRPr>
            </a:lvl9pPr>
          </a:lstStyle>
          <a:p>
            <a:endParaRPr/>
          </a:p>
        </p:txBody>
      </p:sp>
      <p:sp>
        <p:nvSpPr>
          <p:cNvPr id="33" name="Google Shape;33;p6"/>
          <p:cNvSpPr/>
          <p:nvPr/>
        </p:nvSpPr>
        <p:spPr>
          <a:xfrm>
            <a:off x="3120675" y="1149938"/>
            <a:ext cx="3060325" cy="11494"/>
          </a:xfrm>
          <a:custGeom>
            <a:avLst/>
            <a:gdLst/>
            <a:ahLst/>
            <a:cxnLst/>
            <a:rect l="l" t="t" r="r" b="b"/>
            <a:pathLst>
              <a:path w="122413" h="613" extrusionOk="0">
                <a:moveTo>
                  <a:pt x="0" y="317"/>
                </a:moveTo>
                <a:cubicBezTo>
                  <a:pt x="40797" y="1117"/>
                  <a:pt x="81609" y="0"/>
                  <a:pt x="122413" y="0"/>
                </a:cubicBezTo>
              </a:path>
            </a:pathLst>
          </a:custGeom>
          <a:noFill/>
          <a:ln w="9525" cap="flat" cmpd="sng">
            <a:solidFill>
              <a:schemeClr val="dk2"/>
            </a:solidFill>
            <a:prstDash val="solid"/>
            <a:round/>
            <a:headEnd type="none" w="med" len="med"/>
            <a:tailEnd type="none" w="med" len="med"/>
          </a:ln>
        </p:spPr>
      </p:sp>
      <p:sp>
        <p:nvSpPr>
          <p:cNvPr id="34" name="Google Shape;34;p6"/>
          <p:cNvSpPr/>
          <p:nvPr/>
        </p:nvSpPr>
        <p:spPr>
          <a:xfrm>
            <a:off x="3068250" y="1183294"/>
            <a:ext cx="3226850" cy="11906"/>
          </a:xfrm>
          <a:custGeom>
            <a:avLst/>
            <a:gdLst/>
            <a:ahLst/>
            <a:cxnLst/>
            <a:rect l="l" t="t" r="r" b="b"/>
            <a:pathLst>
              <a:path w="129074" h="635" extrusionOk="0">
                <a:moveTo>
                  <a:pt x="0" y="0"/>
                </a:moveTo>
                <a:cubicBezTo>
                  <a:pt x="43025" y="0"/>
                  <a:pt x="86049" y="635"/>
                  <a:pt x="129074" y="635"/>
                </a:cubicBezTo>
              </a:path>
            </a:pathLst>
          </a:custGeom>
          <a:noFill/>
          <a:ln w="9525" cap="flat" cmpd="sng">
            <a:solidFill>
              <a:schemeClr val="dk2"/>
            </a:solidFill>
            <a:prstDash val="solid"/>
            <a:round/>
            <a:headEnd type="none" w="med" len="med"/>
            <a:tailEnd type="none" w="med" len="med"/>
          </a:ln>
        </p:spPr>
      </p:sp>
      <p:sp>
        <p:nvSpPr>
          <p:cNvPr id="35" name="Google Shape;35;p6"/>
          <p:cNvSpPr txBox="1">
            <a:spLocks noGrp="1"/>
          </p:cNvSpPr>
          <p:nvPr>
            <p:ph type="sldNum" idx="12"/>
          </p:nvPr>
        </p:nvSpPr>
        <p:spPr>
          <a:xfrm>
            <a:off x="4348076" y="4726751"/>
            <a:ext cx="548700" cy="2991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6"/>
        <p:cNvGrpSpPr/>
        <p:nvPr/>
      </p:nvGrpSpPr>
      <p:grpSpPr>
        <a:xfrm>
          <a:off x="0" y="0"/>
          <a:ext cx="0" cy="0"/>
          <a:chOff x="0" y="0"/>
          <a:chExt cx="0" cy="0"/>
        </a:xfrm>
      </p:grpSpPr>
      <p:sp>
        <p:nvSpPr>
          <p:cNvPr id="37" name="Google Shape;37;p7"/>
          <p:cNvSpPr txBox="1">
            <a:spLocks noGrp="1"/>
          </p:cNvSpPr>
          <p:nvPr>
            <p:ph type="body" idx="1"/>
          </p:nvPr>
        </p:nvSpPr>
        <p:spPr>
          <a:xfrm>
            <a:off x="1014825" y="1427100"/>
            <a:ext cx="2297400" cy="3068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8" name="Google Shape;38;p7"/>
          <p:cNvSpPr txBox="1">
            <a:spLocks noGrp="1"/>
          </p:cNvSpPr>
          <p:nvPr>
            <p:ph type="body" idx="2"/>
          </p:nvPr>
        </p:nvSpPr>
        <p:spPr>
          <a:xfrm>
            <a:off x="3429925" y="1427100"/>
            <a:ext cx="2297400" cy="3068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9" name="Google Shape;39;p7"/>
          <p:cNvSpPr txBox="1">
            <a:spLocks noGrp="1"/>
          </p:cNvSpPr>
          <p:nvPr>
            <p:ph type="body" idx="3"/>
          </p:nvPr>
        </p:nvSpPr>
        <p:spPr>
          <a:xfrm>
            <a:off x="5845025" y="1427100"/>
            <a:ext cx="2297400" cy="3068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40" name="Google Shape;40;p7"/>
          <p:cNvSpPr txBox="1">
            <a:spLocks noGrp="1"/>
          </p:cNvSpPr>
          <p:nvPr>
            <p:ph type="title"/>
          </p:nvPr>
        </p:nvSpPr>
        <p:spPr>
          <a:xfrm>
            <a:off x="1027950" y="517331"/>
            <a:ext cx="7088100" cy="682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979CB8"/>
              </a:buClr>
              <a:buSzPts val="2600"/>
              <a:buNone/>
              <a:defRPr>
                <a:solidFill>
                  <a:srgbClr val="979CB8"/>
                </a:solidFill>
              </a:defRPr>
            </a:lvl1pPr>
            <a:lvl2pPr lvl="1" rtl="0">
              <a:spcBef>
                <a:spcPts val="0"/>
              </a:spcBef>
              <a:spcAft>
                <a:spcPts val="0"/>
              </a:spcAft>
              <a:buClr>
                <a:srgbClr val="979CB8"/>
              </a:buClr>
              <a:buSzPts val="2600"/>
              <a:buNone/>
              <a:defRPr>
                <a:solidFill>
                  <a:srgbClr val="979CB8"/>
                </a:solidFill>
              </a:defRPr>
            </a:lvl2pPr>
            <a:lvl3pPr lvl="2" rtl="0">
              <a:spcBef>
                <a:spcPts val="0"/>
              </a:spcBef>
              <a:spcAft>
                <a:spcPts val="0"/>
              </a:spcAft>
              <a:buClr>
                <a:srgbClr val="979CB8"/>
              </a:buClr>
              <a:buSzPts val="2600"/>
              <a:buNone/>
              <a:defRPr>
                <a:solidFill>
                  <a:srgbClr val="979CB8"/>
                </a:solidFill>
              </a:defRPr>
            </a:lvl3pPr>
            <a:lvl4pPr lvl="3" rtl="0">
              <a:spcBef>
                <a:spcPts val="0"/>
              </a:spcBef>
              <a:spcAft>
                <a:spcPts val="0"/>
              </a:spcAft>
              <a:buClr>
                <a:srgbClr val="979CB8"/>
              </a:buClr>
              <a:buSzPts val="2600"/>
              <a:buNone/>
              <a:defRPr>
                <a:solidFill>
                  <a:srgbClr val="979CB8"/>
                </a:solidFill>
              </a:defRPr>
            </a:lvl4pPr>
            <a:lvl5pPr lvl="4" rtl="0">
              <a:spcBef>
                <a:spcPts val="0"/>
              </a:spcBef>
              <a:spcAft>
                <a:spcPts val="0"/>
              </a:spcAft>
              <a:buClr>
                <a:srgbClr val="979CB8"/>
              </a:buClr>
              <a:buSzPts val="2600"/>
              <a:buNone/>
              <a:defRPr>
                <a:solidFill>
                  <a:srgbClr val="979CB8"/>
                </a:solidFill>
              </a:defRPr>
            </a:lvl5pPr>
            <a:lvl6pPr lvl="5" rtl="0">
              <a:spcBef>
                <a:spcPts val="0"/>
              </a:spcBef>
              <a:spcAft>
                <a:spcPts val="0"/>
              </a:spcAft>
              <a:buClr>
                <a:srgbClr val="979CB8"/>
              </a:buClr>
              <a:buSzPts val="2600"/>
              <a:buNone/>
              <a:defRPr>
                <a:solidFill>
                  <a:srgbClr val="979CB8"/>
                </a:solidFill>
              </a:defRPr>
            </a:lvl6pPr>
            <a:lvl7pPr lvl="6" rtl="0">
              <a:spcBef>
                <a:spcPts val="0"/>
              </a:spcBef>
              <a:spcAft>
                <a:spcPts val="0"/>
              </a:spcAft>
              <a:buClr>
                <a:srgbClr val="979CB8"/>
              </a:buClr>
              <a:buSzPts val="2600"/>
              <a:buNone/>
              <a:defRPr>
                <a:solidFill>
                  <a:srgbClr val="979CB8"/>
                </a:solidFill>
              </a:defRPr>
            </a:lvl7pPr>
            <a:lvl8pPr lvl="7" rtl="0">
              <a:spcBef>
                <a:spcPts val="0"/>
              </a:spcBef>
              <a:spcAft>
                <a:spcPts val="0"/>
              </a:spcAft>
              <a:buClr>
                <a:srgbClr val="979CB8"/>
              </a:buClr>
              <a:buSzPts val="2600"/>
              <a:buNone/>
              <a:defRPr>
                <a:solidFill>
                  <a:srgbClr val="979CB8"/>
                </a:solidFill>
              </a:defRPr>
            </a:lvl8pPr>
            <a:lvl9pPr lvl="8" rtl="0">
              <a:spcBef>
                <a:spcPts val="0"/>
              </a:spcBef>
              <a:spcAft>
                <a:spcPts val="0"/>
              </a:spcAft>
              <a:buClr>
                <a:srgbClr val="979CB8"/>
              </a:buClr>
              <a:buSzPts val="2600"/>
              <a:buNone/>
              <a:defRPr>
                <a:solidFill>
                  <a:srgbClr val="979CB8"/>
                </a:solidFill>
              </a:defRPr>
            </a:lvl9pPr>
          </a:lstStyle>
          <a:p>
            <a:endParaRPr/>
          </a:p>
        </p:txBody>
      </p:sp>
      <p:sp>
        <p:nvSpPr>
          <p:cNvPr id="41" name="Google Shape;41;p7"/>
          <p:cNvSpPr/>
          <p:nvPr/>
        </p:nvSpPr>
        <p:spPr>
          <a:xfrm>
            <a:off x="3120675" y="1149938"/>
            <a:ext cx="3060325" cy="11494"/>
          </a:xfrm>
          <a:custGeom>
            <a:avLst/>
            <a:gdLst/>
            <a:ahLst/>
            <a:cxnLst/>
            <a:rect l="l" t="t" r="r" b="b"/>
            <a:pathLst>
              <a:path w="122413" h="613" extrusionOk="0">
                <a:moveTo>
                  <a:pt x="0" y="317"/>
                </a:moveTo>
                <a:cubicBezTo>
                  <a:pt x="40797" y="1117"/>
                  <a:pt x="81609" y="0"/>
                  <a:pt x="122413" y="0"/>
                </a:cubicBezTo>
              </a:path>
            </a:pathLst>
          </a:custGeom>
          <a:noFill/>
          <a:ln w="9525" cap="flat" cmpd="sng">
            <a:solidFill>
              <a:schemeClr val="dk2"/>
            </a:solidFill>
            <a:prstDash val="solid"/>
            <a:round/>
            <a:headEnd type="none" w="med" len="med"/>
            <a:tailEnd type="none" w="med" len="med"/>
          </a:ln>
        </p:spPr>
      </p:sp>
      <p:sp>
        <p:nvSpPr>
          <p:cNvPr id="42" name="Google Shape;42;p7"/>
          <p:cNvSpPr/>
          <p:nvPr/>
        </p:nvSpPr>
        <p:spPr>
          <a:xfrm>
            <a:off x="3068250" y="1183294"/>
            <a:ext cx="3226850" cy="11906"/>
          </a:xfrm>
          <a:custGeom>
            <a:avLst/>
            <a:gdLst/>
            <a:ahLst/>
            <a:cxnLst/>
            <a:rect l="l" t="t" r="r" b="b"/>
            <a:pathLst>
              <a:path w="129074" h="635" extrusionOk="0">
                <a:moveTo>
                  <a:pt x="0" y="0"/>
                </a:moveTo>
                <a:cubicBezTo>
                  <a:pt x="43025" y="0"/>
                  <a:pt x="86049" y="635"/>
                  <a:pt x="129074" y="635"/>
                </a:cubicBezTo>
              </a:path>
            </a:pathLst>
          </a:custGeom>
          <a:noFill/>
          <a:ln w="9525" cap="flat" cmpd="sng">
            <a:solidFill>
              <a:schemeClr val="dk2"/>
            </a:solidFill>
            <a:prstDash val="solid"/>
            <a:round/>
            <a:headEnd type="none" w="med" len="med"/>
            <a:tailEnd type="none" w="med" len="med"/>
          </a:ln>
        </p:spPr>
      </p:sp>
      <p:sp>
        <p:nvSpPr>
          <p:cNvPr id="43" name="Google Shape;43;p7"/>
          <p:cNvSpPr txBox="1">
            <a:spLocks noGrp="1"/>
          </p:cNvSpPr>
          <p:nvPr>
            <p:ph type="sldNum" idx="12"/>
          </p:nvPr>
        </p:nvSpPr>
        <p:spPr>
          <a:xfrm>
            <a:off x="4348076" y="4726751"/>
            <a:ext cx="548700" cy="2991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1027950" y="517331"/>
            <a:ext cx="7088100" cy="682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979CB8"/>
              </a:buClr>
              <a:buSzPts val="2600"/>
              <a:buNone/>
              <a:defRPr>
                <a:solidFill>
                  <a:srgbClr val="979CB8"/>
                </a:solidFill>
              </a:defRPr>
            </a:lvl1pPr>
            <a:lvl2pPr lvl="1" rtl="0">
              <a:spcBef>
                <a:spcPts val="0"/>
              </a:spcBef>
              <a:spcAft>
                <a:spcPts val="0"/>
              </a:spcAft>
              <a:buClr>
                <a:srgbClr val="979CB8"/>
              </a:buClr>
              <a:buSzPts val="2600"/>
              <a:buNone/>
              <a:defRPr>
                <a:solidFill>
                  <a:srgbClr val="979CB8"/>
                </a:solidFill>
              </a:defRPr>
            </a:lvl2pPr>
            <a:lvl3pPr lvl="2" rtl="0">
              <a:spcBef>
                <a:spcPts val="0"/>
              </a:spcBef>
              <a:spcAft>
                <a:spcPts val="0"/>
              </a:spcAft>
              <a:buClr>
                <a:srgbClr val="979CB8"/>
              </a:buClr>
              <a:buSzPts val="2600"/>
              <a:buNone/>
              <a:defRPr>
                <a:solidFill>
                  <a:srgbClr val="979CB8"/>
                </a:solidFill>
              </a:defRPr>
            </a:lvl3pPr>
            <a:lvl4pPr lvl="3" rtl="0">
              <a:spcBef>
                <a:spcPts val="0"/>
              </a:spcBef>
              <a:spcAft>
                <a:spcPts val="0"/>
              </a:spcAft>
              <a:buClr>
                <a:srgbClr val="979CB8"/>
              </a:buClr>
              <a:buSzPts val="2600"/>
              <a:buNone/>
              <a:defRPr>
                <a:solidFill>
                  <a:srgbClr val="979CB8"/>
                </a:solidFill>
              </a:defRPr>
            </a:lvl4pPr>
            <a:lvl5pPr lvl="4" rtl="0">
              <a:spcBef>
                <a:spcPts val="0"/>
              </a:spcBef>
              <a:spcAft>
                <a:spcPts val="0"/>
              </a:spcAft>
              <a:buClr>
                <a:srgbClr val="979CB8"/>
              </a:buClr>
              <a:buSzPts val="2600"/>
              <a:buNone/>
              <a:defRPr>
                <a:solidFill>
                  <a:srgbClr val="979CB8"/>
                </a:solidFill>
              </a:defRPr>
            </a:lvl5pPr>
            <a:lvl6pPr lvl="5" rtl="0">
              <a:spcBef>
                <a:spcPts val="0"/>
              </a:spcBef>
              <a:spcAft>
                <a:spcPts val="0"/>
              </a:spcAft>
              <a:buClr>
                <a:srgbClr val="979CB8"/>
              </a:buClr>
              <a:buSzPts val="2600"/>
              <a:buNone/>
              <a:defRPr>
                <a:solidFill>
                  <a:srgbClr val="979CB8"/>
                </a:solidFill>
              </a:defRPr>
            </a:lvl6pPr>
            <a:lvl7pPr lvl="6" rtl="0">
              <a:spcBef>
                <a:spcPts val="0"/>
              </a:spcBef>
              <a:spcAft>
                <a:spcPts val="0"/>
              </a:spcAft>
              <a:buClr>
                <a:srgbClr val="979CB8"/>
              </a:buClr>
              <a:buSzPts val="2600"/>
              <a:buNone/>
              <a:defRPr>
                <a:solidFill>
                  <a:srgbClr val="979CB8"/>
                </a:solidFill>
              </a:defRPr>
            </a:lvl7pPr>
            <a:lvl8pPr lvl="7" rtl="0">
              <a:spcBef>
                <a:spcPts val="0"/>
              </a:spcBef>
              <a:spcAft>
                <a:spcPts val="0"/>
              </a:spcAft>
              <a:buClr>
                <a:srgbClr val="979CB8"/>
              </a:buClr>
              <a:buSzPts val="2600"/>
              <a:buNone/>
              <a:defRPr>
                <a:solidFill>
                  <a:srgbClr val="979CB8"/>
                </a:solidFill>
              </a:defRPr>
            </a:lvl8pPr>
            <a:lvl9pPr lvl="8" rtl="0">
              <a:spcBef>
                <a:spcPts val="0"/>
              </a:spcBef>
              <a:spcAft>
                <a:spcPts val="0"/>
              </a:spcAft>
              <a:buClr>
                <a:srgbClr val="979CB8"/>
              </a:buClr>
              <a:buSzPts val="2600"/>
              <a:buNone/>
              <a:defRPr>
                <a:solidFill>
                  <a:srgbClr val="979CB8"/>
                </a:solidFill>
              </a:defRPr>
            </a:lvl9pPr>
          </a:lstStyle>
          <a:p>
            <a:endParaRPr/>
          </a:p>
        </p:txBody>
      </p:sp>
      <p:sp>
        <p:nvSpPr>
          <p:cNvPr id="46" name="Google Shape;46;p8"/>
          <p:cNvSpPr/>
          <p:nvPr/>
        </p:nvSpPr>
        <p:spPr>
          <a:xfrm>
            <a:off x="3120675" y="1149938"/>
            <a:ext cx="3060325" cy="11494"/>
          </a:xfrm>
          <a:custGeom>
            <a:avLst/>
            <a:gdLst/>
            <a:ahLst/>
            <a:cxnLst/>
            <a:rect l="l" t="t" r="r" b="b"/>
            <a:pathLst>
              <a:path w="122413" h="613" extrusionOk="0">
                <a:moveTo>
                  <a:pt x="0" y="317"/>
                </a:moveTo>
                <a:cubicBezTo>
                  <a:pt x="40797" y="1117"/>
                  <a:pt x="81609" y="0"/>
                  <a:pt x="122413" y="0"/>
                </a:cubicBezTo>
              </a:path>
            </a:pathLst>
          </a:custGeom>
          <a:noFill/>
          <a:ln w="9525" cap="flat" cmpd="sng">
            <a:solidFill>
              <a:schemeClr val="dk2"/>
            </a:solidFill>
            <a:prstDash val="solid"/>
            <a:round/>
            <a:headEnd type="none" w="med" len="med"/>
            <a:tailEnd type="none" w="med" len="med"/>
          </a:ln>
        </p:spPr>
      </p:sp>
      <p:sp>
        <p:nvSpPr>
          <p:cNvPr id="47" name="Google Shape;47;p8"/>
          <p:cNvSpPr/>
          <p:nvPr/>
        </p:nvSpPr>
        <p:spPr>
          <a:xfrm>
            <a:off x="3068250" y="1183294"/>
            <a:ext cx="3226850" cy="11906"/>
          </a:xfrm>
          <a:custGeom>
            <a:avLst/>
            <a:gdLst/>
            <a:ahLst/>
            <a:cxnLst/>
            <a:rect l="l" t="t" r="r" b="b"/>
            <a:pathLst>
              <a:path w="129074" h="635" extrusionOk="0">
                <a:moveTo>
                  <a:pt x="0" y="0"/>
                </a:moveTo>
                <a:cubicBezTo>
                  <a:pt x="43025" y="0"/>
                  <a:pt x="86049" y="635"/>
                  <a:pt x="129074" y="635"/>
                </a:cubicBezTo>
              </a:path>
            </a:pathLst>
          </a:custGeom>
          <a:noFill/>
          <a:ln w="9525" cap="flat" cmpd="sng">
            <a:solidFill>
              <a:schemeClr val="dk2"/>
            </a:solidFill>
            <a:prstDash val="solid"/>
            <a:round/>
            <a:headEnd type="none" w="med" len="med"/>
            <a:tailEnd type="none" w="med" len="med"/>
          </a:ln>
        </p:spPr>
      </p:sp>
      <p:sp>
        <p:nvSpPr>
          <p:cNvPr id="48" name="Google Shape;48;p8"/>
          <p:cNvSpPr txBox="1">
            <a:spLocks noGrp="1"/>
          </p:cNvSpPr>
          <p:nvPr>
            <p:ph type="sldNum" idx="12"/>
          </p:nvPr>
        </p:nvSpPr>
        <p:spPr>
          <a:xfrm>
            <a:off x="4348076" y="4726751"/>
            <a:ext cx="548700" cy="2991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9"/>
          <p:cNvSpPr txBox="1">
            <a:spLocks noGrp="1"/>
          </p:cNvSpPr>
          <p:nvPr>
            <p:ph type="body" idx="1"/>
          </p:nvPr>
        </p:nvSpPr>
        <p:spPr>
          <a:xfrm>
            <a:off x="980400" y="4120556"/>
            <a:ext cx="7183200" cy="519600"/>
          </a:xfrm>
          <a:prstGeom prst="rect">
            <a:avLst/>
          </a:prstGeom>
        </p:spPr>
        <p:txBody>
          <a:bodyPr spcFirstLastPara="1" wrap="square" lIns="91425" tIns="91425" rIns="91425" bIns="91425" anchor="b" anchorCtr="0">
            <a:noAutofit/>
          </a:bodyPr>
          <a:lstStyle>
            <a:lvl1pPr marL="457200" lvl="0" indent="-228600" algn="ctr">
              <a:spcBef>
                <a:spcPts val="360"/>
              </a:spcBef>
              <a:spcAft>
                <a:spcPts val="0"/>
              </a:spcAft>
              <a:buClr>
                <a:srgbClr val="979CB8"/>
              </a:buClr>
              <a:buSzPts val="1600"/>
              <a:buNone/>
              <a:defRPr sz="1600">
                <a:solidFill>
                  <a:srgbClr val="979CB8"/>
                </a:solidFill>
              </a:defRPr>
            </a:lvl1pPr>
          </a:lstStyle>
          <a:p>
            <a:endParaRPr/>
          </a:p>
        </p:txBody>
      </p:sp>
      <p:sp>
        <p:nvSpPr>
          <p:cNvPr id="51" name="Google Shape;51;p9"/>
          <p:cNvSpPr txBox="1">
            <a:spLocks noGrp="1"/>
          </p:cNvSpPr>
          <p:nvPr>
            <p:ph type="sldNum" idx="12"/>
          </p:nvPr>
        </p:nvSpPr>
        <p:spPr>
          <a:xfrm>
            <a:off x="4348076" y="4726751"/>
            <a:ext cx="548700" cy="299100"/>
          </a:xfrm>
          <a:prstGeom prst="rect">
            <a:avLst/>
          </a:prstGeom>
        </p:spPr>
        <p:txBody>
          <a:bodyPr spcFirstLastPara="1" wrap="square" lIns="91425" tIns="91425" rIns="91425" bIns="91425" anchor="t" anchorCtr="0">
            <a:noAutofit/>
          </a:bodyPr>
          <a:lstStyle>
            <a:lvl1pPr lvl="0">
              <a:buNone/>
              <a:defRPr>
                <a:solidFill>
                  <a:srgbClr val="979CB8"/>
                </a:solidFill>
              </a:defRPr>
            </a:lvl1pPr>
            <a:lvl2pPr lvl="1">
              <a:buNone/>
              <a:defRPr>
                <a:solidFill>
                  <a:srgbClr val="979CB8"/>
                </a:solidFill>
              </a:defRPr>
            </a:lvl2pPr>
            <a:lvl3pPr lvl="2">
              <a:buNone/>
              <a:defRPr>
                <a:solidFill>
                  <a:srgbClr val="979CB8"/>
                </a:solidFill>
              </a:defRPr>
            </a:lvl3pPr>
            <a:lvl4pPr lvl="3">
              <a:buNone/>
              <a:defRPr>
                <a:solidFill>
                  <a:srgbClr val="979CB8"/>
                </a:solidFill>
              </a:defRPr>
            </a:lvl4pPr>
            <a:lvl5pPr lvl="4">
              <a:buNone/>
              <a:defRPr>
                <a:solidFill>
                  <a:srgbClr val="979CB8"/>
                </a:solidFill>
              </a:defRPr>
            </a:lvl5pPr>
            <a:lvl6pPr lvl="5">
              <a:buNone/>
              <a:defRPr>
                <a:solidFill>
                  <a:srgbClr val="979CB8"/>
                </a:solidFill>
              </a:defRPr>
            </a:lvl6pPr>
            <a:lvl7pPr lvl="6">
              <a:buNone/>
              <a:defRPr>
                <a:solidFill>
                  <a:srgbClr val="979CB8"/>
                </a:solidFill>
              </a:defRPr>
            </a:lvl7pPr>
            <a:lvl8pPr lvl="7">
              <a:buNone/>
              <a:defRPr>
                <a:solidFill>
                  <a:srgbClr val="979CB8"/>
                </a:solidFill>
              </a:defRPr>
            </a:lvl8pPr>
            <a:lvl9pPr lvl="8">
              <a:buNone/>
              <a:defRPr>
                <a:solidFill>
                  <a:srgbClr val="979CB8"/>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0"/>
          <p:cNvSpPr txBox="1">
            <a:spLocks noGrp="1"/>
          </p:cNvSpPr>
          <p:nvPr>
            <p:ph type="sldNum" idx="12"/>
          </p:nvPr>
        </p:nvSpPr>
        <p:spPr>
          <a:xfrm>
            <a:off x="4348076" y="4726751"/>
            <a:ext cx="548700" cy="2991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a:blip r:embed="rId11">
            <a:alphaModFix/>
          </a:blip>
          <a:stretch>
            <a:fillRect/>
          </a:stretch>
        </p:blipFill>
        <p:spPr>
          <a:xfrm>
            <a:off x="0" y="0"/>
            <a:ext cx="9144000" cy="5143500"/>
          </a:xfrm>
          <a:prstGeom prst="rect">
            <a:avLst/>
          </a:prstGeom>
          <a:noFill/>
          <a:ln>
            <a:noFill/>
          </a:ln>
        </p:spPr>
      </p:pic>
      <p:sp>
        <p:nvSpPr>
          <p:cNvPr id="7" name="Google Shape;7;p1"/>
          <p:cNvSpPr txBox="1">
            <a:spLocks noGrp="1"/>
          </p:cNvSpPr>
          <p:nvPr>
            <p:ph type="title"/>
          </p:nvPr>
        </p:nvSpPr>
        <p:spPr>
          <a:xfrm>
            <a:off x="824550" y="593531"/>
            <a:ext cx="7547700" cy="6828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dk2"/>
              </a:buClr>
              <a:buSzPts val="2600"/>
              <a:buFont typeface="Shadows Into Light"/>
              <a:buNone/>
              <a:defRPr sz="2600">
                <a:solidFill>
                  <a:schemeClr val="dk2"/>
                </a:solidFill>
                <a:latin typeface="Shadows Into Light"/>
                <a:ea typeface="Shadows Into Light"/>
                <a:cs typeface="Shadows Into Light"/>
                <a:sym typeface="Shadows Into Light"/>
              </a:defRPr>
            </a:lvl1pPr>
            <a:lvl2pPr lvl="1" algn="ctr">
              <a:spcBef>
                <a:spcPts val="0"/>
              </a:spcBef>
              <a:spcAft>
                <a:spcPts val="0"/>
              </a:spcAft>
              <a:buClr>
                <a:schemeClr val="dk2"/>
              </a:buClr>
              <a:buSzPts val="2600"/>
              <a:buFont typeface="Shadows Into Light"/>
              <a:buNone/>
              <a:defRPr sz="2600">
                <a:solidFill>
                  <a:schemeClr val="dk2"/>
                </a:solidFill>
                <a:latin typeface="Shadows Into Light"/>
                <a:ea typeface="Shadows Into Light"/>
                <a:cs typeface="Shadows Into Light"/>
                <a:sym typeface="Shadows Into Light"/>
              </a:defRPr>
            </a:lvl2pPr>
            <a:lvl3pPr lvl="2" algn="ctr">
              <a:spcBef>
                <a:spcPts val="0"/>
              </a:spcBef>
              <a:spcAft>
                <a:spcPts val="0"/>
              </a:spcAft>
              <a:buClr>
                <a:schemeClr val="dk2"/>
              </a:buClr>
              <a:buSzPts val="2600"/>
              <a:buFont typeface="Shadows Into Light"/>
              <a:buNone/>
              <a:defRPr sz="2600">
                <a:solidFill>
                  <a:schemeClr val="dk2"/>
                </a:solidFill>
                <a:latin typeface="Shadows Into Light"/>
                <a:ea typeface="Shadows Into Light"/>
                <a:cs typeface="Shadows Into Light"/>
                <a:sym typeface="Shadows Into Light"/>
              </a:defRPr>
            </a:lvl3pPr>
            <a:lvl4pPr lvl="3" algn="ctr">
              <a:spcBef>
                <a:spcPts val="0"/>
              </a:spcBef>
              <a:spcAft>
                <a:spcPts val="0"/>
              </a:spcAft>
              <a:buClr>
                <a:schemeClr val="dk2"/>
              </a:buClr>
              <a:buSzPts val="2600"/>
              <a:buFont typeface="Shadows Into Light"/>
              <a:buNone/>
              <a:defRPr sz="2600">
                <a:solidFill>
                  <a:schemeClr val="dk2"/>
                </a:solidFill>
                <a:latin typeface="Shadows Into Light"/>
                <a:ea typeface="Shadows Into Light"/>
                <a:cs typeface="Shadows Into Light"/>
                <a:sym typeface="Shadows Into Light"/>
              </a:defRPr>
            </a:lvl4pPr>
            <a:lvl5pPr lvl="4" algn="ctr">
              <a:spcBef>
                <a:spcPts val="0"/>
              </a:spcBef>
              <a:spcAft>
                <a:spcPts val="0"/>
              </a:spcAft>
              <a:buClr>
                <a:schemeClr val="dk2"/>
              </a:buClr>
              <a:buSzPts val="2600"/>
              <a:buFont typeface="Shadows Into Light"/>
              <a:buNone/>
              <a:defRPr sz="2600">
                <a:solidFill>
                  <a:schemeClr val="dk2"/>
                </a:solidFill>
                <a:latin typeface="Shadows Into Light"/>
                <a:ea typeface="Shadows Into Light"/>
                <a:cs typeface="Shadows Into Light"/>
                <a:sym typeface="Shadows Into Light"/>
              </a:defRPr>
            </a:lvl5pPr>
            <a:lvl6pPr lvl="5" algn="ctr">
              <a:spcBef>
                <a:spcPts val="0"/>
              </a:spcBef>
              <a:spcAft>
                <a:spcPts val="0"/>
              </a:spcAft>
              <a:buClr>
                <a:schemeClr val="dk2"/>
              </a:buClr>
              <a:buSzPts val="2600"/>
              <a:buFont typeface="Shadows Into Light"/>
              <a:buNone/>
              <a:defRPr sz="2600">
                <a:solidFill>
                  <a:schemeClr val="dk2"/>
                </a:solidFill>
                <a:latin typeface="Shadows Into Light"/>
                <a:ea typeface="Shadows Into Light"/>
                <a:cs typeface="Shadows Into Light"/>
                <a:sym typeface="Shadows Into Light"/>
              </a:defRPr>
            </a:lvl6pPr>
            <a:lvl7pPr lvl="6" algn="ctr">
              <a:spcBef>
                <a:spcPts val="0"/>
              </a:spcBef>
              <a:spcAft>
                <a:spcPts val="0"/>
              </a:spcAft>
              <a:buClr>
                <a:schemeClr val="dk2"/>
              </a:buClr>
              <a:buSzPts val="2600"/>
              <a:buFont typeface="Shadows Into Light"/>
              <a:buNone/>
              <a:defRPr sz="2600">
                <a:solidFill>
                  <a:schemeClr val="dk2"/>
                </a:solidFill>
                <a:latin typeface="Shadows Into Light"/>
                <a:ea typeface="Shadows Into Light"/>
                <a:cs typeface="Shadows Into Light"/>
                <a:sym typeface="Shadows Into Light"/>
              </a:defRPr>
            </a:lvl7pPr>
            <a:lvl8pPr lvl="7" algn="ctr">
              <a:spcBef>
                <a:spcPts val="0"/>
              </a:spcBef>
              <a:spcAft>
                <a:spcPts val="0"/>
              </a:spcAft>
              <a:buClr>
                <a:schemeClr val="dk2"/>
              </a:buClr>
              <a:buSzPts val="2600"/>
              <a:buFont typeface="Shadows Into Light"/>
              <a:buNone/>
              <a:defRPr sz="2600">
                <a:solidFill>
                  <a:schemeClr val="dk2"/>
                </a:solidFill>
                <a:latin typeface="Shadows Into Light"/>
                <a:ea typeface="Shadows Into Light"/>
                <a:cs typeface="Shadows Into Light"/>
                <a:sym typeface="Shadows Into Light"/>
              </a:defRPr>
            </a:lvl8pPr>
            <a:lvl9pPr lvl="8" algn="ctr">
              <a:spcBef>
                <a:spcPts val="0"/>
              </a:spcBef>
              <a:spcAft>
                <a:spcPts val="0"/>
              </a:spcAft>
              <a:buClr>
                <a:schemeClr val="dk2"/>
              </a:buClr>
              <a:buSzPts val="2600"/>
              <a:buFont typeface="Shadows Into Light"/>
              <a:buNone/>
              <a:defRPr sz="2600">
                <a:solidFill>
                  <a:schemeClr val="dk2"/>
                </a:solidFill>
                <a:latin typeface="Shadows Into Light"/>
                <a:ea typeface="Shadows Into Light"/>
                <a:cs typeface="Shadows Into Light"/>
                <a:sym typeface="Shadows Into Light"/>
              </a:defRPr>
            </a:lvl9pPr>
          </a:lstStyle>
          <a:p>
            <a:endParaRPr/>
          </a:p>
        </p:txBody>
      </p:sp>
      <p:sp>
        <p:nvSpPr>
          <p:cNvPr id="8" name="Google Shape;8;p1"/>
          <p:cNvSpPr txBox="1">
            <a:spLocks noGrp="1"/>
          </p:cNvSpPr>
          <p:nvPr>
            <p:ph type="body" idx="1"/>
          </p:nvPr>
        </p:nvSpPr>
        <p:spPr>
          <a:xfrm>
            <a:off x="1070325" y="1438988"/>
            <a:ext cx="7056300" cy="30621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Varela Round"/>
              <a:buChar char="▧"/>
              <a:defRPr sz="2400">
                <a:solidFill>
                  <a:schemeClr val="dk1"/>
                </a:solidFill>
                <a:latin typeface="Varela Round"/>
                <a:ea typeface="Varela Round"/>
                <a:cs typeface="Varela Round"/>
                <a:sym typeface="Varela Round"/>
              </a:defRPr>
            </a:lvl1pPr>
            <a:lvl2pPr marL="914400" lvl="1" indent="-381000">
              <a:spcBef>
                <a:spcPts val="0"/>
              </a:spcBef>
              <a:spcAft>
                <a:spcPts val="0"/>
              </a:spcAft>
              <a:buClr>
                <a:schemeClr val="dk1"/>
              </a:buClr>
              <a:buSzPts val="2400"/>
              <a:buFont typeface="Varela Round"/>
              <a:buChar char="○"/>
              <a:defRPr sz="2400">
                <a:solidFill>
                  <a:schemeClr val="dk1"/>
                </a:solidFill>
                <a:latin typeface="Varela Round"/>
                <a:ea typeface="Varela Round"/>
                <a:cs typeface="Varela Round"/>
                <a:sym typeface="Varela Round"/>
              </a:defRPr>
            </a:lvl2pPr>
            <a:lvl3pPr marL="1371600" lvl="2" indent="-381000">
              <a:spcBef>
                <a:spcPts val="0"/>
              </a:spcBef>
              <a:spcAft>
                <a:spcPts val="0"/>
              </a:spcAft>
              <a:buClr>
                <a:schemeClr val="dk1"/>
              </a:buClr>
              <a:buSzPts val="2400"/>
              <a:buFont typeface="Varela Round"/>
              <a:buChar char="■"/>
              <a:defRPr sz="2400">
                <a:solidFill>
                  <a:schemeClr val="dk1"/>
                </a:solidFill>
                <a:latin typeface="Varela Round"/>
                <a:ea typeface="Varela Round"/>
                <a:cs typeface="Varela Round"/>
                <a:sym typeface="Varela Round"/>
              </a:defRPr>
            </a:lvl3pPr>
            <a:lvl4pPr marL="1828800" lvl="3" indent="-381000">
              <a:spcBef>
                <a:spcPts val="0"/>
              </a:spcBef>
              <a:spcAft>
                <a:spcPts val="0"/>
              </a:spcAft>
              <a:buClr>
                <a:schemeClr val="dk1"/>
              </a:buClr>
              <a:buSzPts val="2400"/>
              <a:buFont typeface="Varela Round"/>
              <a:buChar char="●"/>
              <a:defRPr sz="2400">
                <a:solidFill>
                  <a:schemeClr val="dk1"/>
                </a:solidFill>
                <a:latin typeface="Varela Round"/>
                <a:ea typeface="Varela Round"/>
                <a:cs typeface="Varela Round"/>
                <a:sym typeface="Varela Round"/>
              </a:defRPr>
            </a:lvl4pPr>
            <a:lvl5pPr marL="2286000" lvl="4" indent="-381000">
              <a:spcBef>
                <a:spcPts val="0"/>
              </a:spcBef>
              <a:spcAft>
                <a:spcPts val="0"/>
              </a:spcAft>
              <a:buClr>
                <a:schemeClr val="dk1"/>
              </a:buClr>
              <a:buSzPts val="2400"/>
              <a:buFont typeface="Varela Round"/>
              <a:buChar char="○"/>
              <a:defRPr sz="2400">
                <a:solidFill>
                  <a:schemeClr val="dk1"/>
                </a:solidFill>
                <a:latin typeface="Varela Round"/>
                <a:ea typeface="Varela Round"/>
                <a:cs typeface="Varela Round"/>
                <a:sym typeface="Varela Round"/>
              </a:defRPr>
            </a:lvl5pPr>
            <a:lvl6pPr marL="2743200" lvl="5" indent="-381000">
              <a:spcBef>
                <a:spcPts val="0"/>
              </a:spcBef>
              <a:spcAft>
                <a:spcPts val="0"/>
              </a:spcAft>
              <a:buClr>
                <a:schemeClr val="dk1"/>
              </a:buClr>
              <a:buSzPts val="2400"/>
              <a:buFont typeface="Varela Round"/>
              <a:buChar char="■"/>
              <a:defRPr sz="2400">
                <a:solidFill>
                  <a:schemeClr val="dk1"/>
                </a:solidFill>
                <a:latin typeface="Varela Round"/>
                <a:ea typeface="Varela Round"/>
                <a:cs typeface="Varela Round"/>
                <a:sym typeface="Varela Round"/>
              </a:defRPr>
            </a:lvl6pPr>
            <a:lvl7pPr marL="3200400" lvl="6" indent="-381000">
              <a:spcBef>
                <a:spcPts val="0"/>
              </a:spcBef>
              <a:spcAft>
                <a:spcPts val="0"/>
              </a:spcAft>
              <a:buClr>
                <a:schemeClr val="dk1"/>
              </a:buClr>
              <a:buSzPts val="2400"/>
              <a:buFont typeface="Varela Round"/>
              <a:buChar char="●"/>
              <a:defRPr sz="2400">
                <a:solidFill>
                  <a:schemeClr val="dk1"/>
                </a:solidFill>
                <a:latin typeface="Varela Round"/>
                <a:ea typeface="Varela Round"/>
                <a:cs typeface="Varela Round"/>
                <a:sym typeface="Varela Round"/>
              </a:defRPr>
            </a:lvl7pPr>
            <a:lvl8pPr marL="3657600" lvl="7" indent="-381000">
              <a:spcBef>
                <a:spcPts val="0"/>
              </a:spcBef>
              <a:spcAft>
                <a:spcPts val="0"/>
              </a:spcAft>
              <a:buClr>
                <a:schemeClr val="dk1"/>
              </a:buClr>
              <a:buSzPts val="2400"/>
              <a:buFont typeface="Varela Round"/>
              <a:buChar char="○"/>
              <a:defRPr sz="2400">
                <a:solidFill>
                  <a:schemeClr val="dk1"/>
                </a:solidFill>
                <a:latin typeface="Varela Round"/>
                <a:ea typeface="Varela Round"/>
                <a:cs typeface="Varela Round"/>
                <a:sym typeface="Varela Round"/>
              </a:defRPr>
            </a:lvl8pPr>
            <a:lvl9pPr marL="4114800" lvl="8" indent="-381000">
              <a:spcBef>
                <a:spcPts val="0"/>
              </a:spcBef>
              <a:spcAft>
                <a:spcPts val="0"/>
              </a:spcAft>
              <a:buClr>
                <a:schemeClr val="dk1"/>
              </a:buClr>
              <a:buSzPts val="2400"/>
              <a:buFont typeface="Varela Round"/>
              <a:buChar char="■"/>
              <a:defRPr sz="2400">
                <a:solidFill>
                  <a:schemeClr val="dk1"/>
                </a:solidFill>
                <a:latin typeface="Varela Round"/>
                <a:ea typeface="Varela Round"/>
                <a:cs typeface="Varela Round"/>
                <a:sym typeface="Varela Round"/>
              </a:defRPr>
            </a:lvl9pPr>
          </a:lstStyle>
          <a:p>
            <a:endParaRPr/>
          </a:p>
        </p:txBody>
      </p:sp>
      <p:sp>
        <p:nvSpPr>
          <p:cNvPr id="9" name="Google Shape;9;p1"/>
          <p:cNvSpPr txBox="1">
            <a:spLocks noGrp="1"/>
          </p:cNvSpPr>
          <p:nvPr>
            <p:ph type="sldNum" idx="12"/>
          </p:nvPr>
        </p:nvSpPr>
        <p:spPr>
          <a:xfrm>
            <a:off x="4348076" y="4726751"/>
            <a:ext cx="548700" cy="299100"/>
          </a:xfrm>
          <a:prstGeom prst="rect">
            <a:avLst/>
          </a:prstGeom>
          <a:noFill/>
          <a:ln>
            <a:noFill/>
          </a:ln>
        </p:spPr>
        <p:txBody>
          <a:bodyPr spcFirstLastPara="1" wrap="square" lIns="91425" tIns="91425" rIns="91425" bIns="91425" anchor="t" anchorCtr="0">
            <a:noAutofit/>
          </a:bodyPr>
          <a:lstStyle>
            <a:lvl1pPr lvl="0" algn="ctr">
              <a:buNone/>
              <a:defRPr sz="1300">
                <a:solidFill>
                  <a:schemeClr val="dk2"/>
                </a:solidFill>
                <a:latin typeface="Shadows Into Light"/>
                <a:ea typeface="Shadows Into Light"/>
                <a:cs typeface="Shadows Into Light"/>
                <a:sym typeface="Shadows Into Light"/>
              </a:defRPr>
            </a:lvl1pPr>
            <a:lvl2pPr lvl="1" algn="ctr">
              <a:buNone/>
              <a:defRPr sz="1300">
                <a:solidFill>
                  <a:schemeClr val="dk2"/>
                </a:solidFill>
                <a:latin typeface="Shadows Into Light"/>
                <a:ea typeface="Shadows Into Light"/>
                <a:cs typeface="Shadows Into Light"/>
                <a:sym typeface="Shadows Into Light"/>
              </a:defRPr>
            </a:lvl2pPr>
            <a:lvl3pPr lvl="2" algn="ctr">
              <a:buNone/>
              <a:defRPr sz="1300">
                <a:solidFill>
                  <a:schemeClr val="dk2"/>
                </a:solidFill>
                <a:latin typeface="Shadows Into Light"/>
                <a:ea typeface="Shadows Into Light"/>
                <a:cs typeface="Shadows Into Light"/>
                <a:sym typeface="Shadows Into Light"/>
              </a:defRPr>
            </a:lvl3pPr>
            <a:lvl4pPr lvl="3" algn="ctr">
              <a:buNone/>
              <a:defRPr sz="1300">
                <a:solidFill>
                  <a:schemeClr val="dk2"/>
                </a:solidFill>
                <a:latin typeface="Shadows Into Light"/>
                <a:ea typeface="Shadows Into Light"/>
                <a:cs typeface="Shadows Into Light"/>
                <a:sym typeface="Shadows Into Light"/>
              </a:defRPr>
            </a:lvl4pPr>
            <a:lvl5pPr lvl="4" algn="ctr">
              <a:buNone/>
              <a:defRPr sz="1300">
                <a:solidFill>
                  <a:schemeClr val="dk2"/>
                </a:solidFill>
                <a:latin typeface="Shadows Into Light"/>
                <a:ea typeface="Shadows Into Light"/>
                <a:cs typeface="Shadows Into Light"/>
                <a:sym typeface="Shadows Into Light"/>
              </a:defRPr>
            </a:lvl5pPr>
            <a:lvl6pPr lvl="5" algn="ctr">
              <a:buNone/>
              <a:defRPr sz="1300">
                <a:solidFill>
                  <a:schemeClr val="dk2"/>
                </a:solidFill>
                <a:latin typeface="Shadows Into Light"/>
                <a:ea typeface="Shadows Into Light"/>
                <a:cs typeface="Shadows Into Light"/>
                <a:sym typeface="Shadows Into Light"/>
              </a:defRPr>
            </a:lvl6pPr>
            <a:lvl7pPr lvl="6" algn="ctr">
              <a:buNone/>
              <a:defRPr sz="1300">
                <a:solidFill>
                  <a:schemeClr val="dk2"/>
                </a:solidFill>
                <a:latin typeface="Shadows Into Light"/>
                <a:ea typeface="Shadows Into Light"/>
                <a:cs typeface="Shadows Into Light"/>
                <a:sym typeface="Shadows Into Light"/>
              </a:defRPr>
            </a:lvl7pPr>
            <a:lvl8pPr lvl="7" algn="ctr">
              <a:buNone/>
              <a:defRPr sz="1300">
                <a:solidFill>
                  <a:schemeClr val="dk2"/>
                </a:solidFill>
                <a:latin typeface="Shadows Into Light"/>
                <a:ea typeface="Shadows Into Light"/>
                <a:cs typeface="Shadows Into Light"/>
                <a:sym typeface="Shadows Into Light"/>
              </a:defRPr>
            </a:lvl8pPr>
            <a:lvl9pPr lvl="8" algn="ctr">
              <a:buNone/>
              <a:defRPr sz="1300">
                <a:solidFill>
                  <a:schemeClr val="dk2"/>
                </a:solidFill>
                <a:latin typeface="Shadows Into Light"/>
                <a:ea typeface="Shadows Into Light"/>
                <a:cs typeface="Shadows Into Light"/>
                <a:sym typeface="Shadows Into Light"/>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hyperlink" Target="http://www.slidescarnival.com/copyright-and-legal-information" TargetMode="External"/><Relationship Id="rId4" Type="http://schemas.openxmlformats.org/officeDocument/2006/relationships/hyperlink" Target="http://www.slidescarnival.com/help-use-presentation-template"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26.xml"/><Relationship Id="rId1" Type="http://schemas.openxmlformats.org/officeDocument/2006/relationships/slideLayout" Target="../slideLayouts/slideLayout4.xml"/><Relationship Id="rId5" Type="http://schemas.openxmlformats.org/officeDocument/2006/relationships/hyperlink" Target="http://www.pixeden.com/" TargetMode="External"/><Relationship Id="rId4" Type="http://schemas.openxmlformats.org/officeDocument/2006/relationships/hyperlink" Target="http://unsplash.com/"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www.dafont.com/shadows-into-light.font" TargetMode="External"/><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hyperlink" Target="https://www.fontsquirrel.com/fonts/varela-round"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hyperlink" Target="https://twitter.com/googledocs/status/730087240156643328" TargetMode="External"/><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hyperlink" Target="https://www.slidescarnival.com/?utm_source=template" TargetMode="External"/><Relationship Id="rId2" Type="http://schemas.openxmlformats.org/officeDocument/2006/relationships/notesSlide" Target="../notesSlides/notesSlide31.xml"/><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1"/>
          <p:cNvSpPr txBox="1">
            <a:spLocks noGrp="1"/>
          </p:cNvSpPr>
          <p:nvPr>
            <p:ph type="ctrTitle"/>
          </p:nvPr>
        </p:nvSpPr>
        <p:spPr>
          <a:xfrm>
            <a:off x="509155" y="1991812"/>
            <a:ext cx="8375071" cy="212667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
            </a:r>
            <a:br>
              <a:rPr lang="en" dirty="0" smtClean="0"/>
            </a:br>
            <a:r>
              <a:rPr lang="en" dirty="0" smtClean="0"/>
              <a:t>Chương 3: kết nối cơ sở dữ liệu</a:t>
            </a:r>
            <a:endParaRPr dirty="0"/>
          </a:p>
        </p:txBody>
      </p:sp>
      <p:sp>
        <p:nvSpPr>
          <p:cNvPr id="59" name="Google Shape;59;p11"/>
          <p:cNvSpPr/>
          <p:nvPr/>
        </p:nvSpPr>
        <p:spPr>
          <a:xfrm rot="-3774511" flipH="1">
            <a:off x="1177263" y="1002902"/>
            <a:ext cx="525341" cy="1191987"/>
          </a:xfrm>
          <a:custGeom>
            <a:avLst/>
            <a:gdLst/>
            <a:ahLst/>
            <a:cxnLst/>
            <a:rect l="l" t="t" r="r" b="b"/>
            <a:pathLst>
              <a:path w="30959" h="89819" extrusionOk="0">
                <a:moveTo>
                  <a:pt x="0" y="0"/>
                </a:moveTo>
                <a:cubicBezTo>
                  <a:pt x="5134" y="6918"/>
                  <a:pt x="29561" y="26535"/>
                  <a:pt x="30804" y="41505"/>
                </a:cubicBezTo>
                <a:cubicBezTo>
                  <a:pt x="32047" y="56475"/>
                  <a:pt x="11349" y="81767"/>
                  <a:pt x="7458" y="89819"/>
                </a:cubicBezTo>
              </a:path>
            </a:pathLst>
          </a:custGeom>
          <a:noFill/>
          <a:ln w="9525" cap="flat" cmpd="sng">
            <a:solidFill>
              <a:srgbClr val="FFFFFF"/>
            </a:solidFill>
            <a:prstDash val="dash"/>
            <a:round/>
            <a:headEnd type="none" w="med" len="med"/>
            <a:tailEnd type="stealth" w="med" len="med"/>
          </a:ln>
        </p:spPr>
      </p:sp>
      <p:sp>
        <p:nvSpPr>
          <p:cNvPr id="60" name="Google Shape;60;p11"/>
          <p:cNvSpPr/>
          <p:nvPr/>
        </p:nvSpPr>
        <p:spPr>
          <a:xfrm>
            <a:off x="2929650" y="4324105"/>
            <a:ext cx="3153375" cy="25875"/>
          </a:xfrm>
          <a:custGeom>
            <a:avLst/>
            <a:gdLst/>
            <a:ahLst/>
            <a:cxnLst/>
            <a:rect l="l" t="t" r="r" b="b"/>
            <a:pathLst>
              <a:path w="126135" h="1380" extrusionOk="0">
                <a:moveTo>
                  <a:pt x="0" y="973"/>
                </a:moveTo>
                <a:cubicBezTo>
                  <a:pt x="29075" y="973"/>
                  <a:pt x="58158" y="273"/>
                  <a:pt x="87224" y="973"/>
                </a:cubicBezTo>
                <a:cubicBezTo>
                  <a:pt x="100195" y="1285"/>
                  <a:pt x="113312" y="1974"/>
                  <a:pt x="126135" y="0"/>
                </a:cubicBezTo>
              </a:path>
            </a:pathLst>
          </a:custGeom>
          <a:noFill/>
          <a:ln w="9525" cap="flat" cmpd="sng">
            <a:solidFill>
              <a:srgbClr val="FFFFFF"/>
            </a:solidFill>
            <a:prstDash val="solid"/>
            <a:round/>
            <a:headEnd type="none" w="med" len="med"/>
            <a:tailEnd type="none" w="med" len="med"/>
          </a:ln>
        </p:spPr>
      </p:sp>
      <p:sp>
        <p:nvSpPr>
          <p:cNvPr id="61" name="Google Shape;61;p11"/>
          <p:cNvSpPr/>
          <p:nvPr/>
        </p:nvSpPr>
        <p:spPr>
          <a:xfrm>
            <a:off x="2905325" y="4349980"/>
            <a:ext cx="3177700" cy="31069"/>
          </a:xfrm>
          <a:custGeom>
            <a:avLst/>
            <a:gdLst/>
            <a:ahLst/>
            <a:cxnLst/>
            <a:rect l="l" t="t" r="r" b="b"/>
            <a:pathLst>
              <a:path w="127108" h="1657" extrusionOk="0">
                <a:moveTo>
                  <a:pt x="0" y="1657"/>
                </a:moveTo>
                <a:cubicBezTo>
                  <a:pt x="42250" y="-1532"/>
                  <a:pt x="84738" y="1008"/>
                  <a:pt x="127108" y="1008"/>
                </a:cubicBezTo>
              </a:path>
            </a:pathLst>
          </a:custGeom>
          <a:noFill/>
          <a:ln w="9525" cap="flat" cmpd="sng">
            <a:solidFill>
              <a:srgbClr val="FFFFFF"/>
            </a:solidFill>
            <a:prstDash val="solid"/>
            <a:round/>
            <a:headEnd type="none" w="med" len="med"/>
            <a:tailEnd type="none" w="med" len="med"/>
          </a:ln>
        </p:spPr>
      </p:sp>
      <p:cxnSp>
        <p:nvCxnSpPr>
          <p:cNvPr id="62" name="Google Shape;62;p11"/>
          <p:cNvCxnSpPr/>
          <p:nvPr/>
        </p:nvCxnSpPr>
        <p:spPr>
          <a:xfrm flipV="1">
            <a:off x="4713698" y="892759"/>
            <a:ext cx="824657" cy="313220"/>
          </a:xfrm>
          <a:prstGeom prst="straightConnector1">
            <a:avLst/>
          </a:prstGeom>
          <a:noFill/>
          <a:ln w="9525" cap="flat" cmpd="sng">
            <a:solidFill>
              <a:srgbClr val="FFFFFF"/>
            </a:solidFill>
            <a:prstDash val="dash"/>
            <a:round/>
            <a:headEnd type="stealth" w="med" len="med"/>
            <a:tailEnd type="none" w="med" len="med"/>
          </a:ln>
        </p:spPr>
      </p:cxnSp>
      <p:sp>
        <p:nvSpPr>
          <p:cNvPr id="63" name="Google Shape;63;p11"/>
          <p:cNvSpPr/>
          <p:nvPr/>
        </p:nvSpPr>
        <p:spPr>
          <a:xfrm>
            <a:off x="5400149" y="1146492"/>
            <a:ext cx="1998177" cy="1033424"/>
          </a:xfrm>
          <a:custGeom>
            <a:avLst/>
            <a:gdLst/>
            <a:ahLst/>
            <a:cxnLst/>
            <a:rect l="l" t="t" r="r" b="b"/>
            <a:pathLst>
              <a:path w="53808" h="41004" extrusionOk="0">
                <a:moveTo>
                  <a:pt x="33350" y="2267"/>
                </a:moveTo>
                <a:cubicBezTo>
                  <a:pt x="29864" y="1271"/>
                  <a:pt x="26130" y="-694"/>
                  <a:pt x="22650" y="321"/>
                </a:cubicBezTo>
                <a:cubicBezTo>
                  <a:pt x="10877" y="3755"/>
                  <a:pt x="-4823" y="20013"/>
                  <a:pt x="1573" y="30477"/>
                </a:cubicBezTo>
                <a:cubicBezTo>
                  <a:pt x="7822" y="40701"/>
                  <a:pt x="25332" y="42678"/>
                  <a:pt x="36593" y="38583"/>
                </a:cubicBezTo>
                <a:cubicBezTo>
                  <a:pt x="46488" y="34985"/>
                  <a:pt x="56460" y="21659"/>
                  <a:pt x="53130" y="11670"/>
                </a:cubicBezTo>
                <a:cubicBezTo>
                  <a:pt x="49952" y="2137"/>
                  <a:pt x="34186" y="-1056"/>
                  <a:pt x="24595" y="1943"/>
                </a:cubicBezTo>
                <a:cubicBezTo>
                  <a:pt x="14087" y="5228"/>
                  <a:pt x="2158" y="13742"/>
                  <a:pt x="600" y="24641"/>
                </a:cubicBezTo>
                <a:cubicBezTo>
                  <a:pt x="-77" y="29379"/>
                  <a:pt x="2605" y="35237"/>
                  <a:pt x="6761" y="37611"/>
                </a:cubicBezTo>
                <a:cubicBezTo>
                  <a:pt x="15326" y="42505"/>
                  <a:pt x="29293" y="42316"/>
                  <a:pt x="36268" y="35341"/>
                </a:cubicBezTo>
              </a:path>
            </a:pathLst>
          </a:custGeom>
          <a:noFill/>
          <a:ln w="9525" cap="flat" cmpd="sng">
            <a:solidFill>
              <a:srgbClr val="FFFFFF"/>
            </a:solidFill>
            <a:prstDash val="solid"/>
            <a:round/>
            <a:headEnd type="none" w="med" len="med"/>
            <a:tailEnd type="none" w="med" len="med"/>
          </a:ln>
        </p:spPr>
      </p:sp>
      <p:sp>
        <p:nvSpPr>
          <p:cNvPr id="10" name="Google Shape;58;p11"/>
          <p:cNvSpPr txBox="1">
            <a:spLocks/>
          </p:cNvSpPr>
          <p:nvPr/>
        </p:nvSpPr>
        <p:spPr>
          <a:xfrm>
            <a:off x="509155" y="1146492"/>
            <a:ext cx="8201744" cy="127940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5800"/>
              <a:buFont typeface="Shadows Into Light"/>
              <a:buNone/>
              <a:defRPr sz="5800" b="0" i="0" u="none" strike="noStrike" cap="none">
                <a:solidFill>
                  <a:srgbClr val="FFFFFF"/>
                </a:solidFill>
                <a:latin typeface="Shadows Into Light"/>
                <a:ea typeface="Shadows Into Light"/>
                <a:cs typeface="Shadows Into Light"/>
                <a:sym typeface="Shadows Into Light"/>
              </a:defRPr>
            </a:lvl1pPr>
            <a:lvl2pPr marR="0" lvl="1" algn="ctr" rtl="0">
              <a:lnSpc>
                <a:spcPct val="100000"/>
              </a:lnSpc>
              <a:spcBef>
                <a:spcPts val="0"/>
              </a:spcBef>
              <a:spcAft>
                <a:spcPts val="0"/>
              </a:spcAft>
              <a:buClr>
                <a:srgbClr val="FFFFFF"/>
              </a:buClr>
              <a:buSzPts val="5800"/>
              <a:buFont typeface="Shadows Into Light"/>
              <a:buNone/>
              <a:defRPr sz="5800" b="0" i="0" u="none" strike="noStrike" cap="none">
                <a:solidFill>
                  <a:srgbClr val="FFFFFF"/>
                </a:solidFill>
                <a:latin typeface="Shadows Into Light"/>
                <a:ea typeface="Shadows Into Light"/>
                <a:cs typeface="Shadows Into Light"/>
                <a:sym typeface="Shadows Into Light"/>
              </a:defRPr>
            </a:lvl2pPr>
            <a:lvl3pPr marR="0" lvl="2" algn="ctr" rtl="0">
              <a:lnSpc>
                <a:spcPct val="100000"/>
              </a:lnSpc>
              <a:spcBef>
                <a:spcPts val="0"/>
              </a:spcBef>
              <a:spcAft>
                <a:spcPts val="0"/>
              </a:spcAft>
              <a:buClr>
                <a:srgbClr val="FFFFFF"/>
              </a:buClr>
              <a:buSzPts val="5800"/>
              <a:buFont typeface="Shadows Into Light"/>
              <a:buNone/>
              <a:defRPr sz="5800" b="0" i="0" u="none" strike="noStrike" cap="none">
                <a:solidFill>
                  <a:srgbClr val="FFFFFF"/>
                </a:solidFill>
                <a:latin typeface="Shadows Into Light"/>
                <a:ea typeface="Shadows Into Light"/>
                <a:cs typeface="Shadows Into Light"/>
                <a:sym typeface="Shadows Into Light"/>
              </a:defRPr>
            </a:lvl3pPr>
            <a:lvl4pPr marR="0" lvl="3" algn="ctr" rtl="0">
              <a:lnSpc>
                <a:spcPct val="100000"/>
              </a:lnSpc>
              <a:spcBef>
                <a:spcPts val="0"/>
              </a:spcBef>
              <a:spcAft>
                <a:spcPts val="0"/>
              </a:spcAft>
              <a:buClr>
                <a:srgbClr val="FFFFFF"/>
              </a:buClr>
              <a:buSzPts val="5800"/>
              <a:buFont typeface="Shadows Into Light"/>
              <a:buNone/>
              <a:defRPr sz="5800" b="0" i="0" u="none" strike="noStrike" cap="none">
                <a:solidFill>
                  <a:srgbClr val="FFFFFF"/>
                </a:solidFill>
                <a:latin typeface="Shadows Into Light"/>
                <a:ea typeface="Shadows Into Light"/>
                <a:cs typeface="Shadows Into Light"/>
                <a:sym typeface="Shadows Into Light"/>
              </a:defRPr>
            </a:lvl4pPr>
            <a:lvl5pPr marR="0" lvl="4" algn="ctr" rtl="0">
              <a:lnSpc>
                <a:spcPct val="100000"/>
              </a:lnSpc>
              <a:spcBef>
                <a:spcPts val="0"/>
              </a:spcBef>
              <a:spcAft>
                <a:spcPts val="0"/>
              </a:spcAft>
              <a:buClr>
                <a:srgbClr val="FFFFFF"/>
              </a:buClr>
              <a:buSzPts val="5800"/>
              <a:buFont typeface="Shadows Into Light"/>
              <a:buNone/>
              <a:defRPr sz="5800" b="0" i="0" u="none" strike="noStrike" cap="none">
                <a:solidFill>
                  <a:srgbClr val="FFFFFF"/>
                </a:solidFill>
                <a:latin typeface="Shadows Into Light"/>
                <a:ea typeface="Shadows Into Light"/>
                <a:cs typeface="Shadows Into Light"/>
                <a:sym typeface="Shadows Into Light"/>
              </a:defRPr>
            </a:lvl5pPr>
            <a:lvl6pPr marR="0" lvl="5" algn="ctr" rtl="0">
              <a:lnSpc>
                <a:spcPct val="100000"/>
              </a:lnSpc>
              <a:spcBef>
                <a:spcPts val="0"/>
              </a:spcBef>
              <a:spcAft>
                <a:spcPts val="0"/>
              </a:spcAft>
              <a:buClr>
                <a:srgbClr val="FFFFFF"/>
              </a:buClr>
              <a:buSzPts val="5800"/>
              <a:buFont typeface="Shadows Into Light"/>
              <a:buNone/>
              <a:defRPr sz="5800" b="0" i="0" u="none" strike="noStrike" cap="none">
                <a:solidFill>
                  <a:srgbClr val="FFFFFF"/>
                </a:solidFill>
                <a:latin typeface="Shadows Into Light"/>
                <a:ea typeface="Shadows Into Light"/>
                <a:cs typeface="Shadows Into Light"/>
                <a:sym typeface="Shadows Into Light"/>
              </a:defRPr>
            </a:lvl6pPr>
            <a:lvl7pPr marR="0" lvl="6" algn="ctr" rtl="0">
              <a:lnSpc>
                <a:spcPct val="100000"/>
              </a:lnSpc>
              <a:spcBef>
                <a:spcPts val="0"/>
              </a:spcBef>
              <a:spcAft>
                <a:spcPts val="0"/>
              </a:spcAft>
              <a:buClr>
                <a:srgbClr val="FFFFFF"/>
              </a:buClr>
              <a:buSzPts val="5800"/>
              <a:buFont typeface="Shadows Into Light"/>
              <a:buNone/>
              <a:defRPr sz="5800" b="0" i="0" u="none" strike="noStrike" cap="none">
                <a:solidFill>
                  <a:srgbClr val="FFFFFF"/>
                </a:solidFill>
                <a:latin typeface="Shadows Into Light"/>
                <a:ea typeface="Shadows Into Light"/>
                <a:cs typeface="Shadows Into Light"/>
                <a:sym typeface="Shadows Into Light"/>
              </a:defRPr>
            </a:lvl7pPr>
            <a:lvl8pPr marR="0" lvl="7" algn="ctr" rtl="0">
              <a:lnSpc>
                <a:spcPct val="100000"/>
              </a:lnSpc>
              <a:spcBef>
                <a:spcPts val="0"/>
              </a:spcBef>
              <a:spcAft>
                <a:spcPts val="0"/>
              </a:spcAft>
              <a:buClr>
                <a:srgbClr val="FFFFFF"/>
              </a:buClr>
              <a:buSzPts val="5800"/>
              <a:buFont typeface="Shadows Into Light"/>
              <a:buNone/>
              <a:defRPr sz="5800" b="0" i="0" u="none" strike="noStrike" cap="none">
                <a:solidFill>
                  <a:srgbClr val="FFFFFF"/>
                </a:solidFill>
                <a:latin typeface="Shadows Into Light"/>
                <a:ea typeface="Shadows Into Light"/>
                <a:cs typeface="Shadows Into Light"/>
                <a:sym typeface="Shadows Into Light"/>
              </a:defRPr>
            </a:lvl8pPr>
            <a:lvl9pPr marR="0" lvl="8" algn="ctr" rtl="0">
              <a:lnSpc>
                <a:spcPct val="100000"/>
              </a:lnSpc>
              <a:spcBef>
                <a:spcPts val="0"/>
              </a:spcBef>
              <a:spcAft>
                <a:spcPts val="0"/>
              </a:spcAft>
              <a:buClr>
                <a:srgbClr val="FFFFFF"/>
              </a:buClr>
              <a:buSzPts val="5800"/>
              <a:buFont typeface="Shadows Into Light"/>
              <a:buNone/>
              <a:defRPr sz="5800" b="0" i="0" u="none" strike="noStrike" cap="none">
                <a:solidFill>
                  <a:srgbClr val="FFFFFF"/>
                </a:solidFill>
                <a:latin typeface="Shadows Into Light"/>
                <a:ea typeface="Shadows Into Light"/>
                <a:cs typeface="Shadows Into Light"/>
                <a:sym typeface="Shadows Into Light"/>
              </a:defRPr>
            </a:lvl9pPr>
          </a:lstStyle>
          <a:p>
            <a:r>
              <a:rPr lang="en-US" dirty="0" smtClean="0"/>
              <a:t>LẬP TRÌNH WEB</a:t>
            </a:r>
            <a:endParaRPr lang="vi-V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2"/>
          <p:cNvSpPr txBox="1">
            <a:spLocks noGrp="1"/>
          </p:cNvSpPr>
          <p:nvPr>
            <p:ph type="title"/>
          </p:nvPr>
        </p:nvSpPr>
        <p:spPr>
          <a:xfrm>
            <a:off x="1027950" y="517331"/>
            <a:ext cx="7088100" cy="68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Instructions for use</a:t>
            </a:r>
            <a:endParaRPr/>
          </a:p>
        </p:txBody>
      </p:sp>
      <p:sp>
        <p:nvSpPr>
          <p:cNvPr id="69" name="Google Shape;69;p12"/>
          <p:cNvSpPr txBox="1"/>
          <p:nvPr/>
        </p:nvSpPr>
        <p:spPr>
          <a:xfrm>
            <a:off x="1101075" y="1355063"/>
            <a:ext cx="3185700" cy="16554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sz="1200" b="1">
                <a:solidFill>
                  <a:schemeClr val="accent3"/>
                </a:solidFill>
                <a:latin typeface="Varela Round"/>
                <a:ea typeface="Varela Round"/>
                <a:cs typeface="Varela Round"/>
                <a:sym typeface="Varela Round"/>
              </a:rPr>
              <a:t>EDIT IN GOOGLE SLIDES</a:t>
            </a:r>
            <a:endParaRPr sz="1200">
              <a:solidFill>
                <a:schemeClr val="accent3"/>
              </a:solidFill>
              <a:latin typeface="Varela Round"/>
              <a:ea typeface="Varela Round"/>
              <a:cs typeface="Varela Round"/>
              <a:sym typeface="Varela Round"/>
            </a:endParaRPr>
          </a:p>
          <a:p>
            <a:pPr marL="0" lvl="0" indent="0" algn="l" rtl="0">
              <a:spcBef>
                <a:spcPts val="600"/>
              </a:spcBef>
              <a:spcAft>
                <a:spcPts val="0"/>
              </a:spcAft>
              <a:buClr>
                <a:schemeClr val="dk1"/>
              </a:buClr>
              <a:buSzPts val="1100"/>
              <a:buFont typeface="Arial"/>
              <a:buNone/>
            </a:pPr>
            <a:r>
              <a:rPr lang="en" sz="1200">
                <a:solidFill>
                  <a:srgbClr val="505670"/>
                </a:solidFill>
                <a:latin typeface="Varela Round"/>
                <a:ea typeface="Varela Round"/>
                <a:cs typeface="Varela Round"/>
                <a:sym typeface="Varela Round"/>
              </a:rPr>
              <a:t>Click on the button under the presentation preview that says "Use as Google Slides Theme".</a:t>
            </a:r>
            <a:endParaRPr sz="1200">
              <a:solidFill>
                <a:srgbClr val="505670"/>
              </a:solidFill>
              <a:latin typeface="Varela Round"/>
              <a:ea typeface="Varela Round"/>
              <a:cs typeface="Varela Round"/>
              <a:sym typeface="Varela Round"/>
            </a:endParaRPr>
          </a:p>
          <a:p>
            <a:pPr marL="0" lvl="0" indent="0" algn="l" rtl="0">
              <a:spcBef>
                <a:spcPts val="600"/>
              </a:spcBef>
              <a:spcAft>
                <a:spcPts val="0"/>
              </a:spcAft>
              <a:buClr>
                <a:schemeClr val="dk1"/>
              </a:buClr>
              <a:buSzPts val="1100"/>
              <a:buFont typeface="Arial"/>
              <a:buNone/>
            </a:pPr>
            <a:r>
              <a:rPr lang="en" sz="1200">
                <a:solidFill>
                  <a:srgbClr val="505670"/>
                </a:solidFill>
                <a:latin typeface="Varela Round"/>
                <a:ea typeface="Varela Round"/>
                <a:cs typeface="Varela Round"/>
                <a:sym typeface="Varela Round"/>
              </a:rPr>
              <a:t>You will get a copy of this document on your Google Drive and will be able to edit, add or delete slides.</a:t>
            </a:r>
            <a:endParaRPr sz="1200">
              <a:solidFill>
                <a:srgbClr val="505670"/>
              </a:solidFill>
              <a:latin typeface="Varela Round"/>
              <a:ea typeface="Varela Round"/>
              <a:cs typeface="Varela Round"/>
              <a:sym typeface="Varela Round"/>
            </a:endParaRPr>
          </a:p>
          <a:p>
            <a:pPr marL="0" lvl="0" indent="0" algn="l" rtl="0">
              <a:spcBef>
                <a:spcPts val="600"/>
              </a:spcBef>
              <a:spcAft>
                <a:spcPts val="0"/>
              </a:spcAft>
              <a:buClr>
                <a:schemeClr val="dk1"/>
              </a:buClr>
              <a:buSzPts val="1100"/>
              <a:buFont typeface="Arial"/>
              <a:buNone/>
            </a:pPr>
            <a:r>
              <a:rPr lang="en" sz="1200">
                <a:solidFill>
                  <a:srgbClr val="505670"/>
                </a:solidFill>
                <a:latin typeface="Varela Round"/>
                <a:ea typeface="Varela Round"/>
                <a:cs typeface="Varela Round"/>
                <a:sym typeface="Varela Round"/>
              </a:rPr>
              <a:t>You have to be signed in to your Google account.</a:t>
            </a:r>
            <a:endParaRPr sz="1200">
              <a:solidFill>
                <a:srgbClr val="505670"/>
              </a:solidFill>
              <a:latin typeface="Varela Round"/>
              <a:ea typeface="Varela Round"/>
              <a:cs typeface="Varela Round"/>
              <a:sym typeface="Varela Round"/>
            </a:endParaRPr>
          </a:p>
          <a:p>
            <a:pPr marL="0" lvl="0" indent="0" algn="l" rtl="0">
              <a:spcBef>
                <a:spcPts val="600"/>
              </a:spcBef>
              <a:spcAft>
                <a:spcPts val="0"/>
              </a:spcAft>
              <a:buNone/>
            </a:pPr>
            <a:endParaRPr sz="1200">
              <a:solidFill>
                <a:srgbClr val="505670"/>
              </a:solidFill>
              <a:latin typeface="Varela Round"/>
              <a:ea typeface="Varela Round"/>
              <a:cs typeface="Varela Round"/>
              <a:sym typeface="Varela Round"/>
            </a:endParaRPr>
          </a:p>
        </p:txBody>
      </p:sp>
      <p:sp>
        <p:nvSpPr>
          <p:cNvPr id="70" name="Google Shape;70;p12"/>
          <p:cNvSpPr txBox="1"/>
          <p:nvPr/>
        </p:nvSpPr>
        <p:spPr>
          <a:xfrm>
            <a:off x="4717908" y="1355063"/>
            <a:ext cx="3324900" cy="16554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sz="1200" b="1">
                <a:solidFill>
                  <a:schemeClr val="accent3"/>
                </a:solidFill>
                <a:latin typeface="Varela Round"/>
                <a:ea typeface="Varela Round"/>
                <a:cs typeface="Varela Round"/>
                <a:sym typeface="Varela Round"/>
              </a:rPr>
              <a:t>EDIT IN POWERPOINT®</a:t>
            </a:r>
            <a:endParaRPr sz="1200">
              <a:solidFill>
                <a:schemeClr val="accent3"/>
              </a:solidFill>
              <a:latin typeface="Varela Round"/>
              <a:ea typeface="Varela Round"/>
              <a:cs typeface="Varela Round"/>
              <a:sym typeface="Varela Round"/>
            </a:endParaRPr>
          </a:p>
          <a:p>
            <a:pPr marL="0" lvl="0" indent="0" algn="l" rtl="0">
              <a:spcBef>
                <a:spcPts val="600"/>
              </a:spcBef>
              <a:spcAft>
                <a:spcPts val="0"/>
              </a:spcAft>
              <a:buNone/>
            </a:pPr>
            <a:r>
              <a:rPr lang="en" sz="1200">
                <a:solidFill>
                  <a:srgbClr val="505670"/>
                </a:solidFill>
                <a:latin typeface="Varela Round"/>
                <a:ea typeface="Varela Round"/>
                <a:cs typeface="Varela Round"/>
                <a:sym typeface="Varela Round"/>
              </a:rPr>
              <a:t>Click on the button under the presentation preview that says "Download as PowerPoint template". You will get a .pptx file that you can edit in PowerPoint.</a:t>
            </a:r>
            <a:endParaRPr sz="1200">
              <a:solidFill>
                <a:srgbClr val="505670"/>
              </a:solidFill>
              <a:latin typeface="Varela Round"/>
              <a:ea typeface="Varela Round"/>
              <a:cs typeface="Varela Round"/>
              <a:sym typeface="Varela Round"/>
            </a:endParaRPr>
          </a:p>
          <a:p>
            <a:pPr marL="0" lvl="0" indent="0" algn="l" rtl="0">
              <a:spcBef>
                <a:spcPts val="600"/>
              </a:spcBef>
              <a:spcAft>
                <a:spcPts val="0"/>
              </a:spcAft>
              <a:buNone/>
            </a:pPr>
            <a:r>
              <a:rPr lang="en" sz="1200">
                <a:solidFill>
                  <a:srgbClr val="505670"/>
                </a:solidFill>
                <a:latin typeface="Varela Round"/>
                <a:ea typeface="Varela Round"/>
                <a:cs typeface="Varela Round"/>
                <a:sym typeface="Varela Round"/>
              </a:rPr>
              <a:t>Remember to download and install the fonts used in this presentation (you’ll find the links to the font files needed in the </a:t>
            </a:r>
            <a:r>
              <a:rPr lang="en" sz="1200" u="sng">
                <a:solidFill>
                  <a:srgbClr val="505670"/>
                </a:solidFill>
                <a:latin typeface="Varela Round"/>
                <a:ea typeface="Varela Round"/>
                <a:cs typeface="Varela Round"/>
                <a:sym typeface="Varela Round"/>
                <a:hlinkClick r:id="rId3" action="ppaction://hlinksldjump">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Presentation design slide</a:t>
            </a:r>
            <a:r>
              <a:rPr lang="en" sz="1200">
                <a:solidFill>
                  <a:srgbClr val="505670"/>
                </a:solidFill>
                <a:latin typeface="Varela Round"/>
                <a:ea typeface="Varela Round"/>
                <a:cs typeface="Varela Round"/>
                <a:sym typeface="Varela Round"/>
              </a:rPr>
              <a:t>)</a:t>
            </a:r>
            <a:endParaRPr sz="1200">
              <a:solidFill>
                <a:srgbClr val="505670"/>
              </a:solidFill>
              <a:latin typeface="Varela Round"/>
              <a:ea typeface="Varela Round"/>
              <a:cs typeface="Varela Round"/>
              <a:sym typeface="Varela Round"/>
            </a:endParaRPr>
          </a:p>
        </p:txBody>
      </p:sp>
      <p:sp>
        <p:nvSpPr>
          <p:cNvPr id="71" name="Google Shape;71;p12"/>
          <p:cNvSpPr txBox="1"/>
          <p:nvPr/>
        </p:nvSpPr>
        <p:spPr>
          <a:xfrm>
            <a:off x="1101075" y="3500944"/>
            <a:ext cx="6941700" cy="61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chemeClr val="accent4"/>
                </a:solidFill>
                <a:latin typeface="Varela Round"/>
                <a:ea typeface="Varela Round"/>
                <a:cs typeface="Varela Round"/>
                <a:sym typeface="Varela Round"/>
              </a:rPr>
              <a:t>More info on how to use this template at </a:t>
            </a:r>
            <a:r>
              <a:rPr lang="en" sz="1200" b="1" u="sng">
                <a:solidFill>
                  <a:schemeClr val="accent4"/>
                </a:solidFill>
                <a:latin typeface="Varela Round"/>
                <a:ea typeface="Varela Round"/>
                <a:cs typeface="Varela Round"/>
                <a:sym typeface="Varela Round"/>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www.slidescarnival.com/help-use-presentation-template</a:t>
            </a:r>
            <a:endParaRPr sz="1200" b="1">
              <a:solidFill>
                <a:schemeClr val="accent4"/>
              </a:solidFill>
              <a:latin typeface="Varela Round"/>
              <a:ea typeface="Varela Round"/>
              <a:cs typeface="Varela Round"/>
              <a:sym typeface="Varela Round"/>
            </a:endParaRPr>
          </a:p>
          <a:p>
            <a:pPr marL="0" lvl="0" indent="0" algn="l" rtl="0">
              <a:spcBef>
                <a:spcPts val="1000"/>
              </a:spcBef>
              <a:spcAft>
                <a:spcPts val="0"/>
              </a:spcAft>
              <a:buNone/>
            </a:pPr>
            <a:r>
              <a:rPr lang="en" sz="1200">
                <a:solidFill>
                  <a:schemeClr val="accent4"/>
                </a:solidFill>
                <a:latin typeface="Varela Round"/>
                <a:ea typeface="Varela Round"/>
                <a:cs typeface="Varela Round"/>
                <a:sym typeface="Varela Round"/>
              </a:rPr>
              <a:t>This template is free to use under </a:t>
            </a:r>
            <a:r>
              <a:rPr lang="en" sz="1200" u="sng">
                <a:solidFill>
                  <a:schemeClr val="accent4"/>
                </a:solidFill>
                <a:latin typeface="Varela Round"/>
                <a:ea typeface="Varela Round"/>
                <a:cs typeface="Varela Round"/>
                <a:sym typeface="Varela Round"/>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Creative Commons Attribution license</a:t>
            </a:r>
            <a:r>
              <a:rPr lang="en" sz="1200">
                <a:solidFill>
                  <a:schemeClr val="accent4"/>
                </a:solidFill>
                <a:latin typeface="Varela Round"/>
                <a:ea typeface="Varela Round"/>
                <a:cs typeface="Varela Round"/>
                <a:sym typeface="Varela Round"/>
              </a:rPr>
              <a:t>. You can keep the Credits slide or mention SlidesCarnival and other resources used in a slide footer.</a:t>
            </a:r>
            <a:endParaRPr sz="1200">
              <a:solidFill>
                <a:schemeClr val="accent4"/>
              </a:solidFill>
              <a:latin typeface="Varela Round"/>
              <a:ea typeface="Varela Round"/>
              <a:cs typeface="Varela Round"/>
              <a:sym typeface="Varela Round"/>
            </a:endParaRPr>
          </a:p>
          <a:p>
            <a:pPr marL="0" lvl="0" indent="0" algn="l" rtl="0">
              <a:spcBef>
                <a:spcPts val="1000"/>
              </a:spcBef>
              <a:spcAft>
                <a:spcPts val="0"/>
              </a:spcAft>
              <a:buNone/>
            </a:pPr>
            <a:endParaRPr sz="1200">
              <a:solidFill>
                <a:schemeClr val="accent4"/>
              </a:solidFill>
              <a:latin typeface="Varela Round"/>
              <a:ea typeface="Varela Round"/>
              <a:cs typeface="Varela Round"/>
              <a:sym typeface="Varela Round"/>
            </a:endParaRPr>
          </a:p>
          <a:p>
            <a:pPr marL="0" lvl="0" indent="0" algn="l" rtl="0">
              <a:spcBef>
                <a:spcPts val="1000"/>
              </a:spcBef>
              <a:spcAft>
                <a:spcPts val="1000"/>
              </a:spcAft>
              <a:buNone/>
            </a:pPr>
            <a:endParaRPr sz="1200">
              <a:solidFill>
                <a:schemeClr val="accent4"/>
              </a:solidFill>
              <a:latin typeface="Varela Round"/>
              <a:ea typeface="Varela Round"/>
              <a:cs typeface="Varela Round"/>
              <a:sym typeface="Varela Round"/>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4"/>
          <p:cNvSpPr txBox="1">
            <a:spLocks noGrp="1"/>
          </p:cNvSpPr>
          <p:nvPr>
            <p:ph type="ctrTitle"/>
          </p:nvPr>
        </p:nvSpPr>
        <p:spPr>
          <a:xfrm>
            <a:off x="1650450" y="1524982"/>
            <a:ext cx="58431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a:solidFill>
                  <a:schemeClr val="accent5"/>
                </a:solidFill>
              </a:rPr>
              <a:t>1.</a:t>
            </a:r>
            <a:endParaRPr sz="6000">
              <a:solidFill>
                <a:schemeClr val="accent5"/>
              </a:solidFill>
            </a:endParaRPr>
          </a:p>
          <a:p>
            <a:pPr marL="0" lvl="0" indent="0" algn="ctr" rtl="0">
              <a:spcBef>
                <a:spcPts val="0"/>
              </a:spcBef>
              <a:spcAft>
                <a:spcPts val="0"/>
              </a:spcAft>
              <a:buNone/>
            </a:pPr>
            <a:r>
              <a:rPr lang="en"/>
              <a:t>Transition headline</a:t>
            </a:r>
            <a:endParaRPr/>
          </a:p>
        </p:txBody>
      </p:sp>
      <p:sp>
        <p:nvSpPr>
          <p:cNvPr id="87" name="Google Shape;87;p14"/>
          <p:cNvSpPr txBox="1">
            <a:spLocks noGrp="1"/>
          </p:cNvSpPr>
          <p:nvPr>
            <p:ph type="subTitle" idx="1"/>
          </p:nvPr>
        </p:nvSpPr>
        <p:spPr>
          <a:xfrm>
            <a:off x="1650450" y="2629294"/>
            <a:ext cx="58431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Let’s start with the first set of slides</a:t>
            </a:r>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5"/>
          <p:cNvSpPr txBox="1">
            <a:spLocks noGrp="1"/>
          </p:cNvSpPr>
          <p:nvPr>
            <p:ph type="body" idx="1"/>
          </p:nvPr>
        </p:nvSpPr>
        <p:spPr>
          <a:xfrm>
            <a:off x="1404600" y="2161800"/>
            <a:ext cx="6334800" cy="8199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a:t>Quotations are commonly printed as a means of inspiration and to invoke philosophical thoughts from the reader.</a:t>
            </a:r>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6"/>
          <p:cNvSpPr txBox="1">
            <a:spLocks noGrp="1"/>
          </p:cNvSpPr>
          <p:nvPr>
            <p:ph type="title"/>
          </p:nvPr>
        </p:nvSpPr>
        <p:spPr>
          <a:xfrm>
            <a:off x="1027950" y="517331"/>
            <a:ext cx="7088100" cy="68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This is a slide title</a:t>
            </a:r>
            <a:endParaRPr/>
          </a:p>
        </p:txBody>
      </p:sp>
      <p:sp>
        <p:nvSpPr>
          <p:cNvPr id="100" name="Google Shape;100;p16"/>
          <p:cNvSpPr txBox="1">
            <a:spLocks noGrp="1"/>
          </p:cNvSpPr>
          <p:nvPr>
            <p:ph type="body" idx="1"/>
          </p:nvPr>
        </p:nvSpPr>
        <p:spPr>
          <a:xfrm>
            <a:off x="1070325" y="1438988"/>
            <a:ext cx="7056300" cy="30621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a:t>Here you have a list of items</a:t>
            </a:r>
            <a:endParaRPr/>
          </a:p>
          <a:p>
            <a:pPr marL="457200" lvl="0" indent="-381000" algn="l" rtl="0">
              <a:spcBef>
                <a:spcPts val="0"/>
              </a:spcBef>
              <a:spcAft>
                <a:spcPts val="0"/>
              </a:spcAft>
              <a:buSzPts val="2400"/>
              <a:buChar char="▧"/>
            </a:pPr>
            <a:r>
              <a:rPr lang="en"/>
              <a:t>And some text</a:t>
            </a:r>
            <a:endParaRPr/>
          </a:p>
          <a:p>
            <a:pPr marL="457200" lvl="0" indent="-381000" algn="l" rtl="0">
              <a:spcBef>
                <a:spcPts val="0"/>
              </a:spcBef>
              <a:spcAft>
                <a:spcPts val="0"/>
              </a:spcAft>
              <a:buSzPts val="2400"/>
              <a:buChar char="▧"/>
            </a:pPr>
            <a:r>
              <a:rPr lang="en"/>
              <a:t>But remember not to overload your slides with content</a:t>
            </a:r>
            <a:endParaRPr/>
          </a:p>
          <a:p>
            <a:pPr marL="0" lvl="0" indent="0" algn="l" rtl="0">
              <a:spcBef>
                <a:spcPts val="600"/>
              </a:spcBef>
              <a:spcAft>
                <a:spcPts val="0"/>
              </a:spcAft>
              <a:buNone/>
            </a:pPr>
            <a:r>
              <a:rPr lang="en"/>
              <a:t>Your audience will listen to you or read the content, but won’t do both. </a:t>
            </a:r>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7"/>
          <p:cNvSpPr txBox="1">
            <a:spLocks noGrp="1"/>
          </p:cNvSpPr>
          <p:nvPr>
            <p:ph type="ctrTitle" idx="4294967295"/>
          </p:nvPr>
        </p:nvSpPr>
        <p:spPr>
          <a:xfrm>
            <a:off x="685800" y="22691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b="1">
                <a:solidFill>
                  <a:schemeClr val="accent6"/>
                </a:solidFill>
              </a:rPr>
              <a:t>BIG CONCEPT</a:t>
            </a:r>
            <a:endParaRPr sz="6000" b="1">
              <a:solidFill>
                <a:schemeClr val="accent6"/>
              </a:solidFill>
            </a:endParaRPr>
          </a:p>
        </p:txBody>
      </p:sp>
      <p:sp>
        <p:nvSpPr>
          <p:cNvPr id="107" name="Google Shape;107;p17"/>
          <p:cNvSpPr txBox="1">
            <a:spLocks noGrp="1"/>
          </p:cNvSpPr>
          <p:nvPr>
            <p:ph type="subTitle" idx="4294967295"/>
          </p:nvPr>
        </p:nvSpPr>
        <p:spPr>
          <a:xfrm>
            <a:off x="1414500" y="3411563"/>
            <a:ext cx="63150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Bring the attention of your audience over a key concept using icons or illustrations</a:t>
            </a:r>
            <a:endParaRPr/>
          </a:p>
        </p:txBody>
      </p:sp>
      <p:sp>
        <p:nvSpPr>
          <p:cNvPr id="108" name="Google Shape;108;p17"/>
          <p:cNvSpPr/>
          <p:nvPr/>
        </p:nvSpPr>
        <p:spPr>
          <a:xfrm>
            <a:off x="3991875" y="966275"/>
            <a:ext cx="1306200" cy="1276800"/>
          </a:xfrm>
          <a:prstGeom prst="wedgeEllipseCallout">
            <a:avLst>
              <a:gd name="adj1" fmla="val 463"/>
              <a:gd name="adj2" fmla="val 63799"/>
            </a:avLst>
          </a:prstGeom>
          <a:solidFill>
            <a:schemeClr val="accent6"/>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7"/>
          <p:cNvSpPr/>
          <p:nvPr/>
        </p:nvSpPr>
        <p:spPr>
          <a:xfrm>
            <a:off x="4309457" y="1266047"/>
            <a:ext cx="670996" cy="677346"/>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body" idx="1"/>
          </p:nvPr>
        </p:nvSpPr>
        <p:spPr>
          <a:xfrm>
            <a:off x="1109975" y="1373588"/>
            <a:ext cx="3266400" cy="3086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000" b="1"/>
              <a:t>White</a:t>
            </a:r>
            <a:endParaRPr sz="3000" b="1"/>
          </a:p>
          <a:p>
            <a:pPr marL="0" lvl="0" indent="0" algn="l" rtl="0">
              <a:spcBef>
                <a:spcPts val="600"/>
              </a:spcBef>
              <a:spcAft>
                <a:spcPts val="0"/>
              </a:spcAft>
              <a:buNone/>
            </a:pPr>
            <a:r>
              <a:rPr lang="en"/>
              <a:t>Is the color of milk and fresh snow, the color produced by the combination of all the colors of the visible spectrum.</a:t>
            </a:r>
            <a:endParaRPr/>
          </a:p>
        </p:txBody>
      </p:sp>
      <p:sp>
        <p:nvSpPr>
          <p:cNvPr id="116" name="Google Shape;116;p18"/>
          <p:cNvSpPr txBox="1">
            <a:spLocks noGrp="1"/>
          </p:cNvSpPr>
          <p:nvPr>
            <p:ph type="title"/>
          </p:nvPr>
        </p:nvSpPr>
        <p:spPr>
          <a:xfrm>
            <a:off x="1027950" y="517331"/>
            <a:ext cx="7088100" cy="68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You can also split your content</a:t>
            </a:r>
            <a:endParaRPr/>
          </a:p>
        </p:txBody>
      </p:sp>
      <p:sp>
        <p:nvSpPr>
          <p:cNvPr id="117" name="Google Shape;117;p18"/>
          <p:cNvSpPr txBox="1">
            <a:spLocks noGrp="1"/>
          </p:cNvSpPr>
          <p:nvPr>
            <p:ph type="body" idx="2"/>
          </p:nvPr>
        </p:nvSpPr>
        <p:spPr>
          <a:xfrm>
            <a:off x="4915550" y="1373588"/>
            <a:ext cx="3155400" cy="3086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000" b="1"/>
              <a:t>Black</a:t>
            </a:r>
            <a:endParaRPr sz="3000" b="1"/>
          </a:p>
          <a:p>
            <a:pPr marL="0" lvl="0" indent="0" algn="l" rtl="0">
              <a:spcBef>
                <a:spcPts val="600"/>
              </a:spcBef>
              <a:spcAft>
                <a:spcPts val="0"/>
              </a:spcAft>
              <a:buNone/>
            </a:pPr>
            <a:r>
              <a:rPr lang="en"/>
              <a:t>Is the color of ebony and of outer space. It has been the symbolic color of elegance, solemnity and authority.</a:t>
            </a:r>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1027950" y="517331"/>
            <a:ext cx="7088100" cy="68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In two or three columns</a:t>
            </a:r>
            <a:endParaRPr/>
          </a:p>
        </p:txBody>
      </p:sp>
      <p:sp>
        <p:nvSpPr>
          <p:cNvPr id="124" name="Google Shape;124;p19"/>
          <p:cNvSpPr txBox="1">
            <a:spLocks noGrp="1"/>
          </p:cNvSpPr>
          <p:nvPr>
            <p:ph type="body" idx="1"/>
          </p:nvPr>
        </p:nvSpPr>
        <p:spPr>
          <a:xfrm>
            <a:off x="1014825" y="1427100"/>
            <a:ext cx="2297400" cy="3068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a:t>Is the color of gold, butter and ripe lemons. In the spectrum of visible light, yellow is found between green and orange.</a:t>
            </a:r>
            <a:endParaRPr/>
          </a:p>
        </p:txBody>
      </p:sp>
      <p:sp>
        <p:nvSpPr>
          <p:cNvPr id="125" name="Google Shape;125;p19"/>
          <p:cNvSpPr txBox="1">
            <a:spLocks noGrp="1"/>
          </p:cNvSpPr>
          <p:nvPr>
            <p:ph type="body" idx="2"/>
          </p:nvPr>
        </p:nvSpPr>
        <p:spPr>
          <a:xfrm>
            <a:off x="3429925" y="1427100"/>
            <a:ext cx="2297400" cy="3068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a:t>Is the colour of the clear sky and the deep sea. It is located between violet and green on the optical spectrum.</a:t>
            </a:r>
            <a:endParaRPr/>
          </a:p>
        </p:txBody>
      </p:sp>
      <p:sp>
        <p:nvSpPr>
          <p:cNvPr id="126" name="Google Shape;126;p19"/>
          <p:cNvSpPr txBox="1">
            <a:spLocks noGrp="1"/>
          </p:cNvSpPr>
          <p:nvPr>
            <p:ph type="body" idx="3"/>
          </p:nvPr>
        </p:nvSpPr>
        <p:spPr>
          <a:xfrm>
            <a:off x="5845025" y="1427100"/>
            <a:ext cx="2297400" cy="3068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a:t>Is the color of blood, and because of this it has historically been associated with sacrifice, danger and courage. </a:t>
            </a:r>
            <a:endParaRPr/>
          </a:p>
          <a:p>
            <a:pPr marL="0" lvl="0" indent="0" algn="l" rtl="0">
              <a:spcBef>
                <a:spcPts val="600"/>
              </a:spcBef>
              <a:spcAft>
                <a:spcPts val="0"/>
              </a:spcAft>
              <a:buNone/>
            </a:pPr>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txBox="1">
            <a:spLocks noGrp="1"/>
          </p:cNvSpPr>
          <p:nvPr>
            <p:ph type="title"/>
          </p:nvPr>
        </p:nvSpPr>
        <p:spPr>
          <a:xfrm>
            <a:off x="1027950" y="517331"/>
            <a:ext cx="7088100" cy="68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 picture is worth a thousand words</a:t>
            </a:r>
            <a:endParaRPr/>
          </a:p>
        </p:txBody>
      </p:sp>
      <p:sp>
        <p:nvSpPr>
          <p:cNvPr id="133" name="Google Shape;133;p20"/>
          <p:cNvSpPr txBox="1">
            <a:spLocks noGrp="1"/>
          </p:cNvSpPr>
          <p:nvPr>
            <p:ph type="body" idx="1"/>
          </p:nvPr>
        </p:nvSpPr>
        <p:spPr>
          <a:xfrm>
            <a:off x="4731425" y="1629375"/>
            <a:ext cx="3303600" cy="2249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a:t>A complex idea can be conveyed with just a single still image, namely making it possible to absorb large amounts of data quickly.</a:t>
            </a:r>
            <a:endParaRPr sz="2000"/>
          </a:p>
        </p:txBody>
      </p:sp>
      <p:pic>
        <p:nvPicPr>
          <p:cNvPr id="134" name="Google Shape;134;p20" descr="coffee.jpg"/>
          <p:cNvPicPr preferRelativeResize="0"/>
          <p:nvPr/>
        </p:nvPicPr>
        <p:blipFill rotWithShape="1">
          <a:blip r:embed="rId3">
            <a:alphaModFix/>
          </a:blip>
          <a:srcRect t="10642" b="10642"/>
          <a:stretch/>
        </p:blipFill>
        <p:spPr>
          <a:xfrm>
            <a:off x="1101873" y="1629375"/>
            <a:ext cx="3032100" cy="2386500"/>
          </a:xfrm>
          <a:prstGeom prst="rect">
            <a:avLst/>
          </a:prstGeom>
          <a:noFill/>
          <a:ln w="9525" cap="flat" cmpd="sng">
            <a:solidFill>
              <a:srgbClr val="505670"/>
            </a:solidFill>
            <a:prstDash val="dash"/>
            <a:round/>
            <a:headEnd type="none" w="sm" len="sm"/>
            <a:tailEnd type="none" w="sm" len="s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9"/>
        <p:cNvGrpSpPr/>
        <p:nvPr/>
      </p:nvGrpSpPr>
      <p:grpSpPr>
        <a:xfrm>
          <a:off x="0" y="0"/>
          <a:ext cx="0" cy="0"/>
          <a:chOff x="0" y="0"/>
          <a:chExt cx="0" cy="0"/>
        </a:xfrm>
      </p:grpSpPr>
      <p:sp>
        <p:nvSpPr>
          <p:cNvPr id="140" name="Google Shape;140;p21"/>
          <p:cNvSpPr/>
          <p:nvPr/>
        </p:nvSpPr>
        <p:spPr>
          <a:xfrm>
            <a:off x="5571875" y="1733625"/>
            <a:ext cx="2196600" cy="2209200"/>
          </a:xfrm>
          <a:prstGeom prst="wedgeEllipseCallout">
            <a:avLst>
              <a:gd name="adj1" fmla="val -44197"/>
              <a:gd name="adj2" fmla="val -43407"/>
            </a:avLst>
          </a:prstGeom>
          <a:solidFill>
            <a:srgbClr val="FFFFFF">
              <a:alpha val="79230"/>
            </a:srgbClr>
          </a:solidFill>
          <a:ln w="9525" cap="flat" cmpd="sng">
            <a:solidFill>
              <a:srgbClr val="FFFFFF"/>
            </a:solidFill>
            <a:prstDash val="dash"/>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800">
                <a:solidFill>
                  <a:schemeClr val="accent3"/>
                </a:solidFill>
                <a:latin typeface="Shadows Into Light"/>
                <a:ea typeface="Shadows Into Light"/>
                <a:cs typeface="Shadows Into Light"/>
                <a:sym typeface="Shadows Into Light"/>
              </a:rPr>
              <a:t>Want big impact?</a:t>
            </a:r>
            <a:endParaRPr sz="1800">
              <a:solidFill>
                <a:schemeClr val="accent3"/>
              </a:solidFill>
              <a:latin typeface="Varela Round"/>
              <a:ea typeface="Varela Round"/>
              <a:cs typeface="Varela Round"/>
              <a:sym typeface="Varela Round"/>
            </a:endParaRPr>
          </a:p>
          <a:p>
            <a:pPr marL="0" lvl="0" indent="0" algn="ctr" rtl="0">
              <a:spcBef>
                <a:spcPts val="0"/>
              </a:spcBef>
              <a:spcAft>
                <a:spcPts val="0"/>
              </a:spcAft>
              <a:buClr>
                <a:schemeClr val="dk1"/>
              </a:buClr>
              <a:buSzPts val="1100"/>
              <a:buFont typeface="Arial"/>
              <a:buNone/>
            </a:pPr>
            <a:r>
              <a:rPr lang="en" sz="1800">
                <a:solidFill>
                  <a:srgbClr val="505670"/>
                </a:solidFill>
                <a:latin typeface="Varela Round"/>
                <a:ea typeface="Varela Round"/>
                <a:cs typeface="Varela Round"/>
                <a:sym typeface="Varela Round"/>
              </a:rPr>
              <a:t>Use big image</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2"/>
          <p:cNvSpPr/>
          <p:nvPr/>
        </p:nvSpPr>
        <p:spPr>
          <a:xfrm>
            <a:off x="3376228" y="1615075"/>
            <a:ext cx="2358600" cy="2370600"/>
          </a:xfrm>
          <a:prstGeom prst="ellipse">
            <a:avLst/>
          </a:prstGeom>
          <a:solidFill>
            <a:srgbClr val="AACF20">
              <a:alpha val="7462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rgbClr val="FFFFFF"/>
                </a:solidFill>
                <a:latin typeface="Varela Round"/>
                <a:ea typeface="Varela Round"/>
                <a:cs typeface="Varela Round"/>
                <a:sym typeface="Varela Round"/>
              </a:rPr>
              <a:t>Green</a:t>
            </a:r>
            <a:endParaRPr sz="2400">
              <a:solidFill>
                <a:srgbClr val="FFFFFF"/>
              </a:solidFill>
              <a:latin typeface="Varela Round"/>
              <a:ea typeface="Varela Round"/>
              <a:cs typeface="Varela Round"/>
              <a:sym typeface="Varela Round"/>
            </a:endParaRPr>
          </a:p>
        </p:txBody>
      </p:sp>
      <p:sp>
        <p:nvSpPr>
          <p:cNvPr id="147" name="Google Shape;147;p22"/>
          <p:cNvSpPr txBox="1">
            <a:spLocks noGrp="1"/>
          </p:cNvSpPr>
          <p:nvPr>
            <p:ph type="title"/>
          </p:nvPr>
        </p:nvSpPr>
        <p:spPr>
          <a:xfrm>
            <a:off x="1027950" y="517331"/>
            <a:ext cx="7088100" cy="68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Use charts to explain your ideas</a:t>
            </a:r>
            <a:endParaRPr/>
          </a:p>
        </p:txBody>
      </p:sp>
      <p:sp>
        <p:nvSpPr>
          <p:cNvPr id="148" name="Google Shape;148;p22"/>
          <p:cNvSpPr/>
          <p:nvPr/>
        </p:nvSpPr>
        <p:spPr>
          <a:xfrm>
            <a:off x="1248652" y="1615075"/>
            <a:ext cx="2358600" cy="2370600"/>
          </a:xfrm>
          <a:prstGeom prst="ellipse">
            <a:avLst/>
          </a:prstGeom>
          <a:noFill/>
          <a:ln w="9525" cap="flat" cmpd="sng">
            <a:solidFill>
              <a:schemeClr val="accent3"/>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accent3"/>
                </a:solidFill>
                <a:latin typeface="Varela Round"/>
                <a:ea typeface="Varela Round"/>
                <a:cs typeface="Varela Round"/>
                <a:sym typeface="Varela Round"/>
              </a:rPr>
              <a:t>Blue</a:t>
            </a:r>
            <a:endParaRPr sz="2400">
              <a:solidFill>
                <a:schemeClr val="accent3"/>
              </a:solidFill>
              <a:latin typeface="Varela Round"/>
              <a:ea typeface="Varela Round"/>
              <a:cs typeface="Varela Round"/>
              <a:sym typeface="Varela Round"/>
            </a:endParaRPr>
          </a:p>
        </p:txBody>
      </p:sp>
      <p:sp>
        <p:nvSpPr>
          <p:cNvPr id="149" name="Google Shape;149;p22"/>
          <p:cNvSpPr/>
          <p:nvPr/>
        </p:nvSpPr>
        <p:spPr>
          <a:xfrm>
            <a:off x="5536789" y="1615075"/>
            <a:ext cx="2358600" cy="2370600"/>
          </a:xfrm>
          <a:prstGeom prst="ellipse">
            <a:avLst/>
          </a:prstGeom>
          <a:noFill/>
          <a:ln w="952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accent1"/>
                </a:solidFill>
                <a:latin typeface="Varela Round"/>
                <a:ea typeface="Varela Round"/>
                <a:cs typeface="Varela Round"/>
                <a:sym typeface="Varela Round"/>
              </a:rPr>
              <a:t>Yellow</a:t>
            </a:r>
            <a:endParaRPr sz="2400">
              <a:solidFill>
                <a:schemeClr val="accent1"/>
              </a:solidFill>
              <a:latin typeface="Varela Round"/>
              <a:ea typeface="Varela Round"/>
              <a:cs typeface="Varela Round"/>
              <a:sym typeface="Varela Round"/>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80" name="Google Shape;80;p13"/>
          <p:cNvSpPr txBox="1">
            <a:spLocks noGrp="1"/>
          </p:cNvSpPr>
          <p:nvPr>
            <p:ph type="body" idx="4294967295"/>
          </p:nvPr>
        </p:nvSpPr>
        <p:spPr>
          <a:xfrm>
            <a:off x="777009" y="819117"/>
            <a:ext cx="3758101" cy="1568700"/>
          </a:xfrm>
          <a:prstGeom prst="rect">
            <a:avLst/>
          </a:prstGeom>
        </p:spPr>
        <p:txBody>
          <a:bodyPr spcFirstLastPara="1" wrap="square" lIns="91425" tIns="91425" rIns="91425" bIns="91425" anchor="t" anchorCtr="0">
            <a:noAutofit/>
          </a:bodyPr>
          <a:lstStyle/>
          <a:p>
            <a:pPr marL="0" indent="0">
              <a:buNone/>
            </a:pPr>
            <a:r>
              <a:rPr lang="de-DE" dirty="0" smtClean="0"/>
              <a:t>1. </a:t>
            </a:r>
            <a:r>
              <a:rPr lang="en" dirty="0" smtClean="0">
                <a:solidFill>
                  <a:schemeClr val="tx1"/>
                </a:solidFill>
              </a:rPr>
              <a:t>📖 </a:t>
            </a:r>
            <a:r>
              <a:rPr lang="de-DE" dirty="0" smtClean="0"/>
              <a:t>Giới </a:t>
            </a:r>
            <a:r>
              <a:rPr lang="de-DE" dirty="0"/>
              <a:t>thiệu </a:t>
            </a:r>
            <a:r>
              <a:rPr lang="de-DE" dirty="0" smtClean="0">
                <a:solidFill>
                  <a:schemeClr val="accent3"/>
                </a:solidFill>
              </a:rPr>
              <a:t>ADO.NET</a:t>
            </a:r>
            <a:endParaRPr sz="2400" dirty="0">
              <a:solidFill>
                <a:schemeClr val="tx1"/>
              </a:solidFill>
            </a:endParaRPr>
          </a:p>
        </p:txBody>
      </p:sp>
      <p:sp>
        <p:nvSpPr>
          <p:cNvPr id="7" name="Google Shape;80;p13"/>
          <p:cNvSpPr txBox="1">
            <a:spLocks/>
          </p:cNvSpPr>
          <p:nvPr/>
        </p:nvSpPr>
        <p:spPr>
          <a:xfrm>
            <a:off x="4799418" y="819117"/>
            <a:ext cx="3758101" cy="1568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Varela Round"/>
              <a:buChar char="▧"/>
              <a:defRPr sz="2400" b="0" i="0" u="none" strike="noStrike" cap="none">
                <a:solidFill>
                  <a:schemeClr val="dk1"/>
                </a:solidFill>
                <a:latin typeface="Varela Round"/>
                <a:ea typeface="Varela Round"/>
                <a:cs typeface="Varela Round"/>
                <a:sym typeface="Varela Round"/>
              </a:defRPr>
            </a:lvl1pPr>
            <a:lvl2pPr marL="914400" marR="0" lvl="1" indent="-381000" algn="l" rtl="0">
              <a:lnSpc>
                <a:spcPct val="100000"/>
              </a:lnSpc>
              <a:spcBef>
                <a:spcPts val="0"/>
              </a:spcBef>
              <a:spcAft>
                <a:spcPts val="0"/>
              </a:spcAft>
              <a:buClr>
                <a:schemeClr val="dk1"/>
              </a:buClr>
              <a:buSzPts val="2400"/>
              <a:buFont typeface="Varela Round"/>
              <a:buChar char="○"/>
              <a:defRPr sz="2400" b="0" i="0" u="none" strike="noStrike" cap="none">
                <a:solidFill>
                  <a:schemeClr val="dk1"/>
                </a:solidFill>
                <a:latin typeface="Varela Round"/>
                <a:ea typeface="Varela Round"/>
                <a:cs typeface="Varela Round"/>
                <a:sym typeface="Varela Round"/>
              </a:defRPr>
            </a:lvl2pPr>
            <a:lvl3pPr marL="1371600" marR="0" lvl="2" indent="-381000" algn="l" rtl="0">
              <a:lnSpc>
                <a:spcPct val="100000"/>
              </a:lnSpc>
              <a:spcBef>
                <a:spcPts val="0"/>
              </a:spcBef>
              <a:spcAft>
                <a:spcPts val="0"/>
              </a:spcAft>
              <a:buClr>
                <a:schemeClr val="dk1"/>
              </a:buClr>
              <a:buSzPts val="2400"/>
              <a:buFont typeface="Varela Round"/>
              <a:buChar char="■"/>
              <a:defRPr sz="2400" b="0" i="0" u="none" strike="noStrike" cap="none">
                <a:solidFill>
                  <a:schemeClr val="dk1"/>
                </a:solidFill>
                <a:latin typeface="Varela Round"/>
                <a:ea typeface="Varela Round"/>
                <a:cs typeface="Varela Round"/>
                <a:sym typeface="Varela Round"/>
              </a:defRPr>
            </a:lvl3pPr>
            <a:lvl4pPr marL="1828800" marR="0" lvl="3" indent="-381000" algn="l" rtl="0">
              <a:lnSpc>
                <a:spcPct val="100000"/>
              </a:lnSpc>
              <a:spcBef>
                <a:spcPts val="0"/>
              </a:spcBef>
              <a:spcAft>
                <a:spcPts val="0"/>
              </a:spcAft>
              <a:buClr>
                <a:schemeClr val="dk1"/>
              </a:buClr>
              <a:buSzPts val="2400"/>
              <a:buFont typeface="Varela Round"/>
              <a:buChar char="●"/>
              <a:defRPr sz="2400" b="0" i="0" u="none" strike="noStrike" cap="none">
                <a:solidFill>
                  <a:schemeClr val="dk1"/>
                </a:solidFill>
                <a:latin typeface="Varela Round"/>
                <a:ea typeface="Varela Round"/>
                <a:cs typeface="Varela Round"/>
                <a:sym typeface="Varela Round"/>
              </a:defRPr>
            </a:lvl4pPr>
            <a:lvl5pPr marL="2286000" marR="0" lvl="4" indent="-381000" algn="l" rtl="0">
              <a:lnSpc>
                <a:spcPct val="100000"/>
              </a:lnSpc>
              <a:spcBef>
                <a:spcPts val="0"/>
              </a:spcBef>
              <a:spcAft>
                <a:spcPts val="0"/>
              </a:spcAft>
              <a:buClr>
                <a:schemeClr val="dk1"/>
              </a:buClr>
              <a:buSzPts val="2400"/>
              <a:buFont typeface="Varela Round"/>
              <a:buChar char="○"/>
              <a:defRPr sz="2400" b="0" i="0" u="none" strike="noStrike" cap="none">
                <a:solidFill>
                  <a:schemeClr val="dk1"/>
                </a:solidFill>
                <a:latin typeface="Varela Round"/>
                <a:ea typeface="Varela Round"/>
                <a:cs typeface="Varela Round"/>
                <a:sym typeface="Varela Round"/>
              </a:defRPr>
            </a:lvl5pPr>
            <a:lvl6pPr marL="2743200" marR="0" lvl="5" indent="-381000" algn="l" rtl="0">
              <a:lnSpc>
                <a:spcPct val="100000"/>
              </a:lnSpc>
              <a:spcBef>
                <a:spcPts val="0"/>
              </a:spcBef>
              <a:spcAft>
                <a:spcPts val="0"/>
              </a:spcAft>
              <a:buClr>
                <a:schemeClr val="dk1"/>
              </a:buClr>
              <a:buSzPts val="2400"/>
              <a:buFont typeface="Varela Round"/>
              <a:buChar char="■"/>
              <a:defRPr sz="2400" b="0" i="0" u="none" strike="noStrike" cap="none">
                <a:solidFill>
                  <a:schemeClr val="dk1"/>
                </a:solidFill>
                <a:latin typeface="Varela Round"/>
                <a:ea typeface="Varela Round"/>
                <a:cs typeface="Varela Round"/>
                <a:sym typeface="Varela Round"/>
              </a:defRPr>
            </a:lvl6pPr>
            <a:lvl7pPr marL="3200400" marR="0" lvl="6" indent="-381000" algn="l" rtl="0">
              <a:lnSpc>
                <a:spcPct val="100000"/>
              </a:lnSpc>
              <a:spcBef>
                <a:spcPts val="0"/>
              </a:spcBef>
              <a:spcAft>
                <a:spcPts val="0"/>
              </a:spcAft>
              <a:buClr>
                <a:schemeClr val="dk1"/>
              </a:buClr>
              <a:buSzPts val="2400"/>
              <a:buFont typeface="Varela Round"/>
              <a:buChar char="●"/>
              <a:defRPr sz="2400" b="0" i="0" u="none" strike="noStrike" cap="none">
                <a:solidFill>
                  <a:schemeClr val="dk1"/>
                </a:solidFill>
                <a:latin typeface="Varela Round"/>
                <a:ea typeface="Varela Round"/>
                <a:cs typeface="Varela Round"/>
                <a:sym typeface="Varela Round"/>
              </a:defRPr>
            </a:lvl7pPr>
            <a:lvl8pPr marL="3657600" marR="0" lvl="7" indent="-381000" algn="l" rtl="0">
              <a:lnSpc>
                <a:spcPct val="100000"/>
              </a:lnSpc>
              <a:spcBef>
                <a:spcPts val="0"/>
              </a:spcBef>
              <a:spcAft>
                <a:spcPts val="0"/>
              </a:spcAft>
              <a:buClr>
                <a:schemeClr val="dk1"/>
              </a:buClr>
              <a:buSzPts val="2400"/>
              <a:buFont typeface="Varela Round"/>
              <a:buChar char="○"/>
              <a:defRPr sz="2400" b="0" i="0" u="none" strike="noStrike" cap="none">
                <a:solidFill>
                  <a:schemeClr val="dk1"/>
                </a:solidFill>
                <a:latin typeface="Varela Round"/>
                <a:ea typeface="Varela Round"/>
                <a:cs typeface="Varela Round"/>
                <a:sym typeface="Varela Round"/>
              </a:defRPr>
            </a:lvl8pPr>
            <a:lvl9pPr marL="4114800" marR="0" lvl="8" indent="-381000" algn="l" rtl="0">
              <a:lnSpc>
                <a:spcPct val="100000"/>
              </a:lnSpc>
              <a:spcBef>
                <a:spcPts val="0"/>
              </a:spcBef>
              <a:spcAft>
                <a:spcPts val="0"/>
              </a:spcAft>
              <a:buClr>
                <a:schemeClr val="dk1"/>
              </a:buClr>
              <a:buSzPts val="2400"/>
              <a:buFont typeface="Varela Round"/>
              <a:buChar char="■"/>
              <a:defRPr sz="2400" b="0" i="0" u="none" strike="noStrike" cap="none">
                <a:solidFill>
                  <a:schemeClr val="dk1"/>
                </a:solidFill>
                <a:latin typeface="Varela Round"/>
                <a:ea typeface="Varela Round"/>
                <a:cs typeface="Varela Round"/>
                <a:sym typeface="Varela Round"/>
              </a:defRPr>
            </a:lvl9pPr>
          </a:lstStyle>
          <a:p>
            <a:pPr marL="0" indent="0">
              <a:buNone/>
            </a:pPr>
            <a:r>
              <a:rPr lang="en-US" dirty="0" smtClean="0"/>
              <a:t>2.</a:t>
            </a:r>
            <a:r>
              <a:rPr lang="en" dirty="0">
                <a:solidFill>
                  <a:schemeClr val="tx1"/>
                </a:solidFill>
              </a:rPr>
              <a:t> </a:t>
            </a:r>
            <a:r>
              <a:rPr lang="en" dirty="0" smtClean="0">
                <a:solidFill>
                  <a:schemeClr val="tx1"/>
                </a:solidFill>
              </a:rPr>
              <a:t>🔌</a:t>
            </a:r>
            <a:r>
              <a:rPr lang="de-DE" dirty="0" smtClean="0"/>
              <a:t>Kết </a:t>
            </a:r>
            <a:r>
              <a:rPr lang="de-DE" dirty="0"/>
              <a:t>nối cơ sở dữ </a:t>
            </a:r>
            <a:r>
              <a:rPr lang="de-DE" dirty="0" smtClean="0"/>
              <a:t>liệu</a:t>
            </a:r>
          </a:p>
          <a:p>
            <a:pPr marL="0" indent="0">
              <a:buNone/>
            </a:pPr>
            <a:r>
              <a:rPr lang="de-DE" dirty="0"/>
              <a:t>v</a:t>
            </a:r>
            <a:r>
              <a:rPr lang="de-DE" dirty="0" smtClean="0"/>
              <a:t>ới </a:t>
            </a:r>
            <a:r>
              <a:rPr lang="de-DE" dirty="0" smtClean="0">
                <a:solidFill>
                  <a:schemeClr val="accent3"/>
                </a:solidFill>
              </a:rPr>
              <a:t>SQLServer</a:t>
            </a:r>
            <a:endParaRPr lang="vi-VN" dirty="0">
              <a:solidFill>
                <a:schemeClr val="tx1"/>
              </a:solidFill>
            </a:endParaRPr>
          </a:p>
        </p:txBody>
      </p:sp>
      <p:sp>
        <p:nvSpPr>
          <p:cNvPr id="8" name="Google Shape;80;p13"/>
          <p:cNvSpPr txBox="1">
            <a:spLocks/>
          </p:cNvSpPr>
          <p:nvPr/>
        </p:nvSpPr>
        <p:spPr>
          <a:xfrm>
            <a:off x="777009" y="2803550"/>
            <a:ext cx="3758101" cy="1568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Varela Round"/>
              <a:buChar char="▧"/>
              <a:defRPr sz="2400" b="0" i="0" u="none" strike="noStrike" cap="none">
                <a:solidFill>
                  <a:schemeClr val="dk1"/>
                </a:solidFill>
                <a:latin typeface="Varela Round"/>
                <a:ea typeface="Varela Round"/>
                <a:cs typeface="Varela Round"/>
                <a:sym typeface="Varela Round"/>
              </a:defRPr>
            </a:lvl1pPr>
            <a:lvl2pPr marL="914400" marR="0" lvl="1" indent="-381000" algn="l" rtl="0">
              <a:lnSpc>
                <a:spcPct val="100000"/>
              </a:lnSpc>
              <a:spcBef>
                <a:spcPts val="0"/>
              </a:spcBef>
              <a:spcAft>
                <a:spcPts val="0"/>
              </a:spcAft>
              <a:buClr>
                <a:schemeClr val="dk1"/>
              </a:buClr>
              <a:buSzPts val="2400"/>
              <a:buFont typeface="Varela Round"/>
              <a:buChar char="○"/>
              <a:defRPr sz="2400" b="0" i="0" u="none" strike="noStrike" cap="none">
                <a:solidFill>
                  <a:schemeClr val="dk1"/>
                </a:solidFill>
                <a:latin typeface="Varela Round"/>
                <a:ea typeface="Varela Round"/>
                <a:cs typeface="Varela Round"/>
                <a:sym typeface="Varela Round"/>
              </a:defRPr>
            </a:lvl2pPr>
            <a:lvl3pPr marL="1371600" marR="0" lvl="2" indent="-381000" algn="l" rtl="0">
              <a:lnSpc>
                <a:spcPct val="100000"/>
              </a:lnSpc>
              <a:spcBef>
                <a:spcPts val="0"/>
              </a:spcBef>
              <a:spcAft>
                <a:spcPts val="0"/>
              </a:spcAft>
              <a:buClr>
                <a:schemeClr val="dk1"/>
              </a:buClr>
              <a:buSzPts val="2400"/>
              <a:buFont typeface="Varela Round"/>
              <a:buChar char="■"/>
              <a:defRPr sz="2400" b="0" i="0" u="none" strike="noStrike" cap="none">
                <a:solidFill>
                  <a:schemeClr val="dk1"/>
                </a:solidFill>
                <a:latin typeface="Varela Round"/>
                <a:ea typeface="Varela Round"/>
                <a:cs typeface="Varela Round"/>
                <a:sym typeface="Varela Round"/>
              </a:defRPr>
            </a:lvl3pPr>
            <a:lvl4pPr marL="1828800" marR="0" lvl="3" indent="-381000" algn="l" rtl="0">
              <a:lnSpc>
                <a:spcPct val="100000"/>
              </a:lnSpc>
              <a:spcBef>
                <a:spcPts val="0"/>
              </a:spcBef>
              <a:spcAft>
                <a:spcPts val="0"/>
              </a:spcAft>
              <a:buClr>
                <a:schemeClr val="dk1"/>
              </a:buClr>
              <a:buSzPts val="2400"/>
              <a:buFont typeface="Varela Round"/>
              <a:buChar char="●"/>
              <a:defRPr sz="2400" b="0" i="0" u="none" strike="noStrike" cap="none">
                <a:solidFill>
                  <a:schemeClr val="dk1"/>
                </a:solidFill>
                <a:latin typeface="Varela Round"/>
                <a:ea typeface="Varela Round"/>
                <a:cs typeface="Varela Round"/>
                <a:sym typeface="Varela Round"/>
              </a:defRPr>
            </a:lvl4pPr>
            <a:lvl5pPr marL="2286000" marR="0" lvl="4" indent="-381000" algn="l" rtl="0">
              <a:lnSpc>
                <a:spcPct val="100000"/>
              </a:lnSpc>
              <a:spcBef>
                <a:spcPts val="0"/>
              </a:spcBef>
              <a:spcAft>
                <a:spcPts val="0"/>
              </a:spcAft>
              <a:buClr>
                <a:schemeClr val="dk1"/>
              </a:buClr>
              <a:buSzPts val="2400"/>
              <a:buFont typeface="Varela Round"/>
              <a:buChar char="○"/>
              <a:defRPr sz="2400" b="0" i="0" u="none" strike="noStrike" cap="none">
                <a:solidFill>
                  <a:schemeClr val="dk1"/>
                </a:solidFill>
                <a:latin typeface="Varela Round"/>
                <a:ea typeface="Varela Round"/>
                <a:cs typeface="Varela Round"/>
                <a:sym typeface="Varela Round"/>
              </a:defRPr>
            </a:lvl5pPr>
            <a:lvl6pPr marL="2743200" marR="0" lvl="5" indent="-381000" algn="l" rtl="0">
              <a:lnSpc>
                <a:spcPct val="100000"/>
              </a:lnSpc>
              <a:spcBef>
                <a:spcPts val="0"/>
              </a:spcBef>
              <a:spcAft>
                <a:spcPts val="0"/>
              </a:spcAft>
              <a:buClr>
                <a:schemeClr val="dk1"/>
              </a:buClr>
              <a:buSzPts val="2400"/>
              <a:buFont typeface="Varela Round"/>
              <a:buChar char="■"/>
              <a:defRPr sz="2400" b="0" i="0" u="none" strike="noStrike" cap="none">
                <a:solidFill>
                  <a:schemeClr val="dk1"/>
                </a:solidFill>
                <a:latin typeface="Varela Round"/>
                <a:ea typeface="Varela Round"/>
                <a:cs typeface="Varela Round"/>
                <a:sym typeface="Varela Round"/>
              </a:defRPr>
            </a:lvl6pPr>
            <a:lvl7pPr marL="3200400" marR="0" lvl="6" indent="-381000" algn="l" rtl="0">
              <a:lnSpc>
                <a:spcPct val="100000"/>
              </a:lnSpc>
              <a:spcBef>
                <a:spcPts val="0"/>
              </a:spcBef>
              <a:spcAft>
                <a:spcPts val="0"/>
              </a:spcAft>
              <a:buClr>
                <a:schemeClr val="dk1"/>
              </a:buClr>
              <a:buSzPts val="2400"/>
              <a:buFont typeface="Varela Round"/>
              <a:buChar char="●"/>
              <a:defRPr sz="2400" b="0" i="0" u="none" strike="noStrike" cap="none">
                <a:solidFill>
                  <a:schemeClr val="dk1"/>
                </a:solidFill>
                <a:latin typeface="Varela Round"/>
                <a:ea typeface="Varela Round"/>
                <a:cs typeface="Varela Round"/>
                <a:sym typeface="Varela Round"/>
              </a:defRPr>
            </a:lvl7pPr>
            <a:lvl8pPr marL="3657600" marR="0" lvl="7" indent="-381000" algn="l" rtl="0">
              <a:lnSpc>
                <a:spcPct val="100000"/>
              </a:lnSpc>
              <a:spcBef>
                <a:spcPts val="0"/>
              </a:spcBef>
              <a:spcAft>
                <a:spcPts val="0"/>
              </a:spcAft>
              <a:buClr>
                <a:schemeClr val="dk1"/>
              </a:buClr>
              <a:buSzPts val="2400"/>
              <a:buFont typeface="Varela Round"/>
              <a:buChar char="○"/>
              <a:defRPr sz="2400" b="0" i="0" u="none" strike="noStrike" cap="none">
                <a:solidFill>
                  <a:schemeClr val="dk1"/>
                </a:solidFill>
                <a:latin typeface="Varela Round"/>
                <a:ea typeface="Varela Round"/>
                <a:cs typeface="Varela Round"/>
                <a:sym typeface="Varela Round"/>
              </a:defRPr>
            </a:lvl8pPr>
            <a:lvl9pPr marL="4114800" marR="0" lvl="8" indent="-381000" algn="l" rtl="0">
              <a:lnSpc>
                <a:spcPct val="100000"/>
              </a:lnSpc>
              <a:spcBef>
                <a:spcPts val="0"/>
              </a:spcBef>
              <a:spcAft>
                <a:spcPts val="0"/>
              </a:spcAft>
              <a:buClr>
                <a:schemeClr val="dk1"/>
              </a:buClr>
              <a:buSzPts val="2400"/>
              <a:buFont typeface="Varela Round"/>
              <a:buChar char="■"/>
              <a:defRPr sz="2400" b="0" i="0" u="none" strike="noStrike" cap="none">
                <a:solidFill>
                  <a:schemeClr val="dk1"/>
                </a:solidFill>
                <a:latin typeface="Varela Round"/>
                <a:ea typeface="Varela Round"/>
                <a:cs typeface="Varela Round"/>
                <a:sym typeface="Varela Round"/>
              </a:defRPr>
            </a:lvl9pPr>
          </a:lstStyle>
          <a:p>
            <a:pPr marL="0" indent="0">
              <a:buNone/>
            </a:pPr>
            <a:r>
              <a:rPr lang="en-US" dirty="0" smtClean="0"/>
              <a:t>3.</a:t>
            </a:r>
            <a:r>
              <a:rPr lang="en" dirty="0">
                <a:solidFill>
                  <a:schemeClr val="tx1"/>
                </a:solidFill>
              </a:rPr>
              <a:t> ✋ </a:t>
            </a:r>
            <a:r>
              <a:rPr lang="de-DE" dirty="0" smtClean="0"/>
              <a:t>Các </a:t>
            </a:r>
            <a:r>
              <a:rPr lang="de-DE" dirty="0"/>
              <a:t>thao tác với cơ sở dữ </a:t>
            </a:r>
            <a:r>
              <a:rPr lang="de-DE" dirty="0" smtClean="0"/>
              <a:t>liệu</a:t>
            </a:r>
            <a:endParaRPr lang="vi-VN" dirty="0">
              <a:solidFill>
                <a:schemeClr val="tx1"/>
              </a:solidFill>
            </a:endParaRPr>
          </a:p>
        </p:txBody>
      </p:sp>
      <p:sp>
        <p:nvSpPr>
          <p:cNvPr id="9" name="Google Shape;80;p13"/>
          <p:cNvSpPr txBox="1">
            <a:spLocks/>
          </p:cNvSpPr>
          <p:nvPr/>
        </p:nvSpPr>
        <p:spPr>
          <a:xfrm>
            <a:off x="4732484" y="2803550"/>
            <a:ext cx="3891971" cy="1568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Varela Round"/>
              <a:buChar char="▧"/>
              <a:defRPr sz="2400" b="0" i="0" u="none" strike="noStrike" cap="none">
                <a:solidFill>
                  <a:schemeClr val="dk1"/>
                </a:solidFill>
                <a:latin typeface="Varela Round"/>
                <a:ea typeface="Varela Round"/>
                <a:cs typeface="Varela Round"/>
                <a:sym typeface="Varela Round"/>
              </a:defRPr>
            </a:lvl1pPr>
            <a:lvl2pPr marL="914400" marR="0" lvl="1" indent="-381000" algn="l" rtl="0">
              <a:lnSpc>
                <a:spcPct val="100000"/>
              </a:lnSpc>
              <a:spcBef>
                <a:spcPts val="0"/>
              </a:spcBef>
              <a:spcAft>
                <a:spcPts val="0"/>
              </a:spcAft>
              <a:buClr>
                <a:schemeClr val="dk1"/>
              </a:buClr>
              <a:buSzPts val="2400"/>
              <a:buFont typeface="Varela Round"/>
              <a:buChar char="○"/>
              <a:defRPr sz="2400" b="0" i="0" u="none" strike="noStrike" cap="none">
                <a:solidFill>
                  <a:schemeClr val="dk1"/>
                </a:solidFill>
                <a:latin typeface="Varela Round"/>
                <a:ea typeface="Varela Round"/>
                <a:cs typeface="Varela Round"/>
                <a:sym typeface="Varela Round"/>
              </a:defRPr>
            </a:lvl2pPr>
            <a:lvl3pPr marL="1371600" marR="0" lvl="2" indent="-381000" algn="l" rtl="0">
              <a:lnSpc>
                <a:spcPct val="100000"/>
              </a:lnSpc>
              <a:spcBef>
                <a:spcPts val="0"/>
              </a:spcBef>
              <a:spcAft>
                <a:spcPts val="0"/>
              </a:spcAft>
              <a:buClr>
                <a:schemeClr val="dk1"/>
              </a:buClr>
              <a:buSzPts val="2400"/>
              <a:buFont typeface="Varela Round"/>
              <a:buChar char="■"/>
              <a:defRPr sz="2400" b="0" i="0" u="none" strike="noStrike" cap="none">
                <a:solidFill>
                  <a:schemeClr val="dk1"/>
                </a:solidFill>
                <a:latin typeface="Varela Round"/>
                <a:ea typeface="Varela Round"/>
                <a:cs typeface="Varela Round"/>
                <a:sym typeface="Varela Round"/>
              </a:defRPr>
            </a:lvl3pPr>
            <a:lvl4pPr marL="1828800" marR="0" lvl="3" indent="-381000" algn="l" rtl="0">
              <a:lnSpc>
                <a:spcPct val="100000"/>
              </a:lnSpc>
              <a:spcBef>
                <a:spcPts val="0"/>
              </a:spcBef>
              <a:spcAft>
                <a:spcPts val="0"/>
              </a:spcAft>
              <a:buClr>
                <a:schemeClr val="dk1"/>
              </a:buClr>
              <a:buSzPts val="2400"/>
              <a:buFont typeface="Varela Round"/>
              <a:buChar char="●"/>
              <a:defRPr sz="2400" b="0" i="0" u="none" strike="noStrike" cap="none">
                <a:solidFill>
                  <a:schemeClr val="dk1"/>
                </a:solidFill>
                <a:latin typeface="Varela Round"/>
                <a:ea typeface="Varela Round"/>
                <a:cs typeface="Varela Round"/>
                <a:sym typeface="Varela Round"/>
              </a:defRPr>
            </a:lvl4pPr>
            <a:lvl5pPr marL="2286000" marR="0" lvl="4" indent="-381000" algn="l" rtl="0">
              <a:lnSpc>
                <a:spcPct val="100000"/>
              </a:lnSpc>
              <a:spcBef>
                <a:spcPts val="0"/>
              </a:spcBef>
              <a:spcAft>
                <a:spcPts val="0"/>
              </a:spcAft>
              <a:buClr>
                <a:schemeClr val="dk1"/>
              </a:buClr>
              <a:buSzPts val="2400"/>
              <a:buFont typeface="Varela Round"/>
              <a:buChar char="○"/>
              <a:defRPr sz="2400" b="0" i="0" u="none" strike="noStrike" cap="none">
                <a:solidFill>
                  <a:schemeClr val="dk1"/>
                </a:solidFill>
                <a:latin typeface="Varela Round"/>
                <a:ea typeface="Varela Round"/>
                <a:cs typeface="Varela Round"/>
                <a:sym typeface="Varela Round"/>
              </a:defRPr>
            </a:lvl5pPr>
            <a:lvl6pPr marL="2743200" marR="0" lvl="5" indent="-381000" algn="l" rtl="0">
              <a:lnSpc>
                <a:spcPct val="100000"/>
              </a:lnSpc>
              <a:spcBef>
                <a:spcPts val="0"/>
              </a:spcBef>
              <a:spcAft>
                <a:spcPts val="0"/>
              </a:spcAft>
              <a:buClr>
                <a:schemeClr val="dk1"/>
              </a:buClr>
              <a:buSzPts val="2400"/>
              <a:buFont typeface="Varela Round"/>
              <a:buChar char="■"/>
              <a:defRPr sz="2400" b="0" i="0" u="none" strike="noStrike" cap="none">
                <a:solidFill>
                  <a:schemeClr val="dk1"/>
                </a:solidFill>
                <a:latin typeface="Varela Round"/>
                <a:ea typeface="Varela Round"/>
                <a:cs typeface="Varela Round"/>
                <a:sym typeface="Varela Round"/>
              </a:defRPr>
            </a:lvl6pPr>
            <a:lvl7pPr marL="3200400" marR="0" lvl="6" indent="-381000" algn="l" rtl="0">
              <a:lnSpc>
                <a:spcPct val="100000"/>
              </a:lnSpc>
              <a:spcBef>
                <a:spcPts val="0"/>
              </a:spcBef>
              <a:spcAft>
                <a:spcPts val="0"/>
              </a:spcAft>
              <a:buClr>
                <a:schemeClr val="dk1"/>
              </a:buClr>
              <a:buSzPts val="2400"/>
              <a:buFont typeface="Varela Round"/>
              <a:buChar char="●"/>
              <a:defRPr sz="2400" b="0" i="0" u="none" strike="noStrike" cap="none">
                <a:solidFill>
                  <a:schemeClr val="dk1"/>
                </a:solidFill>
                <a:latin typeface="Varela Round"/>
                <a:ea typeface="Varela Round"/>
                <a:cs typeface="Varela Round"/>
                <a:sym typeface="Varela Round"/>
              </a:defRPr>
            </a:lvl7pPr>
            <a:lvl8pPr marL="3657600" marR="0" lvl="7" indent="-381000" algn="l" rtl="0">
              <a:lnSpc>
                <a:spcPct val="100000"/>
              </a:lnSpc>
              <a:spcBef>
                <a:spcPts val="0"/>
              </a:spcBef>
              <a:spcAft>
                <a:spcPts val="0"/>
              </a:spcAft>
              <a:buClr>
                <a:schemeClr val="dk1"/>
              </a:buClr>
              <a:buSzPts val="2400"/>
              <a:buFont typeface="Varela Round"/>
              <a:buChar char="○"/>
              <a:defRPr sz="2400" b="0" i="0" u="none" strike="noStrike" cap="none">
                <a:solidFill>
                  <a:schemeClr val="dk1"/>
                </a:solidFill>
                <a:latin typeface="Varela Round"/>
                <a:ea typeface="Varela Round"/>
                <a:cs typeface="Varela Round"/>
                <a:sym typeface="Varela Round"/>
              </a:defRPr>
            </a:lvl8pPr>
            <a:lvl9pPr marL="4114800" marR="0" lvl="8" indent="-381000" algn="l" rtl="0">
              <a:lnSpc>
                <a:spcPct val="100000"/>
              </a:lnSpc>
              <a:spcBef>
                <a:spcPts val="0"/>
              </a:spcBef>
              <a:spcAft>
                <a:spcPts val="0"/>
              </a:spcAft>
              <a:buClr>
                <a:schemeClr val="dk1"/>
              </a:buClr>
              <a:buSzPts val="2400"/>
              <a:buFont typeface="Varela Round"/>
              <a:buChar char="■"/>
              <a:defRPr sz="2400" b="0" i="0" u="none" strike="noStrike" cap="none">
                <a:solidFill>
                  <a:schemeClr val="dk1"/>
                </a:solidFill>
                <a:latin typeface="Varela Round"/>
                <a:ea typeface="Varela Round"/>
                <a:cs typeface="Varela Round"/>
                <a:sym typeface="Varela Round"/>
              </a:defRPr>
            </a:lvl9pPr>
          </a:lstStyle>
          <a:p>
            <a:pPr marL="0" indent="0">
              <a:buNone/>
            </a:pPr>
            <a:r>
              <a:rPr lang="en-US" dirty="0" smtClean="0"/>
              <a:t>4. </a:t>
            </a:r>
            <a:r>
              <a:rPr lang="en" dirty="0">
                <a:solidFill>
                  <a:schemeClr val="tx1"/>
                </a:solidFill>
              </a:rPr>
              <a:t>👍</a:t>
            </a:r>
            <a:r>
              <a:rPr lang="en-US" dirty="0" smtClean="0"/>
              <a:t> </a:t>
            </a:r>
            <a:r>
              <a:rPr lang="en-US" dirty="0" err="1" smtClean="0"/>
              <a:t>Các</a:t>
            </a:r>
            <a:r>
              <a:rPr lang="en-US" dirty="0" smtClean="0"/>
              <a:t> </a:t>
            </a:r>
            <a:r>
              <a:rPr lang="en-US" dirty="0" err="1" smtClean="0"/>
              <a:t>ví</a:t>
            </a:r>
            <a:r>
              <a:rPr lang="en-US" dirty="0" smtClean="0"/>
              <a:t> </a:t>
            </a:r>
            <a:r>
              <a:rPr lang="en-US" dirty="0" err="1" smtClean="0"/>
              <a:t>dụ</a:t>
            </a:r>
            <a:r>
              <a:rPr lang="en-US" dirty="0" smtClean="0"/>
              <a:t> </a:t>
            </a:r>
            <a:r>
              <a:rPr lang="en-US" dirty="0" err="1" smtClean="0"/>
              <a:t>thực</a:t>
            </a:r>
            <a:r>
              <a:rPr lang="en-US" dirty="0" smtClean="0"/>
              <a:t> </a:t>
            </a:r>
            <a:r>
              <a:rPr lang="en-US" dirty="0" err="1" smtClean="0"/>
              <a:t>hành</a:t>
            </a:r>
            <a:endParaRPr lang="vi-VN" dirty="0">
              <a:solidFill>
                <a:schemeClr val="accent3"/>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3"/>
          <p:cNvSpPr txBox="1">
            <a:spLocks noGrp="1"/>
          </p:cNvSpPr>
          <p:nvPr>
            <p:ph type="title"/>
          </p:nvPr>
        </p:nvSpPr>
        <p:spPr>
          <a:xfrm>
            <a:off x="1027950" y="517331"/>
            <a:ext cx="7088100" cy="68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Or use Diagrams to explain complex ideas</a:t>
            </a:r>
            <a:endParaRPr/>
          </a:p>
        </p:txBody>
      </p:sp>
      <p:grpSp>
        <p:nvGrpSpPr>
          <p:cNvPr id="157" name="Google Shape;157;p23"/>
          <p:cNvGrpSpPr/>
          <p:nvPr/>
        </p:nvGrpSpPr>
        <p:grpSpPr>
          <a:xfrm>
            <a:off x="3084768" y="1593047"/>
            <a:ext cx="2974381" cy="2974047"/>
            <a:chOff x="2902488" y="902232"/>
            <a:chExt cx="3339000" cy="3339000"/>
          </a:xfrm>
        </p:grpSpPr>
        <p:sp>
          <p:nvSpPr>
            <p:cNvPr id="158" name="Google Shape;158;p23"/>
            <p:cNvSpPr/>
            <p:nvPr/>
          </p:nvSpPr>
          <p:spPr>
            <a:xfrm rot="-5400000">
              <a:off x="2902488" y="902232"/>
              <a:ext cx="3339000" cy="3339000"/>
            </a:xfrm>
            <a:prstGeom prst="ellipse">
              <a:avLst/>
            </a:prstGeom>
            <a:noFill/>
            <a:ln w="19050"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arela Round"/>
                <a:ea typeface="Varela Round"/>
                <a:cs typeface="Varela Round"/>
                <a:sym typeface="Varela Round"/>
              </a:endParaRPr>
            </a:p>
          </p:txBody>
        </p:sp>
        <p:sp>
          <p:nvSpPr>
            <p:cNvPr id="159" name="Google Shape;159;p23"/>
            <p:cNvSpPr/>
            <p:nvPr/>
          </p:nvSpPr>
          <p:spPr>
            <a:xfrm>
              <a:off x="3123738" y="1123632"/>
              <a:ext cx="2896500" cy="2896200"/>
            </a:xfrm>
            <a:prstGeom prst="pie">
              <a:avLst>
                <a:gd name="adj1" fmla="val 1811602"/>
                <a:gd name="adj2" fmla="val 16214886"/>
              </a:avLst>
            </a:prstGeom>
            <a:solidFill>
              <a:srgbClr val="979CB8">
                <a:alpha val="15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arela Round"/>
                <a:ea typeface="Varela Round"/>
                <a:cs typeface="Varela Round"/>
                <a:sym typeface="Varela Round"/>
              </a:endParaRPr>
            </a:p>
          </p:txBody>
        </p:sp>
      </p:grpSp>
      <p:grpSp>
        <p:nvGrpSpPr>
          <p:cNvPr id="160" name="Google Shape;160;p23"/>
          <p:cNvGrpSpPr/>
          <p:nvPr/>
        </p:nvGrpSpPr>
        <p:grpSpPr>
          <a:xfrm>
            <a:off x="3763156" y="2271360"/>
            <a:ext cx="1617604" cy="1617422"/>
            <a:chOff x="3664038" y="1663782"/>
            <a:chExt cx="1815900" cy="1815900"/>
          </a:xfrm>
        </p:grpSpPr>
        <p:sp>
          <p:nvSpPr>
            <p:cNvPr id="161" name="Google Shape;161;p23"/>
            <p:cNvSpPr/>
            <p:nvPr/>
          </p:nvSpPr>
          <p:spPr>
            <a:xfrm>
              <a:off x="3664038" y="1663782"/>
              <a:ext cx="1815900" cy="1815900"/>
            </a:xfrm>
            <a:prstGeom prst="ellipse">
              <a:avLst/>
            </a:prstGeom>
            <a:solidFill>
              <a:schemeClr val="accent1"/>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Varela Round"/>
                <a:ea typeface="Varela Round"/>
                <a:cs typeface="Varela Round"/>
                <a:sym typeface="Varela Round"/>
              </a:endParaRPr>
            </a:p>
          </p:txBody>
        </p:sp>
        <p:sp>
          <p:nvSpPr>
            <p:cNvPr id="162" name="Google Shape;162;p23"/>
            <p:cNvSpPr txBox="1"/>
            <p:nvPr/>
          </p:nvSpPr>
          <p:spPr>
            <a:xfrm>
              <a:off x="3899988" y="2158482"/>
              <a:ext cx="1344000" cy="826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b="1">
                  <a:solidFill>
                    <a:srgbClr val="FFFFFF"/>
                  </a:solidFill>
                  <a:latin typeface="Varela Round"/>
                  <a:ea typeface="Varela Round"/>
                  <a:cs typeface="Varela Round"/>
                  <a:sym typeface="Varela Round"/>
                </a:rPr>
                <a:t>Lorem ipsum congue</a:t>
              </a:r>
              <a:endParaRPr b="1">
                <a:solidFill>
                  <a:srgbClr val="FFFFFF"/>
                </a:solidFill>
                <a:latin typeface="Varela Round"/>
                <a:ea typeface="Varela Round"/>
                <a:cs typeface="Varela Round"/>
                <a:sym typeface="Varela Round"/>
              </a:endParaRPr>
            </a:p>
          </p:txBody>
        </p:sp>
      </p:grpSp>
      <p:grpSp>
        <p:nvGrpSpPr>
          <p:cNvPr id="163" name="Google Shape;163;p23"/>
          <p:cNvGrpSpPr/>
          <p:nvPr/>
        </p:nvGrpSpPr>
        <p:grpSpPr>
          <a:xfrm>
            <a:off x="4099846" y="1186509"/>
            <a:ext cx="951909" cy="951802"/>
            <a:chOff x="2859873" y="853971"/>
            <a:chExt cx="1068600" cy="1068600"/>
          </a:xfrm>
        </p:grpSpPr>
        <p:sp>
          <p:nvSpPr>
            <p:cNvPr id="164" name="Google Shape;164;p23"/>
            <p:cNvSpPr/>
            <p:nvPr/>
          </p:nvSpPr>
          <p:spPr>
            <a:xfrm>
              <a:off x="2859873" y="853971"/>
              <a:ext cx="1068600" cy="1068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arela Round"/>
                <a:ea typeface="Varela Round"/>
                <a:cs typeface="Varela Round"/>
                <a:sym typeface="Varela Round"/>
              </a:endParaRPr>
            </a:p>
          </p:txBody>
        </p:sp>
        <p:sp>
          <p:nvSpPr>
            <p:cNvPr id="165" name="Google Shape;165;p23"/>
            <p:cNvSpPr txBox="1"/>
            <p:nvPr/>
          </p:nvSpPr>
          <p:spPr>
            <a:xfrm>
              <a:off x="3012800" y="1022197"/>
              <a:ext cx="762600" cy="732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800">
                  <a:solidFill>
                    <a:srgbClr val="FFFFFF"/>
                  </a:solidFill>
                  <a:latin typeface="Varela Round"/>
                  <a:ea typeface="Varela Round"/>
                  <a:cs typeface="Varela Round"/>
                  <a:sym typeface="Varela Round"/>
                </a:rPr>
                <a:t>Lorem ipsum </a:t>
              </a:r>
              <a:endParaRPr sz="800">
                <a:solidFill>
                  <a:srgbClr val="FFFFFF"/>
                </a:solidFill>
                <a:latin typeface="Varela Round"/>
                <a:ea typeface="Varela Round"/>
                <a:cs typeface="Varela Round"/>
                <a:sym typeface="Varela Round"/>
              </a:endParaRPr>
            </a:p>
          </p:txBody>
        </p:sp>
      </p:grpSp>
      <p:grpSp>
        <p:nvGrpSpPr>
          <p:cNvPr id="166" name="Google Shape;166;p23"/>
          <p:cNvGrpSpPr/>
          <p:nvPr/>
        </p:nvGrpSpPr>
        <p:grpSpPr>
          <a:xfrm>
            <a:off x="2807036" y="3360674"/>
            <a:ext cx="951909" cy="951802"/>
            <a:chOff x="2859873" y="853971"/>
            <a:chExt cx="1068600" cy="1068600"/>
          </a:xfrm>
        </p:grpSpPr>
        <p:sp>
          <p:nvSpPr>
            <p:cNvPr id="167" name="Google Shape;167;p23"/>
            <p:cNvSpPr/>
            <p:nvPr/>
          </p:nvSpPr>
          <p:spPr>
            <a:xfrm>
              <a:off x="2859873" y="853971"/>
              <a:ext cx="1068600" cy="1068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arela Round"/>
                <a:ea typeface="Varela Round"/>
                <a:cs typeface="Varela Round"/>
                <a:sym typeface="Varela Round"/>
              </a:endParaRPr>
            </a:p>
          </p:txBody>
        </p:sp>
        <p:sp>
          <p:nvSpPr>
            <p:cNvPr id="168" name="Google Shape;168;p23"/>
            <p:cNvSpPr txBox="1"/>
            <p:nvPr/>
          </p:nvSpPr>
          <p:spPr>
            <a:xfrm>
              <a:off x="3012800" y="1022197"/>
              <a:ext cx="762600" cy="732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800">
                  <a:solidFill>
                    <a:srgbClr val="FFFFFF"/>
                  </a:solidFill>
                  <a:latin typeface="Varela Round"/>
                  <a:ea typeface="Varela Round"/>
                  <a:cs typeface="Varela Round"/>
                  <a:sym typeface="Varela Round"/>
                </a:rPr>
                <a:t>Lorem ipsum </a:t>
              </a:r>
              <a:endParaRPr sz="800">
                <a:solidFill>
                  <a:srgbClr val="FFFFFF"/>
                </a:solidFill>
                <a:latin typeface="Varela Round"/>
                <a:ea typeface="Varela Round"/>
                <a:cs typeface="Varela Round"/>
                <a:sym typeface="Varela Round"/>
              </a:endParaRPr>
            </a:p>
          </p:txBody>
        </p:sp>
      </p:grpSp>
      <p:grpSp>
        <p:nvGrpSpPr>
          <p:cNvPr id="169" name="Google Shape;169;p23"/>
          <p:cNvGrpSpPr/>
          <p:nvPr/>
        </p:nvGrpSpPr>
        <p:grpSpPr>
          <a:xfrm>
            <a:off x="5380840" y="3353749"/>
            <a:ext cx="951909" cy="951802"/>
            <a:chOff x="5214448" y="3234278"/>
            <a:chExt cx="1068600" cy="1068600"/>
          </a:xfrm>
        </p:grpSpPr>
        <p:sp>
          <p:nvSpPr>
            <p:cNvPr id="170" name="Google Shape;170;p23"/>
            <p:cNvSpPr/>
            <p:nvPr/>
          </p:nvSpPr>
          <p:spPr>
            <a:xfrm>
              <a:off x="5214448" y="3234278"/>
              <a:ext cx="1068600" cy="1068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arela Round"/>
                <a:ea typeface="Varela Round"/>
                <a:cs typeface="Varela Round"/>
                <a:sym typeface="Varela Round"/>
              </a:endParaRPr>
            </a:p>
          </p:txBody>
        </p:sp>
        <p:sp>
          <p:nvSpPr>
            <p:cNvPr id="171" name="Google Shape;171;p23"/>
            <p:cNvSpPr txBox="1"/>
            <p:nvPr/>
          </p:nvSpPr>
          <p:spPr>
            <a:xfrm>
              <a:off x="5367375" y="3402503"/>
              <a:ext cx="762600" cy="7323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800">
                  <a:solidFill>
                    <a:srgbClr val="FFFFFF"/>
                  </a:solidFill>
                  <a:latin typeface="Varela Round"/>
                  <a:ea typeface="Varela Round"/>
                  <a:cs typeface="Varela Round"/>
                  <a:sym typeface="Varela Round"/>
                </a:rPr>
                <a:t>Lorem ipsum </a:t>
              </a:r>
              <a:endParaRPr sz="800">
                <a:solidFill>
                  <a:srgbClr val="FFFFFF"/>
                </a:solidFill>
                <a:latin typeface="Varela Round"/>
                <a:ea typeface="Varela Round"/>
                <a:cs typeface="Varela Round"/>
                <a:sym typeface="Varela Round"/>
              </a:endParaRPr>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4"/>
          <p:cNvSpPr txBox="1">
            <a:spLocks noGrp="1"/>
          </p:cNvSpPr>
          <p:nvPr>
            <p:ph type="title"/>
          </p:nvPr>
        </p:nvSpPr>
        <p:spPr>
          <a:xfrm>
            <a:off x="1027950" y="517331"/>
            <a:ext cx="7088100" cy="68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And tables to compare data</a:t>
            </a:r>
            <a:endParaRPr/>
          </a:p>
        </p:txBody>
      </p:sp>
      <p:graphicFrame>
        <p:nvGraphicFramePr>
          <p:cNvPr id="177" name="Google Shape;177;p24"/>
          <p:cNvGraphicFramePr/>
          <p:nvPr/>
        </p:nvGraphicFramePr>
        <p:xfrm>
          <a:off x="1620450" y="1812131"/>
          <a:ext cx="6055500" cy="2159100"/>
        </p:xfrm>
        <a:graphic>
          <a:graphicData uri="http://schemas.openxmlformats.org/drawingml/2006/table">
            <a:tbl>
              <a:tblPr>
                <a:noFill/>
                <a:tableStyleId>{DDAC4F83-39D8-458F-A01D-74C45BC1612D}</a:tableStyleId>
              </a:tblPr>
              <a:tblGrid>
                <a:gridCol w="1513875">
                  <a:extLst>
                    <a:ext uri="{9D8B030D-6E8A-4147-A177-3AD203B41FA5}">
                      <a16:colId xmlns:a16="http://schemas.microsoft.com/office/drawing/2014/main" val="20000"/>
                    </a:ext>
                  </a:extLst>
                </a:gridCol>
                <a:gridCol w="1513875">
                  <a:extLst>
                    <a:ext uri="{9D8B030D-6E8A-4147-A177-3AD203B41FA5}">
                      <a16:colId xmlns:a16="http://schemas.microsoft.com/office/drawing/2014/main" val="20001"/>
                    </a:ext>
                  </a:extLst>
                </a:gridCol>
                <a:gridCol w="1513875">
                  <a:extLst>
                    <a:ext uri="{9D8B030D-6E8A-4147-A177-3AD203B41FA5}">
                      <a16:colId xmlns:a16="http://schemas.microsoft.com/office/drawing/2014/main" val="20002"/>
                    </a:ext>
                  </a:extLst>
                </a:gridCol>
                <a:gridCol w="1513875">
                  <a:extLst>
                    <a:ext uri="{9D8B030D-6E8A-4147-A177-3AD203B41FA5}">
                      <a16:colId xmlns:a16="http://schemas.microsoft.com/office/drawing/2014/main" val="20003"/>
                    </a:ext>
                  </a:extLst>
                </a:gridCol>
              </a:tblGrid>
              <a:tr h="539775">
                <a:tc>
                  <a:txBody>
                    <a:bodyPr/>
                    <a:lstStyle/>
                    <a:p>
                      <a:pPr marL="0" lvl="0" indent="0" algn="r" rtl="0">
                        <a:spcBef>
                          <a:spcPts val="0"/>
                        </a:spcBef>
                        <a:spcAft>
                          <a:spcPts val="0"/>
                        </a:spcAft>
                        <a:buNone/>
                      </a:pPr>
                      <a:endParaRPr sz="1100">
                        <a:solidFill>
                          <a:srgbClr val="505670"/>
                        </a:solidFill>
                        <a:latin typeface="Varela Round"/>
                        <a:ea typeface="Varela Round"/>
                        <a:cs typeface="Varela Round"/>
                        <a:sym typeface="Varela Round"/>
                      </a:endParaRPr>
                    </a:p>
                  </a:txBody>
                  <a:tcPr marL="91425" marR="91425" marT="68575" marB="68575" anchor="ctr">
                    <a:lnL w="9525" cap="flat" cmpd="sng">
                      <a:solidFill>
                        <a:srgbClr val="979CB8"/>
                      </a:solidFill>
                      <a:prstDash val="solid"/>
                      <a:round/>
                      <a:headEnd type="none" w="sm" len="sm"/>
                      <a:tailEnd type="none" w="sm" len="sm"/>
                    </a:lnL>
                    <a:lnR w="9525" cap="flat" cmpd="sng">
                      <a:solidFill>
                        <a:srgbClr val="979CB8"/>
                      </a:solidFill>
                      <a:prstDash val="dash"/>
                      <a:round/>
                      <a:headEnd type="none" w="sm" len="sm"/>
                      <a:tailEnd type="none" w="sm" len="sm"/>
                    </a:lnR>
                    <a:lnT w="9525" cap="flat" cmpd="sng">
                      <a:solidFill>
                        <a:srgbClr val="979CB8"/>
                      </a:solidFill>
                      <a:prstDash val="solid"/>
                      <a:round/>
                      <a:headEnd type="none" w="sm" len="sm"/>
                      <a:tailEnd type="none" w="sm" len="sm"/>
                    </a:lnT>
                    <a:lnB w="9525" cap="flat" cmpd="sng">
                      <a:solidFill>
                        <a:srgbClr val="979CB8"/>
                      </a:solidFill>
                      <a:prstDash val="solid"/>
                      <a:round/>
                      <a:headEnd type="none" w="sm" len="sm"/>
                      <a:tailEnd type="none" w="sm" len="sm"/>
                    </a:lnB>
                    <a:solidFill>
                      <a:srgbClr val="979CB8">
                        <a:alpha val="15380"/>
                      </a:srgbClr>
                    </a:solidFill>
                  </a:tcPr>
                </a:tc>
                <a:tc>
                  <a:txBody>
                    <a:bodyPr/>
                    <a:lstStyle/>
                    <a:p>
                      <a:pPr marL="0" lvl="0" indent="0" algn="ctr" rtl="0">
                        <a:spcBef>
                          <a:spcPts val="0"/>
                        </a:spcBef>
                        <a:spcAft>
                          <a:spcPts val="0"/>
                        </a:spcAft>
                        <a:buNone/>
                      </a:pPr>
                      <a:r>
                        <a:rPr lang="en" sz="1100">
                          <a:solidFill>
                            <a:srgbClr val="505670"/>
                          </a:solidFill>
                          <a:latin typeface="Varela Round"/>
                          <a:ea typeface="Varela Round"/>
                          <a:cs typeface="Varela Round"/>
                          <a:sym typeface="Varela Round"/>
                        </a:rPr>
                        <a:t>A</a:t>
                      </a:r>
                      <a:endParaRPr sz="1100">
                        <a:solidFill>
                          <a:srgbClr val="505670"/>
                        </a:solidFill>
                        <a:latin typeface="Varela Round"/>
                        <a:ea typeface="Varela Round"/>
                        <a:cs typeface="Varela Round"/>
                        <a:sym typeface="Varela Round"/>
                      </a:endParaRPr>
                    </a:p>
                  </a:txBody>
                  <a:tcPr marL="91425" marR="91425" marT="68575" marB="68575" anchor="ctr">
                    <a:lnL w="9525" cap="flat" cmpd="sng">
                      <a:solidFill>
                        <a:srgbClr val="979CB8"/>
                      </a:solidFill>
                      <a:prstDash val="dash"/>
                      <a:round/>
                      <a:headEnd type="none" w="sm" len="sm"/>
                      <a:tailEnd type="none" w="sm" len="sm"/>
                    </a:lnL>
                    <a:lnR w="9525" cap="flat" cmpd="sng">
                      <a:solidFill>
                        <a:srgbClr val="979CB8"/>
                      </a:solidFill>
                      <a:prstDash val="dash"/>
                      <a:round/>
                      <a:headEnd type="none" w="sm" len="sm"/>
                      <a:tailEnd type="none" w="sm" len="sm"/>
                    </a:lnR>
                    <a:lnT w="9525" cap="flat" cmpd="sng">
                      <a:solidFill>
                        <a:srgbClr val="979CB8"/>
                      </a:solidFill>
                      <a:prstDash val="solid"/>
                      <a:round/>
                      <a:headEnd type="none" w="sm" len="sm"/>
                      <a:tailEnd type="none" w="sm" len="sm"/>
                    </a:lnT>
                    <a:lnB w="9525" cap="flat" cmpd="sng">
                      <a:solidFill>
                        <a:srgbClr val="979CB8"/>
                      </a:solidFill>
                      <a:prstDash val="solid"/>
                      <a:round/>
                      <a:headEnd type="none" w="sm" len="sm"/>
                      <a:tailEnd type="none" w="sm" len="sm"/>
                    </a:lnB>
                    <a:solidFill>
                      <a:srgbClr val="979CB8">
                        <a:alpha val="15380"/>
                      </a:srgbClr>
                    </a:solidFill>
                  </a:tcPr>
                </a:tc>
                <a:tc>
                  <a:txBody>
                    <a:bodyPr/>
                    <a:lstStyle/>
                    <a:p>
                      <a:pPr marL="0" lvl="0" indent="0" algn="ctr" rtl="0">
                        <a:spcBef>
                          <a:spcPts val="0"/>
                        </a:spcBef>
                        <a:spcAft>
                          <a:spcPts val="0"/>
                        </a:spcAft>
                        <a:buNone/>
                      </a:pPr>
                      <a:r>
                        <a:rPr lang="en" sz="1100">
                          <a:solidFill>
                            <a:srgbClr val="505670"/>
                          </a:solidFill>
                          <a:latin typeface="Varela Round"/>
                          <a:ea typeface="Varela Round"/>
                          <a:cs typeface="Varela Round"/>
                          <a:sym typeface="Varela Round"/>
                        </a:rPr>
                        <a:t>B</a:t>
                      </a:r>
                      <a:endParaRPr sz="1100">
                        <a:solidFill>
                          <a:srgbClr val="505670"/>
                        </a:solidFill>
                        <a:latin typeface="Varela Round"/>
                        <a:ea typeface="Varela Round"/>
                        <a:cs typeface="Varela Round"/>
                        <a:sym typeface="Varela Round"/>
                      </a:endParaRPr>
                    </a:p>
                  </a:txBody>
                  <a:tcPr marL="91425" marR="91425" marT="68575" marB="68575" anchor="ctr">
                    <a:lnL w="9525" cap="flat" cmpd="sng">
                      <a:solidFill>
                        <a:srgbClr val="979CB8"/>
                      </a:solidFill>
                      <a:prstDash val="dash"/>
                      <a:round/>
                      <a:headEnd type="none" w="sm" len="sm"/>
                      <a:tailEnd type="none" w="sm" len="sm"/>
                    </a:lnL>
                    <a:lnR w="9525" cap="flat" cmpd="sng">
                      <a:solidFill>
                        <a:srgbClr val="979CB8"/>
                      </a:solidFill>
                      <a:prstDash val="dash"/>
                      <a:round/>
                      <a:headEnd type="none" w="sm" len="sm"/>
                      <a:tailEnd type="none" w="sm" len="sm"/>
                    </a:lnR>
                    <a:lnT w="9525" cap="flat" cmpd="sng">
                      <a:solidFill>
                        <a:srgbClr val="979CB8"/>
                      </a:solidFill>
                      <a:prstDash val="solid"/>
                      <a:round/>
                      <a:headEnd type="none" w="sm" len="sm"/>
                      <a:tailEnd type="none" w="sm" len="sm"/>
                    </a:lnT>
                    <a:lnB w="9525" cap="flat" cmpd="sng">
                      <a:solidFill>
                        <a:srgbClr val="979CB8"/>
                      </a:solidFill>
                      <a:prstDash val="solid"/>
                      <a:round/>
                      <a:headEnd type="none" w="sm" len="sm"/>
                      <a:tailEnd type="none" w="sm" len="sm"/>
                    </a:lnB>
                    <a:solidFill>
                      <a:srgbClr val="979CB8">
                        <a:alpha val="15380"/>
                      </a:srgbClr>
                    </a:solidFill>
                  </a:tcPr>
                </a:tc>
                <a:tc>
                  <a:txBody>
                    <a:bodyPr/>
                    <a:lstStyle/>
                    <a:p>
                      <a:pPr marL="0" lvl="0" indent="0" algn="ctr" rtl="0">
                        <a:spcBef>
                          <a:spcPts val="0"/>
                        </a:spcBef>
                        <a:spcAft>
                          <a:spcPts val="0"/>
                        </a:spcAft>
                        <a:buNone/>
                      </a:pPr>
                      <a:r>
                        <a:rPr lang="en" sz="1100">
                          <a:solidFill>
                            <a:srgbClr val="505670"/>
                          </a:solidFill>
                          <a:latin typeface="Varela Round"/>
                          <a:ea typeface="Varela Round"/>
                          <a:cs typeface="Varela Round"/>
                          <a:sym typeface="Varela Round"/>
                        </a:rPr>
                        <a:t>C</a:t>
                      </a:r>
                      <a:endParaRPr sz="1100">
                        <a:solidFill>
                          <a:srgbClr val="505670"/>
                        </a:solidFill>
                        <a:latin typeface="Varela Round"/>
                        <a:ea typeface="Varela Round"/>
                        <a:cs typeface="Varela Round"/>
                        <a:sym typeface="Varela Round"/>
                      </a:endParaRPr>
                    </a:p>
                  </a:txBody>
                  <a:tcPr marL="91425" marR="91425" marT="68575" marB="68575" anchor="ctr">
                    <a:lnL w="9525" cap="flat" cmpd="sng">
                      <a:solidFill>
                        <a:srgbClr val="979CB8"/>
                      </a:solidFill>
                      <a:prstDash val="dash"/>
                      <a:round/>
                      <a:headEnd type="none" w="sm" len="sm"/>
                      <a:tailEnd type="none" w="sm" len="sm"/>
                    </a:lnL>
                    <a:lnR w="9525" cap="flat" cmpd="sng">
                      <a:solidFill>
                        <a:srgbClr val="979CB8"/>
                      </a:solidFill>
                      <a:prstDash val="solid"/>
                      <a:round/>
                      <a:headEnd type="none" w="sm" len="sm"/>
                      <a:tailEnd type="none" w="sm" len="sm"/>
                    </a:lnR>
                    <a:lnT w="9525" cap="flat" cmpd="sng">
                      <a:solidFill>
                        <a:srgbClr val="979CB8"/>
                      </a:solidFill>
                      <a:prstDash val="solid"/>
                      <a:round/>
                      <a:headEnd type="none" w="sm" len="sm"/>
                      <a:tailEnd type="none" w="sm" len="sm"/>
                    </a:lnT>
                    <a:lnB w="9525" cap="flat" cmpd="sng">
                      <a:solidFill>
                        <a:srgbClr val="979CB8"/>
                      </a:solidFill>
                      <a:prstDash val="solid"/>
                      <a:round/>
                      <a:headEnd type="none" w="sm" len="sm"/>
                      <a:tailEnd type="none" w="sm" len="sm"/>
                    </a:lnB>
                    <a:solidFill>
                      <a:srgbClr val="979CB8">
                        <a:alpha val="15380"/>
                      </a:srgbClr>
                    </a:solidFill>
                  </a:tcPr>
                </a:tc>
                <a:extLst>
                  <a:ext uri="{0D108BD9-81ED-4DB2-BD59-A6C34878D82A}">
                    <a16:rowId xmlns:a16="http://schemas.microsoft.com/office/drawing/2014/main" val="10000"/>
                  </a:ext>
                </a:extLst>
              </a:tr>
              <a:tr h="539775">
                <a:tc>
                  <a:txBody>
                    <a:bodyPr/>
                    <a:lstStyle/>
                    <a:p>
                      <a:pPr marL="0" lvl="0" indent="0" algn="r" rtl="0">
                        <a:spcBef>
                          <a:spcPts val="0"/>
                        </a:spcBef>
                        <a:spcAft>
                          <a:spcPts val="0"/>
                        </a:spcAft>
                        <a:buNone/>
                      </a:pPr>
                      <a:r>
                        <a:rPr lang="en" sz="1100">
                          <a:solidFill>
                            <a:srgbClr val="505670"/>
                          </a:solidFill>
                          <a:latin typeface="Varela Round"/>
                          <a:ea typeface="Varela Round"/>
                          <a:cs typeface="Varela Round"/>
                          <a:sym typeface="Varela Round"/>
                        </a:rPr>
                        <a:t>Yellow</a:t>
                      </a:r>
                      <a:endParaRPr sz="1100">
                        <a:solidFill>
                          <a:srgbClr val="505670"/>
                        </a:solidFill>
                        <a:latin typeface="Varela Round"/>
                        <a:ea typeface="Varela Round"/>
                        <a:cs typeface="Varela Round"/>
                        <a:sym typeface="Varela Round"/>
                      </a:endParaRPr>
                    </a:p>
                  </a:txBody>
                  <a:tcPr marL="91425" marR="91425" marT="68575" marB="68575" anchor="ctr">
                    <a:lnL w="9525" cap="flat" cmpd="sng">
                      <a:solidFill>
                        <a:srgbClr val="979CB8"/>
                      </a:solidFill>
                      <a:prstDash val="solid"/>
                      <a:round/>
                      <a:headEnd type="none" w="sm" len="sm"/>
                      <a:tailEnd type="none" w="sm" len="sm"/>
                    </a:lnL>
                    <a:lnR w="9525" cap="flat" cmpd="sng">
                      <a:solidFill>
                        <a:srgbClr val="979CB8"/>
                      </a:solidFill>
                      <a:prstDash val="dash"/>
                      <a:round/>
                      <a:headEnd type="none" w="sm" len="sm"/>
                      <a:tailEnd type="none" w="sm" len="sm"/>
                    </a:lnR>
                    <a:lnT w="9525" cap="flat" cmpd="sng">
                      <a:solidFill>
                        <a:srgbClr val="979CB8"/>
                      </a:solidFill>
                      <a:prstDash val="solid"/>
                      <a:round/>
                      <a:headEnd type="none" w="sm" len="sm"/>
                      <a:tailEnd type="none" w="sm" len="sm"/>
                    </a:lnT>
                    <a:lnB w="9525" cap="flat" cmpd="sng">
                      <a:solidFill>
                        <a:srgbClr val="979CB8"/>
                      </a:solidFill>
                      <a:prstDash val="solid"/>
                      <a:round/>
                      <a:headEnd type="none" w="sm" len="sm"/>
                      <a:tailEnd type="none" w="sm" len="sm"/>
                    </a:lnB>
                  </a:tcPr>
                </a:tc>
                <a:tc>
                  <a:txBody>
                    <a:bodyPr/>
                    <a:lstStyle/>
                    <a:p>
                      <a:pPr marL="0" lvl="0" indent="0" algn="ctr" rtl="0">
                        <a:spcBef>
                          <a:spcPts val="0"/>
                        </a:spcBef>
                        <a:spcAft>
                          <a:spcPts val="0"/>
                        </a:spcAft>
                        <a:buNone/>
                      </a:pPr>
                      <a:r>
                        <a:rPr lang="en" sz="1400">
                          <a:solidFill>
                            <a:srgbClr val="505670"/>
                          </a:solidFill>
                          <a:latin typeface="Varela Round"/>
                          <a:ea typeface="Varela Round"/>
                          <a:cs typeface="Varela Round"/>
                          <a:sym typeface="Varela Round"/>
                        </a:rPr>
                        <a:t>10</a:t>
                      </a:r>
                      <a:endParaRPr sz="1400">
                        <a:solidFill>
                          <a:srgbClr val="505670"/>
                        </a:solidFill>
                        <a:latin typeface="Varela Round"/>
                        <a:ea typeface="Varela Round"/>
                        <a:cs typeface="Varela Round"/>
                        <a:sym typeface="Varela Round"/>
                      </a:endParaRPr>
                    </a:p>
                  </a:txBody>
                  <a:tcPr marL="91425" marR="91425" marT="68575" marB="68575" anchor="ctr">
                    <a:lnL w="9525" cap="flat" cmpd="sng">
                      <a:solidFill>
                        <a:srgbClr val="979CB8"/>
                      </a:solidFill>
                      <a:prstDash val="dash"/>
                      <a:round/>
                      <a:headEnd type="none" w="sm" len="sm"/>
                      <a:tailEnd type="none" w="sm" len="sm"/>
                    </a:lnL>
                    <a:lnR w="9525" cap="flat" cmpd="sng">
                      <a:solidFill>
                        <a:srgbClr val="979CB8"/>
                      </a:solidFill>
                      <a:prstDash val="dash"/>
                      <a:round/>
                      <a:headEnd type="none" w="sm" len="sm"/>
                      <a:tailEnd type="none" w="sm" len="sm"/>
                    </a:lnR>
                    <a:lnT w="9525" cap="flat" cmpd="sng">
                      <a:solidFill>
                        <a:srgbClr val="979CB8"/>
                      </a:solidFill>
                      <a:prstDash val="solid"/>
                      <a:round/>
                      <a:headEnd type="none" w="sm" len="sm"/>
                      <a:tailEnd type="none" w="sm" len="sm"/>
                    </a:lnT>
                    <a:lnB w="9525" cap="flat" cmpd="sng">
                      <a:solidFill>
                        <a:srgbClr val="979CB8"/>
                      </a:solidFill>
                      <a:prstDash val="solid"/>
                      <a:round/>
                      <a:headEnd type="none" w="sm" len="sm"/>
                      <a:tailEnd type="none" w="sm" len="sm"/>
                    </a:lnB>
                  </a:tcPr>
                </a:tc>
                <a:tc>
                  <a:txBody>
                    <a:bodyPr/>
                    <a:lstStyle/>
                    <a:p>
                      <a:pPr marL="0" lvl="0" indent="0" algn="ctr" rtl="0">
                        <a:spcBef>
                          <a:spcPts val="0"/>
                        </a:spcBef>
                        <a:spcAft>
                          <a:spcPts val="0"/>
                        </a:spcAft>
                        <a:buNone/>
                      </a:pPr>
                      <a:r>
                        <a:rPr lang="en" sz="1400">
                          <a:solidFill>
                            <a:srgbClr val="505670"/>
                          </a:solidFill>
                          <a:latin typeface="Varela Round"/>
                          <a:ea typeface="Varela Round"/>
                          <a:cs typeface="Varela Round"/>
                          <a:sym typeface="Varela Round"/>
                        </a:rPr>
                        <a:t>20</a:t>
                      </a:r>
                      <a:endParaRPr sz="1400">
                        <a:solidFill>
                          <a:srgbClr val="505670"/>
                        </a:solidFill>
                        <a:latin typeface="Varela Round"/>
                        <a:ea typeface="Varela Round"/>
                        <a:cs typeface="Varela Round"/>
                        <a:sym typeface="Varela Round"/>
                      </a:endParaRPr>
                    </a:p>
                  </a:txBody>
                  <a:tcPr marL="91425" marR="91425" marT="68575" marB="68575" anchor="ctr">
                    <a:lnL w="9525" cap="flat" cmpd="sng">
                      <a:solidFill>
                        <a:srgbClr val="979CB8"/>
                      </a:solidFill>
                      <a:prstDash val="dash"/>
                      <a:round/>
                      <a:headEnd type="none" w="sm" len="sm"/>
                      <a:tailEnd type="none" w="sm" len="sm"/>
                    </a:lnL>
                    <a:lnR w="9525" cap="flat" cmpd="sng">
                      <a:solidFill>
                        <a:srgbClr val="979CB8"/>
                      </a:solidFill>
                      <a:prstDash val="dash"/>
                      <a:round/>
                      <a:headEnd type="none" w="sm" len="sm"/>
                      <a:tailEnd type="none" w="sm" len="sm"/>
                    </a:lnR>
                    <a:lnT w="9525" cap="flat" cmpd="sng">
                      <a:solidFill>
                        <a:srgbClr val="979CB8"/>
                      </a:solidFill>
                      <a:prstDash val="solid"/>
                      <a:round/>
                      <a:headEnd type="none" w="sm" len="sm"/>
                      <a:tailEnd type="none" w="sm" len="sm"/>
                    </a:lnT>
                    <a:lnB w="9525" cap="flat" cmpd="sng">
                      <a:solidFill>
                        <a:srgbClr val="979CB8"/>
                      </a:solidFill>
                      <a:prstDash val="solid"/>
                      <a:round/>
                      <a:headEnd type="none" w="sm" len="sm"/>
                      <a:tailEnd type="none" w="sm" len="sm"/>
                    </a:lnB>
                  </a:tcPr>
                </a:tc>
                <a:tc>
                  <a:txBody>
                    <a:bodyPr/>
                    <a:lstStyle/>
                    <a:p>
                      <a:pPr marL="0" lvl="0" indent="0" algn="ctr" rtl="0">
                        <a:spcBef>
                          <a:spcPts val="0"/>
                        </a:spcBef>
                        <a:spcAft>
                          <a:spcPts val="0"/>
                        </a:spcAft>
                        <a:buNone/>
                      </a:pPr>
                      <a:r>
                        <a:rPr lang="en" sz="1400">
                          <a:solidFill>
                            <a:srgbClr val="505670"/>
                          </a:solidFill>
                          <a:latin typeface="Varela Round"/>
                          <a:ea typeface="Varela Round"/>
                          <a:cs typeface="Varela Round"/>
                          <a:sym typeface="Varela Round"/>
                        </a:rPr>
                        <a:t>7</a:t>
                      </a:r>
                      <a:endParaRPr sz="1400">
                        <a:solidFill>
                          <a:srgbClr val="505670"/>
                        </a:solidFill>
                        <a:latin typeface="Varela Round"/>
                        <a:ea typeface="Varela Round"/>
                        <a:cs typeface="Varela Round"/>
                        <a:sym typeface="Varela Round"/>
                      </a:endParaRPr>
                    </a:p>
                  </a:txBody>
                  <a:tcPr marL="91425" marR="91425" marT="68575" marB="68575" anchor="ctr">
                    <a:lnL w="9525" cap="flat" cmpd="sng">
                      <a:solidFill>
                        <a:srgbClr val="979CB8"/>
                      </a:solidFill>
                      <a:prstDash val="dash"/>
                      <a:round/>
                      <a:headEnd type="none" w="sm" len="sm"/>
                      <a:tailEnd type="none" w="sm" len="sm"/>
                    </a:lnL>
                    <a:lnR w="9525" cap="flat" cmpd="sng">
                      <a:solidFill>
                        <a:srgbClr val="979CB8"/>
                      </a:solidFill>
                      <a:prstDash val="solid"/>
                      <a:round/>
                      <a:headEnd type="none" w="sm" len="sm"/>
                      <a:tailEnd type="none" w="sm" len="sm"/>
                    </a:lnR>
                    <a:lnT w="9525" cap="flat" cmpd="sng">
                      <a:solidFill>
                        <a:srgbClr val="979CB8"/>
                      </a:solidFill>
                      <a:prstDash val="solid"/>
                      <a:round/>
                      <a:headEnd type="none" w="sm" len="sm"/>
                      <a:tailEnd type="none" w="sm" len="sm"/>
                    </a:lnT>
                    <a:lnB w="9525" cap="flat" cmpd="sng">
                      <a:solidFill>
                        <a:srgbClr val="979CB8"/>
                      </a:solidFill>
                      <a:prstDash val="solid"/>
                      <a:round/>
                      <a:headEnd type="none" w="sm" len="sm"/>
                      <a:tailEnd type="none" w="sm" len="sm"/>
                    </a:lnB>
                  </a:tcPr>
                </a:tc>
                <a:extLst>
                  <a:ext uri="{0D108BD9-81ED-4DB2-BD59-A6C34878D82A}">
                    <a16:rowId xmlns:a16="http://schemas.microsoft.com/office/drawing/2014/main" val="10001"/>
                  </a:ext>
                </a:extLst>
              </a:tr>
              <a:tr h="539775">
                <a:tc>
                  <a:txBody>
                    <a:bodyPr/>
                    <a:lstStyle/>
                    <a:p>
                      <a:pPr marL="0" lvl="0" indent="0" algn="r" rtl="0">
                        <a:spcBef>
                          <a:spcPts val="0"/>
                        </a:spcBef>
                        <a:spcAft>
                          <a:spcPts val="0"/>
                        </a:spcAft>
                        <a:buNone/>
                      </a:pPr>
                      <a:r>
                        <a:rPr lang="en" sz="1100">
                          <a:solidFill>
                            <a:srgbClr val="505670"/>
                          </a:solidFill>
                          <a:latin typeface="Varela Round"/>
                          <a:ea typeface="Varela Round"/>
                          <a:cs typeface="Varela Round"/>
                          <a:sym typeface="Varela Round"/>
                        </a:rPr>
                        <a:t>Blue</a:t>
                      </a:r>
                      <a:endParaRPr sz="1100">
                        <a:solidFill>
                          <a:srgbClr val="505670"/>
                        </a:solidFill>
                        <a:latin typeface="Varela Round"/>
                        <a:ea typeface="Varela Round"/>
                        <a:cs typeface="Varela Round"/>
                        <a:sym typeface="Varela Round"/>
                      </a:endParaRPr>
                    </a:p>
                  </a:txBody>
                  <a:tcPr marL="91425" marR="91425" marT="68575" marB="68575" anchor="ctr">
                    <a:lnL w="9525" cap="flat" cmpd="sng">
                      <a:solidFill>
                        <a:srgbClr val="979CB8"/>
                      </a:solidFill>
                      <a:prstDash val="solid"/>
                      <a:round/>
                      <a:headEnd type="none" w="sm" len="sm"/>
                      <a:tailEnd type="none" w="sm" len="sm"/>
                    </a:lnL>
                    <a:lnR w="9525" cap="flat" cmpd="sng">
                      <a:solidFill>
                        <a:srgbClr val="979CB8"/>
                      </a:solidFill>
                      <a:prstDash val="dash"/>
                      <a:round/>
                      <a:headEnd type="none" w="sm" len="sm"/>
                      <a:tailEnd type="none" w="sm" len="sm"/>
                    </a:lnR>
                    <a:lnT w="9525" cap="flat" cmpd="sng">
                      <a:solidFill>
                        <a:srgbClr val="979CB8"/>
                      </a:solidFill>
                      <a:prstDash val="solid"/>
                      <a:round/>
                      <a:headEnd type="none" w="sm" len="sm"/>
                      <a:tailEnd type="none" w="sm" len="sm"/>
                    </a:lnT>
                    <a:lnB w="9525" cap="flat" cmpd="sng">
                      <a:solidFill>
                        <a:srgbClr val="979CB8"/>
                      </a:solidFill>
                      <a:prstDash val="solid"/>
                      <a:round/>
                      <a:headEnd type="none" w="sm" len="sm"/>
                      <a:tailEnd type="none" w="sm" len="sm"/>
                    </a:lnB>
                  </a:tcPr>
                </a:tc>
                <a:tc>
                  <a:txBody>
                    <a:bodyPr/>
                    <a:lstStyle/>
                    <a:p>
                      <a:pPr marL="0" lvl="0" indent="0" algn="ctr" rtl="0">
                        <a:spcBef>
                          <a:spcPts val="0"/>
                        </a:spcBef>
                        <a:spcAft>
                          <a:spcPts val="0"/>
                        </a:spcAft>
                        <a:buNone/>
                      </a:pPr>
                      <a:r>
                        <a:rPr lang="en" sz="1400">
                          <a:solidFill>
                            <a:srgbClr val="505670"/>
                          </a:solidFill>
                          <a:latin typeface="Varela Round"/>
                          <a:ea typeface="Varela Round"/>
                          <a:cs typeface="Varela Round"/>
                          <a:sym typeface="Varela Round"/>
                        </a:rPr>
                        <a:t>30</a:t>
                      </a:r>
                      <a:endParaRPr sz="1400">
                        <a:solidFill>
                          <a:srgbClr val="505670"/>
                        </a:solidFill>
                        <a:latin typeface="Varela Round"/>
                        <a:ea typeface="Varela Round"/>
                        <a:cs typeface="Varela Round"/>
                        <a:sym typeface="Varela Round"/>
                      </a:endParaRPr>
                    </a:p>
                  </a:txBody>
                  <a:tcPr marL="91425" marR="91425" marT="68575" marB="68575" anchor="ctr">
                    <a:lnL w="9525" cap="flat" cmpd="sng">
                      <a:solidFill>
                        <a:srgbClr val="979CB8"/>
                      </a:solidFill>
                      <a:prstDash val="dash"/>
                      <a:round/>
                      <a:headEnd type="none" w="sm" len="sm"/>
                      <a:tailEnd type="none" w="sm" len="sm"/>
                    </a:lnL>
                    <a:lnR w="9525" cap="flat" cmpd="sng">
                      <a:solidFill>
                        <a:srgbClr val="979CB8"/>
                      </a:solidFill>
                      <a:prstDash val="dash"/>
                      <a:round/>
                      <a:headEnd type="none" w="sm" len="sm"/>
                      <a:tailEnd type="none" w="sm" len="sm"/>
                    </a:lnR>
                    <a:lnT w="9525" cap="flat" cmpd="sng">
                      <a:solidFill>
                        <a:srgbClr val="979CB8"/>
                      </a:solidFill>
                      <a:prstDash val="solid"/>
                      <a:round/>
                      <a:headEnd type="none" w="sm" len="sm"/>
                      <a:tailEnd type="none" w="sm" len="sm"/>
                    </a:lnT>
                    <a:lnB w="9525" cap="flat" cmpd="sng">
                      <a:solidFill>
                        <a:srgbClr val="979CB8"/>
                      </a:solidFill>
                      <a:prstDash val="solid"/>
                      <a:round/>
                      <a:headEnd type="none" w="sm" len="sm"/>
                      <a:tailEnd type="none" w="sm" len="sm"/>
                    </a:lnB>
                  </a:tcPr>
                </a:tc>
                <a:tc>
                  <a:txBody>
                    <a:bodyPr/>
                    <a:lstStyle/>
                    <a:p>
                      <a:pPr marL="0" lvl="0" indent="0" algn="ctr" rtl="0">
                        <a:spcBef>
                          <a:spcPts val="0"/>
                        </a:spcBef>
                        <a:spcAft>
                          <a:spcPts val="0"/>
                        </a:spcAft>
                        <a:buNone/>
                      </a:pPr>
                      <a:r>
                        <a:rPr lang="en" sz="1400">
                          <a:solidFill>
                            <a:srgbClr val="505670"/>
                          </a:solidFill>
                          <a:latin typeface="Varela Round"/>
                          <a:ea typeface="Varela Round"/>
                          <a:cs typeface="Varela Round"/>
                          <a:sym typeface="Varela Round"/>
                        </a:rPr>
                        <a:t>15</a:t>
                      </a:r>
                      <a:endParaRPr sz="1400">
                        <a:solidFill>
                          <a:srgbClr val="505670"/>
                        </a:solidFill>
                        <a:latin typeface="Varela Round"/>
                        <a:ea typeface="Varela Round"/>
                        <a:cs typeface="Varela Round"/>
                        <a:sym typeface="Varela Round"/>
                      </a:endParaRPr>
                    </a:p>
                  </a:txBody>
                  <a:tcPr marL="91425" marR="91425" marT="68575" marB="68575" anchor="ctr">
                    <a:lnL w="9525" cap="flat" cmpd="sng">
                      <a:solidFill>
                        <a:srgbClr val="979CB8"/>
                      </a:solidFill>
                      <a:prstDash val="dash"/>
                      <a:round/>
                      <a:headEnd type="none" w="sm" len="sm"/>
                      <a:tailEnd type="none" w="sm" len="sm"/>
                    </a:lnL>
                    <a:lnR w="9525" cap="flat" cmpd="sng">
                      <a:solidFill>
                        <a:srgbClr val="979CB8"/>
                      </a:solidFill>
                      <a:prstDash val="dash"/>
                      <a:round/>
                      <a:headEnd type="none" w="sm" len="sm"/>
                      <a:tailEnd type="none" w="sm" len="sm"/>
                    </a:lnR>
                    <a:lnT w="9525" cap="flat" cmpd="sng">
                      <a:solidFill>
                        <a:srgbClr val="979CB8"/>
                      </a:solidFill>
                      <a:prstDash val="solid"/>
                      <a:round/>
                      <a:headEnd type="none" w="sm" len="sm"/>
                      <a:tailEnd type="none" w="sm" len="sm"/>
                    </a:lnT>
                    <a:lnB w="9525" cap="flat" cmpd="sng">
                      <a:solidFill>
                        <a:srgbClr val="979CB8"/>
                      </a:solidFill>
                      <a:prstDash val="solid"/>
                      <a:round/>
                      <a:headEnd type="none" w="sm" len="sm"/>
                      <a:tailEnd type="none" w="sm" len="sm"/>
                    </a:lnB>
                  </a:tcPr>
                </a:tc>
                <a:tc>
                  <a:txBody>
                    <a:bodyPr/>
                    <a:lstStyle/>
                    <a:p>
                      <a:pPr marL="0" lvl="0" indent="0" algn="ctr" rtl="0">
                        <a:spcBef>
                          <a:spcPts val="0"/>
                        </a:spcBef>
                        <a:spcAft>
                          <a:spcPts val="0"/>
                        </a:spcAft>
                        <a:buNone/>
                      </a:pPr>
                      <a:r>
                        <a:rPr lang="en" sz="1400">
                          <a:solidFill>
                            <a:srgbClr val="505670"/>
                          </a:solidFill>
                          <a:latin typeface="Varela Round"/>
                          <a:ea typeface="Varela Round"/>
                          <a:cs typeface="Varela Round"/>
                          <a:sym typeface="Varela Round"/>
                        </a:rPr>
                        <a:t>10</a:t>
                      </a:r>
                      <a:endParaRPr sz="1400">
                        <a:solidFill>
                          <a:srgbClr val="505670"/>
                        </a:solidFill>
                        <a:latin typeface="Varela Round"/>
                        <a:ea typeface="Varela Round"/>
                        <a:cs typeface="Varela Round"/>
                        <a:sym typeface="Varela Round"/>
                      </a:endParaRPr>
                    </a:p>
                  </a:txBody>
                  <a:tcPr marL="91425" marR="91425" marT="68575" marB="68575" anchor="ctr">
                    <a:lnL w="9525" cap="flat" cmpd="sng">
                      <a:solidFill>
                        <a:srgbClr val="979CB8"/>
                      </a:solidFill>
                      <a:prstDash val="dash"/>
                      <a:round/>
                      <a:headEnd type="none" w="sm" len="sm"/>
                      <a:tailEnd type="none" w="sm" len="sm"/>
                    </a:lnL>
                    <a:lnR w="9525" cap="flat" cmpd="sng">
                      <a:solidFill>
                        <a:srgbClr val="979CB8"/>
                      </a:solidFill>
                      <a:prstDash val="solid"/>
                      <a:round/>
                      <a:headEnd type="none" w="sm" len="sm"/>
                      <a:tailEnd type="none" w="sm" len="sm"/>
                    </a:lnR>
                    <a:lnT w="9525" cap="flat" cmpd="sng">
                      <a:solidFill>
                        <a:srgbClr val="979CB8"/>
                      </a:solidFill>
                      <a:prstDash val="solid"/>
                      <a:round/>
                      <a:headEnd type="none" w="sm" len="sm"/>
                      <a:tailEnd type="none" w="sm" len="sm"/>
                    </a:lnT>
                    <a:lnB w="9525" cap="flat" cmpd="sng">
                      <a:solidFill>
                        <a:srgbClr val="979CB8"/>
                      </a:solidFill>
                      <a:prstDash val="solid"/>
                      <a:round/>
                      <a:headEnd type="none" w="sm" len="sm"/>
                      <a:tailEnd type="none" w="sm" len="sm"/>
                    </a:lnB>
                  </a:tcPr>
                </a:tc>
                <a:extLst>
                  <a:ext uri="{0D108BD9-81ED-4DB2-BD59-A6C34878D82A}">
                    <a16:rowId xmlns:a16="http://schemas.microsoft.com/office/drawing/2014/main" val="10002"/>
                  </a:ext>
                </a:extLst>
              </a:tr>
              <a:tr h="539775">
                <a:tc>
                  <a:txBody>
                    <a:bodyPr/>
                    <a:lstStyle/>
                    <a:p>
                      <a:pPr marL="0" lvl="0" indent="0" algn="r" rtl="0">
                        <a:spcBef>
                          <a:spcPts val="0"/>
                        </a:spcBef>
                        <a:spcAft>
                          <a:spcPts val="0"/>
                        </a:spcAft>
                        <a:buNone/>
                      </a:pPr>
                      <a:r>
                        <a:rPr lang="en" sz="1100">
                          <a:solidFill>
                            <a:srgbClr val="505670"/>
                          </a:solidFill>
                          <a:latin typeface="Varela Round"/>
                          <a:ea typeface="Varela Round"/>
                          <a:cs typeface="Varela Round"/>
                          <a:sym typeface="Varela Round"/>
                        </a:rPr>
                        <a:t>Orange</a:t>
                      </a:r>
                      <a:endParaRPr sz="1100">
                        <a:solidFill>
                          <a:srgbClr val="505670"/>
                        </a:solidFill>
                        <a:latin typeface="Varela Round"/>
                        <a:ea typeface="Varela Round"/>
                        <a:cs typeface="Varela Round"/>
                        <a:sym typeface="Varela Round"/>
                      </a:endParaRPr>
                    </a:p>
                  </a:txBody>
                  <a:tcPr marL="91425" marR="91425" marT="68575" marB="68575" anchor="ctr">
                    <a:lnL w="9525" cap="flat" cmpd="sng">
                      <a:solidFill>
                        <a:srgbClr val="979CB8"/>
                      </a:solidFill>
                      <a:prstDash val="solid"/>
                      <a:round/>
                      <a:headEnd type="none" w="sm" len="sm"/>
                      <a:tailEnd type="none" w="sm" len="sm"/>
                    </a:lnL>
                    <a:lnR w="9525" cap="flat" cmpd="sng">
                      <a:solidFill>
                        <a:srgbClr val="979CB8"/>
                      </a:solidFill>
                      <a:prstDash val="dash"/>
                      <a:round/>
                      <a:headEnd type="none" w="sm" len="sm"/>
                      <a:tailEnd type="none" w="sm" len="sm"/>
                    </a:lnR>
                    <a:lnT w="9525" cap="flat" cmpd="sng">
                      <a:solidFill>
                        <a:srgbClr val="979CB8"/>
                      </a:solidFill>
                      <a:prstDash val="solid"/>
                      <a:round/>
                      <a:headEnd type="none" w="sm" len="sm"/>
                      <a:tailEnd type="none" w="sm" len="sm"/>
                    </a:lnT>
                    <a:lnB w="9525" cap="flat" cmpd="sng">
                      <a:solidFill>
                        <a:srgbClr val="979CB8"/>
                      </a:solidFill>
                      <a:prstDash val="solid"/>
                      <a:round/>
                      <a:headEnd type="none" w="sm" len="sm"/>
                      <a:tailEnd type="none" w="sm" len="sm"/>
                    </a:lnB>
                  </a:tcPr>
                </a:tc>
                <a:tc>
                  <a:txBody>
                    <a:bodyPr/>
                    <a:lstStyle/>
                    <a:p>
                      <a:pPr marL="0" lvl="0" indent="0" algn="ctr" rtl="0">
                        <a:spcBef>
                          <a:spcPts val="0"/>
                        </a:spcBef>
                        <a:spcAft>
                          <a:spcPts val="0"/>
                        </a:spcAft>
                        <a:buNone/>
                      </a:pPr>
                      <a:r>
                        <a:rPr lang="en" sz="1400">
                          <a:solidFill>
                            <a:srgbClr val="505670"/>
                          </a:solidFill>
                          <a:latin typeface="Varela Round"/>
                          <a:ea typeface="Varela Round"/>
                          <a:cs typeface="Varela Round"/>
                          <a:sym typeface="Varela Round"/>
                        </a:rPr>
                        <a:t>5</a:t>
                      </a:r>
                      <a:endParaRPr sz="1400">
                        <a:solidFill>
                          <a:srgbClr val="505670"/>
                        </a:solidFill>
                        <a:latin typeface="Varela Round"/>
                        <a:ea typeface="Varela Round"/>
                        <a:cs typeface="Varela Round"/>
                        <a:sym typeface="Varela Round"/>
                      </a:endParaRPr>
                    </a:p>
                  </a:txBody>
                  <a:tcPr marL="91425" marR="91425" marT="68575" marB="68575" anchor="ctr">
                    <a:lnL w="9525" cap="flat" cmpd="sng">
                      <a:solidFill>
                        <a:srgbClr val="979CB8"/>
                      </a:solidFill>
                      <a:prstDash val="dash"/>
                      <a:round/>
                      <a:headEnd type="none" w="sm" len="sm"/>
                      <a:tailEnd type="none" w="sm" len="sm"/>
                    </a:lnL>
                    <a:lnR w="9525" cap="flat" cmpd="sng">
                      <a:solidFill>
                        <a:srgbClr val="979CB8"/>
                      </a:solidFill>
                      <a:prstDash val="dash"/>
                      <a:round/>
                      <a:headEnd type="none" w="sm" len="sm"/>
                      <a:tailEnd type="none" w="sm" len="sm"/>
                    </a:lnR>
                    <a:lnT w="9525" cap="flat" cmpd="sng">
                      <a:solidFill>
                        <a:srgbClr val="979CB8"/>
                      </a:solidFill>
                      <a:prstDash val="solid"/>
                      <a:round/>
                      <a:headEnd type="none" w="sm" len="sm"/>
                      <a:tailEnd type="none" w="sm" len="sm"/>
                    </a:lnT>
                    <a:lnB w="9525" cap="flat" cmpd="sng">
                      <a:solidFill>
                        <a:srgbClr val="979CB8"/>
                      </a:solidFill>
                      <a:prstDash val="solid"/>
                      <a:round/>
                      <a:headEnd type="none" w="sm" len="sm"/>
                      <a:tailEnd type="none" w="sm" len="sm"/>
                    </a:lnB>
                  </a:tcPr>
                </a:tc>
                <a:tc>
                  <a:txBody>
                    <a:bodyPr/>
                    <a:lstStyle/>
                    <a:p>
                      <a:pPr marL="0" lvl="0" indent="0" algn="ctr" rtl="0">
                        <a:spcBef>
                          <a:spcPts val="0"/>
                        </a:spcBef>
                        <a:spcAft>
                          <a:spcPts val="0"/>
                        </a:spcAft>
                        <a:buNone/>
                      </a:pPr>
                      <a:r>
                        <a:rPr lang="en" sz="1400">
                          <a:solidFill>
                            <a:srgbClr val="505670"/>
                          </a:solidFill>
                          <a:latin typeface="Varela Round"/>
                          <a:ea typeface="Varela Round"/>
                          <a:cs typeface="Varela Round"/>
                          <a:sym typeface="Varela Round"/>
                        </a:rPr>
                        <a:t>24</a:t>
                      </a:r>
                      <a:endParaRPr sz="1400">
                        <a:solidFill>
                          <a:srgbClr val="505670"/>
                        </a:solidFill>
                        <a:latin typeface="Varela Round"/>
                        <a:ea typeface="Varela Round"/>
                        <a:cs typeface="Varela Round"/>
                        <a:sym typeface="Varela Round"/>
                      </a:endParaRPr>
                    </a:p>
                  </a:txBody>
                  <a:tcPr marL="91425" marR="91425" marT="68575" marB="68575" anchor="ctr">
                    <a:lnL w="9525" cap="flat" cmpd="sng">
                      <a:solidFill>
                        <a:srgbClr val="979CB8"/>
                      </a:solidFill>
                      <a:prstDash val="dash"/>
                      <a:round/>
                      <a:headEnd type="none" w="sm" len="sm"/>
                      <a:tailEnd type="none" w="sm" len="sm"/>
                    </a:lnL>
                    <a:lnR w="9525" cap="flat" cmpd="sng">
                      <a:solidFill>
                        <a:srgbClr val="979CB8"/>
                      </a:solidFill>
                      <a:prstDash val="dash"/>
                      <a:round/>
                      <a:headEnd type="none" w="sm" len="sm"/>
                      <a:tailEnd type="none" w="sm" len="sm"/>
                    </a:lnR>
                    <a:lnT w="9525" cap="flat" cmpd="sng">
                      <a:solidFill>
                        <a:srgbClr val="979CB8"/>
                      </a:solidFill>
                      <a:prstDash val="solid"/>
                      <a:round/>
                      <a:headEnd type="none" w="sm" len="sm"/>
                      <a:tailEnd type="none" w="sm" len="sm"/>
                    </a:lnT>
                    <a:lnB w="9525" cap="flat" cmpd="sng">
                      <a:solidFill>
                        <a:srgbClr val="979CB8"/>
                      </a:solidFill>
                      <a:prstDash val="solid"/>
                      <a:round/>
                      <a:headEnd type="none" w="sm" len="sm"/>
                      <a:tailEnd type="none" w="sm" len="sm"/>
                    </a:lnB>
                  </a:tcPr>
                </a:tc>
                <a:tc>
                  <a:txBody>
                    <a:bodyPr/>
                    <a:lstStyle/>
                    <a:p>
                      <a:pPr marL="0" lvl="0" indent="0" algn="ctr" rtl="0">
                        <a:spcBef>
                          <a:spcPts val="0"/>
                        </a:spcBef>
                        <a:spcAft>
                          <a:spcPts val="0"/>
                        </a:spcAft>
                        <a:buNone/>
                      </a:pPr>
                      <a:r>
                        <a:rPr lang="en" sz="1400">
                          <a:solidFill>
                            <a:srgbClr val="505670"/>
                          </a:solidFill>
                          <a:latin typeface="Varela Round"/>
                          <a:ea typeface="Varela Round"/>
                          <a:cs typeface="Varela Round"/>
                          <a:sym typeface="Varela Round"/>
                        </a:rPr>
                        <a:t>16</a:t>
                      </a:r>
                      <a:endParaRPr sz="1400">
                        <a:solidFill>
                          <a:srgbClr val="505670"/>
                        </a:solidFill>
                        <a:latin typeface="Varela Round"/>
                        <a:ea typeface="Varela Round"/>
                        <a:cs typeface="Varela Round"/>
                        <a:sym typeface="Varela Round"/>
                      </a:endParaRPr>
                    </a:p>
                  </a:txBody>
                  <a:tcPr marL="91425" marR="91425" marT="68575" marB="68575" anchor="ctr">
                    <a:lnL w="9525" cap="flat" cmpd="sng">
                      <a:solidFill>
                        <a:srgbClr val="979CB8"/>
                      </a:solidFill>
                      <a:prstDash val="dash"/>
                      <a:round/>
                      <a:headEnd type="none" w="sm" len="sm"/>
                      <a:tailEnd type="none" w="sm" len="sm"/>
                    </a:lnL>
                    <a:lnR w="9525" cap="flat" cmpd="sng">
                      <a:solidFill>
                        <a:srgbClr val="979CB8"/>
                      </a:solidFill>
                      <a:prstDash val="solid"/>
                      <a:round/>
                      <a:headEnd type="none" w="sm" len="sm"/>
                      <a:tailEnd type="none" w="sm" len="sm"/>
                    </a:lnR>
                    <a:lnT w="9525" cap="flat" cmpd="sng">
                      <a:solidFill>
                        <a:srgbClr val="979CB8"/>
                      </a:solidFill>
                      <a:prstDash val="solid"/>
                      <a:round/>
                      <a:headEnd type="none" w="sm" len="sm"/>
                      <a:tailEnd type="none" w="sm" len="sm"/>
                    </a:lnT>
                    <a:lnB w="9525" cap="flat" cmpd="sng">
                      <a:solidFill>
                        <a:srgbClr val="979CB8"/>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pic>
        <p:nvPicPr>
          <p:cNvPr id="183" name="Google Shape;183;p25" descr="mapa_esbozo_n_50-01.png"/>
          <p:cNvPicPr preferRelativeResize="0"/>
          <p:nvPr/>
        </p:nvPicPr>
        <p:blipFill>
          <a:blip r:embed="rId3">
            <a:alphaModFix/>
          </a:blip>
          <a:stretch>
            <a:fillRect/>
          </a:stretch>
        </p:blipFill>
        <p:spPr>
          <a:xfrm>
            <a:off x="1128938" y="1152300"/>
            <a:ext cx="6986974" cy="3530775"/>
          </a:xfrm>
          <a:prstGeom prst="rect">
            <a:avLst/>
          </a:prstGeom>
          <a:noFill/>
          <a:ln>
            <a:noFill/>
          </a:ln>
        </p:spPr>
      </p:pic>
      <p:sp>
        <p:nvSpPr>
          <p:cNvPr id="184" name="Google Shape;184;p25"/>
          <p:cNvSpPr txBox="1">
            <a:spLocks noGrp="1"/>
          </p:cNvSpPr>
          <p:nvPr>
            <p:ph type="title"/>
          </p:nvPr>
        </p:nvSpPr>
        <p:spPr>
          <a:xfrm>
            <a:off x="1027950" y="517331"/>
            <a:ext cx="7088100" cy="68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Maps</a:t>
            </a:r>
            <a:endParaRPr/>
          </a:p>
        </p:txBody>
      </p:sp>
      <p:sp>
        <p:nvSpPr>
          <p:cNvPr id="185" name="Google Shape;185;p25"/>
          <p:cNvSpPr/>
          <p:nvPr/>
        </p:nvSpPr>
        <p:spPr>
          <a:xfrm>
            <a:off x="2394525" y="1967825"/>
            <a:ext cx="702000" cy="202500"/>
          </a:xfrm>
          <a:prstGeom prst="wedgeRectCallout">
            <a:avLst>
              <a:gd name="adj1" fmla="val -21428"/>
              <a:gd name="adj2" fmla="val 84287"/>
            </a:avLst>
          </a:prstGeom>
          <a:solidFill>
            <a:schemeClr val="accent1"/>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a:solidFill>
                  <a:srgbClr val="FFFFFF"/>
                </a:solidFill>
                <a:latin typeface="Varela Round"/>
                <a:ea typeface="Varela Round"/>
                <a:cs typeface="Varela Round"/>
                <a:sym typeface="Varela Round"/>
              </a:rPr>
              <a:t>our office</a:t>
            </a:r>
            <a:endParaRPr sz="800">
              <a:solidFill>
                <a:srgbClr val="FFFFFF"/>
              </a:solidFill>
              <a:latin typeface="Varela Round"/>
              <a:ea typeface="Varela Round"/>
              <a:cs typeface="Varela Round"/>
              <a:sym typeface="Varela Round"/>
            </a:endParaRPr>
          </a:p>
        </p:txBody>
      </p:sp>
      <p:sp>
        <p:nvSpPr>
          <p:cNvPr id="186" name="Google Shape;186;p25"/>
          <p:cNvSpPr/>
          <p:nvPr/>
        </p:nvSpPr>
        <p:spPr>
          <a:xfrm rot="8177530">
            <a:off x="4022099" y="2134983"/>
            <a:ext cx="112883" cy="112883"/>
          </a:xfrm>
          <a:prstGeom prst="teardrop">
            <a:avLst>
              <a:gd name="adj" fmla="val 100000"/>
            </a:avLst>
          </a:prstGeom>
          <a:solidFill>
            <a:schemeClr val="accent6"/>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5"/>
          <p:cNvSpPr/>
          <p:nvPr/>
        </p:nvSpPr>
        <p:spPr>
          <a:xfrm rot="8177530">
            <a:off x="1793159" y="2290989"/>
            <a:ext cx="112883" cy="112883"/>
          </a:xfrm>
          <a:prstGeom prst="teardrop">
            <a:avLst>
              <a:gd name="adj" fmla="val 100000"/>
            </a:avLst>
          </a:prstGeom>
          <a:solidFill>
            <a:schemeClr val="accent6"/>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5"/>
          <p:cNvSpPr/>
          <p:nvPr/>
        </p:nvSpPr>
        <p:spPr>
          <a:xfrm rot="8177530">
            <a:off x="3157630" y="3651109"/>
            <a:ext cx="112883" cy="112883"/>
          </a:xfrm>
          <a:prstGeom prst="teardrop">
            <a:avLst>
              <a:gd name="adj" fmla="val 100000"/>
            </a:avLst>
          </a:prstGeom>
          <a:solidFill>
            <a:schemeClr val="accent6"/>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5"/>
          <p:cNvSpPr/>
          <p:nvPr/>
        </p:nvSpPr>
        <p:spPr>
          <a:xfrm rot="8177530">
            <a:off x="4618410" y="3912647"/>
            <a:ext cx="112883" cy="112883"/>
          </a:xfrm>
          <a:prstGeom prst="teardrop">
            <a:avLst>
              <a:gd name="adj" fmla="val 100000"/>
            </a:avLst>
          </a:prstGeom>
          <a:solidFill>
            <a:schemeClr val="accent6"/>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5"/>
          <p:cNvSpPr/>
          <p:nvPr/>
        </p:nvSpPr>
        <p:spPr>
          <a:xfrm rot="8177530">
            <a:off x="6408518" y="2515307"/>
            <a:ext cx="112883" cy="112883"/>
          </a:xfrm>
          <a:prstGeom prst="teardrop">
            <a:avLst>
              <a:gd name="adj" fmla="val 100000"/>
            </a:avLst>
          </a:prstGeom>
          <a:solidFill>
            <a:schemeClr val="accent6"/>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5"/>
          <p:cNvSpPr/>
          <p:nvPr/>
        </p:nvSpPr>
        <p:spPr>
          <a:xfrm rot="8177530">
            <a:off x="6958907" y="3957140"/>
            <a:ext cx="112883" cy="112883"/>
          </a:xfrm>
          <a:prstGeom prst="teardrop">
            <a:avLst>
              <a:gd name="adj" fmla="val 100000"/>
            </a:avLst>
          </a:prstGeom>
          <a:solidFill>
            <a:schemeClr val="accent6"/>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196"/>
        <p:cNvGrpSpPr/>
        <p:nvPr/>
      </p:nvGrpSpPr>
      <p:grpSpPr>
        <a:xfrm>
          <a:off x="0" y="0"/>
          <a:ext cx="0" cy="0"/>
          <a:chOff x="0" y="0"/>
          <a:chExt cx="0" cy="0"/>
        </a:xfrm>
      </p:grpSpPr>
      <p:sp>
        <p:nvSpPr>
          <p:cNvPr id="197" name="Google Shape;197;p26"/>
          <p:cNvSpPr txBox="1">
            <a:spLocks noGrp="1"/>
          </p:cNvSpPr>
          <p:nvPr>
            <p:ph type="ctrTitle" idx="4294967295"/>
          </p:nvPr>
        </p:nvSpPr>
        <p:spPr>
          <a:xfrm>
            <a:off x="1451100" y="1869094"/>
            <a:ext cx="6241800" cy="1159800"/>
          </a:xfrm>
          <a:prstGeom prst="rect">
            <a:avLst/>
          </a:prstGeom>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9000" b="1"/>
              <a:t>89,526,124</a:t>
            </a:r>
            <a:endParaRPr sz="9000" b="1"/>
          </a:p>
        </p:txBody>
      </p:sp>
      <p:sp>
        <p:nvSpPr>
          <p:cNvPr id="198" name="Google Shape;198;p26"/>
          <p:cNvSpPr txBox="1">
            <a:spLocks noGrp="1"/>
          </p:cNvSpPr>
          <p:nvPr>
            <p:ph type="subTitle" idx="4294967295"/>
          </p:nvPr>
        </p:nvSpPr>
        <p:spPr>
          <a:xfrm>
            <a:off x="1544618" y="3134592"/>
            <a:ext cx="62418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1800">
                <a:solidFill>
                  <a:srgbClr val="FFFFFF"/>
                </a:solidFill>
              </a:rPr>
              <a:t>Whoa! That’s a big number, aren’t you proud?</a:t>
            </a:r>
            <a:endParaRPr sz="1800">
              <a:solidFill>
                <a:srgbClr val="FFFFFF"/>
              </a:solidFill>
            </a:endParaRPr>
          </a:p>
        </p:txBody>
      </p:sp>
      <p:sp>
        <p:nvSpPr>
          <p:cNvPr id="199" name="Google Shape;199;p26"/>
          <p:cNvSpPr/>
          <p:nvPr/>
        </p:nvSpPr>
        <p:spPr>
          <a:xfrm>
            <a:off x="2080100" y="1583629"/>
            <a:ext cx="4829425" cy="1286438"/>
          </a:xfrm>
          <a:custGeom>
            <a:avLst/>
            <a:gdLst/>
            <a:ahLst/>
            <a:cxnLst/>
            <a:rect l="l" t="t" r="r" b="b"/>
            <a:pathLst>
              <a:path w="193177" h="68610" extrusionOk="0">
                <a:moveTo>
                  <a:pt x="0" y="9488"/>
                </a:moveTo>
                <a:cubicBezTo>
                  <a:pt x="1258" y="19869"/>
                  <a:pt x="3068" y="30192"/>
                  <a:pt x="3891" y="40616"/>
                </a:cubicBezTo>
                <a:cubicBezTo>
                  <a:pt x="4487" y="48159"/>
                  <a:pt x="182" y="56547"/>
                  <a:pt x="3567" y="63314"/>
                </a:cubicBezTo>
                <a:cubicBezTo>
                  <a:pt x="4874" y="65926"/>
                  <a:pt x="9402" y="63638"/>
                  <a:pt x="12322" y="63638"/>
                </a:cubicBezTo>
                <a:cubicBezTo>
                  <a:pt x="21833" y="63638"/>
                  <a:pt x="31346" y="63485"/>
                  <a:pt x="40856" y="63638"/>
                </a:cubicBezTo>
                <a:cubicBezTo>
                  <a:pt x="63900" y="64009"/>
                  <a:pt x="86876" y="66657"/>
                  <a:pt x="109922" y="66881"/>
                </a:cubicBezTo>
                <a:cubicBezTo>
                  <a:pt x="127332" y="67050"/>
                  <a:pt x="144724" y="68044"/>
                  <a:pt x="162128" y="68502"/>
                </a:cubicBezTo>
                <a:cubicBezTo>
                  <a:pt x="170351" y="68718"/>
                  <a:pt x="178584" y="67998"/>
                  <a:pt x="186771" y="67205"/>
                </a:cubicBezTo>
                <a:cubicBezTo>
                  <a:pt x="188311" y="67056"/>
                  <a:pt x="191162" y="67772"/>
                  <a:pt x="191311" y="66232"/>
                </a:cubicBezTo>
                <a:cubicBezTo>
                  <a:pt x="192717" y="51707"/>
                  <a:pt x="189692" y="37019"/>
                  <a:pt x="190662" y="22458"/>
                </a:cubicBezTo>
                <a:cubicBezTo>
                  <a:pt x="191115" y="15664"/>
                  <a:pt x="196037" y="6211"/>
                  <a:pt x="190662" y="2030"/>
                </a:cubicBezTo>
                <a:cubicBezTo>
                  <a:pt x="185541" y="-1954"/>
                  <a:pt x="177696" y="1381"/>
                  <a:pt x="171207" y="1381"/>
                </a:cubicBezTo>
                <a:cubicBezTo>
                  <a:pt x="155624" y="1381"/>
                  <a:pt x="140081" y="2960"/>
                  <a:pt x="124514" y="3651"/>
                </a:cubicBezTo>
                <a:cubicBezTo>
                  <a:pt x="83458" y="5474"/>
                  <a:pt x="42393" y="7866"/>
                  <a:pt x="1297" y="7866"/>
                </a:cubicBezTo>
              </a:path>
            </a:pathLst>
          </a:custGeom>
          <a:noFill/>
          <a:ln w="9525" cap="flat" cmpd="sng">
            <a:solidFill>
              <a:srgbClr val="505670"/>
            </a:solidFill>
            <a:prstDash val="solid"/>
            <a:round/>
            <a:headEnd type="none" w="med" len="med"/>
            <a:tailEnd type="none" w="med" len="med"/>
          </a:ln>
        </p:spPr>
      </p:sp>
      <p:sp>
        <p:nvSpPr>
          <p:cNvPr id="200" name="Google Shape;200;p26"/>
          <p:cNvSpPr/>
          <p:nvPr/>
        </p:nvSpPr>
        <p:spPr>
          <a:xfrm>
            <a:off x="2088200" y="1604569"/>
            <a:ext cx="4894450" cy="1326994"/>
          </a:xfrm>
          <a:custGeom>
            <a:avLst/>
            <a:gdLst/>
            <a:ahLst/>
            <a:cxnLst/>
            <a:rect l="l" t="t" r="r" b="b"/>
            <a:pathLst>
              <a:path w="195778" h="70773" extrusionOk="0">
                <a:moveTo>
                  <a:pt x="2270" y="3507"/>
                </a:moveTo>
                <a:cubicBezTo>
                  <a:pt x="4760" y="17456"/>
                  <a:pt x="5300" y="31885"/>
                  <a:pt x="3891" y="45984"/>
                </a:cubicBezTo>
                <a:cubicBezTo>
                  <a:pt x="3385" y="51043"/>
                  <a:pt x="3634" y="56154"/>
                  <a:pt x="3243" y="61224"/>
                </a:cubicBezTo>
                <a:cubicBezTo>
                  <a:pt x="3118" y="62844"/>
                  <a:pt x="1635" y="65090"/>
                  <a:pt x="2918" y="66088"/>
                </a:cubicBezTo>
                <a:cubicBezTo>
                  <a:pt x="6851" y="69147"/>
                  <a:pt x="12877" y="66553"/>
                  <a:pt x="17834" y="67061"/>
                </a:cubicBezTo>
                <a:cubicBezTo>
                  <a:pt x="22382" y="67527"/>
                  <a:pt x="26883" y="68542"/>
                  <a:pt x="31453" y="68682"/>
                </a:cubicBezTo>
                <a:cubicBezTo>
                  <a:pt x="56843" y="69463"/>
                  <a:pt x="82251" y="69655"/>
                  <a:pt x="107653" y="69655"/>
                </a:cubicBezTo>
                <a:cubicBezTo>
                  <a:pt x="127324" y="69655"/>
                  <a:pt x="146996" y="69655"/>
                  <a:pt x="166667" y="69655"/>
                </a:cubicBezTo>
                <a:cubicBezTo>
                  <a:pt x="175872" y="69655"/>
                  <a:pt x="192100" y="74141"/>
                  <a:pt x="193905" y="65115"/>
                </a:cubicBezTo>
                <a:cubicBezTo>
                  <a:pt x="196535" y="51962"/>
                  <a:pt x="195526" y="38321"/>
                  <a:pt x="195526" y="24908"/>
                </a:cubicBezTo>
                <a:cubicBezTo>
                  <a:pt x="195526" y="19055"/>
                  <a:pt x="194229" y="13251"/>
                  <a:pt x="194229" y="7398"/>
                </a:cubicBezTo>
                <a:cubicBezTo>
                  <a:pt x="194229" y="5105"/>
                  <a:pt x="195533" y="856"/>
                  <a:pt x="193256" y="588"/>
                </a:cubicBezTo>
                <a:cubicBezTo>
                  <a:pt x="171487" y="-1973"/>
                  <a:pt x="149636" y="5100"/>
                  <a:pt x="127757" y="6425"/>
                </a:cubicBezTo>
                <a:cubicBezTo>
                  <a:pt x="85244" y="8999"/>
                  <a:pt x="42525" y="6003"/>
                  <a:pt x="0" y="8371"/>
                </a:cubicBezTo>
              </a:path>
            </a:pathLst>
          </a:custGeom>
          <a:noFill/>
          <a:ln w="9525" cap="flat" cmpd="sng">
            <a:solidFill>
              <a:srgbClr val="505670"/>
            </a:solidFill>
            <a:prstDash val="solid"/>
            <a:round/>
            <a:headEnd type="none" w="med" len="med"/>
            <a:tailEnd type="none" w="med" len="med"/>
          </a:ln>
        </p:spPr>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205"/>
        <p:cNvGrpSpPr/>
        <p:nvPr/>
      </p:nvGrpSpPr>
      <p:grpSpPr>
        <a:xfrm>
          <a:off x="0" y="0"/>
          <a:ext cx="0" cy="0"/>
          <a:chOff x="0" y="0"/>
          <a:chExt cx="0" cy="0"/>
        </a:xfrm>
      </p:grpSpPr>
      <p:sp>
        <p:nvSpPr>
          <p:cNvPr id="206" name="Google Shape;206;p27"/>
          <p:cNvSpPr txBox="1">
            <a:spLocks noGrp="1"/>
          </p:cNvSpPr>
          <p:nvPr>
            <p:ph type="ctrTitle" idx="4294967295"/>
          </p:nvPr>
        </p:nvSpPr>
        <p:spPr>
          <a:xfrm>
            <a:off x="1114650" y="876600"/>
            <a:ext cx="6914700" cy="89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a:solidFill>
                  <a:srgbClr val="FFD966"/>
                </a:solidFill>
              </a:rPr>
              <a:t>89,526,124$</a:t>
            </a:r>
            <a:endParaRPr sz="7200">
              <a:solidFill>
                <a:srgbClr val="FFD966"/>
              </a:solidFill>
            </a:endParaRPr>
          </a:p>
        </p:txBody>
      </p:sp>
      <p:sp>
        <p:nvSpPr>
          <p:cNvPr id="207" name="Google Shape;207;p27"/>
          <p:cNvSpPr txBox="1">
            <a:spLocks noGrp="1"/>
          </p:cNvSpPr>
          <p:nvPr>
            <p:ph type="subTitle" idx="4294967295"/>
          </p:nvPr>
        </p:nvSpPr>
        <p:spPr>
          <a:xfrm>
            <a:off x="1114650" y="1373210"/>
            <a:ext cx="6914700" cy="4632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1800">
                <a:solidFill>
                  <a:srgbClr val="FFFFFF"/>
                </a:solidFill>
              </a:rPr>
              <a:t>That’s a lot of money</a:t>
            </a:r>
            <a:endParaRPr sz="1800">
              <a:solidFill>
                <a:srgbClr val="FFFFFF"/>
              </a:solidFill>
            </a:endParaRPr>
          </a:p>
        </p:txBody>
      </p:sp>
      <p:sp>
        <p:nvSpPr>
          <p:cNvPr id="208" name="Google Shape;208;p27"/>
          <p:cNvSpPr txBox="1">
            <a:spLocks noGrp="1"/>
          </p:cNvSpPr>
          <p:nvPr>
            <p:ph type="ctrTitle" idx="4294967295"/>
          </p:nvPr>
        </p:nvSpPr>
        <p:spPr>
          <a:xfrm>
            <a:off x="1114650" y="3505503"/>
            <a:ext cx="6914700" cy="89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a:solidFill>
                  <a:srgbClr val="FFD966"/>
                </a:solidFill>
              </a:rPr>
              <a:t>100%</a:t>
            </a:r>
            <a:endParaRPr sz="7200">
              <a:solidFill>
                <a:srgbClr val="FFD966"/>
              </a:solidFill>
            </a:endParaRPr>
          </a:p>
        </p:txBody>
      </p:sp>
      <p:sp>
        <p:nvSpPr>
          <p:cNvPr id="209" name="Google Shape;209;p27"/>
          <p:cNvSpPr txBox="1">
            <a:spLocks noGrp="1"/>
          </p:cNvSpPr>
          <p:nvPr>
            <p:ph type="subTitle" idx="4294967295"/>
          </p:nvPr>
        </p:nvSpPr>
        <p:spPr>
          <a:xfrm>
            <a:off x="1114650" y="4002113"/>
            <a:ext cx="6914700" cy="4632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1800">
                <a:solidFill>
                  <a:srgbClr val="FFFFFF"/>
                </a:solidFill>
              </a:rPr>
              <a:t>Total success!</a:t>
            </a:r>
            <a:endParaRPr sz="1800">
              <a:solidFill>
                <a:srgbClr val="FFFFFF"/>
              </a:solidFill>
            </a:endParaRPr>
          </a:p>
        </p:txBody>
      </p:sp>
      <p:sp>
        <p:nvSpPr>
          <p:cNvPr id="210" name="Google Shape;210;p27"/>
          <p:cNvSpPr txBox="1">
            <a:spLocks noGrp="1"/>
          </p:cNvSpPr>
          <p:nvPr>
            <p:ph type="ctrTitle" idx="4294967295"/>
          </p:nvPr>
        </p:nvSpPr>
        <p:spPr>
          <a:xfrm>
            <a:off x="1114650" y="2191051"/>
            <a:ext cx="6914700" cy="89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a:solidFill>
                  <a:srgbClr val="FFD966"/>
                </a:solidFill>
              </a:rPr>
              <a:t>185,244</a:t>
            </a:r>
            <a:r>
              <a:rPr lang="en" sz="4800">
                <a:solidFill>
                  <a:srgbClr val="FFD966"/>
                </a:solidFill>
              </a:rPr>
              <a:t> users</a:t>
            </a:r>
            <a:endParaRPr sz="4800">
              <a:solidFill>
                <a:srgbClr val="FFD966"/>
              </a:solidFill>
            </a:endParaRPr>
          </a:p>
        </p:txBody>
      </p:sp>
      <p:sp>
        <p:nvSpPr>
          <p:cNvPr id="211" name="Google Shape;211;p27"/>
          <p:cNvSpPr txBox="1">
            <a:spLocks noGrp="1"/>
          </p:cNvSpPr>
          <p:nvPr>
            <p:ph type="subTitle" idx="4294967295"/>
          </p:nvPr>
        </p:nvSpPr>
        <p:spPr>
          <a:xfrm>
            <a:off x="1114650" y="2687661"/>
            <a:ext cx="6914700" cy="4632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1800">
                <a:solidFill>
                  <a:srgbClr val="FFFFFF"/>
                </a:solidFill>
              </a:rPr>
              <a:t>And a lot of users</a:t>
            </a:r>
            <a:endParaRPr sz="1800">
              <a:solidFill>
                <a:srgbClr val="FFFFFF"/>
              </a:solidFill>
            </a:endParaRPr>
          </a:p>
        </p:txBody>
      </p:sp>
      <p:cxnSp>
        <p:nvCxnSpPr>
          <p:cNvPr id="212" name="Google Shape;212;p27"/>
          <p:cNvCxnSpPr/>
          <p:nvPr/>
        </p:nvCxnSpPr>
        <p:spPr>
          <a:xfrm flipH="1">
            <a:off x="5241500" y="3517763"/>
            <a:ext cx="640500" cy="212700"/>
          </a:xfrm>
          <a:prstGeom prst="straightConnector1">
            <a:avLst/>
          </a:prstGeom>
          <a:noFill/>
          <a:ln w="9525" cap="flat" cmpd="sng">
            <a:solidFill>
              <a:srgbClr val="FFD966"/>
            </a:solidFill>
            <a:prstDash val="dash"/>
            <a:round/>
            <a:headEnd type="none" w="med" len="med"/>
            <a:tailEnd type="triangle" w="med" len="med"/>
          </a:ln>
        </p:spPr>
      </p:cxnSp>
      <p:cxnSp>
        <p:nvCxnSpPr>
          <p:cNvPr id="213" name="Google Shape;213;p27"/>
          <p:cNvCxnSpPr/>
          <p:nvPr/>
        </p:nvCxnSpPr>
        <p:spPr>
          <a:xfrm rot="10800000">
            <a:off x="5379325" y="4040869"/>
            <a:ext cx="681000" cy="109200"/>
          </a:xfrm>
          <a:prstGeom prst="straightConnector1">
            <a:avLst/>
          </a:prstGeom>
          <a:noFill/>
          <a:ln w="9525" cap="flat" cmpd="sng">
            <a:solidFill>
              <a:srgbClr val="FFD966"/>
            </a:solidFill>
            <a:prstDash val="dash"/>
            <a:round/>
            <a:headEnd type="none" w="med" len="med"/>
            <a:tailEnd type="triangle" w="med" len="med"/>
          </a:ln>
        </p:spPr>
      </p:cxnSp>
      <p:cxnSp>
        <p:nvCxnSpPr>
          <p:cNvPr id="214" name="Google Shape;214;p27"/>
          <p:cNvCxnSpPr/>
          <p:nvPr/>
        </p:nvCxnSpPr>
        <p:spPr>
          <a:xfrm>
            <a:off x="3644625" y="3456975"/>
            <a:ext cx="251400" cy="219000"/>
          </a:xfrm>
          <a:prstGeom prst="straightConnector1">
            <a:avLst/>
          </a:prstGeom>
          <a:noFill/>
          <a:ln w="9525" cap="flat" cmpd="sng">
            <a:solidFill>
              <a:srgbClr val="FFD966"/>
            </a:solidFill>
            <a:prstDash val="dash"/>
            <a:round/>
            <a:headEnd type="none" w="med" len="med"/>
            <a:tailEnd type="triangle" w="med" len="med"/>
          </a:ln>
        </p:spPr>
      </p:cxnSp>
      <p:cxnSp>
        <p:nvCxnSpPr>
          <p:cNvPr id="215" name="Google Shape;215;p27"/>
          <p:cNvCxnSpPr/>
          <p:nvPr/>
        </p:nvCxnSpPr>
        <p:spPr>
          <a:xfrm rot="10800000" flipH="1">
            <a:off x="3239300" y="3955594"/>
            <a:ext cx="591900" cy="6000"/>
          </a:xfrm>
          <a:prstGeom prst="straightConnector1">
            <a:avLst/>
          </a:prstGeom>
          <a:noFill/>
          <a:ln w="9525" cap="flat" cmpd="sng">
            <a:solidFill>
              <a:srgbClr val="FFD966"/>
            </a:solidFill>
            <a:prstDash val="dash"/>
            <a:round/>
            <a:headEnd type="none" w="med" len="med"/>
            <a:tailEnd type="triangle" w="med" len="med"/>
          </a:ln>
        </p:spPr>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8"/>
          <p:cNvSpPr txBox="1">
            <a:spLocks noGrp="1"/>
          </p:cNvSpPr>
          <p:nvPr>
            <p:ph type="title"/>
          </p:nvPr>
        </p:nvSpPr>
        <p:spPr>
          <a:xfrm>
            <a:off x="1027950" y="517331"/>
            <a:ext cx="7088100" cy="68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Our process is easy</a:t>
            </a:r>
            <a:endParaRPr/>
          </a:p>
        </p:txBody>
      </p:sp>
      <p:sp>
        <p:nvSpPr>
          <p:cNvPr id="222" name="Google Shape;222;p28"/>
          <p:cNvSpPr/>
          <p:nvPr/>
        </p:nvSpPr>
        <p:spPr>
          <a:xfrm>
            <a:off x="1134900" y="1909238"/>
            <a:ext cx="2517600" cy="1325100"/>
          </a:xfrm>
          <a:prstGeom prst="homePlate">
            <a:avLst>
              <a:gd name="adj" fmla="val 30129"/>
            </a:avLst>
          </a:prstGeom>
          <a:solidFill>
            <a:schemeClr val="accent1"/>
          </a:solid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rgbClr val="FFFFFF"/>
                </a:solidFill>
                <a:latin typeface="Varela Round"/>
                <a:ea typeface="Varela Round"/>
                <a:cs typeface="Varela Round"/>
                <a:sym typeface="Varela Round"/>
              </a:rPr>
              <a:t>first</a:t>
            </a:r>
            <a:endParaRPr sz="2400">
              <a:solidFill>
                <a:srgbClr val="FFFFFF"/>
              </a:solidFill>
              <a:latin typeface="Varela Round"/>
              <a:ea typeface="Varela Round"/>
              <a:cs typeface="Varela Round"/>
              <a:sym typeface="Varela Round"/>
            </a:endParaRPr>
          </a:p>
        </p:txBody>
      </p:sp>
      <p:sp>
        <p:nvSpPr>
          <p:cNvPr id="223" name="Google Shape;223;p28"/>
          <p:cNvSpPr/>
          <p:nvPr/>
        </p:nvSpPr>
        <p:spPr>
          <a:xfrm>
            <a:off x="3318246" y="1909238"/>
            <a:ext cx="2566200" cy="1325100"/>
          </a:xfrm>
          <a:prstGeom prst="chevron">
            <a:avLst>
              <a:gd name="adj" fmla="val 29853"/>
            </a:avLst>
          </a:prstGeom>
          <a:solidFill>
            <a:schemeClr val="accent3"/>
          </a:solid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rgbClr val="FFFFFF"/>
                </a:solidFill>
                <a:latin typeface="Varela Round"/>
                <a:ea typeface="Varela Round"/>
                <a:cs typeface="Varela Round"/>
                <a:sym typeface="Varela Round"/>
              </a:rPr>
              <a:t>second</a:t>
            </a:r>
            <a:endParaRPr sz="2400" dirty="0">
              <a:solidFill>
                <a:srgbClr val="FFFFFF"/>
              </a:solidFill>
              <a:latin typeface="Varela Round"/>
              <a:ea typeface="Varela Round"/>
              <a:cs typeface="Varela Round"/>
              <a:sym typeface="Varela Round"/>
            </a:endParaRPr>
          </a:p>
        </p:txBody>
      </p:sp>
      <p:sp>
        <p:nvSpPr>
          <p:cNvPr id="224" name="Google Shape;224;p28"/>
          <p:cNvSpPr/>
          <p:nvPr/>
        </p:nvSpPr>
        <p:spPr>
          <a:xfrm>
            <a:off x="5550009" y="1909238"/>
            <a:ext cx="2566200" cy="1325100"/>
          </a:xfrm>
          <a:prstGeom prst="chevron">
            <a:avLst>
              <a:gd name="adj" fmla="val 29853"/>
            </a:avLst>
          </a:prstGeom>
          <a:solidFill>
            <a:schemeClr val="accent5"/>
          </a:solid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rgbClr val="FFFFFF"/>
                </a:solidFill>
                <a:latin typeface="Varela Round"/>
                <a:ea typeface="Varela Round"/>
                <a:cs typeface="Varela Round"/>
                <a:sym typeface="Varela Round"/>
              </a:rPr>
              <a:t>last</a:t>
            </a:r>
            <a:endParaRPr sz="2400">
              <a:solidFill>
                <a:srgbClr val="FFFFFF"/>
              </a:solidFill>
              <a:latin typeface="Varela Round"/>
              <a:ea typeface="Varela Round"/>
              <a:cs typeface="Varela Round"/>
              <a:sym typeface="Varela Round"/>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9"/>
          <p:cNvSpPr txBox="1">
            <a:spLocks noGrp="1"/>
          </p:cNvSpPr>
          <p:nvPr>
            <p:ph type="title"/>
          </p:nvPr>
        </p:nvSpPr>
        <p:spPr>
          <a:xfrm>
            <a:off x="1027950" y="517331"/>
            <a:ext cx="7088100" cy="68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Let’s review some concepts</a:t>
            </a:r>
            <a:endParaRPr/>
          </a:p>
        </p:txBody>
      </p:sp>
      <p:sp>
        <p:nvSpPr>
          <p:cNvPr id="231" name="Google Shape;231;p29"/>
          <p:cNvSpPr txBox="1">
            <a:spLocks noGrp="1"/>
          </p:cNvSpPr>
          <p:nvPr>
            <p:ph type="body" idx="1"/>
          </p:nvPr>
        </p:nvSpPr>
        <p:spPr>
          <a:xfrm>
            <a:off x="1110575" y="1771650"/>
            <a:ext cx="2236500" cy="1132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000" b="1"/>
              <a:t>Yellow</a:t>
            </a:r>
            <a:endParaRPr sz="1000" b="1"/>
          </a:p>
          <a:p>
            <a:pPr marL="0" lvl="0" indent="0" algn="l" rtl="0">
              <a:spcBef>
                <a:spcPts val="600"/>
              </a:spcBef>
              <a:spcAft>
                <a:spcPts val="0"/>
              </a:spcAft>
              <a:buNone/>
            </a:pPr>
            <a:r>
              <a:rPr lang="en" sz="1000"/>
              <a:t>Is the color of gold, butter and ripe lemons. In the spectrum of visible light, yellow is found between green and orange.</a:t>
            </a:r>
            <a:endParaRPr sz="1000"/>
          </a:p>
        </p:txBody>
      </p:sp>
      <p:sp>
        <p:nvSpPr>
          <p:cNvPr id="232" name="Google Shape;232;p29"/>
          <p:cNvSpPr txBox="1">
            <a:spLocks noGrp="1"/>
          </p:cNvSpPr>
          <p:nvPr>
            <p:ph type="body" idx="2"/>
          </p:nvPr>
        </p:nvSpPr>
        <p:spPr>
          <a:xfrm>
            <a:off x="3461801" y="1771650"/>
            <a:ext cx="2236500" cy="1132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000" b="1"/>
              <a:t>Blue</a:t>
            </a:r>
            <a:endParaRPr sz="1000" b="1"/>
          </a:p>
          <a:p>
            <a:pPr marL="0" lvl="0" indent="0" algn="l" rtl="0">
              <a:spcBef>
                <a:spcPts val="600"/>
              </a:spcBef>
              <a:spcAft>
                <a:spcPts val="0"/>
              </a:spcAft>
              <a:buNone/>
            </a:pPr>
            <a:r>
              <a:rPr lang="en" sz="1000"/>
              <a:t>Is the colour of the clear sky and the deep sea. It is located between violet and green on the optical spectrum.</a:t>
            </a:r>
            <a:endParaRPr sz="1000"/>
          </a:p>
        </p:txBody>
      </p:sp>
      <p:sp>
        <p:nvSpPr>
          <p:cNvPr id="233" name="Google Shape;233;p29"/>
          <p:cNvSpPr txBox="1">
            <a:spLocks noGrp="1"/>
          </p:cNvSpPr>
          <p:nvPr>
            <p:ph type="body" idx="3"/>
          </p:nvPr>
        </p:nvSpPr>
        <p:spPr>
          <a:xfrm>
            <a:off x="5813027" y="1771650"/>
            <a:ext cx="2236500" cy="1132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000" b="1"/>
              <a:t>Red</a:t>
            </a:r>
            <a:endParaRPr sz="1000" b="1"/>
          </a:p>
          <a:p>
            <a:pPr marL="0" lvl="0" indent="0" algn="l" rtl="0">
              <a:spcBef>
                <a:spcPts val="600"/>
              </a:spcBef>
              <a:spcAft>
                <a:spcPts val="0"/>
              </a:spcAft>
              <a:buNone/>
            </a:pPr>
            <a:r>
              <a:rPr lang="en" sz="1000"/>
              <a:t>Is the color of blood, and because of this it has historically been associated with sacrifice, danger and courage. </a:t>
            </a:r>
            <a:endParaRPr sz="1000"/>
          </a:p>
          <a:p>
            <a:pPr marL="0" lvl="0" indent="0" algn="l" rtl="0">
              <a:spcBef>
                <a:spcPts val="600"/>
              </a:spcBef>
              <a:spcAft>
                <a:spcPts val="0"/>
              </a:spcAft>
              <a:buNone/>
            </a:pPr>
            <a:endParaRPr sz="1000"/>
          </a:p>
        </p:txBody>
      </p:sp>
      <p:sp>
        <p:nvSpPr>
          <p:cNvPr id="234" name="Google Shape;234;p29"/>
          <p:cNvSpPr txBox="1">
            <a:spLocks noGrp="1"/>
          </p:cNvSpPr>
          <p:nvPr>
            <p:ph type="body" idx="1"/>
          </p:nvPr>
        </p:nvSpPr>
        <p:spPr>
          <a:xfrm>
            <a:off x="1110575" y="3294480"/>
            <a:ext cx="2236500" cy="1132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000" b="1"/>
              <a:t>Yellow</a:t>
            </a:r>
            <a:endParaRPr sz="1000" b="1"/>
          </a:p>
          <a:p>
            <a:pPr marL="0" lvl="0" indent="0" algn="l" rtl="0">
              <a:spcBef>
                <a:spcPts val="600"/>
              </a:spcBef>
              <a:spcAft>
                <a:spcPts val="0"/>
              </a:spcAft>
              <a:buNone/>
            </a:pPr>
            <a:r>
              <a:rPr lang="en" sz="1000"/>
              <a:t>Is the color of gold, butter and ripe lemons. In the spectrum of visible light, yellow is found between green and orange.</a:t>
            </a:r>
            <a:endParaRPr sz="1000"/>
          </a:p>
        </p:txBody>
      </p:sp>
      <p:sp>
        <p:nvSpPr>
          <p:cNvPr id="235" name="Google Shape;235;p29"/>
          <p:cNvSpPr txBox="1">
            <a:spLocks noGrp="1"/>
          </p:cNvSpPr>
          <p:nvPr>
            <p:ph type="body" idx="2"/>
          </p:nvPr>
        </p:nvSpPr>
        <p:spPr>
          <a:xfrm>
            <a:off x="3461801" y="3294480"/>
            <a:ext cx="2236500" cy="1132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000" b="1"/>
              <a:t>Blue</a:t>
            </a:r>
            <a:endParaRPr sz="1000" b="1"/>
          </a:p>
          <a:p>
            <a:pPr marL="0" lvl="0" indent="0" algn="l" rtl="0">
              <a:spcBef>
                <a:spcPts val="600"/>
              </a:spcBef>
              <a:spcAft>
                <a:spcPts val="0"/>
              </a:spcAft>
              <a:buNone/>
            </a:pPr>
            <a:r>
              <a:rPr lang="en" sz="1000"/>
              <a:t>Is the colour of the clear sky and the deep sea. It is located between violet and green on the optical spectrum.</a:t>
            </a:r>
            <a:endParaRPr sz="1000"/>
          </a:p>
        </p:txBody>
      </p:sp>
      <p:sp>
        <p:nvSpPr>
          <p:cNvPr id="236" name="Google Shape;236;p29"/>
          <p:cNvSpPr txBox="1">
            <a:spLocks noGrp="1"/>
          </p:cNvSpPr>
          <p:nvPr>
            <p:ph type="body" idx="3"/>
          </p:nvPr>
        </p:nvSpPr>
        <p:spPr>
          <a:xfrm>
            <a:off x="5813027" y="3294480"/>
            <a:ext cx="2236500" cy="1132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000" b="1"/>
              <a:t>Red</a:t>
            </a:r>
            <a:endParaRPr sz="1000" b="1"/>
          </a:p>
          <a:p>
            <a:pPr marL="0" lvl="0" indent="0" algn="l" rtl="0">
              <a:spcBef>
                <a:spcPts val="600"/>
              </a:spcBef>
              <a:spcAft>
                <a:spcPts val="0"/>
              </a:spcAft>
              <a:buNone/>
            </a:pPr>
            <a:r>
              <a:rPr lang="en" sz="1000"/>
              <a:t>Is the color of blood, and because of this it has historically been associated with sacrifice, danger and courage. </a:t>
            </a:r>
            <a:endParaRPr sz="1000"/>
          </a:p>
          <a:p>
            <a:pPr marL="0" lvl="0" indent="0" algn="l" rtl="0">
              <a:spcBef>
                <a:spcPts val="600"/>
              </a:spcBef>
              <a:spcAft>
                <a:spcPts val="0"/>
              </a:spcAft>
              <a:buNone/>
            </a:pPr>
            <a:endParaRPr sz="1000"/>
          </a:p>
        </p:txBody>
      </p:sp>
      <p:sp>
        <p:nvSpPr>
          <p:cNvPr id="237" name="Google Shape;237;p29"/>
          <p:cNvSpPr/>
          <p:nvPr/>
        </p:nvSpPr>
        <p:spPr>
          <a:xfrm>
            <a:off x="3553086" y="1536514"/>
            <a:ext cx="366281" cy="285519"/>
          </a:xfrm>
          <a:custGeom>
            <a:avLst/>
            <a:gdLst/>
            <a:ahLst/>
            <a:cxnLst/>
            <a:rect l="l" t="t" r="r" b="b"/>
            <a:pathLst>
              <a:path w="17714" h="15647" extrusionOk="0">
                <a:moveTo>
                  <a:pt x="9806" y="2118"/>
                </a:moveTo>
                <a:lnTo>
                  <a:pt x="9782" y="2166"/>
                </a:lnTo>
                <a:lnTo>
                  <a:pt x="9757" y="2239"/>
                </a:lnTo>
                <a:lnTo>
                  <a:pt x="9757" y="2312"/>
                </a:lnTo>
                <a:lnTo>
                  <a:pt x="9782" y="2483"/>
                </a:lnTo>
                <a:lnTo>
                  <a:pt x="9855" y="2677"/>
                </a:lnTo>
                <a:lnTo>
                  <a:pt x="9903" y="2872"/>
                </a:lnTo>
                <a:lnTo>
                  <a:pt x="9952" y="2945"/>
                </a:lnTo>
                <a:lnTo>
                  <a:pt x="10001" y="2969"/>
                </a:lnTo>
                <a:lnTo>
                  <a:pt x="10049" y="2994"/>
                </a:lnTo>
                <a:lnTo>
                  <a:pt x="10122" y="3018"/>
                </a:lnTo>
                <a:lnTo>
                  <a:pt x="10195" y="2994"/>
                </a:lnTo>
                <a:lnTo>
                  <a:pt x="10244" y="2945"/>
                </a:lnTo>
                <a:lnTo>
                  <a:pt x="10293" y="2896"/>
                </a:lnTo>
                <a:lnTo>
                  <a:pt x="10293" y="2823"/>
                </a:lnTo>
                <a:lnTo>
                  <a:pt x="10293" y="2702"/>
                </a:lnTo>
                <a:lnTo>
                  <a:pt x="10244" y="2580"/>
                </a:lnTo>
                <a:lnTo>
                  <a:pt x="10171" y="2361"/>
                </a:lnTo>
                <a:lnTo>
                  <a:pt x="10122" y="2264"/>
                </a:lnTo>
                <a:lnTo>
                  <a:pt x="10049" y="2191"/>
                </a:lnTo>
                <a:lnTo>
                  <a:pt x="9952" y="2118"/>
                </a:lnTo>
                <a:close/>
                <a:moveTo>
                  <a:pt x="13821" y="2312"/>
                </a:moveTo>
                <a:lnTo>
                  <a:pt x="13748" y="2385"/>
                </a:lnTo>
                <a:lnTo>
                  <a:pt x="13602" y="2531"/>
                </a:lnTo>
                <a:lnTo>
                  <a:pt x="13456" y="2677"/>
                </a:lnTo>
                <a:lnTo>
                  <a:pt x="13407" y="2775"/>
                </a:lnTo>
                <a:lnTo>
                  <a:pt x="13383" y="2872"/>
                </a:lnTo>
                <a:lnTo>
                  <a:pt x="13407" y="2921"/>
                </a:lnTo>
                <a:lnTo>
                  <a:pt x="13431" y="2945"/>
                </a:lnTo>
                <a:lnTo>
                  <a:pt x="13456" y="2994"/>
                </a:lnTo>
                <a:lnTo>
                  <a:pt x="13504" y="3018"/>
                </a:lnTo>
                <a:lnTo>
                  <a:pt x="13602" y="3018"/>
                </a:lnTo>
                <a:lnTo>
                  <a:pt x="13699" y="2969"/>
                </a:lnTo>
                <a:lnTo>
                  <a:pt x="13796" y="2921"/>
                </a:lnTo>
                <a:lnTo>
                  <a:pt x="13894" y="2848"/>
                </a:lnTo>
                <a:lnTo>
                  <a:pt x="14040" y="2702"/>
                </a:lnTo>
                <a:lnTo>
                  <a:pt x="14113" y="2604"/>
                </a:lnTo>
                <a:lnTo>
                  <a:pt x="14137" y="2507"/>
                </a:lnTo>
                <a:lnTo>
                  <a:pt x="14113" y="2434"/>
                </a:lnTo>
                <a:lnTo>
                  <a:pt x="14064" y="2361"/>
                </a:lnTo>
                <a:lnTo>
                  <a:pt x="13991" y="2312"/>
                </a:lnTo>
                <a:close/>
                <a:moveTo>
                  <a:pt x="15232" y="4600"/>
                </a:moveTo>
                <a:lnTo>
                  <a:pt x="15037" y="4648"/>
                </a:lnTo>
                <a:lnTo>
                  <a:pt x="14867" y="4697"/>
                </a:lnTo>
                <a:lnTo>
                  <a:pt x="14672" y="4770"/>
                </a:lnTo>
                <a:lnTo>
                  <a:pt x="14575" y="4794"/>
                </a:lnTo>
                <a:lnTo>
                  <a:pt x="14478" y="4843"/>
                </a:lnTo>
                <a:lnTo>
                  <a:pt x="14429" y="4916"/>
                </a:lnTo>
                <a:lnTo>
                  <a:pt x="14429" y="4965"/>
                </a:lnTo>
                <a:lnTo>
                  <a:pt x="14453" y="5038"/>
                </a:lnTo>
                <a:lnTo>
                  <a:pt x="14502" y="5086"/>
                </a:lnTo>
                <a:lnTo>
                  <a:pt x="14721" y="5135"/>
                </a:lnTo>
                <a:lnTo>
                  <a:pt x="14964" y="5135"/>
                </a:lnTo>
                <a:lnTo>
                  <a:pt x="15086" y="5111"/>
                </a:lnTo>
                <a:lnTo>
                  <a:pt x="15183" y="5086"/>
                </a:lnTo>
                <a:lnTo>
                  <a:pt x="15281" y="5038"/>
                </a:lnTo>
                <a:lnTo>
                  <a:pt x="15378" y="4965"/>
                </a:lnTo>
                <a:lnTo>
                  <a:pt x="15402" y="4916"/>
                </a:lnTo>
                <a:lnTo>
                  <a:pt x="15427" y="4867"/>
                </a:lnTo>
                <a:lnTo>
                  <a:pt x="15427" y="4794"/>
                </a:lnTo>
                <a:lnTo>
                  <a:pt x="15427" y="4746"/>
                </a:lnTo>
                <a:lnTo>
                  <a:pt x="15402" y="4673"/>
                </a:lnTo>
                <a:lnTo>
                  <a:pt x="15354" y="4648"/>
                </a:lnTo>
                <a:lnTo>
                  <a:pt x="15305" y="4624"/>
                </a:lnTo>
                <a:lnTo>
                  <a:pt x="15232" y="4600"/>
                </a:lnTo>
                <a:close/>
                <a:moveTo>
                  <a:pt x="9052" y="4721"/>
                </a:moveTo>
                <a:lnTo>
                  <a:pt x="8954" y="4746"/>
                </a:lnTo>
                <a:lnTo>
                  <a:pt x="8711" y="4794"/>
                </a:lnTo>
                <a:lnTo>
                  <a:pt x="8516" y="4819"/>
                </a:lnTo>
                <a:lnTo>
                  <a:pt x="8419" y="4867"/>
                </a:lnTo>
                <a:lnTo>
                  <a:pt x="8346" y="4916"/>
                </a:lnTo>
                <a:lnTo>
                  <a:pt x="8273" y="4989"/>
                </a:lnTo>
                <a:lnTo>
                  <a:pt x="8249" y="5062"/>
                </a:lnTo>
                <a:lnTo>
                  <a:pt x="8273" y="5159"/>
                </a:lnTo>
                <a:lnTo>
                  <a:pt x="8297" y="5184"/>
                </a:lnTo>
                <a:lnTo>
                  <a:pt x="8346" y="5208"/>
                </a:lnTo>
                <a:lnTo>
                  <a:pt x="8443" y="5257"/>
                </a:lnTo>
                <a:lnTo>
                  <a:pt x="8930" y="5257"/>
                </a:lnTo>
                <a:lnTo>
                  <a:pt x="9076" y="5232"/>
                </a:lnTo>
                <a:lnTo>
                  <a:pt x="9198" y="5184"/>
                </a:lnTo>
                <a:lnTo>
                  <a:pt x="9319" y="5086"/>
                </a:lnTo>
                <a:lnTo>
                  <a:pt x="9344" y="5038"/>
                </a:lnTo>
                <a:lnTo>
                  <a:pt x="9344" y="4989"/>
                </a:lnTo>
                <a:lnTo>
                  <a:pt x="9319" y="4892"/>
                </a:lnTo>
                <a:lnTo>
                  <a:pt x="9246" y="4794"/>
                </a:lnTo>
                <a:lnTo>
                  <a:pt x="9173" y="4746"/>
                </a:lnTo>
                <a:lnTo>
                  <a:pt x="9052" y="4721"/>
                </a:lnTo>
                <a:close/>
                <a:moveTo>
                  <a:pt x="11801" y="3505"/>
                </a:moveTo>
                <a:lnTo>
                  <a:pt x="12020" y="3529"/>
                </a:lnTo>
                <a:lnTo>
                  <a:pt x="12263" y="3578"/>
                </a:lnTo>
                <a:lnTo>
                  <a:pt x="12482" y="3651"/>
                </a:lnTo>
                <a:lnTo>
                  <a:pt x="12701" y="3772"/>
                </a:lnTo>
                <a:lnTo>
                  <a:pt x="12872" y="3918"/>
                </a:lnTo>
                <a:lnTo>
                  <a:pt x="13042" y="4089"/>
                </a:lnTo>
                <a:lnTo>
                  <a:pt x="13212" y="4283"/>
                </a:lnTo>
                <a:lnTo>
                  <a:pt x="13334" y="4478"/>
                </a:lnTo>
                <a:lnTo>
                  <a:pt x="13431" y="4697"/>
                </a:lnTo>
                <a:lnTo>
                  <a:pt x="13480" y="4867"/>
                </a:lnTo>
                <a:lnTo>
                  <a:pt x="13504" y="5038"/>
                </a:lnTo>
                <a:lnTo>
                  <a:pt x="13504" y="5208"/>
                </a:lnTo>
                <a:lnTo>
                  <a:pt x="13480" y="5378"/>
                </a:lnTo>
                <a:lnTo>
                  <a:pt x="13456" y="5549"/>
                </a:lnTo>
                <a:lnTo>
                  <a:pt x="13407" y="5719"/>
                </a:lnTo>
                <a:lnTo>
                  <a:pt x="13334" y="5889"/>
                </a:lnTo>
                <a:lnTo>
                  <a:pt x="13237" y="6035"/>
                </a:lnTo>
                <a:lnTo>
                  <a:pt x="13139" y="6181"/>
                </a:lnTo>
                <a:lnTo>
                  <a:pt x="13042" y="6303"/>
                </a:lnTo>
                <a:lnTo>
                  <a:pt x="12920" y="6425"/>
                </a:lnTo>
                <a:lnTo>
                  <a:pt x="12774" y="6546"/>
                </a:lnTo>
                <a:lnTo>
                  <a:pt x="12628" y="6644"/>
                </a:lnTo>
                <a:lnTo>
                  <a:pt x="12482" y="6741"/>
                </a:lnTo>
                <a:lnTo>
                  <a:pt x="12336" y="6814"/>
                </a:lnTo>
                <a:lnTo>
                  <a:pt x="12166" y="6863"/>
                </a:lnTo>
                <a:lnTo>
                  <a:pt x="11996" y="6911"/>
                </a:lnTo>
                <a:lnTo>
                  <a:pt x="11801" y="6936"/>
                </a:lnTo>
                <a:lnTo>
                  <a:pt x="11631" y="6936"/>
                </a:lnTo>
                <a:lnTo>
                  <a:pt x="11485" y="6911"/>
                </a:lnTo>
                <a:lnTo>
                  <a:pt x="11315" y="6863"/>
                </a:lnTo>
                <a:lnTo>
                  <a:pt x="11169" y="6814"/>
                </a:lnTo>
                <a:lnTo>
                  <a:pt x="11023" y="6741"/>
                </a:lnTo>
                <a:lnTo>
                  <a:pt x="10901" y="6644"/>
                </a:lnTo>
                <a:lnTo>
                  <a:pt x="10779" y="6546"/>
                </a:lnTo>
                <a:lnTo>
                  <a:pt x="10658" y="6425"/>
                </a:lnTo>
                <a:lnTo>
                  <a:pt x="10560" y="6303"/>
                </a:lnTo>
                <a:lnTo>
                  <a:pt x="10463" y="6157"/>
                </a:lnTo>
                <a:lnTo>
                  <a:pt x="10317" y="5865"/>
                </a:lnTo>
                <a:lnTo>
                  <a:pt x="10195" y="5524"/>
                </a:lnTo>
                <a:lnTo>
                  <a:pt x="10147" y="5208"/>
                </a:lnTo>
                <a:lnTo>
                  <a:pt x="10147" y="4892"/>
                </a:lnTo>
                <a:lnTo>
                  <a:pt x="10195" y="4575"/>
                </a:lnTo>
                <a:lnTo>
                  <a:pt x="10244" y="4405"/>
                </a:lnTo>
                <a:lnTo>
                  <a:pt x="10317" y="4259"/>
                </a:lnTo>
                <a:lnTo>
                  <a:pt x="10414" y="4089"/>
                </a:lnTo>
                <a:lnTo>
                  <a:pt x="10560" y="3943"/>
                </a:lnTo>
                <a:lnTo>
                  <a:pt x="10901" y="3772"/>
                </a:lnTo>
                <a:lnTo>
                  <a:pt x="11242" y="3602"/>
                </a:lnTo>
                <a:lnTo>
                  <a:pt x="11436" y="3553"/>
                </a:lnTo>
                <a:lnTo>
                  <a:pt x="11607" y="3529"/>
                </a:lnTo>
                <a:lnTo>
                  <a:pt x="11801" y="3505"/>
                </a:lnTo>
                <a:close/>
                <a:moveTo>
                  <a:pt x="11753" y="2969"/>
                </a:moveTo>
                <a:lnTo>
                  <a:pt x="11461" y="2994"/>
                </a:lnTo>
                <a:lnTo>
                  <a:pt x="11169" y="3042"/>
                </a:lnTo>
                <a:lnTo>
                  <a:pt x="10901" y="3115"/>
                </a:lnTo>
                <a:lnTo>
                  <a:pt x="10633" y="3237"/>
                </a:lnTo>
                <a:lnTo>
                  <a:pt x="10390" y="3407"/>
                </a:lnTo>
                <a:lnTo>
                  <a:pt x="10195" y="3578"/>
                </a:lnTo>
                <a:lnTo>
                  <a:pt x="10074" y="3724"/>
                </a:lnTo>
                <a:lnTo>
                  <a:pt x="9952" y="3845"/>
                </a:lnTo>
                <a:lnTo>
                  <a:pt x="9830" y="4040"/>
                </a:lnTo>
                <a:lnTo>
                  <a:pt x="9757" y="4235"/>
                </a:lnTo>
                <a:lnTo>
                  <a:pt x="9684" y="4429"/>
                </a:lnTo>
                <a:lnTo>
                  <a:pt x="9636" y="4648"/>
                </a:lnTo>
                <a:lnTo>
                  <a:pt x="9611" y="4843"/>
                </a:lnTo>
                <a:lnTo>
                  <a:pt x="9611" y="5062"/>
                </a:lnTo>
                <a:lnTo>
                  <a:pt x="9611" y="5281"/>
                </a:lnTo>
                <a:lnTo>
                  <a:pt x="9636" y="5476"/>
                </a:lnTo>
                <a:lnTo>
                  <a:pt x="9684" y="5719"/>
                </a:lnTo>
                <a:lnTo>
                  <a:pt x="9757" y="5962"/>
                </a:lnTo>
                <a:lnTo>
                  <a:pt x="9830" y="6181"/>
                </a:lnTo>
                <a:lnTo>
                  <a:pt x="9952" y="6376"/>
                </a:lnTo>
                <a:lnTo>
                  <a:pt x="10074" y="6571"/>
                </a:lnTo>
                <a:lnTo>
                  <a:pt x="10220" y="6765"/>
                </a:lnTo>
                <a:lnTo>
                  <a:pt x="10366" y="6911"/>
                </a:lnTo>
                <a:lnTo>
                  <a:pt x="10536" y="7057"/>
                </a:lnTo>
                <a:lnTo>
                  <a:pt x="10731" y="7203"/>
                </a:lnTo>
                <a:lnTo>
                  <a:pt x="10925" y="7301"/>
                </a:lnTo>
                <a:lnTo>
                  <a:pt x="11120" y="7374"/>
                </a:lnTo>
                <a:lnTo>
                  <a:pt x="11363" y="7447"/>
                </a:lnTo>
                <a:lnTo>
                  <a:pt x="11582" y="7471"/>
                </a:lnTo>
                <a:lnTo>
                  <a:pt x="11826" y="7471"/>
                </a:lnTo>
                <a:lnTo>
                  <a:pt x="12069" y="7447"/>
                </a:lnTo>
                <a:lnTo>
                  <a:pt x="12312" y="7398"/>
                </a:lnTo>
                <a:lnTo>
                  <a:pt x="12531" y="7349"/>
                </a:lnTo>
                <a:lnTo>
                  <a:pt x="12750" y="7252"/>
                </a:lnTo>
                <a:lnTo>
                  <a:pt x="12945" y="7130"/>
                </a:lnTo>
                <a:lnTo>
                  <a:pt x="13139" y="6984"/>
                </a:lnTo>
                <a:lnTo>
                  <a:pt x="13310" y="6838"/>
                </a:lnTo>
                <a:lnTo>
                  <a:pt x="13480" y="6644"/>
                </a:lnTo>
                <a:lnTo>
                  <a:pt x="13602" y="6473"/>
                </a:lnTo>
                <a:lnTo>
                  <a:pt x="13723" y="6254"/>
                </a:lnTo>
                <a:lnTo>
                  <a:pt x="13821" y="6060"/>
                </a:lnTo>
                <a:lnTo>
                  <a:pt x="13894" y="5841"/>
                </a:lnTo>
                <a:lnTo>
                  <a:pt x="13967" y="5597"/>
                </a:lnTo>
                <a:lnTo>
                  <a:pt x="13991" y="5378"/>
                </a:lnTo>
                <a:lnTo>
                  <a:pt x="14015" y="5135"/>
                </a:lnTo>
                <a:lnTo>
                  <a:pt x="13991" y="4916"/>
                </a:lnTo>
                <a:lnTo>
                  <a:pt x="13942" y="4673"/>
                </a:lnTo>
                <a:lnTo>
                  <a:pt x="13894" y="4454"/>
                </a:lnTo>
                <a:lnTo>
                  <a:pt x="13772" y="4210"/>
                </a:lnTo>
                <a:lnTo>
                  <a:pt x="13626" y="3967"/>
                </a:lnTo>
                <a:lnTo>
                  <a:pt x="13456" y="3748"/>
                </a:lnTo>
                <a:lnTo>
                  <a:pt x="13261" y="3553"/>
                </a:lnTo>
                <a:lnTo>
                  <a:pt x="13042" y="3383"/>
                </a:lnTo>
                <a:lnTo>
                  <a:pt x="12799" y="3237"/>
                </a:lnTo>
                <a:lnTo>
                  <a:pt x="12555" y="3115"/>
                </a:lnTo>
                <a:lnTo>
                  <a:pt x="12288" y="3042"/>
                </a:lnTo>
                <a:lnTo>
                  <a:pt x="12045" y="2994"/>
                </a:lnTo>
                <a:lnTo>
                  <a:pt x="11753" y="2969"/>
                </a:lnTo>
                <a:close/>
                <a:moveTo>
                  <a:pt x="9903" y="7057"/>
                </a:moveTo>
                <a:lnTo>
                  <a:pt x="9806" y="7082"/>
                </a:lnTo>
                <a:lnTo>
                  <a:pt x="9733" y="7130"/>
                </a:lnTo>
                <a:lnTo>
                  <a:pt x="9587" y="7276"/>
                </a:lnTo>
                <a:lnTo>
                  <a:pt x="9465" y="7471"/>
                </a:lnTo>
                <a:lnTo>
                  <a:pt x="9392" y="7641"/>
                </a:lnTo>
                <a:lnTo>
                  <a:pt x="9368" y="7739"/>
                </a:lnTo>
                <a:lnTo>
                  <a:pt x="9392" y="7836"/>
                </a:lnTo>
                <a:lnTo>
                  <a:pt x="9441" y="7909"/>
                </a:lnTo>
                <a:lnTo>
                  <a:pt x="9514" y="7958"/>
                </a:lnTo>
                <a:lnTo>
                  <a:pt x="9587" y="7982"/>
                </a:lnTo>
                <a:lnTo>
                  <a:pt x="9684" y="7958"/>
                </a:lnTo>
                <a:lnTo>
                  <a:pt x="9757" y="7909"/>
                </a:lnTo>
                <a:lnTo>
                  <a:pt x="9806" y="7812"/>
                </a:lnTo>
                <a:lnTo>
                  <a:pt x="9879" y="7690"/>
                </a:lnTo>
                <a:lnTo>
                  <a:pt x="9952" y="7568"/>
                </a:lnTo>
                <a:lnTo>
                  <a:pt x="10098" y="7301"/>
                </a:lnTo>
                <a:lnTo>
                  <a:pt x="10098" y="7252"/>
                </a:lnTo>
                <a:lnTo>
                  <a:pt x="10098" y="7203"/>
                </a:lnTo>
                <a:lnTo>
                  <a:pt x="10074" y="7106"/>
                </a:lnTo>
                <a:lnTo>
                  <a:pt x="10001" y="7057"/>
                </a:lnTo>
                <a:close/>
                <a:moveTo>
                  <a:pt x="13504" y="7276"/>
                </a:moveTo>
                <a:lnTo>
                  <a:pt x="13456" y="7301"/>
                </a:lnTo>
                <a:lnTo>
                  <a:pt x="13407" y="7349"/>
                </a:lnTo>
                <a:lnTo>
                  <a:pt x="13383" y="7422"/>
                </a:lnTo>
                <a:lnTo>
                  <a:pt x="13383" y="7544"/>
                </a:lnTo>
                <a:lnTo>
                  <a:pt x="13407" y="7666"/>
                </a:lnTo>
                <a:lnTo>
                  <a:pt x="13456" y="7787"/>
                </a:lnTo>
                <a:lnTo>
                  <a:pt x="13504" y="7909"/>
                </a:lnTo>
                <a:lnTo>
                  <a:pt x="13602" y="8006"/>
                </a:lnTo>
                <a:lnTo>
                  <a:pt x="13723" y="8104"/>
                </a:lnTo>
                <a:lnTo>
                  <a:pt x="13821" y="8177"/>
                </a:lnTo>
                <a:lnTo>
                  <a:pt x="13918" y="8201"/>
                </a:lnTo>
                <a:lnTo>
                  <a:pt x="14015" y="8201"/>
                </a:lnTo>
                <a:lnTo>
                  <a:pt x="14088" y="8152"/>
                </a:lnTo>
                <a:lnTo>
                  <a:pt x="14137" y="8079"/>
                </a:lnTo>
                <a:lnTo>
                  <a:pt x="14161" y="8006"/>
                </a:lnTo>
                <a:lnTo>
                  <a:pt x="14161" y="7909"/>
                </a:lnTo>
                <a:lnTo>
                  <a:pt x="14137" y="7836"/>
                </a:lnTo>
                <a:lnTo>
                  <a:pt x="14064" y="7763"/>
                </a:lnTo>
                <a:lnTo>
                  <a:pt x="13918" y="7666"/>
                </a:lnTo>
                <a:lnTo>
                  <a:pt x="13821" y="7520"/>
                </a:lnTo>
                <a:lnTo>
                  <a:pt x="13699" y="7374"/>
                </a:lnTo>
                <a:lnTo>
                  <a:pt x="13650" y="7325"/>
                </a:lnTo>
                <a:lnTo>
                  <a:pt x="13553" y="7276"/>
                </a:lnTo>
                <a:close/>
                <a:moveTo>
                  <a:pt x="2312" y="11242"/>
                </a:moveTo>
                <a:lnTo>
                  <a:pt x="2287" y="11267"/>
                </a:lnTo>
                <a:lnTo>
                  <a:pt x="2263" y="11291"/>
                </a:lnTo>
                <a:lnTo>
                  <a:pt x="2287" y="11437"/>
                </a:lnTo>
                <a:lnTo>
                  <a:pt x="2312" y="11559"/>
                </a:lnTo>
                <a:lnTo>
                  <a:pt x="2360" y="11705"/>
                </a:lnTo>
                <a:lnTo>
                  <a:pt x="2409" y="11826"/>
                </a:lnTo>
                <a:lnTo>
                  <a:pt x="2555" y="12070"/>
                </a:lnTo>
                <a:lnTo>
                  <a:pt x="2701" y="12313"/>
                </a:lnTo>
                <a:lnTo>
                  <a:pt x="2871" y="12556"/>
                </a:lnTo>
                <a:lnTo>
                  <a:pt x="3042" y="12800"/>
                </a:lnTo>
                <a:lnTo>
                  <a:pt x="3236" y="13019"/>
                </a:lnTo>
                <a:lnTo>
                  <a:pt x="3455" y="13238"/>
                </a:lnTo>
                <a:lnTo>
                  <a:pt x="3528" y="13262"/>
                </a:lnTo>
                <a:lnTo>
                  <a:pt x="3650" y="13262"/>
                </a:lnTo>
                <a:lnTo>
                  <a:pt x="3699" y="13213"/>
                </a:lnTo>
                <a:lnTo>
                  <a:pt x="3747" y="13165"/>
                </a:lnTo>
                <a:lnTo>
                  <a:pt x="3772" y="13092"/>
                </a:lnTo>
                <a:lnTo>
                  <a:pt x="3747" y="13043"/>
                </a:lnTo>
                <a:lnTo>
                  <a:pt x="3699" y="12970"/>
                </a:lnTo>
                <a:lnTo>
                  <a:pt x="3504" y="12751"/>
                </a:lnTo>
                <a:lnTo>
                  <a:pt x="3309" y="12532"/>
                </a:lnTo>
                <a:lnTo>
                  <a:pt x="2944" y="12045"/>
                </a:lnTo>
                <a:lnTo>
                  <a:pt x="2652" y="11632"/>
                </a:lnTo>
                <a:lnTo>
                  <a:pt x="2506" y="11437"/>
                </a:lnTo>
                <a:lnTo>
                  <a:pt x="2336" y="11267"/>
                </a:lnTo>
                <a:lnTo>
                  <a:pt x="2312" y="11242"/>
                </a:lnTo>
                <a:close/>
                <a:moveTo>
                  <a:pt x="2336" y="12678"/>
                </a:moveTo>
                <a:lnTo>
                  <a:pt x="2287" y="12702"/>
                </a:lnTo>
                <a:lnTo>
                  <a:pt x="2263" y="12751"/>
                </a:lnTo>
                <a:lnTo>
                  <a:pt x="2239" y="12800"/>
                </a:lnTo>
                <a:lnTo>
                  <a:pt x="2287" y="12897"/>
                </a:lnTo>
                <a:lnTo>
                  <a:pt x="2360" y="13019"/>
                </a:lnTo>
                <a:lnTo>
                  <a:pt x="2531" y="13213"/>
                </a:lnTo>
                <a:lnTo>
                  <a:pt x="2604" y="13286"/>
                </a:lnTo>
                <a:lnTo>
                  <a:pt x="2725" y="13384"/>
                </a:lnTo>
                <a:lnTo>
                  <a:pt x="2823" y="13432"/>
                </a:lnTo>
                <a:lnTo>
                  <a:pt x="2896" y="13457"/>
                </a:lnTo>
                <a:lnTo>
                  <a:pt x="2944" y="13457"/>
                </a:lnTo>
                <a:lnTo>
                  <a:pt x="3017" y="13408"/>
                </a:lnTo>
                <a:lnTo>
                  <a:pt x="3042" y="13359"/>
                </a:lnTo>
                <a:lnTo>
                  <a:pt x="3066" y="13286"/>
                </a:lnTo>
                <a:lnTo>
                  <a:pt x="3042" y="13238"/>
                </a:lnTo>
                <a:lnTo>
                  <a:pt x="2969" y="13165"/>
                </a:lnTo>
                <a:lnTo>
                  <a:pt x="2896" y="13116"/>
                </a:lnTo>
                <a:lnTo>
                  <a:pt x="2750" y="12994"/>
                </a:lnTo>
                <a:lnTo>
                  <a:pt x="2579" y="12824"/>
                </a:lnTo>
                <a:lnTo>
                  <a:pt x="2482" y="12727"/>
                </a:lnTo>
                <a:lnTo>
                  <a:pt x="2385" y="12678"/>
                </a:lnTo>
                <a:close/>
                <a:moveTo>
                  <a:pt x="5645" y="6084"/>
                </a:moveTo>
                <a:lnTo>
                  <a:pt x="5499" y="6108"/>
                </a:lnTo>
                <a:lnTo>
                  <a:pt x="5353" y="6157"/>
                </a:lnTo>
                <a:lnTo>
                  <a:pt x="5231" y="6230"/>
                </a:lnTo>
                <a:lnTo>
                  <a:pt x="5085" y="6327"/>
                </a:lnTo>
                <a:lnTo>
                  <a:pt x="4818" y="6546"/>
                </a:lnTo>
                <a:lnTo>
                  <a:pt x="4599" y="6790"/>
                </a:lnTo>
                <a:lnTo>
                  <a:pt x="4355" y="7082"/>
                </a:lnTo>
                <a:lnTo>
                  <a:pt x="4161" y="7349"/>
                </a:lnTo>
                <a:lnTo>
                  <a:pt x="3796" y="7860"/>
                </a:lnTo>
                <a:lnTo>
                  <a:pt x="3382" y="8420"/>
                </a:lnTo>
                <a:lnTo>
                  <a:pt x="3163" y="8688"/>
                </a:lnTo>
                <a:lnTo>
                  <a:pt x="2920" y="8931"/>
                </a:lnTo>
                <a:lnTo>
                  <a:pt x="2433" y="9393"/>
                </a:lnTo>
                <a:lnTo>
                  <a:pt x="2190" y="9636"/>
                </a:lnTo>
                <a:lnTo>
                  <a:pt x="1971" y="9880"/>
                </a:lnTo>
                <a:lnTo>
                  <a:pt x="1922" y="9953"/>
                </a:lnTo>
                <a:lnTo>
                  <a:pt x="1922" y="10050"/>
                </a:lnTo>
                <a:lnTo>
                  <a:pt x="1922" y="10123"/>
                </a:lnTo>
                <a:lnTo>
                  <a:pt x="1971" y="10172"/>
                </a:lnTo>
                <a:lnTo>
                  <a:pt x="2044" y="10220"/>
                </a:lnTo>
                <a:lnTo>
                  <a:pt x="2117" y="10245"/>
                </a:lnTo>
                <a:lnTo>
                  <a:pt x="2190" y="10245"/>
                </a:lnTo>
                <a:lnTo>
                  <a:pt x="2263" y="10196"/>
                </a:lnTo>
                <a:lnTo>
                  <a:pt x="2312" y="10147"/>
                </a:lnTo>
                <a:lnTo>
                  <a:pt x="2360" y="10293"/>
                </a:lnTo>
                <a:lnTo>
                  <a:pt x="2409" y="10439"/>
                </a:lnTo>
                <a:lnTo>
                  <a:pt x="2555" y="10756"/>
                </a:lnTo>
                <a:lnTo>
                  <a:pt x="2823" y="11169"/>
                </a:lnTo>
                <a:lnTo>
                  <a:pt x="3042" y="11583"/>
                </a:lnTo>
                <a:lnTo>
                  <a:pt x="3309" y="12021"/>
                </a:lnTo>
                <a:lnTo>
                  <a:pt x="3455" y="12240"/>
                </a:lnTo>
                <a:lnTo>
                  <a:pt x="3601" y="12435"/>
                </a:lnTo>
                <a:lnTo>
                  <a:pt x="3772" y="12605"/>
                </a:lnTo>
                <a:lnTo>
                  <a:pt x="3942" y="12751"/>
                </a:lnTo>
                <a:lnTo>
                  <a:pt x="4015" y="12775"/>
                </a:lnTo>
                <a:lnTo>
                  <a:pt x="4088" y="12775"/>
                </a:lnTo>
                <a:lnTo>
                  <a:pt x="4161" y="12751"/>
                </a:lnTo>
                <a:lnTo>
                  <a:pt x="4209" y="12727"/>
                </a:lnTo>
                <a:lnTo>
                  <a:pt x="4282" y="12629"/>
                </a:lnTo>
                <a:lnTo>
                  <a:pt x="4282" y="12556"/>
                </a:lnTo>
                <a:lnTo>
                  <a:pt x="4282" y="12508"/>
                </a:lnTo>
                <a:lnTo>
                  <a:pt x="4258" y="12459"/>
                </a:lnTo>
                <a:lnTo>
                  <a:pt x="4209" y="12410"/>
                </a:lnTo>
                <a:lnTo>
                  <a:pt x="4039" y="12240"/>
                </a:lnTo>
                <a:lnTo>
                  <a:pt x="3893" y="12070"/>
                </a:lnTo>
                <a:lnTo>
                  <a:pt x="3626" y="11680"/>
                </a:lnTo>
                <a:lnTo>
                  <a:pt x="3358" y="11291"/>
                </a:lnTo>
                <a:lnTo>
                  <a:pt x="3139" y="10877"/>
                </a:lnTo>
                <a:lnTo>
                  <a:pt x="2920" y="10464"/>
                </a:lnTo>
                <a:lnTo>
                  <a:pt x="2750" y="10172"/>
                </a:lnTo>
                <a:lnTo>
                  <a:pt x="2579" y="9928"/>
                </a:lnTo>
                <a:lnTo>
                  <a:pt x="2920" y="9612"/>
                </a:lnTo>
                <a:lnTo>
                  <a:pt x="3066" y="9904"/>
                </a:lnTo>
                <a:lnTo>
                  <a:pt x="3212" y="10172"/>
                </a:lnTo>
                <a:lnTo>
                  <a:pt x="3528" y="10658"/>
                </a:lnTo>
                <a:lnTo>
                  <a:pt x="3747" y="10999"/>
                </a:lnTo>
                <a:lnTo>
                  <a:pt x="3966" y="11340"/>
                </a:lnTo>
                <a:lnTo>
                  <a:pt x="4112" y="11510"/>
                </a:lnTo>
                <a:lnTo>
                  <a:pt x="4234" y="11656"/>
                </a:lnTo>
                <a:lnTo>
                  <a:pt x="4380" y="11778"/>
                </a:lnTo>
                <a:lnTo>
                  <a:pt x="4550" y="11875"/>
                </a:lnTo>
                <a:lnTo>
                  <a:pt x="4623" y="11899"/>
                </a:lnTo>
                <a:lnTo>
                  <a:pt x="4672" y="11899"/>
                </a:lnTo>
                <a:lnTo>
                  <a:pt x="4745" y="11875"/>
                </a:lnTo>
                <a:lnTo>
                  <a:pt x="4793" y="11851"/>
                </a:lnTo>
                <a:lnTo>
                  <a:pt x="4842" y="11778"/>
                </a:lnTo>
                <a:lnTo>
                  <a:pt x="4866" y="11729"/>
                </a:lnTo>
                <a:lnTo>
                  <a:pt x="4866" y="11656"/>
                </a:lnTo>
                <a:lnTo>
                  <a:pt x="4842" y="11607"/>
                </a:lnTo>
                <a:lnTo>
                  <a:pt x="4599" y="11267"/>
                </a:lnTo>
                <a:lnTo>
                  <a:pt x="4331" y="10950"/>
                </a:lnTo>
                <a:lnTo>
                  <a:pt x="4088" y="10634"/>
                </a:lnTo>
                <a:lnTo>
                  <a:pt x="3845" y="10318"/>
                </a:lnTo>
                <a:lnTo>
                  <a:pt x="3528" y="9855"/>
                </a:lnTo>
                <a:lnTo>
                  <a:pt x="3334" y="9612"/>
                </a:lnTo>
                <a:lnTo>
                  <a:pt x="3139" y="9417"/>
                </a:lnTo>
                <a:lnTo>
                  <a:pt x="3480" y="9077"/>
                </a:lnTo>
                <a:lnTo>
                  <a:pt x="3577" y="9223"/>
                </a:lnTo>
                <a:lnTo>
                  <a:pt x="3674" y="9344"/>
                </a:lnTo>
                <a:lnTo>
                  <a:pt x="3893" y="9661"/>
                </a:lnTo>
                <a:lnTo>
                  <a:pt x="4112" y="9977"/>
                </a:lnTo>
                <a:lnTo>
                  <a:pt x="4282" y="10196"/>
                </a:lnTo>
                <a:lnTo>
                  <a:pt x="4501" y="10415"/>
                </a:lnTo>
                <a:lnTo>
                  <a:pt x="4599" y="10512"/>
                </a:lnTo>
                <a:lnTo>
                  <a:pt x="4720" y="10610"/>
                </a:lnTo>
                <a:lnTo>
                  <a:pt x="4866" y="10658"/>
                </a:lnTo>
                <a:lnTo>
                  <a:pt x="4988" y="10707"/>
                </a:lnTo>
                <a:lnTo>
                  <a:pt x="5085" y="10707"/>
                </a:lnTo>
                <a:lnTo>
                  <a:pt x="5183" y="10683"/>
                </a:lnTo>
                <a:lnTo>
                  <a:pt x="5231" y="10610"/>
                </a:lnTo>
                <a:lnTo>
                  <a:pt x="5256" y="10537"/>
                </a:lnTo>
                <a:lnTo>
                  <a:pt x="5280" y="10464"/>
                </a:lnTo>
                <a:lnTo>
                  <a:pt x="5256" y="10391"/>
                </a:lnTo>
                <a:lnTo>
                  <a:pt x="5207" y="10318"/>
                </a:lnTo>
                <a:lnTo>
                  <a:pt x="5110" y="10269"/>
                </a:lnTo>
                <a:lnTo>
                  <a:pt x="4988" y="10220"/>
                </a:lnTo>
                <a:lnTo>
                  <a:pt x="4866" y="10147"/>
                </a:lnTo>
                <a:lnTo>
                  <a:pt x="4745" y="10050"/>
                </a:lnTo>
                <a:lnTo>
                  <a:pt x="4647" y="9953"/>
                </a:lnTo>
                <a:lnTo>
                  <a:pt x="4453" y="9734"/>
                </a:lnTo>
                <a:lnTo>
                  <a:pt x="4282" y="9515"/>
                </a:lnTo>
                <a:lnTo>
                  <a:pt x="3991" y="9174"/>
                </a:lnTo>
                <a:lnTo>
                  <a:pt x="3845" y="9004"/>
                </a:lnTo>
                <a:lnTo>
                  <a:pt x="3747" y="8931"/>
                </a:lnTo>
                <a:lnTo>
                  <a:pt x="3650" y="8882"/>
                </a:lnTo>
                <a:lnTo>
                  <a:pt x="3966" y="8517"/>
                </a:lnTo>
                <a:lnTo>
                  <a:pt x="4039" y="8420"/>
                </a:lnTo>
                <a:lnTo>
                  <a:pt x="4185" y="8615"/>
                </a:lnTo>
                <a:lnTo>
                  <a:pt x="4331" y="8809"/>
                </a:lnTo>
                <a:lnTo>
                  <a:pt x="4647" y="9150"/>
                </a:lnTo>
                <a:lnTo>
                  <a:pt x="5183" y="9709"/>
                </a:lnTo>
                <a:lnTo>
                  <a:pt x="5304" y="9807"/>
                </a:lnTo>
                <a:lnTo>
                  <a:pt x="5426" y="9904"/>
                </a:lnTo>
                <a:lnTo>
                  <a:pt x="5548" y="9977"/>
                </a:lnTo>
                <a:lnTo>
                  <a:pt x="5718" y="9977"/>
                </a:lnTo>
                <a:lnTo>
                  <a:pt x="5767" y="9953"/>
                </a:lnTo>
                <a:lnTo>
                  <a:pt x="5791" y="9904"/>
                </a:lnTo>
                <a:lnTo>
                  <a:pt x="5840" y="9855"/>
                </a:lnTo>
                <a:lnTo>
                  <a:pt x="5840" y="9807"/>
                </a:lnTo>
                <a:lnTo>
                  <a:pt x="5815" y="9685"/>
                </a:lnTo>
                <a:lnTo>
                  <a:pt x="5767" y="9588"/>
                </a:lnTo>
                <a:lnTo>
                  <a:pt x="5669" y="9515"/>
                </a:lnTo>
                <a:lnTo>
                  <a:pt x="5572" y="9417"/>
                </a:lnTo>
                <a:lnTo>
                  <a:pt x="5304" y="9174"/>
                </a:lnTo>
                <a:lnTo>
                  <a:pt x="5012" y="8907"/>
                </a:lnTo>
                <a:lnTo>
                  <a:pt x="4647" y="8542"/>
                </a:lnTo>
                <a:lnTo>
                  <a:pt x="4282" y="8201"/>
                </a:lnTo>
                <a:lnTo>
                  <a:pt x="4234" y="8152"/>
                </a:lnTo>
                <a:lnTo>
                  <a:pt x="4599" y="7690"/>
                </a:lnTo>
                <a:lnTo>
                  <a:pt x="4696" y="7885"/>
                </a:lnTo>
                <a:lnTo>
                  <a:pt x="4842" y="8079"/>
                </a:lnTo>
                <a:lnTo>
                  <a:pt x="5134" y="8396"/>
                </a:lnTo>
                <a:lnTo>
                  <a:pt x="5329" y="8590"/>
                </a:lnTo>
                <a:lnTo>
                  <a:pt x="5548" y="8809"/>
                </a:lnTo>
                <a:lnTo>
                  <a:pt x="5791" y="9004"/>
                </a:lnTo>
                <a:lnTo>
                  <a:pt x="5913" y="9077"/>
                </a:lnTo>
                <a:lnTo>
                  <a:pt x="6034" y="9150"/>
                </a:lnTo>
                <a:lnTo>
                  <a:pt x="6180" y="9150"/>
                </a:lnTo>
                <a:lnTo>
                  <a:pt x="6205" y="9101"/>
                </a:lnTo>
                <a:lnTo>
                  <a:pt x="6253" y="9052"/>
                </a:lnTo>
                <a:lnTo>
                  <a:pt x="6278" y="9004"/>
                </a:lnTo>
                <a:lnTo>
                  <a:pt x="6278" y="8931"/>
                </a:lnTo>
                <a:lnTo>
                  <a:pt x="6253" y="8882"/>
                </a:lnTo>
                <a:lnTo>
                  <a:pt x="6229" y="8834"/>
                </a:lnTo>
                <a:lnTo>
                  <a:pt x="6034" y="8639"/>
                </a:lnTo>
                <a:lnTo>
                  <a:pt x="5840" y="8469"/>
                </a:lnTo>
                <a:lnTo>
                  <a:pt x="5621" y="8298"/>
                </a:lnTo>
                <a:lnTo>
                  <a:pt x="5402" y="8104"/>
                </a:lnTo>
                <a:lnTo>
                  <a:pt x="5110" y="7787"/>
                </a:lnTo>
                <a:lnTo>
                  <a:pt x="4939" y="7641"/>
                </a:lnTo>
                <a:lnTo>
                  <a:pt x="4745" y="7495"/>
                </a:lnTo>
                <a:lnTo>
                  <a:pt x="4915" y="7301"/>
                </a:lnTo>
                <a:lnTo>
                  <a:pt x="5061" y="7155"/>
                </a:lnTo>
                <a:lnTo>
                  <a:pt x="5402" y="7495"/>
                </a:lnTo>
                <a:lnTo>
                  <a:pt x="5718" y="7885"/>
                </a:lnTo>
                <a:lnTo>
                  <a:pt x="5888" y="8104"/>
                </a:lnTo>
                <a:lnTo>
                  <a:pt x="6132" y="8323"/>
                </a:lnTo>
                <a:lnTo>
                  <a:pt x="6253" y="8420"/>
                </a:lnTo>
                <a:lnTo>
                  <a:pt x="6375" y="8469"/>
                </a:lnTo>
                <a:lnTo>
                  <a:pt x="6497" y="8493"/>
                </a:lnTo>
                <a:lnTo>
                  <a:pt x="6643" y="8493"/>
                </a:lnTo>
                <a:lnTo>
                  <a:pt x="6716" y="8444"/>
                </a:lnTo>
                <a:lnTo>
                  <a:pt x="6764" y="8371"/>
                </a:lnTo>
                <a:lnTo>
                  <a:pt x="6764" y="8298"/>
                </a:lnTo>
                <a:lnTo>
                  <a:pt x="6740" y="8225"/>
                </a:lnTo>
                <a:lnTo>
                  <a:pt x="6643" y="8128"/>
                </a:lnTo>
                <a:lnTo>
                  <a:pt x="6545" y="8055"/>
                </a:lnTo>
                <a:lnTo>
                  <a:pt x="6424" y="7982"/>
                </a:lnTo>
                <a:lnTo>
                  <a:pt x="6326" y="7885"/>
                </a:lnTo>
                <a:lnTo>
                  <a:pt x="6205" y="7787"/>
                </a:lnTo>
                <a:lnTo>
                  <a:pt x="6083" y="7641"/>
                </a:lnTo>
                <a:lnTo>
                  <a:pt x="5864" y="7398"/>
                </a:lnTo>
                <a:lnTo>
                  <a:pt x="5742" y="7252"/>
                </a:lnTo>
                <a:lnTo>
                  <a:pt x="5621" y="7130"/>
                </a:lnTo>
                <a:lnTo>
                  <a:pt x="5450" y="7009"/>
                </a:lnTo>
                <a:lnTo>
                  <a:pt x="5304" y="6936"/>
                </a:lnTo>
                <a:lnTo>
                  <a:pt x="5718" y="6595"/>
                </a:lnTo>
                <a:lnTo>
                  <a:pt x="6326" y="7203"/>
                </a:lnTo>
                <a:lnTo>
                  <a:pt x="6643" y="7520"/>
                </a:lnTo>
                <a:lnTo>
                  <a:pt x="6910" y="7860"/>
                </a:lnTo>
                <a:lnTo>
                  <a:pt x="7251" y="8274"/>
                </a:lnTo>
                <a:lnTo>
                  <a:pt x="7543" y="8688"/>
                </a:lnTo>
                <a:lnTo>
                  <a:pt x="8176" y="9539"/>
                </a:lnTo>
                <a:lnTo>
                  <a:pt x="8954" y="10512"/>
                </a:lnTo>
                <a:lnTo>
                  <a:pt x="9733" y="11486"/>
                </a:lnTo>
                <a:lnTo>
                  <a:pt x="10098" y="11997"/>
                </a:lnTo>
                <a:lnTo>
                  <a:pt x="10463" y="12508"/>
                </a:lnTo>
                <a:lnTo>
                  <a:pt x="10828" y="13019"/>
                </a:lnTo>
                <a:lnTo>
                  <a:pt x="11023" y="13262"/>
                </a:lnTo>
                <a:lnTo>
                  <a:pt x="11242" y="13481"/>
                </a:lnTo>
                <a:lnTo>
                  <a:pt x="11339" y="13554"/>
                </a:lnTo>
                <a:lnTo>
                  <a:pt x="11436" y="13578"/>
                </a:lnTo>
                <a:lnTo>
                  <a:pt x="11509" y="13554"/>
                </a:lnTo>
                <a:lnTo>
                  <a:pt x="11582" y="13505"/>
                </a:lnTo>
                <a:lnTo>
                  <a:pt x="11655" y="13432"/>
                </a:lnTo>
                <a:lnTo>
                  <a:pt x="11680" y="13359"/>
                </a:lnTo>
                <a:lnTo>
                  <a:pt x="11704" y="13238"/>
                </a:lnTo>
                <a:lnTo>
                  <a:pt x="11680" y="13140"/>
                </a:lnTo>
                <a:lnTo>
                  <a:pt x="11558" y="12897"/>
                </a:lnTo>
                <a:lnTo>
                  <a:pt x="11388" y="12629"/>
                </a:lnTo>
                <a:lnTo>
                  <a:pt x="11217" y="12386"/>
                </a:lnTo>
                <a:lnTo>
                  <a:pt x="11047" y="12143"/>
                </a:lnTo>
                <a:lnTo>
                  <a:pt x="10268" y="11194"/>
                </a:lnTo>
                <a:lnTo>
                  <a:pt x="10001" y="10853"/>
                </a:lnTo>
                <a:lnTo>
                  <a:pt x="10147" y="10756"/>
                </a:lnTo>
                <a:lnTo>
                  <a:pt x="10220" y="10877"/>
                </a:lnTo>
                <a:lnTo>
                  <a:pt x="10317" y="10999"/>
                </a:lnTo>
                <a:lnTo>
                  <a:pt x="10463" y="11169"/>
                </a:lnTo>
                <a:lnTo>
                  <a:pt x="10633" y="11364"/>
                </a:lnTo>
                <a:lnTo>
                  <a:pt x="10828" y="11510"/>
                </a:lnTo>
                <a:lnTo>
                  <a:pt x="11023" y="11656"/>
                </a:lnTo>
                <a:lnTo>
                  <a:pt x="11071" y="11680"/>
                </a:lnTo>
                <a:lnTo>
                  <a:pt x="11144" y="11680"/>
                </a:lnTo>
                <a:lnTo>
                  <a:pt x="11217" y="11656"/>
                </a:lnTo>
                <a:lnTo>
                  <a:pt x="11266" y="11632"/>
                </a:lnTo>
                <a:lnTo>
                  <a:pt x="11315" y="11559"/>
                </a:lnTo>
                <a:lnTo>
                  <a:pt x="11339" y="11510"/>
                </a:lnTo>
                <a:lnTo>
                  <a:pt x="11339" y="11437"/>
                </a:lnTo>
                <a:lnTo>
                  <a:pt x="11315" y="11364"/>
                </a:lnTo>
                <a:lnTo>
                  <a:pt x="11169" y="11218"/>
                </a:lnTo>
                <a:lnTo>
                  <a:pt x="11023" y="11072"/>
                </a:lnTo>
                <a:lnTo>
                  <a:pt x="10682" y="10804"/>
                </a:lnTo>
                <a:lnTo>
                  <a:pt x="10390" y="10512"/>
                </a:lnTo>
                <a:lnTo>
                  <a:pt x="10390" y="10488"/>
                </a:lnTo>
                <a:lnTo>
                  <a:pt x="10731" y="10026"/>
                </a:lnTo>
                <a:lnTo>
                  <a:pt x="10828" y="10172"/>
                </a:lnTo>
                <a:lnTo>
                  <a:pt x="10901" y="10293"/>
                </a:lnTo>
                <a:lnTo>
                  <a:pt x="11023" y="10439"/>
                </a:lnTo>
                <a:lnTo>
                  <a:pt x="11169" y="10610"/>
                </a:lnTo>
                <a:lnTo>
                  <a:pt x="11315" y="10756"/>
                </a:lnTo>
                <a:lnTo>
                  <a:pt x="11412" y="10926"/>
                </a:lnTo>
                <a:lnTo>
                  <a:pt x="11485" y="10999"/>
                </a:lnTo>
                <a:lnTo>
                  <a:pt x="11534" y="11048"/>
                </a:lnTo>
                <a:lnTo>
                  <a:pt x="11607" y="11048"/>
                </a:lnTo>
                <a:lnTo>
                  <a:pt x="11680" y="11023"/>
                </a:lnTo>
                <a:lnTo>
                  <a:pt x="11753" y="10975"/>
                </a:lnTo>
                <a:lnTo>
                  <a:pt x="11777" y="10902"/>
                </a:lnTo>
                <a:lnTo>
                  <a:pt x="11801" y="10829"/>
                </a:lnTo>
                <a:lnTo>
                  <a:pt x="11777" y="10731"/>
                </a:lnTo>
                <a:lnTo>
                  <a:pt x="11680" y="10585"/>
                </a:lnTo>
                <a:lnTo>
                  <a:pt x="11582" y="10439"/>
                </a:lnTo>
                <a:lnTo>
                  <a:pt x="11315" y="10196"/>
                </a:lnTo>
                <a:lnTo>
                  <a:pt x="11169" y="10050"/>
                </a:lnTo>
                <a:lnTo>
                  <a:pt x="11023" y="9904"/>
                </a:lnTo>
                <a:lnTo>
                  <a:pt x="10925" y="9807"/>
                </a:lnTo>
                <a:lnTo>
                  <a:pt x="11217" y="9539"/>
                </a:lnTo>
                <a:lnTo>
                  <a:pt x="11315" y="9636"/>
                </a:lnTo>
                <a:lnTo>
                  <a:pt x="11412" y="9782"/>
                </a:lnTo>
                <a:lnTo>
                  <a:pt x="11582" y="10026"/>
                </a:lnTo>
                <a:lnTo>
                  <a:pt x="11655" y="10172"/>
                </a:lnTo>
                <a:lnTo>
                  <a:pt x="11753" y="10293"/>
                </a:lnTo>
                <a:lnTo>
                  <a:pt x="11874" y="10391"/>
                </a:lnTo>
                <a:lnTo>
                  <a:pt x="11996" y="10488"/>
                </a:lnTo>
                <a:lnTo>
                  <a:pt x="12093" y="10512"/>
                </a:lnTo>
                <a:lnTo>
                  <a:pt x="12190" y="10512"/>
                </a:lnTo>
                <a:lnTo>
                  <a:pt x="12239" y="10464"/>
                </a:lnTo>
                <a:lnTo>
                  <a:pt x="12312" y="10391"/>
                </a:lnTo>
                <a:lnTo>
                  <a:pt x="12336" y="10318"/>
                </a:lnTo>
                <a:lnTo>
                  <a:pt x="12336" y="10245"/>
                </a:lnTo>
                <a:lnTo>
                  <a:pt x="12288" y="10172"/>
                </a:lnTo>
                <a:lnTo>
                  <a:pt x="12215" y="10099"/>
                </a:lnTo>
                <a:lnTo>
                  <a:pt x="12117" y="10026"/>
                </a:lnTo>
                <a:lnTo>
                  <a:pt x="12020" y="9928"/>
                </a:lnTo>
                <a:lnTo>
                  <a:pt x="11850" y="9709"/>
                </a:lnTo>
                <a:lnTo>
                  <a:pt x="11680" y="9466"/>
                </a:lnTo>
                <a:lnTo>
                  <a:pt x="11607" y="9369"/>
                </a:lnTo>
                <a:lnTo>
                  <a:pt x="11485" y="9271"/>
                </a:lnTo>
                <a:lnTo>
                  <a:pt x="11704" y="9077"/>
                </a:lnTo>
                <a:lnTo>
                  <a:pt x="11972" y="9223"/>
                </a:lnTo>
                <a:lnTo>
                  <a:pt x="12215" y="9417"/>
                </a:lnTo>
                <a:lnTo>
                  <a:pt x="12409" y="9636"/>
                </a:lnTo>
                <a:lnTo>
                  <a:pt x="12628" y="9880"/>
                </a:lnTo>
                <a:lnTo>
                  <a:pt x="12993" y="10415"/>
                </a:lnTo>
                <a:lnTo>
                  <a:pt x="13334" y="10902"/>
                </a:lnTo>
                <a:lnTo>
                  <a:pt x="13845" y="11559"/>
                </a:lnTo>
                <a:lnTo>
                  <a:pt x="14356" y="12240"/>
                </a:lnTo>
                <a:lnTo>
                  <a:pt x="14551" y="12556"/>
                </a:lnTo>
                <a:lnTo>
                  <a:pt x="14770" y="12921"/>
                </a:lnTo>
                <a:lnTo>
                  <a:pt x="14891" y="13092"/>
                </a:lnTo>
                <a:lnTo>
                  <a:pt x="15037" y="13262"/>
                </a:lnTo>
                <a:lnTo>
                  <a:pt x="15159" y="13384"/>
                </a:lnTo>
                <a:lnTo>
                  <a:pt x="15305" y="13481"/>
                </a:lnTo>
                <a:lnTo>
                  <a:pt x="15427" y="13505"/>
                </a:lnTo>
                <a:lnTo>
                  <a:pt x="15548" y="13481"/>
                </a:lnTo>
                <a:lnTo>
                  <a:pt x="15597" y="13432"/>
                </a:lnTo>
                <a:lnTo>
                  <a:pt x="15621" y="13408"/>
                </a:lnTo>
                <a:lnTo>
                  <a:pt x="15646" y="13359"/>
                </a:lnTo>
                <a:lnTo>
                  <a:pt x="15646" y="13286"/>
                </a:lnTo>
                <a:lnTo>
                  <a:pt x="15597" y="13092"/>
                </a:lnTo>
                <a:lnTo>
                  <a:pt x="15524" y="12897"/>
                </a:lnTo>
                <a:lnTo>
                  <a:pt x="15427" y="12702"/>
                </a:lnTo>
                <a:lnTo>
                  <a:pt x="15281" y="12532"/>
                </a:lnTo>
                <a:lnTo>
                  <a:pt x="15013" y="12167"/>
                </a:lnTo>
                <a:lnTo>
                  <a:pt x="14745" y="11826"/>
                </a:lnTo>
                <a:lnTo>
                  <a:pt x="14478" y="11461"/>
                </a:lnTo>
                <a:lnTo>
                  <a:pt x="14210" y="11121"/>
                </a:lnTo>
                <a:lnTo>
                  <a:pt x="13650" y="10415"/>
                </a:lnTo>
                <a:lnTo>
                  <a:pt x="13310" y="9880"/>
                </a:lnTo>
                <a:lnTo>
                  <a:pt x="13091" y="9588"/>
                </a:lnTo>
                <a:lnTo>
                  <a:pt x="12872" y="9296"/>
                </a:lnTo>
                <a:lnTo>
                  <a:pt x="12604" y="9052"/>
                </a:lnTo>
                <a:lnTo>
                  <a:pt x="12482" y="8931"/>
                </a:lnTo>
                <a:lnTo>
                  <a:pt x="12336" y="8834"/>
                </a:lnTo>
                <a:lnTo>
                  <a:pt x="12215" y="8761"/>
                </a:lnTo>
                <a:lnTo>
                  <a:pt x="12069" y="8688"/>
                </a:lnTo>
                <a:lnTo>
                  <a:pt x="11899" y="8663"/>
                </a:lnTo>
                <a:lnTo>
                  <a:pt x="11753" y="8663"/>
                </a:lnTo>
                <a:lnTo>
                  <a:pt x="11655" y="8615"/>
                </a:lnTo>
                <a:lnTo>
                  <a:pt x="11558" y="8615"/>
                </a:lnTo>
                <a:lnTo>
                  <a:pt x="11388" y="8688"/>
                </a:lnTo>
                <a:lnTo>
                  <a:pt x="11242" y="8785"/>
                </a:lnTo>
                <a:lnTo>
                  <a:pt x="11071" y="8907"/>
                </a:lnTo>
                <a:lnTo>
                  <a:pt x="10950" y="9028"/>
                </a:lnTo>
                <a:lnTo>
                  <a:pt x="10682" y="9320"/>
                </a:lnTo>
                <a:lnTo>
                  <a:pt x="10463" y="9612"/>
                </a:lnTo>
                <a:lnTo>
                  <a:pt x="10074" y="10050"/>
                </a:lnTo>
                <a:lnTo>
                  <a:pt x="9903" y="10318"/>
                </a:lnTo>
                <a:lnTo>
                  <a:pt x="9830" y="10464"/>
                </a:lnTo>
                <a:lnTo>
                  <a:pt x="9782" y="10585"/>
                </a:lnTo>
                <a:lnTo>
                  <a:pt x="8589" y="9125"/>
                </a:lnTo>
                <a:lnTo>
                  <a:pt x="8249" y="8688"/>
                </a:lnTo>
                <a:lnTo>
                  <a:pt x="7908" y="8225"/>
                </a:lnTo>
                <a:lnTo>
                  <a:pt x="7567" y="7787"/>
                </a:lnTo>
                <a:lnTo>
                  <a:pt x="7227" y="7349"/>
                </a:lnTo>
                <a:lnTo>
                  <a:pt x="6935" y="7009"/>
                </a:lnTo>
                <a:lnTo>
                  <a:pt x="6594" y="6668"/>
                </a:lnTo>
                <a:lnTo>
                  <a:pt x="6424" y="6498"/>
                </a:lnTo>
                <a:lnTo>
                  <a:pt x="6229" y="6376"/>
                </a:lnTo>
                <a:lnTo>
                  <a:pt x="6034" y="6254"/>
                </a:lnTo>
                <a:lnTo>
                  <a:pt x="5815" y="6157"/>
                </a:lnTo>
                <a:lnTo>
                  <a:pt x="5742" y="6108"/>
                </a:lnTo>
                <a:lnTo>
                  <a:pt x="5645" y="6084"/>
                </a:lnTo>
                <a:close/>
                <a:moveTo>
                  <a:pt x="5864" y="1388"/>
                </a:moveTo>
                <a:lnTo>
                  <a:pt x="6837" y="1412"/>
                </a:lnTo>
                <a:lnTo>
                  <a:pt x="7811" y="1436"/>
                </a:lnTo>
                <a:lnTo>
                  <a:pt x="8784" y="1485"/>
                </a:lnTo>
                <a:lnTo>
                  <a:pt x="9757" y="1534"/>
                </a:lnTo>
                <a:lnTo>
                  <a:pt x="10755" y="1558"/>
                </a:lnTo>
                <a:lnTo>
                  <a:pt x="12726" y="1558"/>
                </a:lnTo>
                <a:lnTo>
                  <a:pt x="14429" y="1485"/>
                </a:lnTo>
                <a:lnTo>
                  <a:pt x="16181" y="1485"/>
                </a:lnTo>
                <a:lnTo>
                  <a:pt x="16181" y="1558"/>
                </a:lnTo>
                <a:lnTo>
                  <a:pt x="16157" y="1801"/>
                </a:lnTo>
                <a:lnTo>
                  <a:pt x="16132" y="2045"/>
                </a:lnTo>
                <a:lnTo>
                  <a:pt x="16132" y="2507"/>
                </a:lnTo>
                <a:lnTo>
                  <a:pt x="16132" y="2945"/>
                </a:lnTo>
                <a:lnTo>
                  <a:pt x="16181" y="3821"/>
                </a:lnTo>
                <a:lnTo>
                  <a:pt x="16181" y="5062"/>
                </a:lnTo>
                <a:lnTo>
                  <a:pt x="16132" y="6303"/>
                </a:lnTo>
                <a:lnTo>
                  <a:pt x="16059" y="8809"/>
                </a:lnTo>
                <a:lnTo>
                  <a:pt x="16059" y="10561"/>
                </a:lnTo>
                <a:lnTo>
                  <a:pt x="16084" y="12313"/>
                </a:lnTo>
                <a:lnTo>
                  <a:pt x="16108" y="12946"/>
                </a:lnTo>
                <a:lnTo>
                  <a:pt x="16132" y="13603"/>
                </a:lnTo>
                <a:lnTo>
                  <a:pt x="16157" y="13724"/>
                </a:lnTo>
                <a:lnTo>
                  <a:pt x="15524" y="13773"/>
                </a:lnTo>
                <a:lnTo>
                  <a:pt x="14916" y="13797"/>
                </a:lnTo>
                <a:lnTo>
                  <a:pt x="13675" y="13822"/>
                </a:lnTo>
                <a:lnTo>
                  <a:pt x="11193" y="13822"/>
                </a:lnTo>
                <a:lnTo>
                  <a:pt x="8614" y="13846"/>
                </a:lnTo>
                <a:lnTo>
                  <a:pt x="6010" y="13895"/>
                </a:lnTo>
                <a:lnTo>
                  <a:pt x="4793" y="13895"/>
                </a:lnTo>
                <a:lnTo>
                  <a:pt x="3577" y="13870"/>
                </a:lnTo>
                <a:lnTo>
                  <a:pt x="2263" y="13846"/>
                </a:lnTo>
                <a:lnTo>
                  <a:pt x="1801" y="13846"/>
                </a:lnTo>
                <a:lnTo>
                  <a:pt x="1728" y="12873"/>
                </a:lnTo>
                <a:lnTo>
                  <a:pt x="1655" y="11899"/>
                </a:lnTo>
                <a:lnTo>
                  <a:pt x="1606" y="10950"/>
                </a:lnTo>
                <a:lnTo>
                  <a:pt x="1582" y="9977"/>
                </a:lnTo>
                <a:lnTo>
                  <a:pt x="1582" y="8882"/>
                </a:lnTo>
                <a:lnTo>
                  <a:pt x="1606" y="7787"/>
                </a:lnTo>
                <a:lnTo>
                  <a:pt x="1606" y="6668"/>
                </a:lnTo>
                <a:lnTo>
                  <a:pt x="1582" y="5573"/>
                </a:lnTo>
                <a:lnTo>
                  <a:pt x="1533" y="4356"/>
                </a:lnTo>
                <a:lnTo>
                  <a:pt x="1484" y="3115"/>
                </a:lnTo>
                <a:lnTo>
                  <a:pt x="1460" y="2483"/>
                </a:lnTo>
                <a:lnTo>
                  <a:pt x="1460" y="1850"/>
                </a:lnTo>
                <a:lnTo>
                  <a:pt x="1436" y="1631"/>
                </a:lnTo>
                <a:lnTo>
                  <a:pt x="1411" y="1412"/>
                </a:lnTo>
                <a:lnTo>
                  <a:pt x="1557" y="1412"/>
                </a:lnTo>
                <a:lnTo>
                  <a:pt x="1703" y="1436"/>
                </a:lnTo>
                <a:lnTo>
                  <a:pt x="1849" y="1485"/>
                </a:lnTo>
                <a:lnTo>
                  <a:pt x="1995" y="1509"/>
                </a:lnTo>
                <a:lnTo>
                  <a:pt x="2433" y="1558"/>
                </a:lnTo>
                <a:lnTo>
                  <a:pt x="2871" y="1558"/>
                </a:lnTo>
                <a:lnTo>
                  <a:pt x="3358" y="1534"/>
                </a:lnTo>
                <a:lnTo>
                  <a:pt x="3869" y="1485"/>
                </a:lnTo>
                <a:lnTo>
                  <a:pt x="4866" y="1412"/>
                </a:lnTo>
                <a:lnTo>
                  <a:pt x="5864" y="1388"/>
                </a:lnTo>
                <a:close/>
                <a:moveTo>
                  <a:pt x="6375" y="925"/>
                </a:moveTo>
                <a:lnTo>
                  <a:pt x="5353" y="950"/>
                </a:lnTo>
                <a:lnTo>
                  <a:pt x="4331" y="998"/>
                </a:lnTo>
                <a:lnTo>
                  <a:pt x="3334" y="1071"/>
                </a:lnTo>
                <a:lnTo>
                  <a:pt x="2823" y="1096"/>
                </a:lnTo>
                <a:lnTo>
                  <a:pt x="2190" y="1096"/>
                </a:lnTo>
                <a:lnTo>
                  <a:pt x="2020" y="1071"/>
                </a:lnTo>
                <a:lnTo>
                  <a:pt x="1728" y="1023"/>
                </a:lnTo>
                <a:lnTo>
                  <a:pt x="1582" y="1023"/>
                </a:lnTo>
                <a:lnTo>
                  <a:pt x="1436" y="1047"/>
                </a:lnTo>
                <a:lnTo>
                  <a:pt x="1314" y="1120"/>
                </a:lnTo>
                <a:lnTo>
                  <a:pt x="1241" y="1242"/>
                </a:lnTo>
                <a:lnTo>
                  <a:pt x="1192" y="1290"/>
                </a:lnTo>
                <a:lnTo>
                  <a:pt x="1144" y="1339"/>
                </a:lnTo>
                <a:lnTo>
                  <a:pt x="1095" y="1509"/>
                </a:lnTo>
                <a:lnTo>
                  <a:pt x="1071" y="1680"/>
                </a:lnTo>
                <a:lnTo>
                  <a:pt x="1046" y="1899"/>
                </a:lnTo>
                <a:lnTo>
                  <a:pt x="1046" y="2288"/>
                </a:lnTo>
                <a:lnTo>
                  <a:pt x="1046" y="2531"/>
                </a:lnTo>
                <a:lnTo>
                  <a:pt x="1046" y="3213"/>
                </a:lnTo>
                <a:lnTo>
                  <a:pt x="1071" y="3918"/>
                </a:lnTo>
                <a:lnTo>
                  <a:pt x="1119" y="5330"/>
                </a:lnTo>
                <a:lnTo>
                  <a:pt x="1144" y="6352"/>
                </a:lnTo>
                <a:lnTo>
                  <a:pt x="1144" y="7374"/>
                </a:lnTo>
                <a:lnTo>
                  <a:pt x="1119" y="9417"/>
                </a:lnTo>
                <a:lnTo>
                  <a:pt x="1144" y="10634"/>
                </a:lnTo>
                <a:lnTo>
                  <a:pt x="1192" y="11851"/>
                </a:lnTo>
                <a:lnTo>
                  <a:pt x="1290" y="13043"/>
                </a:lnTo>
                <a:lnTo>
                  <a:pt x="1387" y="14260"/>
                </a:lnTo>
                <a:lnTo>
                  <a:pt x="1411" y="14357"/>
                </a:lnTo>
                <a:lnTo>
                  <a:pt x="1460" y="14406"/>
                </a:lnTo>
                <a:lnTo>
                  <a:pt x="1533" y="14454"/>
                </a:lnTo>
                <a:lnTo>
                  <a:pt x="1606" y="14479"/>
                </a:lnTo>
                <a:lnTo>
                  <a:pt x="1679" y="14479"/>
                </a:lnTo>
                <a:lnTo>
                  <a:pt x="1752" y="14430"/>
                </a:lnTo>
                <a:lnTo>
                  <a:pt x="1801" y="14381"/>
                </a:lnTo>
                <a:lnTo>
                  <a:pt x="1825" y="14308"/>
                </a:lnTo>
                <a:lnTo>
                  <a:pt x="2141" y="14357"/>
                </a:lnTo>
                <a:lnTo>
                  <a:pt x="2969" y="14357"/>
                </a:lnTo>
                <a:lnTo>
                  <a:pt x="4282" y="14406"/>
                </a:lnTo>
                <a:lnTo>
                  <a:pt x="5572" y="14430"/>
                </a:lnTo>
                <a:lnTo>
                  <a:pt x="6837" y="14406"/>
                </a:lnTo>
                <a:lnTo>
                  <a:pt x="8103" y="14406"/>
                </a:lnTo>
                <a:lnTo>
                  <a:pt x="10633" y="14357"/>
                </a:lnTo>
                <a:lnTo>
                  <a:pt x="12045" y="14333"/>
                </a:lnTo>
                <a:lnTo>
                  <a:pt x="13480" y="14333"/>
                </a:lnTo>
                <a:lnTo>
                  <a:pt x="14891" y="14308"/>
                </a:lnTo>
                <a:lnTo>
                  <a:pt x="15597" y="14284"/>
                </a:lnTo>
                <a:lnTo>
                  <a:pt x="16303" y="14235"/>
                </a:lnTo>
                <a:lnTo>
                  <a:pt x="16400" y="14211"/>
                </a:lnTo>
                <a:lnTo>
                  <a:pt x="16473" y="14211"/>
                </a:lnTo>
                <a:lnTo>
                  <a:pt x="16546" y="14187"/>
                </a:lnTo>
                <a:lnTo>
                  <a:pt x="16619" y="14138"/>
                </a:lnTo>
                <a:lnTo>
                  <a:pt x="16643" y="14065"/>
                </a:lnTo>
                <a:lnTo>
                  <a:pt x="16668" y="13992"/>
                </a:lnTo>
                <a:lnTo>
                  <a:pt x="16668" y="13895"/>
                </a:lnTo>
                <a:lnTo>
                  <a:pt x="16643" y="13822"/>
                </a:lnTo>
                <a:lnTo>
                  <a:pt x="16570" y="13773"/>
                </a:lnTo>
                <a:lnTo>
                  <a:pt x="16570" y="13773"/>
                </a:lnTo>
                <a:lnTo>
                  <a:pt x="16643" y="13797"/>
                </a:lnTo>
                <a:lnTo>
                  <a:pt x="16668" y="13797"/>
                </a:lnTo>
                <a:lnTo>
                  <a:pt x="16643" y="13700"/>
                </a:lnTo>
                <a:lnTo>
                  <a:pt x="16619" y="13603"/>
                </a:lnTo>
                <a:lnTo>
                  <a:pt x="16595" y="13043"/>
                </a:lnTo>
                <a:lnTo>
                  <a:pt x="16546" y="11729"/>
                </a:lnTo>
                <a:lnTo>
                  <a:pt x="16546" y="9685"/>
                </a:lnTo>
                <a:lnTo>
                  <a:pt x="16570" y="7666"/>
                </a:lnTo>
                <a:lnTo>
                  <a:pt x="16643" y="5184"/>
                </a:lnTo>
                <a:lnTo>
                  <a:pt x="16643" y="3943"/>
                </a:lnTo>
                <a:lnTo>
                  <a:pt x="16595" y="2702"/>
                </a:lnTo>
                <a:lnTo>
                  <a:pt x="16619" y="2312"/>
                </a:lnTo>
                <a:lnTo>
                  <a:pt x="16619" y="2045"/>
                </a:lnTo>
                <a:lnTo>
                  <a:pt x="16643" y="1753"/>
                </a:lnTo>
                <a:lnTo>
                  <a:pt x="16619" y="1485"/>
                </a:lnTo>
                <a:lnTo>
                  <a:pt x="16546" y="1266"/>
                </a:lnTo>
                <a:lnTo>
                  <a:pt x="16522" y="1169"/>
                </a:lnTo>
                <a:lnTo>
                  <a:pt x="16449" y="1120"/>
                </a:lnTo>
                <a:lnTo>
                  <a:pt x="16400" y="1071"/>
                </a:lnTo>
                <a:lnTo>
                  <a:pt x="16278" y="1071"/>
                </a:lnTo>
                <a:lnTo>
                  <a:pt x="16205" y="1047"/>
                </a:lnTo>
                <a:lnTo>
                  <a:pt x="15792" y="974"/>
                </a:lnTo>
                <a:lnTo>
                  <a:pt x="15354" y="950"/>
                </a:lnTo>
                <a:lnTo>
                  <a:pt x="14916" y="925"/>
                </a:lnTo>
                <a:lnTo>
                  <a:pt x="14478" y="950"/>
                </a:lnTo>
                <a:lnTo>
                  <a:pt x="13577" y="998"/>
                </a:lnTo>
                <a:lnTo>
                  <a:pt x="12726" y="1071"/>
                </a:lnTo>
                <a:lnTo>
                  <a:pt x="11631" y="1096"/>
                </a:lnTo>
                <a:lnTo>
                  <a:pt x="10560" y="1096"/>
                </a:lnTo>
                <a:lnTo>
                  <a:pt x="9490" y="1047"/>
                </a:lnTo>
                <a:lnTo>
                  <a:pt x="8395" y="998"/>
                </a:lnTo>
                <a:lnTo>
                  <a:pt x="7373" y="950"/>
                </a:lnTo>
                <a:lnTo>
                  <a:pt x="6375" y="925"/>
                </a:lnTo>
                <a:close/>
                <a:moveTo>
                  <a:pt x="3480" y="415"/>
                </a:moveTo>
                <a:lnTo>
                  <a:pt x="4647" y="463"/>
                </a:lnTo>
                <a:lnTo>
                  <a:pt x="8200" y="463"/>
                </a:lnTo>
                <a:lnTo>
                  <a:pt x="10390" y="439"/>
                </a:lnTo>
                <a:lnTo>
                  <a:pt x="12604" y="439"/>
                </a:lnTo>
                <a:lnTo>
                  <a:pt x="17033" y="463"/>
                </a:lnTo>
                <a:lnTo>
                  <a:pt x="16935" y="731"/>
                </a:lnTo>
                <a:lnTo>
                  <a:pt x="16887" y="1023"/>
                </a:lnTo>
                <a:lnTo>
                  <a:pt x="16862" y="1315"/>
                </a:lnTo>
                <a:lnTo>
                  <a:pt x="16862" y="1631"/>
                </a:lnTo>
                <a:lnTo>
                  <a:pt x="16887" y="2239"/>
                </a:lnTo>
                <a:lnTo>
                  <a:pt x="16960" y="2799"/>
                </a:lnTo>
                <a:lnTo>
                  <a:pt x="17057" y="3797"/>
                </a:lnTo>
                <a:lnTo>
                  <a:pt x="17154" y="4770"/>
                </a:lnTo>
                <a:lnTo>
                  <a:pt x="17179" y="5768"/>
                </a:lnTo>
                <a:lnTo>
                  <a:pt x="17203" y="6765"/>
                </a:lnTo>
                <a:lnTo>
                  <a:pt x="17154" y="8031"/>
                </a:lnTo>
                <a:lnTo>
                  <a:pt x="17106" y="9296"/>
                </a:lnTo>
                <a:lnTo>
                  <a:pt x="17033" y="10561"/>
                </a:lnTo>
                <a:lnTo>
                  <a:pt x="16960" y="11802"/>
                </a:lnTo>
                <a:lnTo>
                  <a:pt x="16960" y="12289"/>
                </a:lnTo>
                <a:lnTo>
                  <a:pt x="16960" y="12775"/>
                </a:lnTo>
                <a:lnTo>
                  <a:pt x="16984" y="13749"/>
                </a:lnTo>
                <a:lnTo>
                  <a:pt x="16960" y="14187"/>
                </a:lnTo>
                <a:lnTo>
                  <a:pt x="16960" y="14406"/>
                </a:lnTo>
                <a:lnTo>
                  <a:pt x="16984" y="14625"/>
                </a:lnTo>
                <a:lnTo>
                  <a:pt x="16497" y="14722"/>
                </a:lnTo>
                <a:lnTo>
                  <a:pt x="15986" y="14771"/>
                </a:lnTo>
                <a:lnTo>
                  <a:pt x="15500" y="14795"/>
                </a:lnTo>
                <a:lnTo>
                  <a:pt x="14989" y="14819"/>
                </a:lnTo>
                <a:lnTo>
                  <a:pt x="13991" y="14795"/>
                </a:lnTo>
                <a:lnTo>
                  <a:pt x="12969" y="14771"/>
                </a:lnTo>
                <a:lnTo>
                  <a:pt x="11874" y="14771"/>
                </a:lnTo>
                <a:lnTo>
                  <a:pt x="10779" y="14795"/>
                </a:lnTo>
                <a:lnTo>
                  <a:pt x="9684" y="14844"/>
                </a:lnTo>
                <a:lnTo>
                  <a:pt x="8589" y="14941"/>
                </a:lnTo>
                <a:lnTo>
                  <a:pt x="7470" y="15038"/>
                </a:lnTo>
                <a:lnTo>
                  <a:pt x="6375" y="15160"/>
                </a:lnTo>
                <a:lnTo>
                  <a:pt x="5815" y="15184"/>
                </a:lnTo>
                <a:lnTo>
                  <a:pt x="5256" y="15184"/>
                </a:lnTo>
                <a:lnTo>
                  <a:pt x="4696" y="15160"/>
                </a:lnTo>
                <a:lnTo>
                  <a:pt x="4136" y="15111"/>
                </a:lnTo>
                <a:lnTo>
                  <a:pt x="3212" y="15014"/>
                </a:lnTo>
                <a:lnTo>
                  <a:pt x="2750" y="14965"/>
                </a:lnTo>
                <a:lnTo>
                  <a:pt x="2287" y="14965"/>
                </a:lnTo>
                <a:lnTo>
                  <a:pt x="1192" y="15014"/>
                </a:lnTo>
                <a:lnTo>
                  <a:pt x="633" y="15087"/>
                </a:lnTo>
                <a:lnTo>
                  <a:pt x="633" y="15038"/>
                </a:lnTo>
                <a:lnTo>
                  <a:pt x="657" y="14990"/>
                </a:lnTo>
                <a:lnTo>
                  <a:pt x="633" y="14941"/>
                </a:lnTo>
                <a:lnTo>
                  <a:pt x="633" y="14892"/>
                </a:lnTo>
                <a:lnTo>
                  <a:pt x="584" y="14844"/>
                </a:lnTo>
                <a:lnTo>
                  <a:pt x="608" y="14600"/>
                </a:lnTo>
                <a:lnTo>
                  <a:pt x="608" y="14381"/>
                </a:lnTo>
                <a:lnTo>
                  <a:pt x="584" y="14162"/>
                </a:lnTo>
                <a:lnTo>
                  <a:pt x="535" y="13749"/>
                </a:lnTo>
                <a:lnTo>
                  <a:pt x="511" y="13262"/>
                </a:lnTo>
                <a:lnTo>
                  <a:pt x="511" y="12751"/>
                </a:lnTo>
                <a:lnTo>
                  <a:pt x="511" y="11753"/>
                </a:lnTo>
                <a:lnTo>
                  <a:pt x="560" y="9709"/>
                </a:lnTo>
                <a:lnTo>
                  <a:pt x="584" y="8688"/>
                </a:lnTo>
                <a:lnTo>
                  <a:pt x="560" y="7666"/>
                </a:lnTo>
                <a:lnTo>
                  <a:pt x="535" y="5695"/>
                </a:lnTo>
                <a:lnTo>
                  <a:pt x="462" y="3724"/>
                </a:lnTo>
                <a:lnTo>
                  <a:pt x="438" y="2799"/>
                </a:lnTo>
                <a:lnTo>
                  <a:pt x="414" y="1874"/>
                </a:lnTo>
                <a:lnTo>
                  <a:pt x="414" y="1534"/>
                </a:lnTo>
                <a:lnTo>
                  <a:pt x="438" y="1193"/>
                </a:lnTo>
                <a:lnTo>
                  <a:pt x="462" y="828"/>
                </a:lnTo>
                <a:lnTo>
                  <a:pt x="438" y="488"/>
                </a:lnTo>
                <a:lnTo>
                  <a:pt x="706" y="536"/>
                </a:lnTo>
                <a:lnTo>
                  <a:pt x="998" y="536"/>
                </a:lnTo>
                <a:lnTo>
                  <a:pt x="1582" y="463"/>
                </a:lnTo>
                <a:lnTo>
                  <a:pt x="2044" y="439"/>
                </a:lnTo>
                <a:lnTo>
                  <a:pt x="2531" y="415"/>
                </a:lnTo>
                <a:close/>
                <a:moveTo>
                  <a:pt x="2360" y="1"/>
                </a:moveTo>
                <a:lnTo>
                  <a:pt x="1874" y="50"/>
                </a:lnTo>
                <a:lnTo>
                  <a:pt x="1071" y="123"/>
                </a:lnTo>
                <a:lnTo>
                  <a:pt x="681" y="147"/>
                </a:lnTo>
                <a:lnTo>
                  <a:pt x="243" y="147"/>
                </a:lnTo>
                <a:lnTo>
                  <a:pt x="195" y="171"/>
                </a:lnTo>
                <a:lnTo>
                  <a:pt x="146" y="244"/>
                </a:lnTo>
                <a:lnTo>
                  <a:pt x="146" y="342"/>
                </a:lnTo>
                <a:lnTo>
                  <a:pt x="170" y="390"/>
                </a:lnTo>
                <a:lnTo>
                  <a:pt x="219" y="415"/>
                </a:lnTo>
                <a:lnTo>
                  <a:pt x="146" y="561"/>
                </a:lnTo>
                <a:lnTo>
                  <a:pt x="97" y="707"/>
                </a:lnTo>
                <a:lnTo>
                  <a:pt x="49" y="1047"/>
                </a:lnTo>
                <a:lnTo>
                  <a:pt x="24" y="1388"/>
                </a:lnTo>
                <a:lnTo>
                  <a:pt x="0" y="1704"/>
                </a:lnTo>
                <a:lnTo>
                  <a:pt x="0" y="2215"/>
                </a:lnTo>
                <a:lnTo>
                  <a:pt x="0" y="2702"/>
                </a:lnTo>
                <a:lnTo>
                  <a:pt x="49" y="3724"/>
                </a:lnTo>
                <a:lnTo>
                  <a:pt x="122" y="5792"/>
                </a:lnTo>
                <a:lnTo>
                  <a:pt x="146" y="7860"/>
                </a:lnTo>
                <a:lnTo>
                  <a:pt x="146" y="8931"/>
                </a:lnTo>
                <a:lnTo>
                  <a:pt x="122" y="10001"/>
                </a:lnTo>
                <a:lnTo>
                  <a:pt x="73" y="12143"/>
                </a:lnTo>
                <a:lnTo>
                  <a:pt x="73" y="13116"/>
                </a:lnTo>
                <a:lnTo>
                  <a:pt x="97" y="13603"/>
                </a:lnTo>
                <a:lnTo>
                  <a:pt x="122" y="14089"/>
                </a:lnTo>
                <a:lnTo>
                  <a:pt x="122" y="14333"/>
                </a:lnTo>
                <a:lnTo>
                  <a:pt x="122" y="14600"/>
                </a:lnTo>
                <a:lnTo>
                  <a:pt x="146" y="14868"/>
                </a:lnTo>
                <a:lnTo>
                  <a:pt x="170" y="14990"/>
                </a:lnTo>
                <a:lnTo>
                  <a:pt x="195" y="15111"/>
                </a:lnTo>
                <a:lnTo>
                  <a:pt x="170" y="15111"/>
                </a:lnTo>
                <a:lnTo>
                  <a:pt x="146" y="15160"/>
                </a:lnTo>
                <a:lnTo>
                  <a:pt x="122" y="15209"/>
                </a:lnTo>
                <a:lnTo>
                  <a:pt x="146" y="15282"/>
                </a:lnTo>
                <a:lnTo>
                  <a:pt x="195" y="15355"/>
                </a:lnTo>
                <a:lnTo>
                  <a:pt x="292" y="15403"/>
                </a:lnTo>
                <a:lnTo>
                  <a:pt x="779" y="15428"/>
                </a:lnTo>
                <a:lnTo>
                  <a:pt x="1290" y="15428"/>
                </a:lnTo>
                <a:lnTo>
                  <a:pt x="2287" y="15403"/>
                </a:lnTo>
                <a:lnTo>
                  <a:pt x="2823" y="15428"/>
                </a:lnTo>
                <a:lnTo>
                  <a:pt x="3358" y="15452"/>
                </a:lnTo>
                <a:lnTo>
                  <a:pt x="4453" y="15598"/>
                </a:lnTo>
                <a:lnTo>
                  <a:pt x="4988" y="15647"/>
                </a:lnTo>
                <a:lnTo>
                  <a:pt x="6083" y="15647"/>
                </a:lnTo>
                <a:lnTo>
                  <a:pt x="6618" y="15598"/>
                </a:lnTo>
                <a:lnTo>
                  <a:pt x="7713" y="15476"/>
                </a:lnTo>
                <a:lnTo>
                  <a:pt x="8784" y="15379"/>
                </a:lnTo>
                <a:lnTo>
                  <a:pt x="9879" y="15282"/>
                </a:lnTo>
                <a:lnTo>
                  <a:pt x="10974" y="15233"/>
                </a:lnTo>
                <a:lnTo>
                  <a:pt x="13164" y="15233"/>
                </a:lnTo>
                <a:lnTo>
                  <a:pt x="14161" y="15282"/>
                </a:lnTo>
                <a:lnTo>
                  <a:pt x="15183" y="15257"/>
                </a:lnTo>
                <a:lnTo>
                  <a:pt x="15694" y="15257"/>
                </a:lnTo>
                <a:lnTo>
                  <a:pt x="16181" y="15209"/>
                </a:lnTo>
                <a:lnTo>
                  <a:pt x="16692" y="15160"/>
                </a:lnTo>
                <a:lnTo>
                  <a:pt x="17203" y="15063"/>
                </a:lnTo>
                <a:lnTo>
                  <a:pt x="17276" y="15038"/>
                </a:lnTo>
                <a:lnTo>
                  <a:pt x="17325" y="14990"/>
                </a:lnTo>
                <a:lnTo>
                  <a:pt x="17349" y="14917"/>
                </a:lnTo>
                <a:lnTo>
                  <a:pt x="17349" y="14844"/>
                </a:lnTo>
                <a:lnTo>
                  <a:pt x="17373" y="14844"/>
                </a:lnTo>
                <a:lnTo>
                  <a:pt x="17422" y="14722"/>
                </a:lnTo>
                <a:lnTo>
                  <a:pt x="17471" y="14625"/>
                </a:lnTo>
                <a:lnTo>
                  <a:pt x="17519" y="14357"/>
                </a:lnTo>
                <a:lnTo>
                  <a:pt x="17495" y="13870"/>
                </a:lnTo>
                <a:lnTo>
                  <a:pt x="17495" y="13432"/>
                </a:lnTo>
                <a:lnTo>
                  <a:pt x="17495" y="13019"/>
                </a:lnTo>
                <a:lnTo>
                  <a:pt x="17471" y="12167"/>
                </a:lnTo>
                <a:lnTo>
                  <a:pt x="17519" y="10950"/>
                </a:lnTo>
                <a:lnTo>
                  <a:pt x="17568" y="9734"/>
                </a:lnTo>
                <a:lnTo>
                  <a:pt x="17665" y="8517"/>
                </a:lnTo>
                <a:lnTo>
                  <a:pt x="17714" y="7301"/>
                </a:lnTo>
                <a:lnTo>
                  <a:pt x="17714" y="6352"/>
                </a:lnTo>
                <a:lnTo>
                  <a:pt x="17714" y="5378"/>
                </a:lnTo>
                <a:lnTo>
                  <a:pt x="17665" y="4429"/>
                </a:lnTo>
                <a:lnTo>
                  <a:pt x="17544" y="3480"/>
                </a:lnTo>
                <a:lnTo>
                  <a:pt x="17446" y="2629"/>
                </a:lnTo>
                <a:lnTo>
                  <a:pt x="17373" y="1777"/>
                </a:lnTo>
                <a:lnTo>
                  <a:pt x="17349" y="1461"/>
                </a:lnTo>
                <a:lnTo>
                  <a:pt x="17349" y="1120"/>
                </a:lnTo>
                <a:lnTo>
                  <a:pt x="17373" y="780"/>
                </a:lnTo>
                <a:lnTo>
                  <a:pt x="17446" y="463"/>
                </a:lnTo>
                <a:lnTo>
                  <a:pt x="17519" y="439"/>
                </a:lnTo>
                <a:lnTo>
                  <a:pt x="17592" y="390"/>
                </a:lnTo>
                <a:lnTo>
                  <a:pt x="17617" y="317"/>
                </a:lnTo>
                <a:lnTo>
                  <a:pt x="17641" y="244"/>
                </a:lnTo>
                <a:lnTo>
                  <a:pt x="17617" y="147"/>
                </a:lnTo>
                <a:lnTo>
                  <a:pt x="17568" y="98"/>
                </a:lnTo>
                <a:lnTo>
                  <a:pt x="17519" y="50"/>
                </a:lnTo>
                <a:lnTo>
                  <a:pt x="17422" y="25"/>
                </a:lnTo>
                <a:lnTo>
                  <a:pt x="12896" y="1"/>
                </a:lnTo>
                <a:lnTo>
                  <a:pt x="10633" y="1"/>
                </a:lnTo>
                <a:lnTo>
                  <a:pt x="8370" y="25"/>
                </a:lnTo>
                <a:lnTo>
                  <a:pt x="6107" y="50"/>
                </a:lnTo>
                <a:lnTo>
                  <a:pt x="4988" y="50"/>
                </a:lnTo>
                <a:lnTo>
                  <a:pt x="3845" y="25"/>
                </a:lnTo>
                <a:lnTo>
                  <a:pt x="28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9"/>
          <p:cNvSpPr/>
          <p:nvPr/>
        </p:nvSpPr>
        <p:spPr>
          <a:xfrm>
            <a:off x="1195870" y="1520525"/>
            <a:ext cx="356232" cy="317488"/>
          </a:xfrm>
          <a:custGeom>
            <a:avLst/>
            <a:gdLst/>
            <a:ahLst/>
            <a:cxnLst/>
            <a:rect l="l" t="t" r="r" b="b"/>
            <a:pathLst>
              <a:path w="17228" h="17399" extrusionOk="0">
                <a:moveTo>
                  <a:pt x="14162" y="439"/>
                </a:moveTo>
                <a:lnTo>
                  <a:pt x="14478" y="512"/>
                </a:lnTo>
                <a:lnTo>
                  <a:pt x="14794" y="609"/>
                </a:lnTo>
                <a:lnTo>
                  <a:pt x="15111" y="755"/>
                </a:lnTo>
                <a:lnTo>
                  <a:pt x="15403" y="925"/>
                </a:lnTo>
                <a:lnTo>
                  <a:pt x="15670" y="1120"/>
                </a:lnTo>
                <a:lnTo>
                  <a:pt x="15914" y="1315"/>
                </a:lnTo>
                <a:lnTo>
                  <a:pt x="16108" y="1534"/>
                </a:lnTo>
                <a:lnTo>
                  <a:pt x="15987" y="1558"/>
                </a:lnTo>
                <a:lnTo>
                  <a:pt x="15889" y="1607"/>
                </a:lnTo>
                <a:lnTo>
                  <a:pt x="15816" y="1655"/>
                </a:lnTo>
                <a:lnTo>
                  <a:pt x="15792" y="1680"/>
                </a:lnTo>
                <a:lnTo>
                  <a:pt x="15768" y="1728"/>
                </a:lnTo>
                <a:lnTo>
                  <a:pt x="15768" y="1777"/>
                </a:lnTo>
                <a:lnTo>
                  <a:pt x="15792" y="1826"/>
                </a:lnTo>
                <a:lnTo>
                  <a:pt x="15865" y="1850"/>
                </a:lnTo>
                <a:lnTo>
                  <a:pt x="15938" y="1874"/>
                </a:lnTo>
                <a:lnTo>
                  <a:pt x="16230" y="1874"/>
                </a:lnTo>
                <a:lnTo>
                  <a:pt x="16352" y="1850"/>
                </a:lnTo>
                <a:lnTo>
                  <a:pt x="16546" y="2166"/>
                </a:lnTo>
                <a:lnTo>
                  <a:pt x="16254" y="2142"/>
                </a:lnTo>
                <a:lnTo>
                  <a:pt x="16011" y="2142"/>
                </a:lnTo>
                <a:lnTo>
                  <a:pt x="15987" y="2166"/>
                </a:lnTo>
                <a:lnTo>
                  <a:pt x="15987" y="2191"/>
                </a:lnTo>
                <a:lnTo>
                  <a:pt x="16133" y="2312"/>
                </a:lnTo>
                <a:lnTo>
                  <a:pt x="16303" y="2410"/>
                </a:lnTo>
                <a:lnTo>
                  <a:pt x="16473" y="2458"/>
                </a:lnTo>
                <a:lnTo>
                  <a:pt x="16668" y="2507"/>
                </a:lnTo>
                <a:lnTo>
                  <a:pt x="16717" y="2750"/>
                </a:lnTo>
                <a:lnTo>
                  <a:pt x="16741" y="2994"/>
                </a:lnTo>
                <a:lnTo>
                  <a:pt x="16522" y="2872"/>
                </a:lnTo>
                <a:lnTo>
                  <a:pt x="16352" y="2799"/>
                </a:lnTo>
                <a:lnTo>
                  <a:pt x="16181" y="2702"/>
                </a:lnTo>
                <a:lnTo>
                  <a:pt x="16011" y="2653"/>
                </a:lnTo>
                <a:lnTo>
                  <a:pt x="15792" y="2653"/>
                </a:lnTo>
                <a:lnTo>
                  <a:pt x="15768" y="2677"/>
                </a:lnTo>
                <a:lnTo>
                  <a:pt x="15768" y="2702"/>
                </a:lnTo>
                <a:lnTo>
                  <a:pt x="15768" y="2726"/>
                </a:lnTo>
                <a:lnTo>
                  <a:pt x="15889" y="2872"/>
                </a:lnTo>
                <a:lnTo>
                  <a:pt x="16035" y="2994"/>
                </a:lnTo>
                <a:lnTo>
                  <a:pt x="16327" y="3213"/>
                </a:lnTo>
                <a:lnTo>
                  <a:pt x="16522" y="3334"/>
                </a:lnTo>
                <a:lnTo>
                  <a:pt x="16619" y="3407"/>
                </a:lnTo>
                <a:lnTo>
                  <a:pt x="16717" y="3456"/>
                </a:lnTo>
                <a:lnTo>
                  <a:pt x="16692" y="3651"/>
                </a:lnTo>
                <a:lnTo>
                  <a:pt x="16619" y="3845"/>
                </a:lnTo>
                <a:lnTo>
                  <a:pt x="16400" y="3602"/>
                </a:lnTo>
                <a:lnTo>
                  <a:pt x="16133" y="3407"/>
                </a:lnTo>
                <a:lnTo>
                  <a:pt x="15987" y="3310"/>
                </a:lnTo>
                <a:lnTo>
                  <a:pt x="15841" y="3237"/>
                </a:lnTo>
                <a:lnTo>
                  <a:pt x="15695" y="3188"/>
                </a:lnTo>
                <a:lnTo>
                  <a:pt x="15524" y="3164"/>
                </a:lnTo>
                <a:lnTo>
                  <a:pt x="15476" y="3188"/>
                </a:lnTo>
                <a:lnTo>
                  <a:pt x="15476" y="3213"/>
                </a:lnTo>
                <a:lnTo>
                  <a:pt x="15476" y="3237"/>
                </a:lnTo>
                <a:lnTo>
                  <a:pt x="15500" y="3261"/>
                </a:lnTo>
                <a:lnTo>
                  <a:pt x="15597" y="3359"/>
                </a:lnTo>
                <a:lnTo>
                  <a:pt x="15695" y="3432"/>
                </a:lnTo>
                <a:lnTo>
                  <a:pt x="15987" y="3699"/>
                </a:lnTo>
                <a:lnTo>
                  <a:pt x="16230" y="3918"/>
                </a:lnTo>
                <a:lnTo>
                  <a:pt x="16449" y="4162"/>
                </a:lnTo>
                <a:lnTo>
                  <a:pt x="16473" y="4186"/>
                </a:lnTo>
                <a:lnTo>
                  <a:pt x="16254" y="4526"/>
                </a:lnTo>
                <a:lnTo>
                  <a:pt x="16206" y="4453"/>
                </a:lnTo>
                <a:lnTo>
                  <a:pt x="16133" y="4380"/>
                </a:lnTo>
                <a:lnTo>
                  <a:pt x="15962" y="4259"/>
                </a:lnTo>
                <a:lnTo>
                  <a:pt x="15646" y="4040"/>
                </a:lnTo>
                <a:lnTo>
                  <a:pt x="15403" y="3821"/>
                </a:lnTo>
                <a:lnTo>
                  <a:pt x="15159" y="3626"/>
                </a:lnTo>
                <a:lnTo>
                  <a:pt x="15111" y="3626"/>
                </a:lnTo>
                <a:lnTo>
                  <a:pt x="15062" y="3651"/>
                </a:lnTo>
                <a:lnTo>
                  <a:pt x="15013" y="3724"/>
                </a:lnTo>
                <a:lnTo>
                  <a:pt x="15013" y="3821"/>
                </a:lnTo>
                <a:lnTo>
                  <a:pt x="15013" y="3894"/>
                </a:lnTo>
                <a:lnTo>
                  <a:pt x="15038" y="3991"/>
                </a:lnTo>
                <a:lnTo>
                  <a:pt x="15135" y="4137"/>
                </a:lnTo>
                <a:lnTo>
                  <a:pt x="15257" y="4283"/>
                </a:lnTo>
                <a:lnTo>
                  <a:pt x="15427" y="4453"/>
                </a:lnTo>
                <a:lnTo>
                  <a:pt x="15622" y="4599"/>
                </a:lnTo>
                <a:lnTo>
                  <a:pt x="15816" y="4745"/>
                </a:lnTo>
                <a:lnTo>
                  <a:pt x="15914" y="4818"/>
                </a:lnTo>
                <a:lnTo>
                  <a:pt x="16011" y="4843"/>
                </a:lnTo>
                <a:lnTo>
                  <a:pt x="15792" y="5135"/>
                </a:lnTo>
                <a:lnTo>
                  <a:pt x="14867" y="4162"/>
                </a:lnTo>
                <a:lnTo>
                  <a:pt x="13967" y="3213"/>
                </a:lnTo>
                <a:lnTo>
                  <a:pt x="13505" y="2750"/>
                </a:lnTo>
                <a:lnTo>
                  <a:pt x="13018" y="2288"/>
                </a:lnTo>
                <a:lnTo>
                  <a:pt x="12531" y="1850"/>
                </a:lnTo>
                <a:lnTo>
                  <a:pt x="12021" y="1461"/>
                </a:lnTo>
                <a:lnTo>
                  <a:pt x="12021" y="1388"/>
                </a:lnTo>
                <a:lnTo>
                  <a:pt x="12118" y="1315"/>
                </a:lnTo>
                <a:lnTo>
                  <a:pt x="12215" y="1242"/>
                </a:lnTo>
                <a:lnTo>
                  <a:pt x="12385" y="1047"/>
                </a:lnTo>
                <a:lnTo>
                  <a:pt x="12629" y="852"/>
                </a:lnTo>
                <a:lnTo>
                  <a:pt x="12921" y="682"/>
                </a:lnTo>
                <a:lnTo>
                  <a:pt x="13213" y="560"/>
                </a:lnTo>
                <a:lnTo>
                  <a:pt x="13505" y="463"/>
                </a:lnTo>
                <a:lnTo>
                  <a:pt x="13675" y="439"/>
                </a:lnTo>
                <a:close/>
                <a:moveTo>
                  <a:pt x="11753" y="1704"/>
                </a:moveTo>
                <a:lnTo>
                  <a:pt x="11826" y="1850"/>
                </a:lnTo>
                <a:lnTo>
                  <a:pt x="11948" y="1972"/>
                </a:lnTo>
                <a:lnTo>
                  <a:pt x="12093" y="2069"/>
                </a:lnTo>
                <a:lnTo>
                  <a:pt x="12385" y="2288"/>
                </a:lnTo>
                <a:lnTo>
                  <a:pt x="12677" y="2531"/>
                </a:lnTo>
                <a:lnTo>
                  <a:pt x="12945" y="2823"/>
                </a:lnTo>
                <a:lnTo>
                  <a:pt x="13480" y="3383"/>
                </a:lnTo>
                <a:lnTo>
                  <a:pt x="14478" y="4453"/>
                </a:lnTo>
                <a:lnTo>
                  <a:pt x="15500" y="5500"/>
                </a:lnTo>
                <a:lnTo>
                  <a:pt x="15111" y="5962"/>
                </a:lnTo>
                <a:lnTo>
                  <a:pt x="14600" y="5500"/>
                </a:lnTo>
                <a:lnTo>
                  <a:pt x="14113" y="5013"/>
                </a:lnTo>
                <a:lnTo>
                  <a:pt x="13213" y="4016"/>
                </a:lnTo>
                <a:lnTo>
                  <a:pt x="12750" y="3529"/>
                </a:lnTo>
                <a:lnTo>
                  <a:pt x="12264" y="3018"/>
                </a:lnTo>
                <a:lnTo>
                  <a:pt x="11777" y="2556"/>
                </a:lnTo>
                <a:lnTo>
                  <a:pt x="11266" y="2093"/>
                </a:lnTo>
                <a:lnTo>
                  <a:pt x="11753" y="1704"/>
                </a:lnTo>
                <a:close/>
                <a:moveTo>
                  <a:pt x="13724" y="5232"/>
                </a:moveTo>
                <a:lnTo>
                  <a:pt x="14235" y="5767"/>
                </a:lnTo>
                <a:lnTo>
                  <a:pt x="14794" y="6278"/>
                </a:lnTo>
                <a:lnTo>
                  <a:pt x="14575" y="6497"/>
                </a:lnTo>
                <a:lnTo>
                  <a:pt x="14259" y="6278"/>
                </a:lnTo>
                <a:lnTo>
                  <a:pt x="13967" y="6035"/>
                </a:lnTo>
                <a:lnTo>
                  <a:pt x="13699" y="5792"/>
                </a:lnTo>
                <a:lnTo>
                  <a:pt x="13432" y="5573"/>
                </a:lnTo>
                <a:lnTo>
                  <a:pt x="13724" y="5232"/>
                </a:lnTo>
                <a:close/>
                <a:moveTo>
                  <a:pt x="13261" y="5767"/>
                </a:moveTo>
                <a:lnTo>
                  <a:pt x="13359" y="5913"/>
                </a:lnTo>
                <a:lnTo>
                  <a:pt x="13456" y="6059"/>
                </a:lnTo>
                <a:lnTo>
                  <a:pt x="13724" y="6303"/>
                </a:lnTo>
                <a:lnTo>
                  <a:pt x="13991" y="6546"/>
                </a:lnTo>
                <a:lnTo>
                  <a:pt x="14137" y="6668"/>
                </a:lnTo>
                <a:lnTo>
                  <a:pt x="14308" y="6765"/>
                </a:lnTo>
                <a:lnTo>
                  <a:pt x="14235" y="6814"/>
                </a:lnTo>
                <a:lnTo>
                  <a:pt x="14137" y="6692"/>
                </a:lnTo>
                <a:lnTo>
                  <a:pt x="13991" y="6595"/>
                </a:lnTo>
                <a:lnTo>
                  <a:pt x="13699" y="6400"/>
                </a:lnTo>
                <a:lnTo>
                  <a:pt x="13359" y="6230"/>
                </a:lnTo>
                <a:lnTo>
                  <a:pt x="13188" y="6132"/>
                </a:lnTo>
                <a:lnTo>
                  <a:pt x="13042" y="6011"/>
                </a:lnTo>
                <a:lnTo>
                  <a:pt x="13261" y="5767"/>
                </a:lnTo>
                <a:close/>
                <a:moveTo>
                  <a:pt x="13018" y="6059"/>
                </a:moveTo>
                <a:lnTo>
                  <a:pt x="13188" y="6303"/>
                </a:lnTo>
                <a:lnTo>
                  <a:pt x="13286" y="6424"/>
                </a:lnTo>
                <a:lnTo>
                  <a:pt x="13407" y="6522"/>
                </a:lnTo>
                <a:lnTo>
                  <a:pt x="14040" y="7008"/>
                </a:lnTo>
                <a:lnTo>
                  <a:pt x="13699" y="7349"/>
                </a:lnTo>
                <a:lnTo>
                  <a:pt x="13675" y="7325"/>
                </a:lnTo>
                <a:lnTo>
                  <a:pt x="13505" y="7227"/>
                </a:lnTo>
                <a:lnTo>
                  <a:pt x="13334" y="7106"/>
                </a:lnTo>
                <a:lnTo>
                  <a:pt x="13018" y="6838"/>
                </a:lnTo>
                <a:lnTo>
                  <a:pt x="12799" y="6668"/>
                </a:lnTo>
                <a:lnTo>
                  <a:pt x="12702" y="6595"/>
                </a:lnTo>
                <a:lnTo>
                  <a:pt x="12580" y="6546"/>
                </a:lnTo>
                <a:lnTo>
                  <a:pt x="12799" y="6303"/>
                </a:lnTo>
                <a:lnTo>
                  <a:pt x="13018" y="6059"/>
                </a:lnTo>
                <a:close/>
                <a:moveTo>
                  <a:pt x="12385" y="6716"/>
                </a:moveTo>
                <a:lnTo>
                  <a:pt x="12483" y="6838"/>
                </a:lnTo>
                <a:lnTo>
                  <a:pt x="12580" y="6935"/>
                </a:lnTo>
                <a:lnTo>
                  <a:pt x="12799" y="7130"/>
                </a:lnTo>
                <a:lnTo>
                  <a:pt x="13091" y="7398"/>
                </a:lnTo>
                <a:lnTo>
                  <a:pt x="13407" y="7617"/>
                </a:lnTo>
                <a:lnTo>
                  <a:pt x="13018" y="8006"/>
                </a:lnTo>
                <a:lnTo>
                  <a:pt x="12921" y="8079"/>
                </a:lnTo>
                <a:lnTo>
                  <a:pt x="12823" y="7909"/>
                </a:lnTo>
                <a:lnTo>
                  <a:pt x="12653" y="7763"/>
                </a:lnTo>
                <a:lnTo>
                  <a:pt x="12312" y="7495"/>
                </a:lnTo>
                <a:lnTo>
                  <a:pt x="12093" y="7325"/>
                </a:lnTo>
                <a:lnTo>
                  <a:pt x="11972" y="7252"/>
                </a:lnTo>
                <a:lnTo>
                  <a:pt x="11850" y="7179"/>
                </a:lnTo>
                <a:lnTo>
                  <a:pt x="12385" y="6716"/>
                </a:lnTo>
                <a:close/>
                <a:moveTo>
                  <a:pt x="11631" y="7373"/>
                </a:moveTo>
                <a:lnTo>
                  <a:pt x="11729" y="7471"/>
                </a:lnTo>
                <a:lnTo>
                  <a:pt x="11850" y="7568"/>
                </a:lnTo>
                <a:lnTo>
                  <a:pt x="12093" y="7738"/>
                </a:lnTo>
                <a:lnTo>
                  <a:pt x="12434" y="8055"/>
                </a:lnTo>
                <a:lnTo>
                  <a:pt x="12556" y="8201"/>
                </a:lnTo>
                <a:lnTo>
                  <a:pt x="12702" y="8322"/>
                </a:lnTo>
                <a:lnTo>
                  <a:pt x="11948" y="9150"/>
                </a:lnTo>
                <a:lnTo>
                  <a:pt x="11680" y="8906"/>
                </a:lnTo>
                <a:lnTo>
                  <a:pt x="11364" y="8687"/>
                </a:lnTo>
                <a:lnTo>
                  <a:pt x="11072" y="8444"/>
                </a:lnTo>
                <a:lnTo>
                  <a:pt x="10780" y="8201"/>
                </a:lnTo>
                <a:lnTo>
                  <a:pt x="11096" y="7860"/>
                </a:lnTo>
                <a:lnTo>
                  <a:pt x="11193" y="7957"/>
                </a:lnTo>
                <a:lnTo>
                  <a:pt x="11291" y="8030"/>
                </a:lnTo>
                <a:lnTo>
                  <a:pt x="11461" y="8176"/>
                </a:lnTo>
                <a:lnTo>
                  <a:pt x="11777" y="8493"/>
                </a:lnTo>
                <a:lnTo>
                  <a:pt x="11972" y="8614"/>
                </a:lnTo>
                <a:lnTo>
                  <a:pt x="12166" y="8736"/>
                </a:lnTo>
                <a:lnTo>
                  <a:pt x="12288" y="8736"/>
                </a:lnTo>
                <a:lnTo>
                  <a:pt x="12337" y="8712"/>
                </a:lnTo>
                <a:lnTo>
                  <a:pt x="12361" y="8639"/>
                </a:lnTo>
                <a:lnTo>
                  <a:pt x="12361" y="8566"/>
                </a:lnTo>
                <a:lnTo>
                  <a:pt x="12337" y="8493"/>
                </a:lnTo>
                <a:lnTo>
                  <a:pt x="12118" y="8322"/>
                </a:lnTo>
                <a:lnTo>
                  <a:pt x="11899" y="8152"/>
                </a:lnTo>
                <a:lnTo>
                  <a:pt x="11461" y="7811"/>
                </a:lnTo>
                <a:lnTo>
                  <a:pt x="11291" y="7690"/>
                </a:lnTo>
                <a:lnTo>
                  <a:pt x="11631" y="7373"/>
                </a:lnTo>
                <a:close/>
                <a:moveTo>
                  <a:pt x="10634" y="8371"/>
                </a:moveTo>
                <a:lnTo>
                  <a:pt x="10731" y="8541"/>
                </a:lnTo>
                <a:lnTo>
                  <a:pt x="10853" y="8687"/>
                </a:lnTo>
                <a:lnTo>
                  <a:pt x="10974" y="8809"/>
                </a:lnTo>
                <a:lnTo>
                  <a:pt x="11145" y="8931"/>
                </a:lnTo>
                <a:lnTo>
                  <a:pt x="11461" y="9150"/>
                </a:lnTo>
                <a:lnTo>
                  <a:pt x="11753" y="9369"/>
                </a:lnTo>
                <a:lnTo>
                  <a:pt x="11461" y="9685"/>
                </a:lnTo>
                <a:lnTo>
                  <a:pt x="11145" y="9442"/>
                </a:lnTo>
                <a:lnTo>
                  <a:pt x="10828" y="9198"/>
                </a:lnTo>
                <a:lnTo>
                  <a:pt x="10585" y="8955"/>
                </a:lnTo>
                <a:lnTo>
                  <a:pt x="10463" y="8833"/>
                </a:lnTo>
                <a:lnTo>
                  <a:pt x="10317" y="8736"/>
                </a:lnTo>
                <a:lnTo>
                  <a:pt x="10634" y="8371"/>
                </a:lnTo>
                <a:close/>
                <a:moveTo>
                  <a:pt x="10196" y="8931"/>
                </a:moveTo>
                <a:lnTo>
                  <a:pt x="10269" y="9052"/>
                </a:lnTo>
                <a:lnTo>
                  <a:pt x="10366" y="9198"/>
                </a:lnTo>
                <a:lnTo>
                  <a:pt x="10609" y="9417"/>
                </a:lnTo>
                <a:lnTo>
                  <a:pt x="10901" y="9709"/>
                </a:lnTo>
                <a:lnTo>
                  <a:pt x="11072" y="9831"/>
                </a:lnTo>
                <a:lnTo>
                  <a:pt x="11242" y="9953"/>
                </a:lnTo>
                <a:lnTo>
                  <a:pt x="10415" y="10853"/>
                </a:lnTo>
                <a:lnTo>
                  <a:pt x="10317" y="10707"/>
                </a:lnTo>
                <a:lnTo>
                  <a:pt x="10196" y="10585"/>
                </a:lnTo>
                <a:lnTo>
                  <a:pt x="9904" y="10366"/>
                </a:lnTo>
                <a:lnTo>
                  <a:pt x="9636" y="10172"/>
                </a:lnTo>
                <a:lnTo>
                  <a:pt x="9466" y="10074"/>
                </a:lnTo>
                <a:lnTo>
                  <a:pt x="9320" y="10001"/>
                </a:lnTo>
                <a:lnTo>
                  <a:pt x="9563" y="9709"/>
                </a:lnTo>
                <a:lnTo>
                  <a:pt x="9782" y="9880"/>
                </a:lnTo>
                <a:lnTo>
                  <a:pt x="10001" y="10026"/>
                </a:lnTo>
                <a:lnTo>
                  <a:pt x="10244" y="10245"/>
                </a:lnTo>
                <a:lnTo>
                  <a:pt x="10390" y="10366"/>
                </a:lnTo>
                <a:lnTo>
                  <a:pt x="10536" y="10464"/>
                </a:lnTo>
                <a:lnTo>
                  <a:pt x="10609" y="10488"/>
                </a:lnTo>
                <a:lnTo>
                  <a:pt x="10658" y="10464"/>
                </a:lnTo>
                <a:lnTo>
                  <a:pt x="10731" y="10439"/>
                </a:lnTo>
                <a:lnTo>
                  <a:pt x="10780" y="10391"/>
                </a:lnTo>
                <a:lnTo>
                  <a:pt x="10804" y="10342"/>
                </a:lnTo>
                <a:lnTo>
                  <a:pt x="10828" y="10269"/>
                </a:lnTo>
                <a:lnTo>
                  <a:pt x="10804" y="10220"/>
                </a:lnTo>
                <a:lnTo>
                  <a:pt x="10755" y="10147"/>
                </a:lnTo>
                <a:lnTo>
                  <a:pt x="10220" y="9734"/>
                </a:lnTo>
                <a:lnTo>
                  <a:pt x="10001" y="9563"/>
                </a:lnTo>
                <a:lnTo>
                  <a:pt x="9904" y="9490"/>
                </a:lnTo>
                <a:lnTo>
                  <a:pt x="9782" y="9442"/>
                </a:lnTo>
                <a:lnTo>
                  <a:pt x="10196" y="8931"/>
                </a:lnTo>
                <a:close/>
                <a:moveTo>
                  <a:pt x="9125" y="10245"/>
                </a:moveTo>
                <a:lnTo>
                  <a:pt x="9247" y="10342"/>
                </a:lnTo>
                <a:lnTo>
                  <a:pt x="9368" y="10415"/>
                </a:lnTo>
                <a:lnTo>
                  <a:pt x="9612" y="10585"/>
                </a:lnTo>
                <a:lnTo>
                  <a:pt x="9904" y="10829"/>
                </a:lnTo>
                <a:lnTo>
                  <a:pt x="10050" y="10950"/>
                </a:lnTo>
                <a:lnTo>
                  <a:pt x="10220" y="11048"/>
                </a:lnTo>
                <a:lnTo>
                  <a:pt x="9685" y="11583"/>
                </a:lnTo>
                <a:lnTo>
                  <a:pt x="9685" y="11534"/>
                </a:lnTo>
                <a:lnTo>
                  <a:pt x="9660" y="11437"/>
                </a:lnTo>
                <a:lnTo>
                  <a:pt x="9587" y="11364"/>
                </a:lnTo>
                <a:lnTo>
                  <a:pt x="9417" y="11218"/>
                </a:lnTo>
                <a:lnTo>
                  <a:pt x="9222" y="11023"/>
                </a:lnTo>
                <a:lnTo>
                  <a:pt x="9028" y="10853"/>
                </a:lnTo>
                <a:lnTo>
                  <a:pt x="8906" y="10756"/>
                </a:lnTo>
                <a:lnTo>
                  <a:pt x="8736" y="10683"/>
                </a:lnTo>
                <a:lnTo>
                  <a:pt x="8833" y="10585"/>
                </a:lnTo>
                <a:lnTo>
                  <a:pt x="9125" y="10245"/>
                </a:lnTo>
                <a:close/>
                <a:moveTo>
                  <a:pt x="8468" y="10926"/>
                </a:moveTo>
                <a:lnTo>
                  <a:pt x="8687" y="11096"/>
                </a:lnTo>
                <a:lnTo>
                  <a:pt x="8930" y="11291"/>
                </a:lnTo>
                <a:lnTo>
                  <a:pt x="9052" y="11437"/>
                </a:lnTo>
                <a:lnTo>
                  <a:pt x="9198" y="11583"/>
                </a:lnTo>
                <a:lnTo>
                  <a:pt x="9271" y="11656"/>
                </a:lnTo>
                <a:lnTo>
                  <a:pt x="9344" y="11705"/>
                </a:lnTo>
                <a:lnTo>
                  <a:pt x="9441" y="11753"/>
                </a:lnTo>
                <a:lnTo>
                  <a:pt x="9539" y="11753"/>
                </a:lnTo>
                <a:lnTo>
                  <a:pt x="8468" y="12824"/>
                </a:lnTo>
                <a:lnTo>
                  <a:pt x="8152" y="12532"/>
                </a:lnTo>
                <a:lnTo>
                  <a:pt x="7811" y="12240"/>
                </a:lnTo>
                <a:lnTo>
                  <a:pt x="7470" y="11899"/>
                </a:lnTo>
                <a:lnTo>
                  <a:pt x="7349" y="11826"/>
                </a:lnTo>
                <a:lnTo>
                  <a:pt x="7738" y="11534"/>
                </a:lnTo>
                <a:lnTo>
                  <a:pt x="7860" y="11705"/>
                </a:lnTo>
                <a:lnTo>
                  <a:pt x="8006" y="11875"/>
                </a:lnTo>
                <a:lnTo>
                  <a:pt x="8371" y="12264"/>
                </a:lnTo>
                <a:lnTo>
                  <a:pt x="8517" y="12434"/>
                </a:lnTo>
                <a:lnTo>
                  <a:pt x="8590" y="12483"/>
                </a:lnTo>
                <a:lnTo>
                  <a:pt x="8687" y="12507"/>
                </a:lnTo>
                <a:lnTo>
                  <a:pt x="8736" y="12507"/>
                </a:lnTo>
                <a:lnTo>
                  <a:pt x="8809" y="12483"/>
                </a:lnTo>
                <a:lnTo>
                  <a:pt x="8833" y="12434"/>
                </a:lnTo>
                <a:lnTo>
                  <a:pt x="8857" y="12386"/>
                </a:lnTo>
                <a:lnTo>
                  <a:pt x="8857" y="12289"/>
                </a:lnTo>
                <a:lnTo>
                  <a:pt x="8809" y="12191"/>
                </a:lnTo>
                <a:lnTo>
                  <a:pt x="8760" y="12094"/>
                </a:lnTo>
                <a:lnTo>
                  <a:pt x="8663" y="11997"/>
                </a:lnTo>
                <a:lnTo>
                  <a:pt x="8492" y="11826"/>
                </a:lnTo>
                <a:lnTo>
                  <a:pt x="8322" y="11680"/>
                </a:lnTo>
                <a:lnTo>
                  <a:pt x="8152" y="11510"/>
                </a:lnTo>
                <a:lnTo>
                  <a:pt x="7957" y="11364"/>
                </a:lnTo>
                <a:lnTo>
                  <a:pt x="8468" y="10926"/>
                </a:lnTo>
                <a:close/>
                <a:moveTo>
                  <a:pt x="11047" y="2312"/>
                </a:moveTo>
                <a:lnTo>
                  <a:pt x="11120" y="2434"/>
                </a:lnTo>
                <a:lnTo>
                  <a:pt x="11218" y="2531"/>
                </a:lnTo>
                <a:lnTo>
                  <a:pt x="11437" y="2750"/>
                </a:lnTo>
                <a:lnTo>
                  <a:pt x="11850" y="3213"/>
                </a:lnTo>
                <a:lnTo>
                  <a:pt x="11826" y="3213"/>
                </a:lnTo>
                <a:lnTo>
                  <a:pt x="11193" y="3748"/>
                </a:lnTo>
                <a:lnTo>
                  <a:pt x="10609" y="4283"/>
                </a:lnTo>
                <a:lnTo>
                  <a:pt x="10025" y="4867"/>
                </a:lnTo>
                <a:lnTo>
                  <a:pt x="9490" y="5500"/>
                </a:lnTo>
                <a:lnTo>
                  <a:pt x="9174" y="5865"/>
                </a:lnTo>
                <a:lnTo>
                  <a:pt x="8857" y="6254"/>
                </a:lnTo>
                <a:lnTo>
                  <a:pt x="8517" y="6595"/>
                </a:lnTo>
                <a:lnTo>
                  <a:pt x="8176" y="6935"/>
                </a:lnTo>
                <a:lnTo>
                  <a:pt x="7373" y="7617"/>
                </a:lnTo>
                <a:lnTo>
                  <a:pt x="6984" y="7933"/>
                </a:lnTo>
                <a:lnTo>
                  <a:pt x="6594" y="8274"/>
                </a:lnTo>
                <a:lnTo>
                  <a:pt x="6229" y="8639"/>
                </a:lnTo>
                <a:lnTo>
                  <a:pt x="5864" y="9004"/>
                </a:lnTo>
                <a:lnTo>
                  <a:pt x="5183" y="9782"/>
                </a:lnTo>
                <a:lnTo>
                  <a:pt x="4502" y="10537"/>
                </a:lnTo>
                <a:lnTo>
                  <a:pt x="4137" y="10902"/>
                </a:lnTo>
                <a:lnTo>
                  <a:pt x="3772" y="11242"/>
                </a:lnTo>
                <a:lnTo>
                  <a:pt x="3115" y="11802"/>
                </a:lnTo>
                <a:lnTo>
                  <a:pt x="2799" y="12118"/>
                </a:lnTo>
                <a:lnTo>
                  <a:pt x="2507" y="12434"/>
                </a:lnTo>
                <a:lnTo>
                  <a:pt x="2263" y="12702"/>
                </a:lnTo>
                <a:lnTo>
                  <a:pt x="2166" y="12848"/>
                </a:lnTo>
                <a:lnTo>
                  <a:pt x="2069" y="13018"/>
                </a:lnTo>
                <a:lnTo>
                  <a:pt x="1850" y="12824"/>
                </a:lnTo>
                <a:lnTo>
                  <a:pt x="1460" y="12459"/>
                </a:lnTo>
                <a:lnTo>
                  <a:pt x="1266" y="12264"/>
                </a:lnTo>
                <a:lnTo>
                  <a:pt x="1047" y="12118"/>
                </a:lnTo>
                <a:lnTo>
                  <a:pt x="1047" y="12070"/>
                </a:lnTo>
                <a:lnTo>
                  <a:pt x="1193" y="11997"/>
                </a:lnTo>
                <a:lnTo>
                  <a:pt x="1339" y="11924"/>
                </a:lnTo>
                <a:lnTo>
                  <a:pt x="1460" y="11826"/>
                </a:lnTo>
                <a:lnTo>
                  <a:pt x="1582" y="11705"/>
                </a:lnTo>
                <a:lnTo>
                  <a:pt x="2020" y="11218"/>
                </a:lnTo>
                <a:lnTo>
                  <a:pt x="2385" y="10853"/>
                </a:lnTo>
                <a:lnTo>
                  <a:pt x="2774" y="10537"/>
                </a:lnTo>
                <a:lnTo>
                  <a:pt x="3577" y="9880"/>
                </a:lnTo>
                <a:lnTo>
                  <a:pt x="3942" y="9539"/>
                </a:lnTo>
                <a:lnTo>
                  <a:pt x="4307" y="9198"/>
                </a:lnTo>
                <a:lnTo>
                  <a:pt x="5037" y="8468"/>
                </a:lnTo>
                <a:lnTo>
                  <a:pt x="5718" y="7738"/>
                </a:lnTo>
                <a:lnTo>
                  <a:pt x="6400" y="7008"/>
                </a:lnTo>
                <a:lnTo>
                  <a:pt x="7081" y="6303"/>
                </a:lnTo>
                <a:lnTo>
                  <a:pt x="7787" y="5621"/>
                </a:lnTo>
                <a:lnTo>
                  <a:pt x="8468" y="4940"/>
                </a:lnTo>
                <a:lnTo>
                  <a:pt x="9149" y="4259"/>
                </a:lnTo>
                <a:lnTo>
                  <a:pt x="10074" y="3261"/>
                </a:lnTo>
                <a:lnTo>
                  <a:pt x="10561" y="2775"/>
                </a:lnTo>
                <a:lnTo>
                  <a:pt x="11047" y="2312"/>
                </a:lnTo>
                <a:close/>
                <a:moveTo>
                  <a:pt x="7154" y="11997"/>
                </a:moveTo>
                <a:lnTo>
                  <a:pt x="7203" y="12094"/>
                </a:lnTo>
                <a:lnTo>
                  <a:pt x="7251" y="12167"/>
                </a:lnTo>
                <a:lnTo>
                  <a:pt x="7422" y="12386"/>
                </a:lnTo>
                <a:lnTo>
                  <a:pt x="7592" y="12580"/>
                </a:lnTo>
                <a:lnTo>
                  <a:pt x="7884" y="12872"/>
                </a:lnTo>
                <a:lnTo>
                  <a:pt x="8030" y="12994"/>
                </a:lnTo>
                <a:lnTo>
                  <a:pt x="8200" y="13091"/>
                </a:lnTo>
                <a:lnTo>
                  <a:pt x="7835" y="13481"/>
                </a:lnTo>
                <a:lnTo>
                  <a:pt x="7811" y="13432"/>
                </a:lnTo>
                <a:lnTo>
                  <a:pt x="7787" y="13408"/>
                </a:lnTo>
                <a:lnTo>
                  <a:pt x="7616" y="13262"/>
                </a:lnTo>
                <a:lnTo>
                  <a:pt x="7446" y="13140"/>
                </a:lnTo>
                <a:lnTo>
                  <a:pt x="7251" y="13018"/>
                </a:lnTo>
                <a:lnTo>
                  <a:pt x="7057" y="12872"/>
                </a:lnTo>
                <a:lnTo>
                  <a:pt x="6716" y="12580"/>
                </a:lnTo>
                <a:lnTo>
                  <a:pt x="6643" y="12532"/>
                </a:lnTo>
                <a:lnTo>
                  <a:pt x="6594" y="12507"/>
                </a:lnTo>
                <a:lnTo>
                  <a:pt x="6862" y="12240"/>
                </a:lnTo>
                <a:lnTo>
                  <a:pt x="7154" y="11997"/>
                </a:lnTo>
                <a:close/>
                <a:moveTo>
                  <a:pt x="6424" y="12702"/>
                </a:moveTo>
                <a:lnTo>
                  <a:pt x="6448" y="12775"/>
                </a:lnTo>
                <a:lnTo>
                  <a:pt x="6473" y="12848"/>
                </a:lnTo>
                <a:lnTo>
                  <a:pt x="6667" y="13043"/>
                </a:lnTo>
                <a:lnTo>
                  <a:pt x="6862" y="13213"/>
                </a:lnTo>
                <a:lnTo>
                  <a:pt x="7032" y="13359"/>
                </a:lnTo>
                <a:lnTo>
                  <a:pt x="7227" y="13481"/>
                </a:lnTo>
                <a:lnTo>
                  <a:pt x="7446" y="13602"/>
                </a:lnTo>
                <a:lnTo>
                  <a:pt x="7568" y="13627"/>
                </a:lnTo>
                <a:lnTo>
                  <a:pt x="7689" y="13627"/>
                </a:lnTo>
                <a:lnTo>
                  <a:pt x="7470" y="13846"/>
                </a:lnTo>
                <a:lnTo>
                  <a:pt x="7300" y="14040"/>
                </a:lnTo>
                <a:lnTo>
                  <a:pt x="7276" y="14016"/>
                </a:lnTo>
                <a:lnTo>
                  <a:pt x="6911" y="13797"/>
                </a:lnTo>
                <a:lnTo>
                  <a:pt x="6570" y="13554"/>
                </a:lnTo>
                <a:lnTo>
                  <a:pt x="6302" y="13335"/>
                </a:lnTo>
                <a:lnTo>
                  <a:pt x="6035" y="13164"/>
                </a:lnTo>
                <a:lnTo>
                  <a:pt x="6108" y="13043"/>
                </a:lnTo>
                <a:lnTo>
                  <a:pt x="6424" y="12702"/>
                </a:lnTo>
                <a:close/>
                <a:moveTo>
                  <a:pt x="5889" y="13335"/>
                </a:moveTo>
                <a:lnTo>
                  <a:pt x="5962" y="13456"/>
                </a:lnTo>
                <a:lnTo>
                  <a:pt x="6059" y="13578"/>
                </a:lnTo>
                <a:lnTo>
                  <a:pt x="6278" y="13797"/>
                </a:lnTo>
                <a:lnTo>
                  <a:pt x="6643" y="14089"/>
                </a:lnTo>
                <a:lnTo>
                  <a:pt x="6813" y="14211"/>
                </a:lnTo>
                <a:lnTo>
                  <a:pt x="7032" y="14308"/>
                </a:lnTo>
                <a:lnTo>
                  <a:pt x="6692" y="14673"/>
                </a:lnTo>
                <a:lnTo>
                  <a:pt x="6619" y="14624"/>
                </a:lnTo>
                <a:lnTo>
                  <a:pt x="6497" y="14600"/>
                </a:lnTo>
                <a:lnTo>
                  <a:pt x="6375" y="14527"/>
                </a:lnTo>
                <a:lnTo>
                  <a:pt x="6254" y="14454"/>
                </a:lnTo>
                <a:lnTo>
                  <a:pt x="6132" y="14381"/>
                </a:lnTo>
                <a:lnTo>
                  <a:pt x="5913" y="14186"/>
                </a:lnTo>
                <a:lnTo>
                  <a:pt x="5718" y="14016"/>
                </a:lnTo>
                <a:lnTo>
                  <a:pt x="5597" y="13943"/>
                </a:lnTo>
                <a:lnTo>
                  <a:pt x="5451" y="13846"/>
                </a:lnTo>
                <a:lnTo>
                  <a:pt x="5889" y="13335"/>
                </a:lnTo>
                <a:close/>
                <a:moveTo>
                  <a:pt x="12191" y="3553"/>
                </a:moveTo>
                <a:lnTo>
                  <a:pt x="12653" y="4040"/>
                </a:lnTo>
                <a:lnTo>
                  <a:pt x="13432" y="4916"/>
                </a:lnTo>
                <a:lnTo>
                  <a:pt x="13164" y="5208"/>
                </a:lnTo>
                <a:lnTo>
                  <a:pt x="12896" y="5500"/>
                </a:lnTo>
                <a:lnTo>
                  <a:pt x="12361" y="6108"/>
                </a:lnTo>
                <a:lnTo>
                  <a:pt x="12045" y="6424"/>
                </a:lnTo>
                <a:lnTo>
                  <a:pt x="11729" y="6716"/>
                </a:lnTo>
                <a:lnTo>
                  <a:pt x="11388" y="7008"/>
                </a:lnTo>
                <a:lnTo>
                  <a:pt x="11047" y="7300"/>
                </a:lnTo>
                <a:lnTo>
                  <a:pt x="10731" y="7617"/>
                </a:lnTo>
                <a:lnTo>
                  <a:pt x="10415" y="7957"/>
                </a:lnTo>
                <a:lnTo>
                  <a:pt x="9806" y="8687"/>
                </a:lnTo>
                <a:lnTo>
                  <a:pt x="9247" y="9417"/>
                </a:lnTo>
                <a:lnTo>
                  <a:pt x="8638" y="10147"/>
                </a:lnTo>
                <a:lnTo>
                  <a:pt x="8346" y="10464"/>
                </a:lnTo>
                <a:lnTo>
                  <a:pt x="8006" y="10756"/>
                </a:lnTo>
                <a:lnTo>
                  <a:pt x="7324" y="11340"/>
                </a:lnTo>
                <a:lnTo>
                  <a:pt x="6643" y="11899"/>
                </a:lnTo>
                <a:lnTo>
                  <a:pt x="6302" y="12191"/>
                </a:lnTo>
                <a:lnTo>
                  <a:pt x="6010" y="12532"/>
                </a:lnTo>
                <a:lnTo>
                  <a:pt x="5475" y="13164"/>
                </a:lnTo>
                <a:lnTo>
                  <a:pt x="4940" y="13773"/>
                </a:lnTo>
                <a:lnTo>
                  <a:pt x="4672" y="14016"/>
                </a:lnTo>
                <a:lnTo>
                  <a:pt x="4404" y="14235"/>
                </a:lnTo>
                <a:lnTo>
                  <a:pt x="4137" y="14454"/>
                </a:lnTo>
                <a:lnTo>
                  <a:pt x="4015" y="14600"/>
                </a:lnTo>
                <a:lnTo>
                  <a:pt x="3918" y="14722"/>
                </a:lnTo>
                <a:lnTo>
                  <a:pt x="3480" y="14284"/>
                </a:lnTo>
                <a:lnTo>
                  <a:pt x="3042" y="13846"/>
                </a:lnTo>
                <a:lnTo>
                  <a:pt x="2361" y="13262"/>
                </a:lnTo>
                <a:lnTo>
                  <a:pt x="2482" y="13164"/>
                </a:lnTo>
                <a:lnTo>
                  <a:pt x="2604" y="13043"/>
                </a:lnTo>
                <a:lnTo>
                  <a:pt x="2774" y="12799"/>
                </a:lnTo>
                <a:lnTo>
                  <a:pt x="3066" y="12507"/>
                </a:lnTo>
                <a:lnTo>
                  <a:pt x="3358" y="12216"/>
                </a:lnTo>
                <a:lnTo>
                  <a:pt x="3967" y="11680"/>
                </a:lnTo>
                <a:lnTo>
                  <a:pt x="4380" y="11315"/>
                </a:lnTo>
                <a:lnTo>
                  <a:pt x="4745" y="10950"/>
                </a:lnTo>
                <a:lnTo>
                  <a:pt x="5475" y="10172"/>
                </a:lnTo>
                <a:lnTo>
                  <a:pt x="6181" y="9393"/>
                </a:lnTo>
                <a:lnTo>
                  <a:pt x="6546" y="9004"/>
                </a:lnTo>
                <a:lnTo>
                  <a:pt x="6935" y="8614"/>
                </a:lnTo>
                <a:lnTo>
                  <a:pt x="7324" y="8274"/>
                </a:lnTo>
                <a:lnTo>
                  <a:pt x="7714" y="7933"/>
                </a:lnTo>
                <a:lnTo>
                  <a:pt x="8517" y="7276"/>
                </a:lnTo>
                <a:lnTo>
                  <a:pt x="8857" y="6935"/>
                </a:lnTo>
                <a:lnTo>
                  <a:pt x="9198" y="6595"/>
                </a:lnTo>
                <a:lnTo>
                  <a:pt x="9514" y="6205"/>
                </a:lnTo>
                <a:lnTo>
                  <a:pt x="9831" y="5840"/>
                </a:lnTo>
                <a:lnTo>
                  <a:pt x="10171" y="5427"/>
                </a:lnTo>
                <a:lnTo>
                  <a:pt x="10488" y="5062"/>
                </a:lnTo>
                <a:lnTo>
                  <a:pt x="10853" y="4697"/>
                </a:lnTo>
                <a:lnTo>
                  <a:pt x="11242" y="4356"/>
                </a:lnTo>
                <a:lnTo>
                  <a:pt x="11729" y="3967"/>
                </a:lnTo>
                <a:lnTo>
                  <a:pt x="11972" y="3772"/>
                </a:lnTo>
                <a:lnTo>
                  <a:pt x="12191" y="3553"/>
                </a:lnTo>
                <a:close/>
                <a:moveTo>
                  <a:pt x="5232" y="14065"/>
                </a:moveTo>
                <a:lnTo>
                  <a:pt x="5353" y="14186"/>
                </a:lnTo>
                <a:lnTo>
                  <a:pt x="5451" y="14308"/>
                </a:lnTo>
                <a:lnTo>
                  <a:pt x="5645" y="14454"/>
                </a:lnTo>
                <a:lnTo>
                  <a:pt x="5816" y="14624"/>
                </a:lnTo>
                <a:lnTo>
                  <a:pt x="5986" y="14770"/>
                </a:lnTo>
                <a:lnTo>
                  <a:pt x="6181" y="14892"/>
                </a:lnTo>
                <a:lnTo>
                  <a:pt x="6375" y="14989"/>
                </a:lnTo>
                <a:lnTo>
                  <a:pt x="6108" y="15281"/>
                </a:lnTo>
                <a:lnTo>
                  <a:pt x="5937" y="15452"/>
                </a:lnTo>
                <a:lnTo>
                  <a:pt x="5937" y="15403"/>
                </a:lnTo>
                <a:lnTo>
                  <a:pt x="5889" y="15354"/>
                </a:lnTo>
                <a:lnTo>
                  <a:pt x="5597" y="15038"/>
                </a:lnTo>
                <a:lnTo>
                  <a:pt x="5280" y="14746"/>
                </a:lnTo>
                <a:lnTo>
                  <a:pt x="5086" y="14576"/>
                </a:lnTo>
                <a:lnTo>
                  <a:pt x="4964" y="14503"/>
                </a:lnTo>
                <a:lnTo>
                  <a:pt x="4867" y="14430"/>
                </a:lnTo>
                <a:lnTo>
                  <a:pt x="5037" y="14284"/>
                </a:lnTo>
                <a:lnTo>
                  <a:pt x="5232" y="14065"/>
                </a:lnTo>
                <a:close/>
                <a:moveTo>
                  <a:pt x="852" y="15476"/>
                </a:moveTo>
                <a:lnTo>
                  <a:pt x="974" y="15598"/>
                </a:lnTo>
                <a:lnTo>
                  <a:pt x="1412" y="16036"/>
                </a:lnTo>
                <a:lnTo>
                  <a:pt x="1363" y="16011"/>
                </a:lnTo>
                <a:lnTo>
                  <a:pt x="1290" y="15987"/>
                </a:lnTo>
                <a:lnTo>
                  <a:pt x="852" y="15476"/>
                </a:lnTo>
                <a:close/>
                <a:moveTo>
                  <a:pt x="4575" y="14673"/>
                </a:moveTo>
                <a:lnTo>
                  <a:pt x="4696" y="14795"/>
                </a:lnTo>
                <a:lnTo>
                  <a:pt x="4818" y="14892"/>
                </a:lnTo>
                <a:lnTo>
                  <a:pt x="5037" y="15087"/>
                </a:lnTo>
                <a:lnTo>
                  <a:pt x="5329" y="15354"/>
                </a:lnTo>
                <a:lnTo>
                  <a:pt x="5597" y="15622"/>
                </a:lnTo>
                <a:lnTo>
                  <a:pt x="5670" y="15671"/>
                </a:lnTo>
                <a:lnTo>
                  <a:pt x="5718" y="15671"/>
                </a:lnTo>
                <a:lnTo>
                  <a:pt x="5378" y="15987"/>
                </a:lnTo>
                <a:lnTo>
                  <a:pt x="5232" y="16109"/>
                </a:lnTo>
                <a:lnTo>
                  <a:pt x="5183" y="16060"/>
                </a:lnTo>
                <a:lnTo>
                  <a:pt x="5110" y="16036"/>
                </a:lnTo>
                <a:lnTo>
                  <a:pt x="4088" y="14916"/>
                </a:lnTo>
                <a:lnTo>
                  <a:pt x="4210" y="14868"/>
                </a:lnTo>
                <a:lnTo>
                  <a:pt x="4331" y="14819"/>
                </a:lnTo>
                <a:lnTo>
                  <a:pt x="4453" y="14746"/>
                </a:lnTo>
                <a:lnTo>
                  <a:pt x="4575" y="14673"/>
                </a:lnTo>
                <a:close/>
                <a:moveTo>
                  <a:pt x="755" y="16230"/>
                </a:moveTo>
                <a:lnTo>
                  <a:pt x="1071" y="16498"/>
                </a:lnTo>
                <a:lnTo>
                  <a:pt x="1071" y="16522"/>
                </a:lnTo>
                <a:lnTo>
                  <a:pt x="998" y="16474"/>
                </a:lnTo>
                <a:lnTo>
                  <a:pt x="925" y="16449"/>
                </a:lnTo>
                <a:lnTo>
                  <a:pt x="852" y="16376"/>
                </a:lnTo>
                <a:lnTo>
                  <a:pt x="755" y="16230"/>
                </a:lnTo>
                <a:close/>
                <a:moveTo>
                  <a:pt x="1047" y="12532"/>
                </a:moveTo>
                <a:lnTo>
                  <a:pt x="1168" y="12678"/>
                </a:lnTo>
                <a:lnTo>
                  <a:pt x="1314" y="12824"/>
                </a:lnTo>
                <a:lnTo>
                  <a:pt x="1582" y="13067"/>
                </a:lnTo>
                <a:lnTo>
                  <a:pt x="2166" y="13602"/>
                </a:lnTo>
                <a:lnTo>
                  <a:pt x="2750" y="14113"/>
                </a:lnTo>
                <a:lnTo>
                  <a:pt x="3018" y="14357"/>
                </a:lnTo>
                <a:lnTo>
                  <a:pt x="3261" y="14600"/>
                </a:lnTo>
                <a:lnTo>
                  <a:pt x="3723" y="15135"/>
                </a:lnTo>
                <a:lnTo>
                  <a:pt x="4185" y="15646"/>
                </a:lnTo>
                <a:lnTo>
                  <a:pt x="4672" y="16157"/>
                </a:lnTo>
                <a:lnTo>
                  <a:pt x="4404" y="16230"/>
                </a:lnTo>
                <a:lnTo>
                  <a:pt x="4112" y="16303"/>
                </a:lnTo>
                <a:lnTo>
                  <a:pt x="3553" y="16376"/>
                </a:lnTo>
                <a:lnTo>
                  <a:pt x="2969" y="16425"/>
                </a:lnTo>
                <a:lnTo>
                  <a:pt x="2409" y="16498"/>
                </a:lnTo>
                <a:lnTo>
                  <a:pt x="2288" y="16522"/>
                </a:lnTo>
                <a:lnTo>
                  <a:pt x="2263" y="16474"/>
                </a:lnTo>
                <a:lnTo>
                  <a:pt x="2142" y="16230"/>
                </a:lnTo>
                <a:lnTo>
                  <a:pt x="1996" y="16011"/>
                </a:lnTo>
                <a:lnTo>
                  <a:pt x="1801" y="15792"/>
                </a:lnTo>
                <a:lnTo>
                  <a:pt x="1606" y="15598"/>
                </a:lnTo>
                <a:lnTo>
                  <a:pt x="1168" y="15233"/>
                </a:lnTo>
                <a:lnTo>
                  <a:pt x="730" y="14892"/>
                </a:lnTo>
                <a:lnTo>
                  <a:pt x="779" y="14600"/>
                </a:lnTo>
                <a:lnTo>
                  <a:pt x="925" y="13262"/>
                </a:lnTo>
                <a:lnTo>
                  <a:pt x="1047" y="12532"/>
                </a:lnTo>
                <a:close/>
                <a:moveTo>
                  <a:pt x="1436" y="16644"/>
                </a:moveTo>
                <a:lnTo>
                  <a:pt x="1533" y="16717"/>
                </a:lnTo>
                <a:lnTo>
                  <a:pt x="1387" y="16741"/>
                </a:lnTo>
                <a:lnTo>
                  <a:pt x="1436" y="16644"/>
                </a:lnTo>
                <a:close/>
                <a:moveTo>
                  <a:pt x="536" y="16741"/>
                </a:moveTo>
                <a:lnTo>
                  <a:pt x="584" y="16766"/>
                </a:lnTo>
                <a:lnTo>
                  <a:pt x="609" y="16766"/>
                </a:lnTo>
                <a:lnTo>
                  <a:pt x="682" y="16814"/>
                </a:lnTo>
                <a:lnTo>
                  <a:pt x="779" y="16839"/>
                </a:lnTo>
                <a:lnTo>
                  <a:pt x="876" y="16839"/>
                </a:lnTo>
                <a:lnTo>
                  <a:pt x="974" y="16814"/>
                </a:lnTo>
                <a:lnTo>
                  <a:pt x="974" y="16839"/>
                </a:lnTo>
                <a:lnTo>
                  <a:pt x="755" y="16887"/>
                </a:lnTo>
                <a:lnTo>
                  <a:pt x="511" y="16936"/>
                </a:lnTo>
                <a:lnTo>
                  <a:pt x="536" y="16741"/>
                </a:lnTo>
                <a:close/>
                <a:moveTo>
                  <a:pt x="13967" y="1"/>
                </a:moveTo>
                <a:lnTo>
                  <a:pt x="13602" y="25"/>
                </a:lnTo>
                <a:lnTo>
                  <a:pt x="13261" y="74"/>
                </a:lnTo>
                <a:lnTo>
                  <a:pt x="12945" y="195"/>
                </a:lnTo>
                <a:lnTo>
                  <a:pt x="12629" y="341"/>
                </a:lnTo>
                <a:lnTo>
                  <a:pt x="12337" y="560"/>
                </a:lnTo>
                <a:lnTo>
                  <a:pt x="12021" y="828"/>
                </a:lnTo>
                <a:lnTo>
                  <a:pt x="11875" y="974"/>
                </a:lnTo>
                <a:lnTo>
                  <a:pt x="11826" y="1071"/>
                </a:lnTo>
                <a:lnTo>
                  <a:pt x="11777" y="1169"/>
                </a:lnTo>
                <a:lnTo>
                  <a:pt x="11704" y="1193"/>
                </a:lnTo>
                <a:lnTo>
                  <a:pt x="11339" y="1485"/>
                </a:lnTo>
                <a:lnTo>
                  <a:pt x="10999" y="1777"/>
                </a:lnTo>
                <a:lnTo>
                  <a:pt x="10317" y="2385"/>
                </a:lnTo>
                <a:lnTo>
                  <a:pt x="9685" y="3042"/>
                </a:lnTo>
                <a:lnTo>
                  <a:pt x="9052" y="3699"/>
                </a:lnTo>
                <a:lnTo>
                  <a:pt x="8395" y="4405"/>
                </a:lnTo>
                <a:lnTo>
                  <a:pt x="7714" y="5086"/>
                </a:lnTo>
                <a:lnTo>
                  <a:pt x="7032" y="5743"/>
                </a:lnTo>
                <a:lnTo>
                  <a:pt x="6351" y="6449"/>
                </a:lnTo>
                <a:lnTo>
                  <a:pt x="4964" y="7933"/>
                </a:lnTo>
                <a:lnTo>
                  <a:pt x="4258" y="8663"/>
                </a:lnTo>
                <a:lnTo>
                  <a:pt x="3894" y="9004"/>
                </a:lnTo>
                <a:lnTo>
                  <a:pt x="3529" y="9344"/>
                </a:lnTo>
                <a:lnTo>
                  <a:pt x="2190" y="10537"/>
                </a:lnTo>
                <a:lnTo>
                  <a:pt x="1558" y="11145"/>
                </a:lnTo>
                <a:lnTo>
                  <a:pt x="925" y="11778"/>
                </a:lnTo>
                <a:lnTo>
                  <a:pt x="876" y="11753"/>
                </a:lnTo>
                <a:lnTo>
                  <a:pt x="803" y="11778"/>
                </a:lnTo>
                <a:lnTo>
                  <a:pt x="755" y="11802"/>
                </a:lnTo>
                <a:lnTo>
                  <a:pt x="706" y="11851"/>
                </a:lnTo>
                <a:lnTo>
                  <a:pt x="609" y="12118"/>
                </a:lnTo>
                <a:lnTo>
                  <a:pt x="511" y="12386"/>
                </a:lnTo>
                <a:lnTo>
                  <a:pt x="463" y="12702"/>
                </a:lnTo>
                <a:lnTo>
                  <a:pt x="414" y="12994"/>
                </a:lnTo>
                <a:lnTo>
                  <a:pt x="365" y="13627"/>
                </a:lnTo>
                <a:lnTo>
                  <a:pt x="292" y="14211"/>
                </a:lnTo>
                <a:lnTo>
                  <a:pt x="98" y="15646"/>
                </a:lnTo>
                <a:lnTo>
                  <a:pt x="25" y="16376"/>
                </a:lnTo>
                <a:lnTo>
                  <a:pt x="0" y="16717"/>
                </a:lnTo>
                <a:lnTo>
                  <a:pt x="0" y="17082"/>
                </a:lnTo>
                <a:lnTo>
                  <a:pt x="0" y="17155"/>
                </a:lnTo>
                <a:lnTo>
                  <a:pt x="25" y="17204"/>
                </a:lnTo>
                <a:lnTo>
                  <a:pt x="122" y="17277"/>
                </a:lnTo>
                <a:lnTo>
                  <a:pt x="219" y="17325"/>
                </a:lnTo>
                <a:lnTo>
                  <a:pt x="341" y="17325"/>
                </a:lnTo>
                <a:lnTo>
                  <a:pt x="438" y="17350"/>
                </a:lnTo>
                <a:lnTo>
                  <a:pt x="560" y="17374"/>
                </a:lnTo>
                <a:lnTo>
                  <a:pt x="803" y="17398"/>
                </a:lnTo>
                <a:lnTo>
                  <a:pt x="1047" y="17350"/>
                </a:lnTo>
                <a:lnTo>
                  <a:pt x="1339" y="17301"/>
                </a:lnTo>
                <a:lnTo>
                  <a:pt x="1874" y="17131"/>
                </a:lnTo>
                <a:lnTo>
                  <a:pt x="2312" y="17009"/>
                </a:lnTo>
                <a:lnTo>
                  <a:pt x="2677" y="16936"/>
                </a:lnTo>
                <a:lnTo>
                  <a:pt x="3018" y="16887"/>
                </a:lnTo>
                <a:lnTo>
                  <a:pt x="3723" y="16839"/>
                </a:lnTo>
                <a:lnTo>
                  <a:pt x="4088" y="16790"/>
                </a:lnTo>
                <a:lnTo>
                  <a:pt x="4429" y="16741"/>
                </a:lnTo>
                <a:lnTo>
                  <a:pt x="4769" y="16644"/>
                </a:lnTo>
                <a:lnTo>
                  <a:pt x="5110" y="16522"/>
                </a:lnTo>
                <a:lnTo>
                  <a:pt x="5159" y="16498"/>
                </a:lnTo>
                <a:lnTo>
                  <a:pt x="5207" y="16449"/>
                </a:lnTo>
                <a:lnTo>
                  <a:pt x="5353" y="16401"/>
                </a:lnTo>
                <a:lnTo>
                  <a:pt x="5499" y="16328"/>
                </a:lnTo>
                <a:lnTo>
                  <a:pt x="5645" y="16255"/>
                </a:lnTo>
                <a:lnTo>
                  <a:pt x="5791" y="16133"/>
                </a:lnTo>
                <a:lnTo>
                  <a:pt x="6035" y="15890"/>
                </a:lnTo>
                <a:lnTo>
                  <a:pt x="6254" y="15671"/>
                </a:lnTo>
                <a:lnTo>
                  <a:pt x="6959" y="14965"/>
                </a:lnTo>
                <a:lnTo>
                  <a:pt x="7641" y="14284"/>
                </a:lnTo>
                <a:lnTo>
                  <a:pt x="9101" y="12824"/>
                </a:lnTo>
                <a:lnTo>
                  <a:pt x="10536" y="11364"/>
                </a:lnTo>
                <a:lnTo>
                  <a:pt x="11218" y="10658"/>
                </a:lnTo>
                <a:lnTo>
                  <a:pt x="11875" y="9904"/>
                </a:lnTo>
                <a:lnTo>
                  <a:pt x="12531" y="9174"/>
                </a:lnTo>
                <a:lnTo>
                  <a:pt x="13213" y="8444"/>
                </a:lnTo>
                <a:lnTo>
                  <a:pt x="13870" y="7811"/>
                </a:lnTo>
                <a:lnTo>
                  <a:pt x="14527" y="7179"/>
                </a:lnTo>
                <a:lnTo>
                  <a:pt x="15184" y="6522"/>
                </a:lnTo>
                <a:lnTo>
                  <a:pt x="15500" y="6205"/>
                </a:lnTo>
                <a:lnTo>
                  <a:pt x="15816" y="5840"/>
                </a:lnTo>
                <a:lnTo>
                  <a:pt x="15889" y="5792"/>
                </a:lnTo>
                <a:lnTo>
                  <a:pt x="15987" y="5767"/>
                </a:lnTo>
                <a:lnTo>
                  <a:pt x="16060" y="5694"/>
                </a:lnTo>
                <a:lnTo>
                  <a:pt x="16108" y="5621"/>
                </a:lnTo>
                <a:lnTo>
                  <a:pt x="16133" y="5524"/>
                </a:lnTo>
                <a:lnTo>
                  <a:pt x="16376" y="5208"/>
                </a:lnTo>
                <a:lnTo>
                  <a:pt x="16595" y="4891"/>
                </a:lnTo>
                <a:lnTo>
                  <a:pt x="16814" y="4551"/>
                </a:lnTo>
                <a:lnTo>
                  <a:pt x="16984" y="4210"/>
                </a:lnTo>
                <a:lnTo>
                  <a:pt x="17106" y="3845"/>
                </a:lnTo>
                <a:lnTo>
                  <a:pt x="17203" y="3480"/>
                </a:lnTo>
                <a:lnTo>
                  <a:pt x="17228" y="3140"/>
                </a:lnTo>
                <a:lnTo>
                  <a:pt x="17203" y="2799"/>
                </a:lnTo>
                <a:lnTo>
                  <a:pt x="17130" y="2458"/>
                </a:lnTo>
                <a:lnTo>
                  <a:pt x="17009" y="2142"/>
                </a:lnTo>
                <a:lnTo>
                  <a:pt x="16863" y="1826"/>
                </a:lnTo>
                <a:lnTo>
                  <a:pt x="16668" y="1534"/>
                </a:lnTo>
                <a:lnTo>
                  <a:pt x="16449" y="1266"/>
                </a:lnTo>
                <a:lnTo>
                  <a:pt x="16230" y="998"/>
                </a:lnTo>
                <a:lnTo>
                  <a:pt x="15962" y="779"/>
                </a:lnTo>
                <a:lnTo>
                  <a:pt x="15670" y="560"/>
                </a:lnTo>
                <a:lnTo>
                  <a:pt x="15354" y="390"/>
                </a:lnTo>
                <a:lnTo>
                  <a:pt x="15013" y="244"/>
                </a:lnTo>
                <a:lnTo>
                  <a:pt x="14673" y="122"/>
                </a:lnTo>
                <a:lnTo>
                  <a:pt x="14332" y="49"/>
                </a:lnTo>
                <a:lnTo>
                  <a:pt x="139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9"/>
          <p:cNvSpPr/>
          <p:nvPr/>
        </p:nvSpPr>
        <p:spPr>
          <a:xfrm>
            <a:off x="5918498" y="1533347"/>
            <a:ext cx="371327" cy="326794"/>
          </a:xfrm>
          <a:custGeom>
            <a:avLst/>
            <a:gdLst/>
            <a:ahLst/>
            <a:cxnLst/>
            <a:rect l="l" t="t" r="r" b="b"/>
            <a:pathLst>
              <a:path w="17958" h="17909" extrusionOk="0">
                <a:moveTo>
                  <a:pt x="11972" y="390"/>
                </a:moveTo>
                <a:lnTo>
                  <a:pt x="12069" y="414"/>
                </a:lnTo>
                <a:lnTo>
                  <a:pt x="12166" y="463"/>
                </a:lnTo>
                <a:lnTo>
                  <a:pt x="12288" y="511"/>
                </a:lnTo>
                <a:lnTo>
                  <a:pt x="12483" y="682"/>
                </a:lnTo>
                <a:lnTo>
                  <a:pt x="12653" y="852"/>
                </a:lnTo>
                <a:lnTo>
                  <a:pt x="12823" y="1047"/>
                </a:lnTo>
                <a:lnTo>
                  <a:pt x="13091" y="1387"/>
                </a:lnTo>
                <a:lnTo>
                  <a:pt x="13456" y="1801"/>
                </a:lnTo>
                <a:lnTo>
                  <a:pt x="13821" y="2166"/>
                </a:lnTo>
                <a:lnTo>
                  <a:pt x="14235" y="2507"/>
                </a:lnTo>
                <a:lnTo>
                  <a:pt x="14648" y="2847"/>
                </a:lnTo>
                <a:lnTo>
                  <a:pt x="14843" y="3042"/>
                </a:lnTo>
                <a:lnTo>
                  <a:pt x="15038" y="3237"/>
                </a:lnTo>
                <a:lnTo>
                  <a:pt x="15403" y="3626"/>
                </a:lnTo>
                <a:lnTo>
                  <a:pt x="15743" y="4040"/>
                </a:lnTo>
                <a:lnTo>
                  <a:pt x="16108" y="4453"/>
                </a:lnTo>
                <a:lnTo>
                  <a:pt x="16449" y="4818"/>
                </a:lnTo>
                <a:lnTo>
                  <a:pt x="16619" y="4988"/>
                </a:lnTo>
                <a:lnTo>
                  <a:pt x="16814" y="5159"/>
                </a:lnTo>
                <a:lnTo>
                  <a:pt x="17130" y="5426"/>
                </a:lnTo>
                <a:lnTo>
                  <a:pt x="17276" y="5572"/>
                </a:lnTo>
                <a:lnTo>
                  <a:pt x="17398" y="5743"/>
                </a:lnTo>
                <a:lnTo>
                  <a:pt x="17422" y="5791"/>
                </a:lnTo>
                <a:lnTo>
                  <a:pt x="17422" y="5791"/>
                </a:lnTo>
                <a:lnTo>
                  <a:pt x="16887" y="5499"/>
                </a:lnTo>
                <a:lnTo>
                  <a:pt x="16449" y="5280"/>
                </a:lnTo>
                <a:lnTo>
                  <a:pt x="16230" y="5159"/>
                </a:lnTo>
                <a:lnTo>
                  <a:pt x="15987" y="5061"/>
                </a:lnTo>
                <a:lnTo>
                  <a:pt x="15962" y="5086"/>
                </a:lnTo>
                <a:lnTo>
                  <a:pt x="15962" y="5110"/>
                </a:lnTo>
                <a:lnTo>
                  <a:pt x="15987" y="5232"/>
                </a:lnTo>
                <a:lnTo>
                  <a:pt x="16035" y="5329"/>
                </a:lnTo>
                <a:lnTo>
                  <a:pt x="16181" y="5499"/>
                </a:lnTo>
                <a:lnTo>
                  <a:pt x="16352" y="5645"/>
                </a:lnTo>
                <a:lnTo>
                  <a:pt x="16571" y="5791"/>
                </a:lnTo>
                <a:lnTo>
                  <a:pt x="17033" y="6010"/>
                </a:lnTo>
                <a:lnTo>
                  <a:pt x="17252" y="6132"/>
                </a:lnTo>
                <a:lnTo>
                  <a:pt x="17446" y="6229"/>
                </a:lnTo>
                <a:lnTo>
                  <a:pt x="17349" y="6351"/>
                </a:lnTo>
                <a:lnTo>
                  <a:pt x="17227" y="6448"/>
                </a:lnTo>
                <a:lnTo>
                  <a:pt x="17154" y="6375"/>
                </a:lnTo>
                <a:lnTo>
                  <a:pt x="17082" y="6302"/>
                </a:lnTo>
                <a:lnTo>
                  <a:pt x="16887" y="6205"/>
                </a:lnTo>
                <a:lnTo>
                  <a:pt x="16498" y="6010"/>
                </a:lnTo>
                <a:lnTo>
                  <a:pt x="16400" y="5937"/>
                </a:lnTo>
                <a:lnTo>
                  <a:pt x="16303" y="5840"/>
                </a:lnTo>
                <a:lnTo>
                  <a:pt x="16108" y="5645"/>
                </a:lnTo>
                <a:lnTo>
                  <a:pt x="16011" y="5548"/>
                </a:lnTo>
                <a:lnTo>
                  <a:pt x="15914" y="5451"/>
                </a:lnTo>
                <a:lnTo>
                  <a:pt x="15816" y="5402"/>
                </a:lnTo>
                <a:lnTo>
                  <a:pt x="15695" y="5353"/>
                </a:lnTo>
                <a:lnTo>
                  <a:pt x="15670" y="5353"/>
                </a:lnTo>
                <a:lnTo>
                  <a:pt x="15646" y="5378"/>
                </a:lnTo>
                <a:lnTo>
                  <a:pt x="15622" y="5426"/>
                </a:lnTo>
                <a:lnTo>
                  <a:pt x="15622" y="5548"/>
                </a:lnTo>
                <a:lnTo>
                  <a:pt x="15670" y="5645"/>
                </a:lnTo>
                <a:lnTo>
                  <a:pt x="15792" y="5864"/>
                </a:lnTo>
                <a:lnTo>
                  <a:pt x="15962" y="6083"/>
                </a:lnTo>
                <a:lnTo>
                  <a:pt x="16133" y="6229"/>
                </a:lnTo>
                <a:lnTo>
                  <a:pt x="16303" y="6351"/>
                </a:lnTo>
                <a:lnTo>
                  <a:pt x="16473" y="6448"/>
                </a:lnTo>
                <a:lnTo>
                  <a:pt x="16668" y="6521"/>
                </a:lnTo>
                <a:lnTo>
                  <a:pt x="16838" y="6643"/>
                </a:lnTo>
                <a:lnTo>
                  <a:pt x="16619" y="6692"/>
                </a:lnTo>
                <a:lnTo>
                  <a:pt x="16400" y="6716"/>
                </a:lnTo>
                <a:lnTo>
                  <a:pt x="16376" y="6692"/>
                </a:lnTo>
                <a:lnTo>
                  <a:pt x="16327" y="6643"/>
                </a:lnTo>
                <a:lnTo>
                  <a:pt x="16181" y="6570"/>
                </a:lnTo>
                <a:lnTo>
                  <a:pt x="16108" y="6546"/>
                </a:lnTo>
                <a:lnTo>
                  <a:pt x="16035" y="6497"/>
                </a:lnTo>
                <a:lnTo>
                  <a:pt x="15889" y="6375"/>
                </a:lnTo>
                <a:lnTo>
                  <a:pt x="15768" y="6229"/>
                </a:lnTo>
                <a:lnTo>
                  <a:pt x="15670" y="6108"/>
                </a:lnTo>
                <a:lnTo>
                  <a:pt x="15549" y="6010"/>
                </a:lnTo>
                <a:lnTo>
                  <a:pt x="15403" y="5962"/>
                </a:lnTo>
                <a:lnTo>
                  <a:pt x="15330" y="5937"/>
                </a:lnTo>
                <a:lnTo>
                  <a:pt x="15257" y="5962"/>
                </a:lnTo>
                <a:lnTo>
                  <a:pt x="15232" y="5962"/>
                </a:lnTo>
                <a:lnTo>
                  <a:pt x="15232" y="6010"/>
                </a:lnTo>
                <a:lnTo>
                  <a:pt x="15281" y="6181"/>
                </a:lnTo>
                <a:lnTo>
                  <a:pt x="15354" y="6327"/>
                </a:lnTo>
                <a:lnTo>
                  <a:pt x="15573" y="6619"/>
                </a:lnTo>
                <a:lnTo>
                  <a:pt x="15622" y="6692"/>
                </a:lnTo>
                <a:lnTo>
                  <a:pt x="15354" y="6643"/>
                </a:lnTo>
                <a:lnTo>
                  <a:pt x="15086" y="6570"/>
                </a:lnTo>
                <a:lnTo>
                  <a:pt x="15086" y="6546"/>
                </a:lnTo>
                <a:lnTo>
                  <a:pt x="14843" y="6205"/>
                </a:lnTo>
                <a:lnTo>
                  <a:pt x="14575" y="5889"/>
                </a:lnTo>
                <a:lnTo>
                  <a:pt x="14283" y="5572"/>
                </a:lnTo>
                <a:lnTo>
                  <a:pt x="13991" y="5256"/>
                </a:lnTo>
                <a:lnTo>
                  <a:pt x="13359" y="4672"/>
                </a:lnTo>
                <a:lnTo>
                  <a:pt x="12726" y="4137"/>
                </a:lnTo>
                <a:lnTo>
                  <a:pt x="11996" y="3456"/>
                </a:lnTo>
                <a:lnTo>
                  <a:pt x="11607" y="3139"/>
                </a:lnTo>
                <a:lnTo>
                  <a:pt x="11217" y="2823"/>
                </a:lnTo>
                <a:lnTo>
                  <a:pt x="11169" y="2823"/>
                </a:lnTo>
                <a:lnTo>
                  <a:pt x="11144" y="2750"/>
                </a:lnTo>
                <a:lnTo>
                  <a:pt x="11071" y="2628"/>
                </a:lnTo>
                <a:lnTo>
                  <a:pt x="11023" y="2482"/>
                </a:lnTo>
                <a:lnTo>
                  <a:pt x="10974" y="2336"/>
                </a:lnTo>
                <a:lnTo>
                  <a:pt x="10950" y="2166"/>
                </a:lnTo>
                <a:lnTo>
                  <a:pt x="10925" y="1850"/>
                </a:lnTo>
                <a:lnTo>
                  <a:pt x="10974" y="1509"/>
                </a:lnTo>
                <a:lnTo>
                  <a:pt x="11071" y="1193"/>
                </a:lnTo>
                <a:lnTo>
                  <a:pt x="11144" y="1022"/>
                </a:lnTo>
                <a:lnTo>
                  <a:pt x="11217" y="901"/>
                </a:lnTo>
                <a:lnTo>
                  <a:pt x="11315" y="755"/>
                </a:lnTo>
                <a:lnTo>
                  <a:pt x="11412" y="633"/>
                </a:lnTo>
                <a:lnTo>
                  <a:pt x="11534" y="536"/>
                </a:lnTo>
                <a:lnTo>
                  <a:pt x="11655" y="463"/>
                </a:lnTo>
                <a:lnTo>
                  <a:pt x="11753" y="414"/>
                </a:lnTo>
                <a:lnTo>
                  <a:pt x="11850" y="390"/>
                </a:lnTo>
                <a:close/>
                <a:moveTo>
                  <a:pt x="10098" y="4745"/>
                </a:moveTo>
                <a:lnTo>
                  <a:pt x="9976" y="4794"/>
                </a:lnTo>
                <a:lnTo>
                  <a:pt x="9879" y="4867"/>
                </a:lnTo>
                <a:lnTo>
                  <a:pt x="9684" y="5037"/>
                </a:lnTo>
                <a:lnTo>
                  <a:pt x="9149" y="5572"/>
                </a:lnTo>
                <a:lnTo>
                  <a:pt x="8687" y="6035"/>
                </a:lnTo>
                <a:lnTo>
                  <a:pt x="8468" y="6302"/>
                </a:lnTo>
                <a:lnTo>
                  <a:pt x="8273" y="6570"/>
                </a:lnTo>
                <a:lnTo>
                  <a:pt x="8249" y="6643"/>
                </a:lnTo>
                <a:lnTo>
                  <a:pt x="8273" y="6716"/>
                </a:lnTo>
                <a:lnTo>
                  <a:pt x="8346" y="6789"/>
                </a:lnTo>
                <a:lnTo>
                  <a:pt x="8419" y="6789"/>
                </a:lnTo>
                <a:lnTo>
                  <a:pt x="8565" y="6765"/>
                </a:lnTo>
                <a:lnTo>
                  <a:pt x="8687" y="6716"/>
                </a:lnTo>
                <a:lnTo>
                  <a:pt x="8833" y="6619"/>
                </a:lnTo>
                <a:lnTo>
                  <a:pt x="8979" y="6521"/>
                </a:lnTo>
                <a:lnTo>
                  <a:pt x="9222" y="6278"/>
                </a:lnTo>
                <a:lnTo>
                  <a:pt x="9417" y="6059"/>
                </a:lnTo>
                <a:lnTo>
                  <a:pt x="9976" y="5524"/>
                </a:lnTo>
                <a:lnTo>
                  <a:pt x="10171" y="5353"/>
                </a:lnTo>
                <a:lnTo>
                  <a:pt x="10268" y="5280"/>
                </a:lnTo>
                <a:lnTo>
                  <a:pt x="10341" y="5207"/>
                </a:lnTo>
                <a:lnTo>
                  <a:pt x="10414" y="5110"/>
                </a:lnTo>
                <a:lnTo>
                  <a:pt x="10414" y="5037"/>
                </a:lnTo>
                <a:lnTo>
                  <a:pt x="10414" y="4964"/>
                </a:lnTo>
                <a:lnTo>
                  <a:pt x="10390" y="4891"/>
                </a:lnTo>
                <a:lnTo>
                  <a:pt x="10341" y="4818"/>
                </a:lnTo>
                <a:lnTo>
                  <a:pt x="10268" y="4770"/>
                </a:lnTo>
                <a:lnTo>
                  <a:pt x="10195" y="4745"/>
                </a:lnTo>
                <a:close/>
                <a:moveTo>
                  <a:pt x="11047" y="3018"/>
                </a:moveTo>
                <a:lnTo>
                  <a:pt x="11193" y="3188"/>
                </a:lnTo>
                <a:lnTo>
                  <a:pt x="11339" y="3358"/>
                </a:lnTo>
                <a:lnTo>
                  <a:pt x="11680" y="3699"/>
                </a:lnTo>
                <a:lnTo>
                  <a:pt x="12385" y="4307"/>
                </a:lnTo>
                <a:lnTo>
                  <a:pt x="12994" y="4867"/>
                </a:lnTo>
                <a:lnTo>
                  <a:pt x="13602" y="5451"/>
                </a:lnTo>
                <a:lnTo>
                  <a:pt x="14162" y="6059"/>
                </a:lnTo>
                <a:lnTo>
                  <a:pt x="14429" y="6375"/>
                </a:lnTo>
                <a:lnTo>
                  <a:pt x="14697" y="6716"/>
                </a:lnTo>
                <a:lnTo>
                  <a:pt x="14624" y="6789"/>
                </a:lnTo>
                <a:lnTo>
                  <a:pt x="14308" y="6619"/>
                </a:lnTo>
                <a:lnTo>
                  <a:pt x="14137" y="6521"/>
                </a:lnTo>
                <a:lnTo>
                  <a:pt x="13943" y="6424"/>
                </a:lnTo>
                <a:lnTo>
                  <a:pt x="13821" y="6400"/>
                </a:lnTo>
                <a:lnTo>
                  <a:pt x="13748" y="6375"/>
                </a:lnTo>
                <a:lnTo>
                  <a:pt x="13699" y="6327"/>
                </a:lnTo>
                <a:lnTo>
                  <a:pt x="13675" y="6327"/>
                </a:lnTo>
                <a:lnTo>
                  <a:pt x="13651" y="6351"/>
                </a:lnTo>
                <a:lnTo>
                  <a:pt x="13651" y="6375"/>
                </a:lnTo>
                <a:lnTo>
                  <a:pt x="13724" y="6497"/>
                </a:lnTo>
                <a:lnTo>
                  <a:pt x="13772" y="6594"/>
                </a:lnTo>
                <a:lnTo>
                  <a:pt x="13918" y="6765"/>
                </a:lnTo>
                <a:lnTo>
                  <a:pt x="14089" y="6911"/>
                </a:lnTo>
                <a:lnTo>
                  <a:pt x="14405" y="7105"/>
                </a:lnTo>
                <a:lnTo>
                  <a:pt x="14332" y="7203"/>
                </a:lnTo>
                <a:lnTo>
                  <a:pt x="14283" y="7251"/>
                </a:lnTo>
                <a:lnTo>
                  <a:pt x="14235" y="7227"/>
                </a:lnTo>
                <a:lnTo>
                  <a:pt x="13967" y="7105"/>
                </a:lnTo>
                <a:lnTo>
                  <a:pt x="13699" y="6984"/>
                </a:lnTo>
                <a:lnTo>
                  <a:pt x="13602" y="6911"/>
                </a:lnTo>
                <a:lnTo>
                  <a:pt x="13480" y="6862"/>
                </a:lnTo>
                <a:lnTo>
                  <a:pt x="13359" y="6838"/>
                </a:lnTo>
                <a:lnTo>
                  <a:pt x="13237" y="6862"/>
                </a:lnTo>
                <a:lnTo>
                  <a:pt x="13188" y="6886"/>
                </a:lnTo>
                <a:lnTo>
                  <a:pt x="13188" y="6911"/>
                </a:lnTo>
                <a:lnTo>
                  <a:pt x="13164" y="6959"/>
                </a:lnTo>
                <a:lnTo>
                  <a:pt x="13188" y="6984"/>
                </a:lnTo>
                <a:lnTo>
                  <a:pt x="13261" y="7105"/>
                </a:lnTo>
                <a:lnTo>
                  <a:pt x="13383" y="7178"/>
                </a:lnTo>
                <a:lnTo>
                  <a:pt x="13626" y="7349"/>
                </a:lnTo>
                <a:lnTo>
                  <a:pt x="13821" y="7446"/>
                </a:lnTo>
                <a:lnTo>
                  <a:pt x="14016" y="7543"/>
                </a:lnTo>
                <a:lnTo>
                  <a:pt x="13699" y="7835"/>
                </a:lnTo>
                <a:lnTo>
                  <a:pt x="13480" y="7738"/>
                </a:lnTo>
                <a:lnTo>
                  <a:pt x="13237" y="7616"/>
                </a:lnTo>
                <a:lnTo>
                  <a:pt x="13018" y="7568"/>
                </a:lnTo>
                <a:lnTo>
                  <a:pt x="12896" y="7543"/>
                </a:lnTo>
                <a:lnTo>
                  <a:pt x="12775" y="7543"/>
                </a:lnTo>
                <a:lnTo>
                  <a:pt x="12702" y="7568"/>
                </a:lnTo>
                <a:lnTo>
                  <a:pt x="12653" y="7641"/>
                </a:lnTo>
                <a:lnTo>
                  <a:pt x="12653" y="7714"/>
                </a:lnTo>
                <a:lnTo>
                  <a:pt x="12653" y="7762"/>
                </a:lnTo>
                <a:lnTo>
                  <a:pt x="12702" y="7787"/>
                </a:lnTo>
                <a:lnTo>
                  <a:pt x="13042" y="7981"/>
                </a:lnTo>
                <a:lnTo>
                  <a:pt x="13383" y="8176"/>
                </a:lnTo>
                <a:lnTo>
                  <a:pt x="13164" y="8419"/>
                </a:lnTo>
                <a:lnTo>
                  <a:pt x="12969" y="8346"/>
                </a:lnTo>
                <a:lnTo>
                  <a:pt x="12775" y="8273"/>
                </a:lnTo>
                <a:lnTo>
                  <a:pt x="12580" y="8152"/>
                </a:lnTo>
                <a:lnTo>
                  <a:pt x="12483" y="8103"/>
                </a:lnTo>
                <a:lnTo>
                  <a:pt x="12385" y="8054"/>
                </a:lnTo>
                <a:lnTo>
                  <a:pt x="12337" y="8054"/>
                </a:lnTo>
                <a:lnTo>
                  <a:pt x="12288" y="8079"/>
                </a:lnTo>
                <a:lnTo>
                  <a:pt x="12264" y="8127"/>
                </a:lnTo>
                <a:lnTo>
                  <a:pt x="12264" y="8176"/>
                </a:lnTo>
                <a:lnTo>
                  <a:pt x="12312" y="8273"/>
                </a:lnTo>
                <a:lnTo>
                  <a:pt x="12410" y="8371"/>
                </a:lnTo>
                <a:lnTo>
                  <a:pt x="12507" y="8468"/>
                </a:lnTo>
                <a:lnTo>
                  <a:pt x="12604" y="8541"/>
                </a:lnTo>
                <a:lnTo>
                  <a:pt x="12750" y="8614"/>
                </a:lnTo>
                <a:lnTo>
                  <a:pt x="12921" y="8687"/>
                </a:lnTo>
                <a:lnTo>
                  <a:pt x="12726" y="8930"/>
                </a:lnTo>
                <a:lnTo>
                  <a:pt x="12531" y="8833"/>
                </a:lnTo>
                <a:lnTo>
                  <a:pt x="12361" y="8784"/>
                </a:lnTo>
                <a:lnTo>
                  <a:pt x="12142" y="8638"/>
                </a:lnTo>
                <a:lnTo>
                  <a:pt x="11923" y="8517"/>
                </a:lnTo>
                <a:lnTo>
                  <a:pt x="11899" y="8517"/>
                </a:lnTo>
                <a:lnTo>
                  <a:pt x="11850" y="8565"/>
                </a:lnTo>
                <a:lnTo>
                  <a:pt x="11826" y="8590"/>
                </a:lnTo>
                <a:lnTo>
                  <a:pt x="11826" y="8687"/>
                </a:lnTo>
                <a:lnTo>
                  <a:pt x="11850" y="8809"/>
                </a:lnTo>
                <a:lnTo>
                  <a:pt x="11947" y="8906"/>
                </a:lnTo>
                <a:lnTo>
                  <a:pt x="12045" y="9003"/>
                </a:lnTo>
                <a:lnTo>
                  <a:pt x="12166" y="9101"/>
                </a:lnTo>
                <a:lnTo>
                  <a:pt x="12458" y="9247"/>
                </a:lnTo>
                <a:lnTo>
                  <a:pt x="12166" y="9539"/>
                </a:lnTo>
                <a:lnTo>
                  <a:pt x="11947" y="9441"/>
                </a:lnTo>
                <a:lnTo>
                  <a:pt x="11753" y="9320"/>
                </a:lnTo>
                <a:lnTo>
                  <a:pt x="11582" y="9198"/>
                </a:lnTo>
                <a:lnTo>
                  <a:pt x="11461" y="9174"/>
                </a:lnTo>
                <a:lnTo>
                  <a:pt x="11339" y="9174"/>
                </a:lnTo>
                <a:lnTo>
                  <a:pt x="11315" y="9198"/>
                </a:lnTo>
                <a:lnTo>
                  <a:pt x="11315" y="9271"/>
                </a:lnTo>
                <a:lnTo>
                  <a:pt x="11363" y="9368"/>
                </a:lnTo>
                <a:lnTo>
                  <a:pt x="11436" y="9466"/>
                </a:lnTo>
                <a:lnTo>
                  <a:pt x="11582" y="9612"/>
                </a:lnTo>
                <a:lnTo>
                  <a:pt x="11728" y="9709"/>
                </a:lnTo>
                <a:lnTo>
                  <a:pt x="11850" y="9806"/>
                </a:lnTo>
                <a:lnTo>
                  <a:pt x="11777" y="9879"/>
                </a:lnTo>
                <a:lnTo>
                  <a:pt x="11728" y="9928"/>
                </a:lnTo>
                <a:lnTo>
                  <a:pt x="11704" y="9977"/>
                </a:lnTo>
                <a:lnTo>
                  <a:pt x="11680" y="10050"/>
                </a:lnTo>
                <a:lnTo>
                  <a:pt x="11680" y="10098"/>
                </a:lnTo>
                <a:lnTo>
                  <a:pt x="11655" y="10196"/>
                </a:lnTo>
                <a:lnTo>
                  <a:pt x="11680" y="10244"/>
                </a:lnTo>
                <a:lnTo>
                  <a:pt x="11704" y="10317"/>
                </a:lnTo>
                <a:lnTo>
                  <a:pt x="11777" y="10488"/>
                </a:lnTo>
                <a:lnTo>
                  <a:pt x="11874" y="10682"/>
                </a:lnTo>
                <a:lnTo>
                  <a:pt x="11680" y="10561"/>
                </a:lnTo>
                <a:lnTo>
                  <a:pt x="11509" y="10463"/>
                </a:lnTo>
                <a:lnTo>
                  <a:pt x="11412" y="10439"/>
                </a:lnTo>
                <a:lnTo>
                  <a:pt x="11217" y="10439"/>
                </a:lnTo>
                <a:lnTo>
                  <a:pt x="11144" y="10463"/>
                </a:lnTo>
                <a:lnTo>
                  <a:pt x="11096" y="10488"/>
                </a:lnTo>
                <a:lnTo>
                  <a:pt x="11096" y="10512"/>
                </a:lnTo>
                <a:lnTo>
                  <a:pt x="11096" y="10561"/>
                </a:lnTo>
                <a:lnTo>
                  <a:pt x="11096" y="10585"/>
                </a:lnTo>
                <a:lnTo>
                  <a:pt x="11193" y="10658"/>
                </a:lnTo>
                <a:lnTo>
                  <a:pt x="11315" y="10731"/>
                </a:lnTo>
                <a:lnTo>
                  <a:pt x="11509" y="10877"/>
                </a:lnTo>
                <a:lnTo>
                  <a:pt x="11753" y="11072"/>
                </a:lnTo>
                <a:lnTo>
                  <a:pt x="11996" y="11266"/>
                </a:lnTo>
                <a:lnTo>
                  <a:pt x="12020" y="11266"/>
                </a:lnTo>
                <a:lnTo>
                  <a:pt x="12093" y="11631"/>
                </a:lnTo>
                <a:lnTo>
                  <a:pt x="12118" y="11972"/>
                </a:lnTo>
                <a:lnTo>
                  <a:pt x="11777" y="11704"/>
                </a:lnTo>
                <a:lnTo>
                  <a:pt x="11461" y="11437"/>
                </a:lnTo>
                <a:lnTo>
                  <a:pt x="11315" y="11339"/>
                </a:lnTo>
                <a:lnTo>
                  <a:pt x="11144" y="11242"/>
                </a:lnTo>
                <a:lnTo>
                  <a:pt x="10974" y="11193"/>
                </a:lnTo>
                <a:lnTo>
                  <a:pt x="10877" y="11169"/>
                </a:lnTo>
                <a:lnTo>
                  <a:pt x="10779" y="11193"/>
                </a:lnTo>
                <a:lnTo>
                  <a:pt x="10755" y="11218"/>
                </a:lnTo>
                <a:lnTo>
                  <a:pt x="10779" y="11242"/>
                </a:lnTo>
                <a:lnTo>
                  <a:pt x="11363" y="11826"/>
                </a:lnTo>
                <a:lnTo>
                  <a:pt x="11509" y="11972"/>
                </a:lnTo>
                <a:lnTo>
                  <a:pt x="11680" y="12142"/>
                </a:lnTo>
                <a:lnTo>
                  <a:pt x="11850" y="12264"/>
                </a:lnTo>
                <a:lnTo>
                  <a:pt x="12069" y="12361"/>
                </a:lnTo>
                <a:lnTo>
                  <a:pt x="12118" y="12361"/>
                </a:lnTo>
                <a:lnTo>
                  <a:pt x="12118" y="12921"/>
                </a:lnTo>
                <a:lnTo>
                  <a:pt x="12093" y="13091"/>
                </a:lnTo>
                <a:lnTo>
                  <a:pt x="11972" y="12969"/>
                </a:lnTo>
                <a:lnTo>
                  <a:pt x="11850" y="12824"/>
                </a:lnTo>
                <a:lnTo>
                  <a:pt x="11655" y="12653"/>
                </a:lnTo>
                <a:lnTo>
                  <a:pt x="11120" y="12167"/>
                </a:lnTo>
                <a:lnTo>
                  <a:pt x="10877" y="11948"/>
                </a:lnTo>
                <a:lnTo>
                  <a:pt x="10731" y="11875"/>
                </a:lnTo>
                <a:lnTo>
                  <a:pt x="10585" y="11826"/>
                </a:lnTo>
                <a:lnTo>
                  <a:pt x="10536" y="11850"/>
                </a:lnTo>
                <a:lnTo>
                  <a:pt x="10512" y="11875"/>
                </a:lnTo>
                <a:lnTo>
                  <a:pt x="10536" y="12021"/>
                </a:lnTo>
                <a:lnTo>
                  <a:pt x="10609" y="12142"/>
                </a:lnTo>
                <a:lnTo>
                  <a:pt x="10682" y="12264"/>
                </a:lnTo>
                <a:lnTo>
                  <a:pt x="10779" y="12386"/>
                </a:lnTo>
                <a:lnTo>
                  <a:pt x="11023" y="12605"/>
                </a:lnTo>
                <a:lnTo>
                  <a:pt x="11217" y="12799"/>
                </a:lnTo>
                <a:lnTo>
                  <a:pt x="11728" y="13286"/>
                </a:lnTo>
                <a:lnTo>
                  <a:pt x="11801" y="13359"/>
                </a:lnTo>
                <a:lnTo>
                  <a:pt x="11874" y="13407"/>
                </a:lnTo>
                <a:lnTo>
                  <a:pt x="12045" y="13407"/>
                </a:lnTo>
                <a:lnTo>
                  <a:pt x="11947" y="13699"/>
                </a:lnTo>
                <a:lnTo>
                  <a:pt x="11899" y="13845"/>
                </a:lnTo>
                <a:lnTo>
                  <a:pt x="11826" y="13991"/>
                </a:lnTo>
                <a:lnTo>
                  <a:pt x="11631" y="13748"/>
                </a:lnTo>
                <a:lnTo>
                  <a:pt x="11412" y="13529"/>
                </a:lnTo>
                <a:lnTo>
                  <a:pt x="11169" y="13334"/>
                </a:lnTo>
                <a:lnTo>
                  <a:pt x="10950" y="13115"/>
                </a:lnTo>
                <a:lnTo>
                  <a:pt x="10536" y="12702"/>
                </a:lnTo>
                <a:lnTo>
                  <a:pt x="10439" y="12629"/>
                </a:lnTo>
                <a:lnTo>
                  <a:pt x="10293" y="12532"/>
                </a:lnTo>
                <a:lnTo>
                  <a:pt x="10171" y="12459"/>
                </a:lnTo>
                <a:lnTo>
                  <a:pt x="10098" y="12361"/>
                </a:lnTo>
                <a:lnTo>
                  <a:pt x="10074" y="12361"/>
                </a:lnTo>
                <a:lnTo>
                  <a:pt x="10049" y="12386"/>
                </a:lnTo>
                <a:lnTo>
                  <a:pt x="10098" y="12532"/>
                </a:lnTo>
                <a:lnTo>
                  <a:pt x="10147" y="12653"/>
                </a:lnTo>
                <a:lnTo>
                  <a:pt x="10293" y="12921"/>
                </a:lnTo>
                <a:lnTo>
                  <a:pt x="10487" y="13140"/>
                </a:lnTo>
                <a:lnTo>
                  <a:pt x="10706" y="13359"/>
                </a:lnTo>
                <a:lnTo>
                  <a:pt x="11169" y="13797"/>
                </a:lnTo>
                <a:lnTo>
                  <a:pt x="11388" y="14016"/>
                </a:lnTo>
                <a:lnTo>
                  <a:pt x="11558" y="14235"/>
                </a:lnTo>
                <a:lnTo>
                  <a:pt x="11412" y="14283"/>
                </a:lnTo>
                <a:lnTo>
                  <a:pt x="11266" y="14283"/>
                </a:lnTo>
                <a:lnTo>
                  <a:pt x="11096" y="14259"/>
                </a:lnTo>
                <a:lnTo>
                  <a:pt x="10925" y="14210"/>
                </a:lnTo>
                <a:lnTo>
                  <a:pt x="10877" y="14162"/>
                </a:lnTo>
                <a:lnTo>
                  <a:pt x="10414" y="13651"/>
                </a:lnTo>
                <a:lnTo>
                  <a:pt x="9903" y="13164"/>
                </a:lnTo>
                <a:lnTo>
                  <a:pt x="9392" y="12678"/>
                </a:lnTo>
                <a:lnTo>
                  <a:pt x="8857" y="12240"/>
                </a:lnTo>
                <a:lnTo>
                  <a:pt x="7811" y="11315"/>
                </a:lnTo>
                <a:lnTo>
                  <a:pt x="7300" y="10828"/>
                </a:lnTo>
                <a:lnTo>
                  <a:pt x="6813" y="10342"/>
                </a:lnTo>
                <a:lnTo>
                  <a:pt x="5913" y="9344"/>
                </a:lnTo>
                <a:lnTo>
                  <a:pt x="5426" y="8857"/>
                </a:lnTo>
                <a:lnTo>
                  <a:pt x="4940" y="8419"/>
                </a:lnTo>
                <a:lnTo>
                  <a:pt x="4429" y="7981"/>
                </a:lnTo>
                <a:lnTo>
                  <a:pt x="3918" y="7568"/>
                </a:lnTo>
                <a:lnTo>
                  <a:pt x="3747" y="7397"/>
                </a:lnTo>
                <a:lnTo>
                  <a:pt x="3577" y="7203"/>
                </a:lnTo>
                <a:lnTo>
                  <a:pt x="3504" y="7130"/>
                </a:lnTo>
                <a:lnTo>
                  <a:pt x="3407" y="7057"/>
                </a:lnTo>
                <a:lnTo>
                  <a:pt x="3309" y="7008"/>
                </a:lnTo>
                <a:lnTo>
                  <a:pt x="3212" y="6984"/>
                </a:lnTo>
                <a:lnTo>
                  <a:pt x="3163" y="6911"/>
                </a:lnTo>
                <a:lnTo>
                  <a:pt x="3139" y="6838"/>
                </a:lnTo>
                <a:lnTo>
                  <a:pt x="3163" y="6740"/>
                </a:lnTo>
                <a:lnTo>
                  <a:pt x="3163" y="6667"/>
                </a:lnTo>
                <a:lnTo>
                  <a:pt x="3236" y="6521"/>
                </a:lnTo>
                <a:lnTo>
                  <a:pt x="3358" y="6375"/>
                </a:lnTo>
                <a:lnTo>
                  <a:pt x="3504" y="6254"/>
                </a:lnTo>
                <a:lnTo>
                  <a:pt x="3650" y="6156"/>
                </a:lnTo>
                <a:lnTo>
                  <a:pt x="3942" y="6010"/>
                </a:lnTo>
                <a:lnTo>
                  <a:pt x="4234" y="5913"/>
                </a:lnTo>
                <a:lnTo>
                  <a:pt x="4526" y="5840"/>
                </a:lnTo>
                <a:lnTo>
                  <a:pt x="4842" y="5767"/>
                </a:lnTo>
                <a:lnTo>
                  <a:pt x="5134" y="5743"/>
                </a:lnTo>
                <a:lnTo>
                  <a:pt x="5499" y="5743"/>
                </a:lnTo>
                <a:lnTo>
                  <a:pt x="5864" y="5767"/>
                </a:lnTo>
                <a:lnTo>
                  <a:pt x="6229" y="5816"/>
                </a:lnTo>
                <a:lnTo>
                  <a:pt x="6594" y="5913"/>
                </a:lnTo>
                <a:lnTo>
                  <a:pt x="6862" y="6010"/>
                </a:lnTo>
                <a:lnTo>
                  <a:pt x="7154" y="6108"/>
                </a:lnTo>
                <a:lnTo>
                  <a:pt x="7446" y="6205"/>
                </a:lnTo>
                <a:lnTo>
                  <a:pt x="7592" y="6254"/>
                </a:lnTo>
                <a:lnTo>
                  <a:pt x="7738" y="6254"/>
                </a:lnTo>
                <a:lnTo>
                  <a:pt x="7787" y="6229"/>
                </a:lnTo>
                <a:lnTo>
                  <a:pt x="7860" y="6181"/>
                </a:lnTo>
                <a:lnTo>
                  <a:pt x="7884" y="6132"/>
                </a:lnTo>
                <a:lnTo>
                  <a:pt x="7884" y="6083"/>
                </a:lnTo>
                <a:lnTo>
                  <a:pt x="8006" y="5962"/>
                </a:lnTo>
                <a:lnTo>
                  <a:pt x="8079" y="5864"/>
                </a:lnTo>
                <a:lnTo>
                  <a:pt x="8346" y="5621"/>
                </a:lnTo>
                <a:lnTo>
                  <a:pt x="8614" y="5402"/>
                </a:lnTo>
                <a:lnTo>
                  <a:pt x="9198" y="4964"/>
                </a:lnTo>
                <a:lnTo>
                  <a:pt x="9490" y="4721"/>
                </a:lnTo>
                <a:lnTo>
                  <a:pt x="9757" y="4453"/>
                </a:lnTo>
                <a:lnTo>
                  <a:pt x="10293" y="3894"/>
                </a:lnTo>
                <a:lnTo>
                  <a:pt x="10706" y="3480"/>
                </a:lnTo>
                <a:lnTo>
                  <a:pt x="10901" y="3261"/>
                </a:lnTo>
                <a:lnTo>
                  <a:pt x="10974" y="3139"/>
                </a:lnTo>
                <a:lnTo>
                  <a:pt x="11047" y="3018"/>
                </a:lnTo>
                <a:close/>
                <a:moveTo>
                  <a:pt x="6327" y="10463"/>
                </a:moveTo>
                <a:lnTo>
                  <a:pt x="6594" y="10780"/>
                </a:lnTo>
                <a:lnTo>
                  <a:pt x="7057" y="11266"/>
                </a:lnTo>
                <a:lnTo>
                  <a:pt x="7543" y="11729"/>
                </a:lnTo>
                <a:lnTo>
                  <a:pt x="6643" y="12580"/>
                </a:lnTo>
                <a:lnTo>
                  <a:pt x="5718" y="13407"/>
                </a:lnTo>
                <a:lnTo>
                  <a:pt x="4794" y="14210"/>
                </a:lnTo>
                <a:lnTo>
                  <a:pt x="3820" y="14989"/>
                </a:lnTo>
                <a:lnTo>
                  <a:pt x="3042" y="15597"/>
                </a:lnTo>
                <a:lnTo>
                  <a:pt x="2263" y="16157"/>
                </a:lnTo>
                <a:lnTo>
                  <a:pt x="1460" y="16717"/>
                </a:lnTo>
                <a:lnTo>
                  <a:pt x="682" y="17301"/>
                </a:lnTo>
                <a:lnTo>
                  <a:pt x="1120" y="16765"/>
                </a:lnTo>
                <a:lnTo>
                  <a:pt x="1533" y="16230"/>
                </a:lnTo>
                <a:lnTo>
                  <a:pt x="1971" y="15646"/>
                </a:lnTo>
                <a:lnTo>
                  <a:pt x="2458" y="15111"/>
                </a:lnTo>
                <a:lnTo>
                  <a:pt x="3431" y="14064"/>
                </a:lnTo>
                <a:lnTo>
                  <a:pt x="4307" y="13018"/>
                </a:lnTo>
                <a:lnTo>
                  <a:pt x="5159" y="11972"/>
                </a:lnTo>
                <a:lnTo>
                  <a:pt x="5524" y="11485"/>
                </a:lnTo>
                <a:lnTo>
                  <a:pt x="5913" y="11023"/>
                </a:lnTo>
                <a:lnTo>
                  <a:pt x="6132" y="10755"/>
                </a:lnTo>
                <a:lnTo>
                  <a:pt x="6229" y="10609"/>
                </a:lnTo>
                <a:lnTo>
                  <a:pt x="6327" y="10463"/>
                </a:lnTo>
                <a:close/>
                <a:moveTo>
                  <a:pt x="11753" y="0"/>
                </a:moveTo>
                <a:lnTo>
                  <a:pt x="11558" y="49"/>
                </a:lnTo>
                <a:lnTo>
                  <a:pt x="11363" y="122"/>
                </a:lnTo>
                <a:lnTo>
                  <a:pt x="11217" y="219"/>
                </a:lnTo>
                <a:lnTo>
                  <a:pt x="11096" y="341"/>
                </a:lnTo>
                <a:lnTo>
                  <a:pt x="10974" y="463"/>
                </a:lnTo>
                <a:lnTo>
                  <a:pt x="10877" y="609"/>
                </a:lnTo>
                <a:lnTo>
                  <a:pt x="10779" y="779"/>
                </a:lnTo>
                <a:lnTo>
                  <a:pt x="10706" y="949"/>
                </a:lnTo>
                <a:lnTo>
                  <a:pt x="10633" y="1120"/>
                </a:lnTo>
                <a:lnTo>
                  <a:pt x="10585" y="1314"/>
                </a:lnTo>
                <a:lnTo>
                  <a:pt x="10536" y="1509"/>
                </a:lnTo>
                <a:lnTo>
                  <a:pt x="10512" y="1704"/>
                </a:lnTo>
                <a:lnTo>
                  <a:pt x="10512" y="1898"/>
                </a:lnTo>
                <a:lnTo>
                  <a:pt x="10512" y="2093"/>
                </a:lnTo>
                <a:lnTo>
                  <a:pt x="10536" y="2263"/>
                </a:lnTo>
                <a:lnTo>
                  <a:pt x="10585" y="2458"/>
                </a:lnTo>
                <a:lnTo>
                  <a:pt x="10633" y="2604"/>
                </a:lnTo>
                <a:lnTo>
                  <a:pt x="10731" y="2774"/>
                </a:lnTo>
                <a:lnTo>
                  <a:pt x="10609" y="2823"/>
                </a:lnTo>
                <a:lnTo>
                  <a:pt x="10487" y="2920"/>
                </a:lnTo>
                <a:lnTo>
                  <a:pt x="10293" y="3115"/>
                </a:lnTo>
                <a:lnTo>
                  <a:pt x="9928" y="3553"/>
                </a:lnTo>
                <a:lnTo>
                  <a:pt x="9417" y="4113"/>
                </a:lnTo>
                <a:lnTo>
                  <a:pt x="9149" y="4356"/>
                </a:lnTo>
                <a:lnTo>
                  <a:pt x="8857" y="4624"/>
                </a:lnTo>
                <a:lnTo>
                  <a:pt x="8298" y="5061"/>
                </a:lnTo>
                <a:lnTo>
                  <a:pt x="8030" y="5305"/>
                </a:lnTo>
                <a:lnTo>
                  <a:pt x="7787" y="5572"/>
                </a:lnTo>
                <a:lnTo>
                  <a:pt x="7714" y="5670"/>
                </a:lnTo>
                <a:lnTo>
                  <a:pt x="7616" y="5791"/>
                </a:lnTo>
                <a:lnTo>
                  <a:pt x="7470" y="5718"/>
                </a:lnTo>
                <a:lnTo>
                  <a:pt x="7300" y="5645"/>
                </a:lnTo>
                <a:lnTo>
                  <a:pt x="6935" y="5524"/>
                </a:lnTo>
                <a:lnTo>
                  <a:pt x="6570" y="5451"/>
                </a:lnTo>
                <a:lnTo>
                  <a:pt x="6254" y="5402"/>
                </a:lnTo>
                <a:lnTo>
                  <a:pt x="5767" y="5329"/>
                </a:lnTo>
                <a:lnTo>
                  <a:pt x="5280" y="5305"/>
                </a:lnTo>
                <a:lnTo>
                  <a:pt x="4794" y="5353"/>
                </a:lnTo>
                <a:lnTo>
                  <a:pt x="4307" y="5451"/>
                </a:lnTo>
                <a:lnTo>
                  <a:pt x="3942" y="5548"/>
                </a:lnTo>
                <a:lnTo>
                  <a:pt x="3601" y="5718"/>
                </a:lnTo>
                <a:lnTo>
                  <a:pt x="3431" y="5791"/>
                </a:lnTo>
                <a:lnTo>
                  <a:pt x="3261" y="5913"/>
                </a:lnTo>
                <a:lnTo>
                  <a:pt x="3139" y="6035"/>
                </a:lnTo>
                <a:lnTo>
                  <a:pt x="3017" y="6181"/>
                </a:lnTo>
                <a:lnTo>
                  <a:pt x="2871" y="6448"/>
                </a:lnTo>
                <a:lnTo>
                  <a:pt x="2823" y="6570"/>
                </a:lnTo>
                <a:lnTo>
                  <a:pt x="2798" y="6716"/>
                </a:lnTo>
                <a:lnTo>
                  <a:pt x="2798" y="6862"/>
                </a:lnTo>
                <a:lnTo>
                  <a:pt x="2823" y="7008"/>
                </a:lnTo>
                <a:lnTo>
                  <a:pt x="2871" y="7130"/>
                </a:lnTo>
                <a:lnTo>
                  <a:pt x="2969" y="7227"/>
                </a:lnTo>
                <a:lnTo>
                  <a:pt x="3042" y="7251"/>
                </a:lnTo>
                <a:lnTo>
                  <a:pt x="3115" y="7251"/>
                </a:lnTo>
                <a:lnTo>
                  <a:pt x="3285" y="7470"/>
                </a:lnTo>
                <a:lnTo>
                  <a:pt x="3455" y="7689"/>
                </a:lnTo>
                <a:lnTo>
                  <a:pt x="3650" y="7908"/>
                </a:lnTo>
                <a:lnTo>
                  <a:pt x="3869" y="8103"/>
                </a:lnTo>
                <a:lnTo>
                  <a:pt x="4307" y="8468"/>
                </a:lnTo>
                <a:lnTo>
                  <a:pt x="4769" y="8833"/>
                </a:lnTo>
                <a:lnTo>
                  <a:pt x="5086" y="9125"/>
                </a:lnTo>
                <a:lnTo>
                  <a:pt x="5402" y="9466"/>
                </a:lnTo>
                <a:lnTo>
                  <a:pt x="6010" y="10123"/>
                </a:lnTo>
                <a:lnTo>
                  <a:pt x="5962" y="10196"/>
                </a:lnTo>
                <a:lnTo>
                  <a:pt x="5864" y="10342"/>
                </a:lnTo>
                <a:lnTo>
                  <a:pt x="5767" y="10488"/>
                </a:lnTo>
                <a:lnTo>
                  <a:pt x="5499" y="10780"/>
                </a:lnTo>
                <a:lnTo>
                  <a:pt x="5110" y="11291"/>
                </a:lnTo>
                <a:lnTo>
                  <a:pt x="4721" y="11777"/>
                </a:lnTo>
                <a:lnTo>
                  <a:pt x="3820" y="12921"/>
                </a:lnTo>
                <a:lnTo>
                  <a:pt x="2871" y="14016"/>
                </a:lnTo>
                <a:lnTo>
                  <a:pt x="1995" y="14989"/>
                </a:lnTo>
                <a:lnTo>
                  <a:pt x="1582" y="15500"/>
                </a:lnTo>
                <a:lnTo>
                  <a:pt x="1168" y="16011"/>
                </a:lnTo>
                <a:lnTo>
                  <a:pt x="779" y="16571"/>
                </a:lnTo>
                <a:lnTo>
                  <a:pt x="584" y="16838"/>
                </a:lnTo>
                <a:lnTo>
                  <a:pt x="365" y="17106"/>
                </a:lnTo>
                <a:lnTo>
                  <a:pt x="244" y="17276"/>
                </a:lnTo>
                <a:lnTo>
                  <a:pt x="122" y="17422"/>
                </a:lnTo>
                <a:lnTo>
                  <a:pt x="49" y="17593"/>
                </a:lnTo>
                <a:lnTo>
                  <a:pt x="0" y="17787"/>
                </a:lnTo>
                <a:lnTo>
                  <a:pt x="0" y="17860"/>
                </a:lnTo>
                <a:lnTo>
                  <a:pt x="73" y="17909"/>
                </a:lnTo>
                <a:lnTo>
                  <a:pt x="122" y="17909"/>
                </a:lnTo>
                <a:lnTo>
                  <a:pt x="195" y="17885"/>
                </a:lnTo>
                <a:lnTo>
                  <a:pt x="219" y="17836"/>
                </a:lnTo>
                <a:lnTo>
                  <a:pt x="463" y="17763"/>
                </a:lnTo>
                <a:lnTo>
                  <a:pt x="682" y="17666"/>
                </a:lnTo>
                <a:lnTo>
                  <a:pt x="901" y="17544"/>
                </a:lnTo>
                <a:lnTo>
                  <a:pt x="1120" y="17398"/>
                </a:lnTo>
                <a:lnTo>
                  <a:pt x="1533" y="17106"/>
                </a:lnTo>
                <a:lnTo>
                  <a:pt x="1947" y="16838"/>
                </a:lnTo>
                <a:lnTo>
                  <a:pt x="2433" y="16522"/>
                </a:lnTo>
                <a:lnTo>
                  <a:pt x="2896" y="16206"/>
                </a:lnTo>
                <a:lnTo>
                  <a:pt x="3358" y="15865"/>
                </a:lnTo>
                <a:lnTo>
                  <a:pt x="3820" y="15524"/>
                </a:lnTo>
                <a:lnTo>
                  <a:pt x="4867" y="14697"/>
                </a:lnTo>
                <a:lnTo>
                  <a:pt x="5889" y="13845"/>
                </a:lnTo>
                <a:lnTo>
                  <a:pt x="6886" y="12945"/>
                </a:lnTo>
                <a:lnTo>
                  <a:pt x="7860" y="12045"/>
                </a:lnTo>
                <a:lnTo>
                  <a:pt x="7860" y="12021"/>
                </a:lnTo>
                <a:lnTo>
                  <a:pt x="9222" y="13261"/>
                </a:lnTo>
                <a:lnTo>
                  <a:pt x="9879" y="13870"/>
                </a:lnTo>
                <a:lnTo>
                  <a:pt x="10195" y="14210"/>
                </a:lnTo>
                <a:lnTo>
                  <a:pt x="10512" y="14527"/>
                </a:lnTo>
                <a:lnTo>
                  <a:pt x="10585" y="14600"/>
                </a:lnTo>
                <a:lnTo>
                  <a:pt x="10658" y="14624"/>
                </a:lnTo>
                <a:lnTo>
                  <a:pt x="10731" y="14624"/>
                </a:lnTo>
                <a:lnTo>
                  <a:pt x="10804" y="14600"/>
                </a:lnTo>
                <a:lnTo>
                  <a:pt x="10925" y="14648"/>
                </a:lnTo>
                <a:lnTo>
                  <a:pt x="11047" y="14673"/>
                </a:lnTo>
                <a:lnTo>
                  <a:pt x="11290" y="14721"/>
                </a:lnTo>
                <a:lnTo>
                  <a:pt x="11534" y="14697"/>
                </a:lnTo>
                <a:lnTo>
                  <a:pt x="11655" y="14673"/>
                </a:lnTo>
                <a:lnTo>
                  <a:pt x="11777" y="14624"/>
                </a:lnTo>
                <a:lnTo>
                  <a:pt x="11923" y="14527"/>
                </a:lnTo>
                <a:lnTo>
                  <a:pt x="12045" y="14429"/>
                </a:lnTo>
                <a:lnTo>
                  <a:pt x="12142" y="14283"/>
                </a:lnTo>
                <a:lnTo>
                  <a:pt x="12239" y="14137"/>
                </a:lnTo>
                <a:lnTo>
                  <a:pt x="12312" y="13967"/>
                </a:lnTo>
                <a:lnTo>
                  <a:pt x="12385" y="13797"/>
                </a:lnTo>
                <a:lnTo>
                  <a:pt x="12458" y="13480"/>
                </a:lnTo>
                <a:lnTo>
                  <a:pt x="12531" y="13091"/>
                </a:lnTo>
                <a:lnTo>
                  <a:pt x="12580" y="12653"/>
                </a:lnTo>
                <a:lnTo>
                  <a:pt x="12580" y="12240"/>
                </a:lnTo>
                <a:lnTo>
                  <a:pt x="12556" y="11802"/>
                </a:lnTo>
                <a:lnTo>
                  <a:pt x="12483" y="11364"/>
                </a:lnTo>
                <a:lnTo>
                  <a:pt x="12385" y="10950"/>
                </a:lnTo>
                <a:lnTo>
                  <a:pt x="12264" y="10536"/>
                </a:lnTo>
                <a:lnTo>
                  <a:pt x="12093" y="10171"/>
                </a:lnTo>
                <a:lnTo>
                  <a:pt x="12337" y="9977"/>
                </a:lnTo>
                <a:lnTo>
                  <a:pt x="12580" y="9758"/>
                </a:lnTo>
                <a:lnTo>
                  <a:pt x="12994" y="9295"/>
                </a:lnTo>
                <a:lnTo>
                  <a:pt x="13407" y="8833"/>
                </a:lnTo>
                <a:lnTo>
                  <a:pt x="13845" y="8371"/>
                </a:lnTo>
                <a:lnTo>
                  <a:pt x="13918" y="8322"/>
                </a:lnTo>
                <a:lnTo>
                  <a:pt x="13967" y="8273"/>
                </a:lnTo>
                <a:lnTo>
                  <a:pt x="14259" y="8006"/>
                </a:lnTo>
                <a:lnTo>
                  <a:pt x="14575" y="7714"/>
                </a:lnTo>
                <a:lnTo>
                  <a:pt x="14721" y="7543"/>
                </a:lnTo>
                <a:lnTo>
                  <a:pt x="14867" y="7373"/>
                </a:lnTo>
                <a:lnTo>
                  <a:pt x="14965" y="7203"/>
                </a:lnTo>
                <a:lnTo>
                  <a:pt x="15062" y="7057"/>
                </a:lnTo>
                <a:lnTo>
                  <a:pt x="15427" y="7154"/>
                </a:lnTo>
                <a:lnTo>
                  <a:pt x="15865" y="7203"/>
                </a:lnTo>
                <a:lnTo>
                  <a:pt x="16279" y="7227"/>
                </a:lnTo>
                <a:lnTo>
                  <a:pt x="16498" y="7203"/>
                </a:lnTo>
                <a:lnTo>
                  <a:pt x="16717" y="7178"/>
                </a:lnTo>
                <a:lnTo>
                  <a:pt x="16911" y="7130"/>
                </a:lnTo>
                <a:lnTo>
                  <a:pt x="17106" y="7057"/>
                </a:lnTo>
                <a:lnTo>
                  <a:pt x="17300" y="6959"/>
                </a:lnTo>
                <a:lnTo>
                  <a:pt x="17446" y="6862"/>
                </a:lnTo>
                <a:lnTo>
                  <a:pt x="17617" y="6740"/>
                </a:lnTo>
                <a:lnTo>
                  <a:pt x="17738" y="6594"/>
                </a:lnTo>
                <a:lnTo>
                  <a:pt x="17836" y="6424"/>
                </a:lnTo>
                <a:lnTo>
                  <a:pt x="17909" y="6229"/>
                </a:lnTo>
                <a:lnTo>
                  <a:pt x="17957" y="6108"/>
                </a:lnTo>
                <a:lnTo>
                  <a:pt x="17957" y="5986"/>
                </a:lnTo>
                <a:lnTo>
                  <a:pt x="17933" y="5864"/>
                </a:lnTo>
                <a:lnTo>
                  <a:pt x="17909" y="5743"/>
                </a:lnTo>
                <a:lnTo>
                  <a:pt x="17811" y="5548"/>
                </a:lnTo>
                <a:lnTo>
                  <a:pt x="17690" y="5353"/>
                </a:lnTo>
                <a:lnTo>
                  <a:pt x="17495" y="5183"/>
                </a:lnTo>
                <a:lnTo>
                  <a:pt x="17325" y="5013"/>
                </a:lnTo>
                <a:lnTo>
                  <a:pt x="16960" y="4721"/>
                </a:lnTo>
                <a:lnTo>
                  <a:pt x="16692" y="4453"/>
                </a:lnTo>
                <a:lnTo>
                  <a:pt x="16425" y="4161"/>
                </a:lnTo>
                <a:lnTo>
                  <a:pt x="15914" y="3577"/>
                </a:lnTo>
                <a:lnTo>
                  <a:pt x="15403" y="2993"/>
                </a:lnTo>
                <a:lnTo>
                  <a:pt x="15135" y="2701"/>
                </a:lnTo>
                <a:lnTo>
                  <a:pt x="14843" y="2434"/>
                </a:lnTo>
                <a:lnTo>
                  <a:pt x="14283" y="1996"/>
                </a:lnTo>
                <a:lnTo>
                  <a:pt x="14016" y="1777"/>
                </a:lnTo>
                <a:lnTo>
                  <a:pt x="13772" y="1533"/>
                </a:lnTo>
                <a:lnTo>
                  <a:pt x="13529" y="1266"/>
                </a:lnTo>
                <a:lnTo>
                  <a:pt x="13310" y="998"/>
                </a:lnTo>
                <a:lnTo>
                  <a:pt x="13091" y="706"/>
                </a:lnTo>
                <a:lnTo>
                  <a:pt x="12848" y="438"/>
                </a:lnTo>
                <a:lnTo>
                  <a:pt x="12677" y="292"/>
                </a:lnTo>
                <a:lnTo>
                  <a:pt x="12507" y="171"/>
                </a:lnTo>
                <a:lnTo>
                  <a:pt x="12337" y="98"/>
                </a:lnTo>
                <a:lnTo>
                  <a:pt x="12142" y="25"/>
                </a:lnTo>
                <a:lnTo>
                  <a:pt x="119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9"/>
          <p:cNvSpPr/>
          <p:nvPr/>
        </p:nvSpPr>
        <p:spPr>
          <a:xfrm>
            <a:off x="5926300" y="3083361"/>
            <a:ext cx="355736" cy="289953"/>
          </a:xfrm>
          <a:custGeom>
            <a:avLst/>
            <a:gdLst/>
            <a:ahLst/>
            <a:cxnLst/>
            <a:rect l="l" t="t" r="r" b="b"/>
            <a:pathLst>
              <a:path w="17204" h="15890" extrusionOk="0">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9"/>
          <p:cNvSpPr/>
          <p:nvPr/>
        </p:nvSpPr>
        <p:spPr>
          <a:xfrm>
            <a:off x="1184275" y="2979460"/>
            <a:ext cx="353730" cy="400514"/>
          </a:xfrm>
          <a:custGeom>
            <a:avLst/>
            <a:gdLst/>
            <a:ahLst/>
            <a:cxnLst/>
            <a:rect l="l" t="t" r="r" b="b"/>
            <a:pathLst>
              <a:path w="17107" h="21949" extrusionOk="0">
                <a:moveTo>
                  <a:pt x="9198" y="1679"/>
                </a:moveTo>
                <a:lnTo>
                  <a:pt x="9198" y="1947"/>
                </a:lnTo>
                <a:lnTo>
                  <a:pt x="9247" y="2190"/>
                </a:lnTo>
                <a:lnTo>
                  <a:pt x="9296" y="2385"/>
                </a:lnTo>
                <a:lnTo>
                  <a:pt x="9344" y="2482"/>
                </a:lnTo>
                <a:lnTo>
                  <a:pt x="9417" y="2531"/>
                </a:lnTo>
                <a:lnTo>
                  <a:pt x="9515" y="2604"/>
                </a:lnTo>
                <a:lnTo>
                  <a:pt x="9612" y="2604"/>
                </a:lnTo>
                <a:lnTo>
                  <a:pt x="9709" y="2580"/>
                </a:lnTo>
                <a:lnTo>
                  <a:pt x="9758" y="2531"/>
                </a:lnTo>
                <a:lnTo>
                  <a:pt x="9782" y="2482"/>
                </a:lnTo>
                <a:lnTo>
                  <a:pt x="9831" y="2385"/>
                </a:lnTo>
                <a:lnTo>
                  <a:pt x="9855" y="2263"/>
                </a:lnTo>
                <a:lnTo>
                  <a:pt x="9831" y="2409"/>
                </a:lnTo>
                <a:lnTo>
                  <a:pt x="9806" y="2555"/>
                </a:lnTo>
                <a:lnTo>
                  <a:pt x="9758" y="2677"/>
                </a:lnTo>
                <a:lnTo>
                  <a:pt x="9661" y="2799"/>
                </a:lnTo>
                <a:lnTo>
                  <a:pt x="9563" y="2847"/>
                </a:lnTo>
                <a:lnTo>
                  <a:pt x="9466" y="2872"/>
                </a:lnTo>
                <a:lnTo>
                  <a:pt x="9320" y="2847"/>
                </a:lnTo>
                <a:lnTo>
                  <a:pt x="9198" y="2774"/>
                </a:lnTo>
                <a:lnTo>
                  <a:pt x="9077" y="2701"/>
                </a:lnTo>
                <a:lnTo>
                  <a:pt x="8979" y="2628"/>
                </a:lnTo>
                <a:lnTo>
                  <a:pt x="8906" y="2531"/>
                </a:lnTo>
                <a:lnTo>
                  <a:pt x="8858" y="2434"/>
                </a:lnTo>
                <a:lnTo>
                  <a:pt x="8809" y="2312"/>
                </a:lnTo>
                <a:lnTo>
                  <a:pt x="8809" y="2190"/>
                </a:lnTo>
                <a:lnTo>
                  <a:pt x="8833" y="2093"/>
                </a:lnTo>
                <a:lnTo>
                  <a:pt x="8858" y="1971"/>
                </a:lnTo>
                <a:lnTo>
                  <a:pt x="8931" y="1898"/>
                </a:lnTo>
                <a:lnTo>
                  <a:pt x="9004" y="1801"/>
                </a:lnTo>
                <a:lnTo>
                  <a:pt x="9101" y="1728"/>
                </a:lnTo>
                <a:lnTo>
                  <a:pt x="9198" y="1679"/>
                </a:lnTo>
                <a:close/>
                <a:moveTo>
                  <a:pt x="12483" y="1850"/>
                </a:moveTo>
                <a:lnTo>
                  <a:pt x="12507" y="2142"/>
                </a:lnTo>
                <a:lnTo>
                  <a:pt x="12556" y="2288"/>
                </a:lnTo>
                <a:lnTo>
                  <a:pt x="12605" y="2409"/>
                </a:lnTo>
                <a:lnTo>
                  <a:pt x="12629" y="2434"/>
                </a:lnTo>
                <a:lnTo>
                  <a:pt x="12653" y="2482"/>
                </a:lnTo>
                <a:lnTo>
                  <a:pt x="12751" y="2482"/>
                </a:lnTo>
                <a:lnTo>
                  <a:pt x="12848" y="2458"/>
                </a:lnTo>
                <a:lnTo>
                  <a:pt x="12921" y="2409"/>
                </a:lnTo>
                <a:lnTo>
                  <a:pt x="12970" y="2288"/>
                </a:lnTo>
                <a:lnTo>
                  <a:pt x="13018" y="2190"/>
                </a:lnTo>
                <a:lnTo>
                  <a:pt x="13043" y="2069"/>
                </a:lnTo>
                <a:lnTo>
                  <a:pt x="13043" y="1947"/>
                </a:lnTo>
                <a:lnTo>
                  <a:pt x="13140" y="1971"/>
                </a:lnTo>
                <a:lnTo>
                  <a:pt x="13213" y="2020"/>
                </a:lnTo>
                <a:lnTo>
                  <a:pt x="13286" y="2093"/>
                </a:lnTo>
                <a:lnTo>
                  <a:pt x="13359" y="2190"/>
                </a:lnTo>
                <a:lnTo>
                  <a:pt x="13432" y="2312"/>
                </a:lnTo>
                <a:lnTo>
                  <a:pt x="13456" y="2434"/>
                </a:lnTo>
                <a:lnTo>
                  <a:pt x="13432" y="2580"/>
                </a:lnTo>
                <a:lnTo>
                  <a:pt x="13408" y="2628"/>
                </a:lnTo>
                <a:lnTo>
                  <a:pt x="13383" y="2701"/>
                </a:lnTo>
                <a:lnTo>
                  <a:pt x="13286" y="2774"/>
                </a:lnTo>
                <a:lnTo>
                  <a:pt x="13164" y="2847"/>
                </a:lnTo>
                <a:lnTo>
                  <a:pt x="13043" y="2872"/>
                </a:lnTo>
                <a:lnTo>
                  <a:pt x="12921" y="2896"/>
                </a:lnTo>
                <a:lnTo>
                  <a:pt x="12629" y="2896"/>
                </a:lnTo>
                <a:lnTo>
                  <a:pt x="12386" y="2872"/>
                </a:lnTo>
                <a:lnTo>
                  <a:pt x="12264" y="2799"/>
                </a:lnTo>
                <a:lnTo>
                  <a:pt x="12167" y="2726"/>
                </a:lnTo>
                <a:lnTo>
                  <a:pt x="12094" y="2628"/>
                </a:lnTo>
                <a:lnTo>
                  <a:pt x="12069" y="2507"/>
                </a:lnTo>
                <a:lnTo>
                  <a:pt x="12094" y="2385"/>
                </a:lnTo>
                <a:lnTo>
                  <a:pt x="12118" y="2263"/>
                </a:lnTo>
                <a:lnTo>
                  <a:pt x="12167" y="2166"/>
                </a:lnTo>
                <a:lnTo>
                  <a:pt x="12240" y="2044"/>
                </a:lnTo>
                <a:lnTo>
                  <a:pt x="12361" y="1923"/>
                </a:lnTo>
                <a:lnTo>
                  <a:pt x="12483" y="1850"/>
                </a:lnTo>
                <a:close/>
                <a:moveTo>
                  <a:pt x="5865" y="1825"/>
                </a:moveTo>
                <a:lnTo>
                  <a:pt x="5840" y="1874"/>
                </a:lnTo>
                <a:lnTo>
                  <a:pt x="5840" y="2069"/>
                </a:lnTo>
                <a:lnTo>
                  <a:pt x="5840" y="2288"/>
                </a:lnTo>
                <a:lnTo>
                  <a:pt x="5865" y="2385"/>
                </a:lnTo>
                <a:lnTo>
                  <a:pt x="5889" y="2482"/>
                </a:lnTo>
                <a:lnTo>
                  <a:pt x="5938" y="2580"/>
                </a:lnTo>
                <a:lnTo>
                  <a:pt x="6011" y="2628"/>
                </a:lnTo>
                <a:lnTo>
                  <a:pt x="6132" y="2677"/>
                </a:lnTo>
                <a:lnTo>
                  <a:pt x="6230" y="2653"/>
                </a:lnTo>
                <a:lnTo>
                  <a:pt x="6327" y="2604"/>
                </a:lnTo>
                <a:lnTo>
                  <a:pt x="6376" y="2531"/>
                </a:lnTo>
                <a:lnTo>
                  <a:pt x="6400" y="2531"/>
                </a:lnTo>
                <a:lnTo>
                  <a:pt x="6424" y="2409"/>
                </a:lnTo>
                <a:lnTo>
                  <a:pt x="6449" y="2288"/>
                </a:lnTo>
                <a:lnTo>
                  <a:pt x="6449" y="1996"/>
                </a:lnTo>
                <a:lnTo>
                  <a:pt x="6522" y="2020"/>
                </a:lnTo>
                <a:lnTo>
                  <a:pt x="6595" y="2117"/>
                </a:lnTo>
                <a:lnTo>
                  <a:pt x="6643" y="2215"/>
                </a:lnTo>
                <a:lnTo>
                  <a:pt x="6643" y="2312"/>
                </a:lnTo>
                <a:lnTo>
                  <a:pt x="6643" y="2531"/>
                </a:lnTo>
                <a:lnTo>
                  <a:pt x="6595" y="2677"/>
                </a:lnTo>
                <a:lnTo>
                  <a:pt x="6522" y="2774"/>
                </a:lnTo>
                <a:lnTo>
                  <a:pt x="6424" y="2872"/>
                </a:lnTo>
                <a:lnTo>
                  <a:pt x="6303" y="2920"/>
                </a:lnTo>
                <a:lnTo>
                  <a:pt x="6181" y="2969"/>
                </a:lnTo>
                <a:lnTo>
                  <a:pt x="6059" y="2993"/>
                </a:lnTo>
                <a:lnTo>
                  <a:pt x="5913" y="2993"/>
                </a:lnTo>
                <a:lnTo>
                  <a:pt x="5792" y="2969"/>
                </a:lnTo>
                <a:lnTo>
                  <a:pt x="5646" y="2896"/>
                </a:lnTo>
                <a:lnTo>
                  <a:pt x="5548" y="2799"/>
                </a:lnTo>
                <a:lnTo>
                  <a:pt x="5475" y="2701"/>
                </a:lnTo>
                <a:lnTo>
                  <a:pt x="5427" y="2580"/>
                </a:lnTo>
                <a:lnTo>
                  <a:pt x="5427" y="2458"/>
                </a:lnTo>
                <a:lnTo>
                  <a:pt x="5451" y="2312"/>
                </a:lnTo>
                <a:lnTo>
                  <a:pt x="5475" y="2190"/>
                </a:lnTo>
                <a:lnTo>
                  <a:pt x="5548" y="2069"/>
                </a:lnTo>
                <a:lnTo>
                  <a:pt x="5694" y="1923"/>
                </a:lnTo>
                <a:lnTo>
                  <a:pt x="5865" y="1825"/>
                </a:lnTo>
                <a:close/>
                <a:moveTo>
                  <a:pt x="2531" y="1825"/>
                </a:moveTo>
                <a:lnTo>
                  <a:pt x="2580" y="2288"/>
                </a:lnTo>
                <a:lnTo>
                  <a:pt x="2604" y="2385"/>
                </a:lnTo>
                <a:lnTo>
                  <a:pt x="2653" y="2458"/>
                </a:lnTo>
                <a:lnTo>
                  <a:pt x="2750" y="2507"/>
                </a:lnTo>
                <a:lnTo>
                  <a:pt x="2847" y="2531"/>
                </a:lnTo>
                <a:lnTo>
                  <a:pt x="2945" y="2507"/>
                </a:lnTo>
                <a:lnTo>
                  <a:pt x="3018" y="2458"/>
                </a:lnTo>
                <a:lnTo>
                  <a:pt x="3066" y="2385"/>
                </a:lnTo>
                <a:lnTo>
                  <a:pt x="3091" y="2288"/>
                </a:lnTo>
                <a:lnTo>
                  <a:pt x="3066" y="1947"/>
                </a:lnTo>
                <a:lnTo>
                  <a:pt x="3115" y="1996"/>
                </a:lnTo>
                <a:lnTo>
                  <a:pt x="3188" y="2044"/>
                </a:lnTo>
                <a:lnTo>
                  <a:pt x="3212" y="2117"/>
                </a:lnTo>
                <a:lnTo>
                  <a:pt x="3237" y="2166"/>
                </a:lnTo>
                <a:lnTo>
                  <a:pt x="3237" y="2336"/>
                </a:lnTo>
                <a:lnTo>
                  <a:pt x="3212" y="2507"/>
                </a:lnTo>
                <a:lnTo>
                  <a:pt x="3139" y="2677"/>
                </a:lnTo>
                <a:lnTo>
                  <a:pt x="3042" y="2823"/>
                </a:lnTo>
                <a:lnTo>
                  <a:pt x="2920" y="2945"/>
                </a:lnTo>
                <a:lnTo>
                  <a:pt x="2774" y="3018"/>
                </a:lnTo>
                <a:lnTo>
                  <a:pt x="2653" y="3066"/>
                </a:lnTo>
                <a:lnTo>
                  <a:pt x="2531" y="3042"/>
                </a:lnTo>
                <a:lnTo>
                  <a:pt x="2409" y="3018"/>
                </a:lnTo>
                <a:lnTo>
                  <a:pt x="2312" y="2945"/>
                </a:lnTo>
                <a:lnTo>
                  <a:pt x="2215" y="2847"/>
                </a:lnTo>
                <a:lnTo>
                  <a:pt x="2142" y="2750"/>
                </a:lnTo>
                <a:lnTo>
                  <a:pt x="2093" y="2653"/>
                </a:lnTo>
                <a:lnTo>
                  <a:pt x="2044" y="2531"/>
                </a:lnTo>
                <a:lnTo>
                  <a:pt x="2044" y="2434"/>
                </a:lnTo>
                <a:lnTo>
                  <a:pt x="2044" y="2361"/>
                </a:lnTo>
                <a:lnTo>
                  <a:pt x="2117" y="2215"/>
                </a:lnTo>
                <a:lnTo>
                  <a:pt x="2190" y="2069"/>
                </a:lnTo>
                <a:lnTo>
                  <a:pt x="2312" y="1947"/>
                </a:lnTo>
                <a:lnTo>
                  <a:pt x="2409" y="1874"/>
                </a:lnTo>
                <a:lnTo>
                  <a:pt x="2531" y="1825"/>
                </a:lnTo>
                <a:close/>
                <a:moveTo>
                  <a:pt x="15598" y="3285"/>
                </a:moveTo>
                <a:lnTo>
                  <a:pt x="15768" y="3310"/>
                </a:lnTo>
                <a:lnTo>
                  <a:pt x="15598" y="3553"/>
                </a:lnTo>
                <a:lnTo>
                  <a:pt x="15598" y="3285"/>
                </a:lnTo>
                <a:close/>
                <a:moveTo>
                  <a:pt x="16328" y="3310"/>
                </a:moveTo>
                <a:lnTo>
                  <a:pt x="16328" y="3577"/>
                </a:lnTo>
                <a:lnTo>
                  <a:pt x="16352" y="3869"/>
                </a:lnTo>
                <a:lnTo>
                  <a:pt x="16011" y="4234"/>
                </a:lnTo>
                <a:lnTo>
                  <a:pt x="15695" y="4623"/>
                </a:lnTo>
                <a:lnTo>
                  <a:pt x="15549" y="4794"/>
                </a:lnTo>
                <a:lnTo>
                  <a:pt x="15573" y="4526"/>
                </a:lnTo>
                <a:lnTo>
                  <a:pt x="15598" y="4404"/>
                </a:lnTo>
                <a:lnTo>
                  <a:pt x="15695" y="4161"/>
                </a:lnTo>
                <a:lnTo>
                  <a:pt x="15817" y="3918"/>
                </a:lnTo>
                <a:lnTo>
                  <a:pt x="15963" y="3626"/>
                </a:lnTo>
                <a:lnTo>
                  <a:pt x="16133" y="3310"/>
                </a:lnTo>
                <a:close/>
                <a:moveTo>
                  <a:pt x="16425" y="4331"/>
                </a:moveTo>
                <a:lnTo>
                  <a:pt x="16547" y="4940"/>
                </a:lnTo>
                <a:lnTo>
                  <a:pt x="16425" y="4988"/>
                </a:lnTo>
                <a:lnTo>
                  <a:pt x="16328" y="5086"/>
                </a:lnTo>
                <a:lnTo>
                  <a:pt x="16133" y="5280"/>
                </a:lnTo>
                <a:lnTo>
                  <a:pt x="15938" y="5499"/>
                </a:lnTo>
                <a:lnTo>
                  <a:pt x="15817" y="5670"/>
                </a:lnTo>
                <a:lnTo>
                  <a:pt x="15549" y="5986"/>
                </a:lnTo>
                <a:lnTo>
                  <a:pt x="15549" y="5864"/>
                </a:lnTo>
                <a:lnTo>
                  <a:pt x="15598" y="5840"/>
                </a:lnTo>
                <a:lnTo>
                  <a:pt x="15646" y="5791"/>
                </a:lnTo>
                <a:lnTo>
                  <a:pt x="15671" y="5718"/>
                </a:lnTo>
                <a:lnTo>
                  <a:pt x="15671" y="5645"/>
                </a:lnTo>
                <a:lnTo>
                  <a:pt x="15671" y="5475"/>
                </a:lnTo>
                <a:lnTo>
                  <a:pt x="15719" y="5305"/>
                </a:lnTo>
                <a:lnTo>
                  <a:pt x="15792" y="5159"/>
                </a:lnTo>
                <a:lnTo>
                  <a:pt x="15890" y="4988"/>
                </a:lnTo>
                <a:lnTo>
                  <a:pt x="16133" y="4696"/>
                </a:lnTo>
                <a:lnTo>
                  <a:pt x="16352" y="4453"/>
                </a:lnTo>
                <a:lnTo>
                  <a:pt x="16425" y="4331"/>
                </a:lnTo>
                <a:close/>
                <a:moveTo>
                  <a:pt x="16571" y="5280"/>
                </a:moveTo>
                <a:lnTo>
                  <a:pt x="16595" y="5621"/>
                </a:lnTo>
                <a:lnTo>
                  <a:pt x="16595" y="6010"/>
                </a:lnTo>
                <a:lnTo>
                  <a:pt x="16401" y="6108"/>
                </a:lnTo>
                <a:lnTo>
                  <a:pt x="16230" y="6254"/>
                </a:lnTo>
                <a:lnTo>
                  <a:pt x="15914" y="6546"/>
                </a:lnTo>
                <a:lnTo>
                  <a:pt x="15719" y="6740"/>
                </a:lnTo>
                <a:lnTo>
                  <a:pt x="15549" y="6959"/>
                </a:lnTo>
                <a:lnTo>
                  <a:pt x="15549" y="6765"/>
                </a:lnTo>
                <a:lnTo>
                  <a:pt x="15622" y="6619"/>
                </a:lnTo>
                <a:lnTo>
                  <a:pt x="15695" y="6497"/>
                </a:lnTo>
                <a:lnTo>
                  <a:pt x="15841" y="6229"/>
                </a:lnTo>
                <a:lnTo>
                  <a:pt x="16036" y="5962"/>
                </a:lnTo>
                <a:lnTo>
                  <a:pt x="16230" y="5670"/>
                </a:lnTo>
                <a:lnTo>
                  <a:pt x="16449" y="5402"/>
                </a:lnTo>
                <a:lnTo>
                  <a:pt x="16571" y="5280"/>
                </a:lnTo>
                <a:close/>
                <a:moveTo>
                  <a:pt x="5743" y="6716"/>
                </a:moveTo>
                <a:lnTo>
                  <a:pt x="5694" y="6740"/>
                </a:lnTo>
                <a:lnTo>
                  <a:pt x="5621" y="6789"/>
                </a:lnTo>
                <a:lnTo>
                  <a:pt x="5475" y="6935"/>
                </a:lnTo>
                <a:lnTo>
                  <a:pt x="5305" y="7105"/>
                </a:lnTo>
                <a:lnTo>
                  <a:pt x="5086" y="7251"/>
                </a:lnTo>
                <a:lnTo>
                  <a:pt x="4867" y="7373"/>
                </a:lnTo>
                <a:lnTo>
                  <a:pt x="4745" y="7422"/>
                </a:lnTo>
                <a:lnTo>
                  <a:pt x="4648" y="7446"/>
                </a:lnTo>
                <a:lnTo>
                  <a:pt x="4429" y="7446"/>
                </a:lnTo>
                <a:lnTo>
                  <a:pt x="4332" y="7397"/>
                </a:lnTo>
                <a:lnTo>
                  <a:pt x="4259" y="7349"/>
                </a:lnTo>
                <a:lnTo>
                  <a:pt x="4186" y="7251"/>
                </a:lnTo>
                <a:lnTo>
                  <a:pt x="4113" y="7130"/>
                </a:lnTo>
                <a:lnTo>
                  <a:pt x="4064" y="7057"/>
                </a:lnTo>
                <a:lnTo>
                  <a:pt x="3991" y="7032"/>
                </a:lnTo>
                <a:lnTo>
                  <a:pt x="3894" y="7032"/>
                </a:lnTo>
                <a:lnTo>
                  <a:pt x="3821" y="7057"/>
                </a:lnTo>
                <a:lnTo>
                  <a:pt x="3553" y="7227"/>
                </a:lnTo>
                <a:lnTo>
                  <a:pt x="3358" y="7324"/>
                </a:lnTo>
                <a:lnTo>
                  <a:pt x="3188" y="7422"/>
                </a:lnTo>
                <a:lnTo>
                  <a:pt x="3042" y="7470"/>
                </a:lnTo>
                <a:lnTo>
                  <a:pt x="2969" y="7470"/>
                </a:lnTo>
                <a:lnTo>
                  <a:pt x="2896" y="7446"/>
                </a:lnTo>
                <a:lnTo>
                  <a:pt x="2847" y="7422"/>
                </a:lnTo>
                <a:lnTo>
                  <a:pt x="2823" y="7349"/>
                </a:lnTo>
                <a:lnTo>
                  <a:pt x="2799" y="7276"/>
                </a:lnTo>
                <a:lnTo>
                  <a:pt x="2799" y="7178"/>
                </a:lnTo>
                <a:lnTo>
                  <a:pt x="2799" y="7130"/>
                </a:lnTo>
                <a:lnTo>
                  <a:pt x="2774" y="7105"/>
                </a:lnTo>
                <a:lnTo>
                  <a:pt x="2726" y="7081"/>
                </a:lnTo>
                <a:lnTo>
                  <a:pt x="2653" y="7081"/>
                </a:lnTo>
                <a:lnTo>
                  <a:pt x="2604" y="7154"/>
                </a:lnTo>
                <a:lnTo>
                  <a:pt x="2555" y="7373"/>
                </a:lnTo>
                <a:lnTo>
                  <a:pt x="2531" y="7470"/>
                </a:lnTo>
                <a:lnTo>
                  <a:pt x="2531" y="7568"/>
                </a:lnTo>
                <a:lnTo>
                  <a:pt x="2555" y="7665"/>
                </a:lnTo>
                <a:lnTo>
                  <a:pt x="2628" y="7762"/>
                </a:lnTo>
                <a:lnTo>
                  <a:pt x="2701" y="7811"/>
                </a:lnTo>
                <a:lnTo>
                  <a:pt x="2823" y="7860"/>
                </a:lnTo>
                <a:lnTo>
                  <a:pt x="2945" y="7884"/>
                </a:lnTo>
                <a:lnTo>
                  <a:pt x="3091" y="7860"/>
                </a:lnTo>
                <a:lnTo>
                  <a:pt x="3212" y="7835"/>
                </a:lnTo>
                <a:lnTo>
                  <a:pt x="3358" y="7787"/>
                </a:lnTo>
                <a:lnTo>
                  <a:pt x="3602" y="7665"/>
                </a:lnTo>
                <a:lnTo>
                  <a:pt x="3845" y="7519"/>
                </a:lnTo>
                <a:lnTo>
                  <a:pt x="3942" y="7641"/>
                </a:lnTo>
                <a:lnTo>
                  <a:pt x="4040" y="7714"/>
                </a:lnTo>
                <a:lnTo>
                  <a:pt x="4137" y="7787"/>
                </a:lnTo>
                <a:lnTo>
                  <a:pt x="4259" y="7835"/>
                </a:lnTo>
                <a:lnTo>
                  <a:pt x="4356" y="7860"/>
                </a:lnTo>
                <a:lnTo>
                  <a:pt x="4478" y="7860"/>
                </a:lnTo>
                <a:lnTo>
                  <a:pt x="4745" y="7835"/>
                </a:lnTo>
                <a:lnTo>
                  <a:pt x="4989" y="7762"/>
                </a:lnTo>
                <a:lnTo>
                  <a:pt x="5232" y="7641"/>
                </a:lnTo>
                <a:lnTo>
                  <a:pt x="5475" y="7495"/>
                </a:lnTo>
                <a:lnTo>
                  <a:pt x="5694" y="7324"/>
                </a:lnTo>
                <a:lnTo>
                  <a:pt x="5816" y="7470"/>
                </a:lnTo>
                <a:lnTo>
                  <a:pt x="5962" y="7592"/>
                </a:lnTo>
                <a:lnTo>
                  <a:pt x="6132" y="7665"/>
                </a:lnTo>
                <a:lnTo>
                  <a:pt x="6327" y="7738"/>
                </a:lnTo>
                <a:lnTo>
                  <a:pt x="6741" y="7738"/>
                </a:lnTo>
                <a:lnTo>
                  <a:pt x="6862" y="7689"/>
                </a:lnTo>
                <a:lnTo>
                  <a:pt x="6984" y="7641"/>
                </a:lnTo>
                <a:lnTo>
                  <a:pt x="7106" y="7592"/>
                </a:lnTo>
                <a:lnTo>
                  <a:pt x="7300" y="7422"/>
                </a:lnTo>
                <a:lnTo>
                  <a:pt x="7422" y="7568"/>
                </a:lnTo>
                <a:lnTo>
                  <a:pt x="7592" y="7665"/>
                </a:lnTo>
                <a:lnTo>
                  <a:pt x="7787" y="7714"/>
                </a:lnTo>
                <a:lnTo>
                  <a:pt x="7982" y="7738"/>
                </a:lnTo>
                <a:lnTo>
                  <a:pt x="8201" y="7714"/>
                </a:lnTo>
                <a:lnTo>
                  <a:pt x="8395" y="7665"/>
                </a:lnTo>
                <a:lnTo>
                  <a:pt x="8590" y="7568"/>
                </a:lnTo>
                <a:lnTo>
                  <a:pt x="8785" y="7446"/>
                </a:lnTo>
                <a:lnTo>
                  <a:pt x="8931" y="7568"/>
                </a:lnTo>
                <a:lnTo>
                  <a:pt x="9101" y="7665"/>
                </a:lnTo>
                <a:lnTo>
                  <a:pt x="9271" y="7738"/>
                </a:lnTo>
                <a:lnTo>
                  <a:pt x="9466" y="7787"/>
                </a:lnTo>
                <a:lnTo>
                  <a:pt x="9636" y="7787"/>
                </a:lnTo>
                <a:lnTo>
                  <a:pt x="9806" y="7762"/>
                </a:lnTo>
                <a:lnTo>
                  <a:pt x="9977" y="7714"/>
                </a:lnTo>
                <a:lnTo>
                  <a:pt x="10098" y="7616"/>
                </a:lnTo>
                <a:lnTo>
                  <a:pt x="10196" y="7714"/>
                </a:lnTo>
                <a:lnTo>
                  <a:pt x="10293" y="7787"/>
                </a:lnTo>
                <a:lnTo>
                  <a:pt x="10415" y="7860"/>
                </a:lnTo>
                <a:lnTo>
                  <a:pt x="10536" y="7908"/>
                </a:lnTo>
                <a:lnTo>
                  <a:pt x="10658" y="7957"/>
                </a:lnTo>
                <a:lnTo>
                  <a:pt x="10780" y="7957"/>
                </a:lnTo>
                <a:lnTo>
                  <a:pt x="10901" y="7908"/>
                </a:lnTo>
                <a:lnTo>
                  <a:pt x="10999" y="7860"/>
                </a:lnTo>
                <a:lnTo>
                  <a:pt x="11120" y="7811"/>
                </a:lnTo>
                <a:lnTo>
                  <a:pt x="11193" y="7714"/>
                </a:lnTo>
                <a:lnTo>
                  <a:pt x="11364" y="7543"/>
                </a:lnTo>
                <a:lnTo>
                  <a:pt x="11607" y="7689"/>
                </a:lnTo>
                <a:lnTo>
                  <a:pt x="11729" y="7762"/>
                </a:lnTo>
                <a:lnTo>
                  <a:pt x="11850" y="7811"/>
                </a:lnTo>
                <a:lnTo>
                  <a:pt x="11972" y="7835"/>
                </a:lnTo>
                <a:lnTo>
                  <a:pt x="12094" y="7835"/>
                </a:lnTo>
                <a:lnTo>
                  <a:pt x="12191" y="7811"/>
                </a:lnTo>
                <a:lnTo>
                  <a:pt x="12288" y="7738"/>
                </a:lnTo>
                <a:lnTo>
                  <a:pt x="12410" y="7835"/>
                </a:lnTo>
                <a:lnTo>
                  <a:pt x="12556" y="7884"/>
                </a:lnTo>
                <a:lnTo>
                  <a:pt x="12726" y="7908"/>
                </a:lnTo>
                <a:lnTo>
                  <a:pt x="12872" y="7884"/>
                </a:lnTo>
                <a:lnTo>
                  <a:pt x="13018" y="7860"/>
                </a:lnTo>
                <a:lnTo>
                  <a:pt x="13164" y="7762"/>
                </a:lnTo>
                <a:lnTo>
                  <a:pt x="13262" y="7665"/>
                </a:lnTo>
                <a:lnTo>
                  <a:pt x="13335" y="7519"/>
                </a:lnTo>
                <a:lnTo>
                  <a:pt x="13335" y="7470"/>
                </a:lnTo>
                <a:lnTo>
                  <a:pt x="13335" y="7446"/>
                </a:lnTo>
                <a:lnTo>
                  <a:pt x="13286" y="7422"/>
                </a:lnTo>
                <a:lnTo>
                  <a:pt x="13262" y="7422"/>
                </a:lnTo>
                <a:lnTo>
                  <a:pt x="13043" y="7470"/>
                </a:lnTo>
                <a:lnTo>
                  <a:pt x="12775" y="7543"/>
                </a:lnTo>
                <a:lnTo>
                  <a:pt x="12653" y="7543"/>
                </a:lnTo>
                <a:lnTo>
                  <a:pt x="12532" y="7519"/>
                </a:lnTo>
                <a:lnTo>
                  <a:pt x="12459" y="7470"/>
                </a:lnTo>
                <a:lnTo>
                  <a:pt x="12434" y="7422"/>
                </a:lnTo>
                <a:lnTo>
                  <a:pt x="12410" y="7373"/>
                </a:lnTo>
                <a:lnTo>
                  <a:pt x="12386" y="7300"/>
                </a:lnTo>
                <a:lnTo>
                  <a:pt x="12337" y="7251"/>
                </a:lnTo>
                <a:lnTo>
                  <a:pt x="12288" y="7203"/>
                </a:lnTo>
                <a:lnTo>
                  <a:pt x="12167" y="7203"/>
                </a:lnTo>
                <a:lnTo>
                  <a:pt x="12118" y="7251"/>
                </a:lnTo>
                <a:lnTo>
                  <a:pt x="12094" y="7300"/>
                </a:lnTo>
                <a:lnTo>
                  <a:pt x="12069" y="7373"/>
                </a:lnTo>
                <a:lnTo>
                  <a:pt x="12069" y="7422"/>
                </a:lnTo>
                <a:lnTo>
                  <a:pt x="12045" y="7470"/>
                </a:lnTo>
                <a:lnTo>
                  <a:pt x="12021" y="7495"/>
                </a:lnTo>
                <a:lnTo>
                  <a:pt x="11899" y="7495"/>
                </a:lnTo>
                <a:lnTo>
                  <a:pt x="11777" y="7446"/>
                </a:lnTo>
                <a:lnTo>
                  <a:pt x="11583" y="7300"/>
                </a:lnTo>
                <a:lnTo>
                  <a:pt x="11461" y="7178"/>
                </a:lnTo>
                <a:lnTo>
                  <a:pt x="11388" y="7154"/>
                </a:lnTo>
                <a:lnTo>
                  <a:pt x="11339" y="7130"/>
                </a:lnTo>
                <a:lnTo>
                  <a:pt x="11266" y="7154"/>
                </a:lnTo>
                <a:lnTo>
                  <a:pt x="11218" y="7178"/>
                </a:lnTo>
                <a:lnTo>
                  <a:pt x="11047" y="7397"/>
                </a:lnTo>
                <a:lnTo>
                  <a:pt x="10926" y="7495"/>
                </a:lnTo>
                <a:lnTo>
                  <a:pt x="10804" y="7543"/>
                </a:lnTo>
                <a:lnTo>
                  <a:pt x="10707" y="7568"/>
                </a:lnTo>
                <a:lnTo>
                  <a:pt x="10609" y="7568"/>
                </a:lnTo>
                <a:lnTo>
                  <a:pt x="10536" y="7519"/>
                </a:lnTo>
                <a:lnTo>
                  <a:pt x="10463" y="7422"/>
                </a:lnTo>
                <a:lnTo>
                  <a:pt x="10390" y="7324"/>
                </a:lnTo>
                <a:lnTo>
                  <a:pt x="10342" y="7178"/>
                </a:lnTo>
                <a:lnTo>
                  <a:pt x="10342" y="7105"/>
                </a:lnTo>
                <a:lnTo>
                  <a:pt x="10293" y="7032"/>
                </a:lnTo>
                <a:lnTo>
                  <a:pt x="10244" y="7008"/>
                </a:lnTo>
                <a:lnTo>
                  <a:pt x="10196" y="6984"/>
                </a:lnTo>
                <a:lnTo>
                  <a:pt x="10123" y="6984"/>
                </a:lnTo>
                <a:lnTo>
                  <a:pt x="10074" y="7008"/>
                </a:lnTo>
                <a:lnTo>
                  <a:pt x="10025" y="7057"/>
                </a:lnTo>
                <a:lnTo>
                  <a:pt x="9977" y="7130"/>
                </a:lnTo>
                <a:lnTo>
                  <a:pt x="9952" y="7227"/>
                </a:lnTo>
                <a:lnTo>
                  <a:pt x="9904" y="7300"/>
                </a:lnTo>
                <a:lnTo>
                  <a:pt x="9831" y="7349"/>
                </a:lnTo>
                <a:lnTo>
                  <a:pt x="9782" y="7397"/>
                </a:lnTo>
                <a:lnTo>
                  <a:pt x="9709" y="7422"/>
                </a:lnTo>
                <a:lnTo>
                  <a:pt x="9636" y="7422"/>
                </a:lnTo>
                <a:lnTo>
                  <a:pt x="9466" y="7397"/>
                </a:lnTo>
                <a:lnTo>
                  <a:pt x="9320" y="7349"/>
                </a:lnTo>
                <a:lnTo>
                  <a:pt x="9174" y="7251"/>
                </a:lnTo>
                <a:lnTo>
                  <a:pt x="9028" y="7154"/>
                </a:lnTo>
                <a:lnTo>
                  <a:pt x="8906" y="7032"/>
                </a:lnTo>
                <a:lnTo>
                  <a:pt x="8858" y="6984"/>
                </a:lnTo>
                <a:lnTo>
                  <a:pt x="8687" y="6984"/>
                </a:lnTo>
                <a:lnTo>
                  <a:pt x="8639" y="7032"/>
                </a:lnTo>
                <a:lnTo>
                  <a:pt x="8517" y="7130"/>
                </a:lnTo>
                <a:lnTo>
                  <a:pt x="8371" y="7227"/>
                </a:lnTo>
                <a:lnTo>
                  <a:pt x="8201" y="7300"/>
                </a:lnTo>
                <a:lnTo>
                  <a:pt x="8030" y="7349"/>
                </a:lnTo>
                <a:lnTo>
                  <a:pt x="7860" y="7349"/>
                </a:lnTo>
                <a:lnTo>
                  <a:pt x="7787" y="7324"/>
                </a:lnTo>
                <a:lnTo>
                  <a:pt x="7738" y="7300"/>
                </a:lnTo>
                <a:lnTo>
                  <a:pt x="7665" y="7251"/>
                </a:lnTo>
                <a:lnTo>
                  <a:pt x="7641" y="7178"/>
                </a:lnTo>
                <a:lnTo>
                  <a:pt x="7592" y="7105"/>
                </a:lnTo>
                <a:lnTo>
                  <a:pt x="7592" y="7008"/>
                </a:lnTo>
                <a:lnTo>
                  <a:pt x="7568" y="6935"/>
                </a:lnTo>
                <a:lnTo>
                  <a:pt x="7544" y="6886"/>
                </a:lnTo>
                <a:lnTo>
                  <a:pt x="7495" y="6838"/>
                </a:lnTo>
                <a:lnTo>
                  <a:pt x="7446" y="6813"/>
                </a:lnTo>
                <a:lnTo>
                  <a:pt x="7398" y="6789"/>
                </a:lnTo>
                <a:lnTo>
                  <a:pt x="7325" y="6789"/>
                </a:lnTo>
                <a:lnTo>
                  <a:pt x="7276" y="6813"/>
                </a:lnTo>
                <a:lnTo>
                  <a:pt x="7227" y="6862"/>
                </a:lnTo>
                <a:lnTo>
                  <a:pt x="7057" y="7057"/>
                </a:lnTo>
                <a:lnTo>
                  <a:pt x="6960" y="7154"/>
                </a:lnTo>
                <a:lnTo>
                  <a:pt x="6862" y="7251"/>
                </a:lnTo>
                <a:lnTo>
                  <a:pt x="6741" y="7300"/>
                </a:lnTo>
                <a:lnTo>
                  <a:pt x="6619" y="7324"/>
                </a:lnTo>
                <a:lnTo>
                  <a:pt x="6473" y="7324"/>
                </a:lnTo>
                <a:lnTo>
                  <a:pt x="6351" y="7300"/>
                </a:lnTo>
                <a:lnTo>
                  <a:pt x="6230" y="7251"/>
                </a:lnTo>
                <a:lnTo>
                  <a:pt x="6108" y="7178"/>
                </a:lnTo>
                <a:lnTo>
                  <a:pt x="6035" y="7057"/>
                </a:lnTo>
                <a:lnTo>
                  <a:pt x="5986" y="6935"/>
                </a:lnTo>
                <a:lnTo>
                  <a:pt x="5986" y="6886"/>
                </a:lnTo>
                <a:lnTo>
                  <a:pt x="5962" y="6838"/>
                </a:lnTo>
                <a:lnTo>
                  <a:pt x="5913" y="6789"/>
                </a:lnTo>
                <a:lnTo>
                  <a:pt x="5865" y="6740"/>
                </a:lnTo>
                <a:lnTo>
                  <a:pt x="5792" y="6716"/>
                </a:lnTo>
                <a:close/>
                <a:moveTo>
                  <a:pt x="16595" y="6302"/>
                </a:moveTo>
                <a:lnTo>
                  <a:pt x="16547" y="7081"/>
                </a:lnTo>
                <a:lnTo>
                  <a:pt x="16401" y="7203"/>
                </a:lnTo>
                <a:lnTo>
                  <a:pt x="16279" y="7349"/>
                </a:lnTo>
                <a:lnTo>
                  <a:pt x="16011" y="7665"/>
                </a:lnTo>
                <a:lnTo>
                  <a:pt x="15792" y="7908"/>
                </a:lnTo>
                <a:lnTo>
                  <a:pt x="15573" y="8200"/>
                </a:lnTo>
                <a:lnTo>
                  <a:pt x="15573" y="7689"/>
                </a:lnTo>
                <a:lnTo>
                  <a:pt x="15573" y="7665"/>
                </a:lnTo>
                <a:lnTo>
                  <a:pt x="15671" y="7470"/>
                </a:lnTo>
                <a:lnTo>
                  <a:pt x="15768" y="7276"/>
                </a:lnTo>
                <a:lnTo>
                  <a:pt x="16011" y="6935"/>
                </a:lnTo>
                <a:lnTo>
                  <a:pt x="16303" y="6619"/>
                </a:lnTo>
                <a:lnTo>
                  <a:pt x="16595" y="6302"/>
                </a:lnTo>
                <a:close/>
                <a:moveTo>
                  <a:pt x="16547" y="7592"/>
                </a:moveTo>
                <a:lnTo>
                  <a:pt x="16522" y="8663"/>
                </a:lnTo>
                <a:lnTo>
                  <a:pt x="16425" y="8711"/>
                </a:lnTo>
                <a:lnTo>
                  <a:pt x="16328" y="8760"/>
                </a:lnTo>
                <a:lnTo>
                  <a:pt x="16157" y="8930"/>
                </a:lnTo>
                <a:lnTo>
                  <a:pt x="15841" y="9271"/>
                </a:lnTo>
                <a:lnTo>
                  <a:pt x="15719" y="9417"/>
                </a:lnTo>
                <a:lnTo>
                  <a:pt x="15573" y="9612"/>
                </a:lnTo>
                <a:lnTo>
                  <a:pt x="15573" y="8882"/>
                </a:lnTo>
                <a:lnTo>
                  <a:pt x="15671" y="8857"/>
                </a:lnTo>
                <a:lnTo>
                  <a:pt x="15744" y="8784"/>
                </a:lnTo>
                <a:lnTo>
                  <a:pt x="15890" y="8517"/>
                </a:lnTo>
                <a:lnTo>
                  <a:pt x="16060" y="8273"/>
                </a:lnTo>
                <a:lnTo>
                  <a:pt x="16401" y="7811"/>
                </a:lnTo>
                <a:lnTo>
                  <a:pt x="16547" y="7592"/>
                </a:lnTo>
                <a:close/>
                <a:moveTo>
                  <a:pt x="9734" y="9149"/>
                </a:moveTo>
                <a:lnTo>
                  <a:pt x="9661" y="9174"/>
                </a:lnTo>
                <a:lnTo>
                  <a:pt x="9588" y="9198"/>
                </a:lnTo>
                <a:lnTo>
                  <a:pt x="9539" y="9247"/>
                </a:lnTo>
                <a:lnTo>
                  <a:pt x="9466" y="9368"/>
                </a:lnTo>
                <a:lnTo>
                  <a:pt x="9442" y="9490"/>
                </a:lnTo>
                <a:lnTo>
                  <a:pt x="9320" y="9587"/>
                </a:lnTo>
                <a:lnTo>
                  <a:pt x="9174" y="9660"/>
                </a:lnTo>
                <a:lnTo>
                  <a:pt x="9052" y="9685"/>
                </a:lnTo>
                <a:lnTo>
                  <a:pt x="8882" y="9685"/>
                </a:lnTo>
                <a:lnTo>
                  <a:pt x="8785" y="9660"/>
                </a:lnTo>
                <a:lnTo>
                  <a:pt x="8736" y="9636"/>
                </a:lnTo>
                <a:lnTo>
                  <a:pt x="8687" y="9587"/>
                </a:lnTo>
                <a:lnTo>
                  <a:pt x="8663" y="9539"/>
                </a:lnTo>
                <a:lnTo>
                  <a:pt x="8663" y="9441"/>
                </a:lnTo>
                <a:lnTo>
                  <a:pt x="8639" y="9368"/>
                </a:lnTo>
                <a:lnTo>
                  <a:pt x="8590" y="9320"/>
                </a:lnTo>
                <a:lnTo>
                  <a:pt x="8517" y="9295"/>
                </a:lnTo>
                <a:lnTo>
                  <a:pt x="8444" y="9271"/>
                </a:lnTo>
                <a:lnTo>
                  <a:pt x="8395" y="9295"/>
                </a:lnTo>
                <a:lnTo>
                  <a:pt x="8322" y="9344"/>
                </a:lnTo>
                <a:lnTo>
                  <a:pt x="8274" y="9417"/>
                </a:lnTo>
                <a:lnTo>
                  <a:pt x="8249" y="9466"/>
                </a:lnTo>
                <a:lnTo>
                  <a:pt x="8201" y="9514"/>
                </a:lnTo>
                <a:lnTo>
                  <a:pt x="8079" y="9587"/>
                </a:lnTo>
                <a:lnTo>
                  <a:pt x="7933" y="9612"/>
                </a:lnTo>
                <a:lnTo>
                  <a:pt x="7738" y="9636"/>
                </a:lnTo>
                <a:lnTo>
                  <a:pt x="7568" y="9636"/>
                </a:lnTo>
                <a:lnTo>
                  <a:pt x="7422" y="9587"/>
                </a:lnTo>
                <a:lnTo>
                  <a:pt x="7325" y="9514"/>
                </a:lnTo>
                <a:lnTo>
                  <a:pt x="7276" y="9466"/>
                </a:lnTo>
                <a:lnTo>
                  <a:pt x="7252" y="9417"/>
                </a:lnTo>
                <a:lnTo>
                  <a:pt x="7252" y="9344"/>
                </a:lnTo>
                <a:lnTo>
                  <a:pt x="7227" y="9295"/>
                </a:lnTo>
                <a:lnTo>
                  <a:pt x="7179" y="9247"/>
                </a:lnTo>
                <a:lnTo>
                  <a:pt x="7130" y="9222"/>
                </a:lnTo>
                <a:lnTo>
                  <a:pt x="7081" y="9198"/>
                </a:lnTo>
                <a:lnTo>
                  <a:pt x="7008" y="9198"/>
                </a:lnTo>
                <a:lnTo>
                  <a:pt x="6960" y="9222"/>
                </a:lnTo>
                <a:lnTo>
                  <a:pt x="6887" y="9247"/>
                </a:lnTo>
                <a:lnTo>
                  <a:pt x="6765" y="9417"/>
                </a:lnTo>
                <a:lnTo>
                  <a:pt x="6643" y="9563"/>
                </a:lnTo>
                <a:lnTo>
                  <a:pt x="6570" y="9636"/>
                </a:lnTo>
                <a:lnTo>
                  <a:pt x="6449" y="9685"/>
                </a:lnTo>
                <a:lnTo>
                  <a:pt x="6327" y="9733"/>
                </a:lnTo>
                <a:lnTo>
                  <a:pt x="6205" y="9758"/>
                </a:lnTo>
                <a:lnTo>
                  <a:pt x="6084" y="9758"/>
                </a:lnTo>
                <a:lnTo>
                  <a:pt x="6035" y="9733"/>
                </a:lnTo>
                <a:lnTo>
                  <a:pt x="5986" y="9709"/>
                </a:lnTo>
                <a:lnTo>
                  <a:pt x="5962" y="9660"/>
                </a:lnTo>
                <a:lnTo>
                  <a:pt x="5938" y="9612"/>
                </a:lnTo>
                <a:lnTo>
                  <a:pt x="5938" y="9514"/>
                </a:lnTo>
                <a:lnTo>
                  <a:pt x="5962" y="9441"/>
                </a:lnTo>
                <a:lnTo>
                  <a:pt x="5962" y="9344"/>
                </a:lnTo>
                <a:lnTo>
                  <a:pt x="5938" y="9271"/>
                </a:lnTo>
                <a:lnTo>
                  <a:pt x="5865" y="9198"/>
                </a:lnTo>
                <a:lnTo>
                  <a:pt x="5792" y="9174"/>
                </a:lnTo>
                <a:lnTo>
                  <a:pt x="5646" y="9174"/>
                </a:lnTo>
                <a:lnTo>
                  <a:pt x="5573" y="9247"/>
                </a:lnTo>
                <a:lnTo>
                  <a:pt x="5548" y="9320"/>
                </a:lnTo>
                <a:lnTo>
                  <a:pt x="5500" y="9417"/>
                </a:lnTo>
                <a:lnTo>
                  <a:pt x="5451" y="9490"/>
                </a:lnTo>
                <a:lnTo>
                  <a:pt x="5378" y="9587"/>
                </a:lnTo>
                <a:lnTo>
                  <a:pt x="5305" y="9636"/>
                </a:lnTo>
                <a:lnTo>
                  <a:pt x="5183" y="9685"/>
                </a:lnTo>
                <a:lnTo>
                  <a:pt x="5086" y="9733"/>
                </a:lnTo>
                <a:lnTo>
                  <a:pt x="4843" y="9782"/>
                </a:lnTo>
                <a:lnTo>
                  <a:pt x="4624" y="9782"/>
                </a:lnTo>
                <a:lnTo>
                  <a:pt x="4502" y="9733"/>
                </a:lnTo>
                <a:lnTo>
                  <a:pt x="4405" y="9709"/>
                </a:lnTo>
                <a:lnTo>
                  <a:pt x="4332" y="9636"/>
                </a:lnTo>
                <a:lnTo>
                  <a:pt x="4259" y="9587"/>
                </a:lnTo>
                <a:lnTo>
                  <a:pt x="4210" y="9490"/>
                </a:lnTo>
                <a:lnTo>
                  <a:pt x="4161" y="9393"/>
                </a:lnTo>
                <a:lnTo>
                  <a:pt x="4161" y="9344"/>
                </a:lnTo>
                <a:lnTo>
                  <a:pt x="4137" y="9295"/>
                </a:lnTo>
                <a:lnTo>
                  <a:pt x="4040" y="9247"/>
                </a:lnTo>
                <a:lnTo>
                  <a:pt x="3942" y="9222"/>
                </a:lnTo>
                <a:lnTo>
                  <a:pt x="3869" y="9247"/>
                </a:lnTo>
                <a:lnTo>
                  <a:pt x="3602" y="9417"/>
                </a:lnTo>
                <a:lnTo>
                  <a:pt x="3407" y="9539"/>
                </a:lnTo>
                <a:lnTo>
                  <a:pt x="3212" y="9660"/>
                </a:lnTo>
                <a:lnTo>
                  <a:pt x="3018" y="9733"/>
                </a:lnTo>
                <a:lnTo>
                  <a:pt x="2872" y="9733"/>
                </a:lnTo>
                <a:lnTo>
                  <a:pt x="2823" y="9709"/>
                </a:lnTo>
                <a:lnTo>
                  <a:pt x="2774" y="9660"/>
                </a:lnTo>
                <a:lnTo>
                  <a:pt x="2774" y="9587"/>
                </a:lnTo>
                <a:lnTo>
                  <a:pt x="2774" y="9490"/>
                </a:lnTo>
                <a:lnTo>
                  <a:pt x="2774" y="9417"/>
                </a:lnTo>
                <a:lnTo>
                  <a:pt x="2750" y="9368"/>
                </a:lnTo>
                <a:lnTo>
                  <a:pt x="2726" y="9344"/>
                </a:lnTo>
                <a:lnTo>
                  <a:pt x="2677" y="9320"/>
                </a:lnTo>
                <a:lnTo>
                  <a:pt x="2653" y="9295"/>
                </a:lnTo>
                <a:lnTo>
                  <a:pt x="2604" y="9320"/>
                </a:lnTo>
                <a:lnTo>
                  <a:pt x="2555" y="9320"/>
                </a:lnTo>
                <a:lnTo>
                  <a:pt x="2507" y="9368"/>
                </a:lnTo>
                <a:lnTo>
                  <a:pt x="2458" y="9490"/>
                </a:lnTo>
                <a:lnTo>
                  <a:pt x="2434" y="9612"/>
                </a:lnTo>
                <a:lnTo>
                  <a:pt x="2434" y="9733"/>
                </a:lnTo>
                <a:lnTo>
                  <a:pt x="2458" y="9831"/>
                </a:lnTo>
                <a:lnTo>
                  <a:pt x="2531" y="9928"/>
                </a:lnTo>
                <a:lnTo>
                  <a:pt x="2604" y="10025"/>
                </a:lnTo>
                <a:lnTo>
                  <a:pt x="2726" y="10098"/>
                </a:lnTo>
                <a:lnTo>
                  <a:pt x="2847" y="10147"/>
                </a:lnTo>
                <a:lnTo>
                  <a:pt x="2969" y="10171"/>
                </a:lnTo>
                <a:lnTo>
                  <a:pt x="3115" y="10147"/>
                </a:lnTo>
                <a:lnTo>
                  <a:pt x="3237" y="10123"/>
                </a:lnTo>
                <a:lnTo>
                  <a:pt x="3358" y="10074"/>
                </a:lnTo>
                <a:lnTo>
                  <a:pt x="3626" y="9928"/>
                </a:lnTo>
                <a:lnTo>
                  <a:pt x="3845" y="9758"/>
                </a:lnTo>
                <a:lnTo>
                  <a:pt x="3918" y="9855"/>
                </a:lnTo>
                <a:lnTo>
                  <a:pt x="3991" y="9952"/>
                </a:lnTo>
                <a:lnTo>
                  <a:pt x="4088" y="10025"/>
                </a:lnTo>
                <a:lnTo>
                  <a:pt x="4186" y="10074"/>
                </a:lnTo>
                <a:lnTo>
                  <a:pt x="4429" y="10171"/>
                </a:lnTo>
                <a:lnTo>
                  <a:pt x="4672" y="10196"/>
                </a:lnTo>
                <a:lnTo>
                  <a:pt x="4940" y="10196"/>
                </a:lnTo>
                <a:lnTo>
                  <a:pt x="5208" y="10147"/>
                </a:lnTo>
                <a:lnTo>
                  <a:pt x="5427" y="10050"/>
                </a:lnTo>
                <a:lnTo>
                  <a:pt x="5646" y="9928"/>
                </a:lnTo>
                <a:lnTo>
                  <a:pt x="5743" y="10001"/>
                </a:lnTo>
                <a:lnTo>
                  <a:pt x="5840" y="10098"/>
                </a:lnTo>
                <a:lnTo>
                  <a:pt x="5986" y="10147"/>
                </a:lnTo>
                <a:lnTo>
                  <a:pt x="6132" y="10196"/>
                </a:lnTo>
                <a:lnTo>
                  <a:pt x="6278" y="10220"/>
                </a:lnTo>
                <a:lnTo>
                  <a:pt x="6424" y="10196"/>
                </a:lnTo>
                <a:lnTo>
                  <a:pt x="6546" y="10171"/>
                </a:lnTo>
                <a:lnTo>
                  <a:pt x="6643" y="10123"/>
                </a:lnTo>
                <a:lnTo>
                  <a:pt x="6741" y="10050"/>
                </a:lnTo>
                <a:lnTo>
                  <a:pt x="6838" y="9977"/>
                </a:lnTo>
                <a:lnTo>
                  <a:pt x="7008" y="9782"/>
                </a:lnTo>
                <a:lnTo>
                  <a:pt x="7130" y="9879"/>
                </a:lnTo>
                <a:lnTo>
                  <a:pt x="7300" y="9977"/>
                </a:lnTo>
                <a:lnTo>
                  <a:pt x="7471" y="10025"/>
                </a:lnTo>
                <a:lnTo>
                  <a:pt x="7665" y="10050"/>
                </a:lnTo>
                <a:lnTo>
                  <a:pt x="7860" y="10050"/>
                </a:lnTo>
                <a:lnTo>
                  <a:pt x="8030" y="10025"/>
                </a:lnTo>
                <a:lnTo>
                  <a:pt x="8225" y="9952"/>
                </a:lnTo>
                <a:lnTo>
                  <a:pt x="8371" y="9879"/>
                </a:lnTo>
                <a:lnTo>
                  <a:pt x="8493" y="9977"/>
                </a:lnTo>
                <a:lnTo>
                  <a:pt x="8639" y="10025"/>
                </a:lnTo>
                <a:lnTo>
                  <a:pt x="8785" y="10074"/>
                </a:lnTo>
                <a:lnTo>
                  <a:pt x="8955" y="10074"/>
                </a:lnTo>
                <a:lnTo>
                  <a:pt x="9125" y="10050"/>
                </a:lnTo>
                <a:lnTo>
                  <a:pt x="9320" y="10001"/>
                </a:lnTo>
                <a:lnTo>
                  <a:pt x="9466" y="9928"/>
                </a:lnTo>
                <a:lnTo>
                  <a:pt x="9636" y="9831"/>
                </a:lnTo>
                <a:lnTo>
                  <a:pt x="9734" y="9904"/>
                </a:lnTo>
                <a:lnTo>
                  <a:pt x="9855" y="9952"/>
                </a:lnTo>
                <a:lnTo>
                  <a:pt x="10001" y="9977"/>
                </a:lnTo>
                <a:lnTo>
                  <a:pt x="10147" y="10001"/>
                </a:lnTo>
                <a:lnTo>
                  <a:pt x="10293" y="10001"/>
                </a:lnTo>
                <a:lnTo>
                  <a:pt x="10439" y="9977"/>
                </a:lnTo>
                <a:lnTo>
                  <a:pt x="10561" y="9928"/>
                </a:lnTo>
                <a:lnTo>
                  <a:pt x="10682" y="9855"/>
                </a:lnTo>
                <a:lnTo>
                  <a:pt x="10780" y="9952"/>
                </a:lnTo>
                <a:lnTo>
                  <a:pt x="10901" y="10001"/>
                </a:lnTo>
                <a:lnTo>
                  <a:pt x="11193" y="10001"/>
                </a:lnTo>
                <a:lnTo>
                  <a:pt x="11339" y="9952"/>
                </a:lnTo>
                <a:lnTo>
                  <a:pt x="11510" y="9904"/>
                </a:lnTo>
                <a:lnTo>
                  <a:pt x="11656" y="9831"/>
                </a:lnTo>
                <a:lnTo>
                  <a:pt x="11802" y="9733"/>
                </a:lnTo>
                <a:lnTo>
                  <a:pt x="11850" y="9806"/>
                </a:lnTo>
                <a:lnTo>
                  <a:pt x="11923" y="9855"/>
                </a:lnTo>
                <a:lnTo>
                  <a:pt x="12069" y="9928"/>
                </a:lnTo>
                <a:lnTo>
                  <a:pt x="12240" y="9952"/>
                </a:lnTo>
                <a:lnTo>
                  <a:pt x="12434" y="9952"/>
                </a:lnTo>
                <a:lnTo>
                  <a:pt x="12629" y="9904"/>
                </a:lnTo>
                <a:lnTo>
                  <a:pt x="12824" y="9831"/>
                </a:lnTo>
                <a:lnTo>
                  <a:pt x="13018" y="9758"/>
                </a:lnTo>
                <a:lnTo>
                  <a:pt x="13164" y="9660"/>
                </a:lnTo>
                <a:lnTo>
                  <a:pt x="13237" y="9612"/>
                </a:lnTo>
                <a:lnTo>
                  <a:pt x="13262" y="9539"/>
                </a:lnTo>
                <a:lnTo>
                  <a:pt x="13262" y="9466"/>
                </a:lnTo>
                <a:lnTo>
                  <a:pt x="13237" y="9393"/>
                </a:lnTo>
                <a:lnTo>
                  <a:pt x="13189" y="9344"/>
                </a:lnTo>
                <a:lnTo>
                  <a:pt x="13116" y="9320"/>
                </a:lnTo>
                <a:lnTo>
                  <a:pt x="13067" y="9320"/>
                </a:lnTo>
                <a:lnTo>
                  <a:pt x="12994" y="9344"/>
                </a:lnTo>
                <a:lnTo>
                  <a:pt x="12775" y="9466"/>
                </a:lnTo>
                <a:lnTo>
                  <a:pt x="12605" y="9539"/>
                </a:lnTo>
                <a:lnTo>
                  <a:pt x="12459" y="9587"/>
                </a:lnTo>
                <a:lnTo>
                  <a:pt x="12288" y="9612"/>
                </a:lnTo>
                <a:lnTo>
                  <a:pt x="12167" y="9612"/>
                </a:lnTo>
                <a:lnTo>
                  <a:pt x="12118" y="9587"/>
                </a:lnTo>
                <a:lnTo>
                  <a:pt x="12094" y="9539"/>
                </a:lnTo>
                <a:lnTo>
                  <a:pt x="12069" y="9490"/>
                </a:lnTo>
                <a:lnTo>
                  <a:pt x="12069" y="9417"/>
                </a:lnTo>
                <a:lnTo>
                  <a:pt x="12069" y="9368"/>
                </a:lnTo>
                <a:lnTo>
                  <a:pt x="12045" y="9295"/>
                </a:lnTo>
                <a:lnTo>
                  <a:pt x="12021" y="9247"/>
                </a:lnTo>
                <a:lnTo>
                  <a:pt x="11972" y="9222"/>
                </a:lnTo>
                <a:lnTo>
                  <a:pt x="11875" y="9222"/>
                </a:lnTo>
                <a:lnTo>
                  <a:pt x="11826" y="9247"/>
                </a:lnTo>
                <a:lnTo>
                  <a:pt x="11777" y="9295"/>
                </a:lnTo>
                <a:lnTo>
                  <a:pt x="11704" y="9393"/>
                </a:lnTo>
                <a:lnTo>
                  <a:pt x="11583" y="9490"/>
                </a:lnTo>
                <a:lnTo>
                  <a:pt x="11437" y="9587"/>
                </a:lnTo>
                <a:lnTo>
                  <a:pt x="11266" y="9660"/>
                </a:lnTo>
                <a:lnTo>
                  <a:pt x="11120" y="9709"/>
                </a:lnTo>
                <a:lnTo>
                  <a:pt x="11072" y="9709"/>
                </a:lnTo>
                <a:lnTo>
                  <a:pt x="11023" y="9685"/>
                </a:lnTo>
                <a:lnTo>
                  <a:pt x="10974" y="9660"/>
                </a:lnTo>
                <a:lnTo>
                  <a:pt x="10950" y="9612"/>
                </a:lnTo>
                <a:lnTo>
                  <a:pt x="10950" y="9539"/>
                </a:lnTo>
                <a:lnTo>
                  <a:pt x="10974" y="9441"/>
                </a:lnTo>
                <a:lnTo>
                  <a:pt x="10974" y="9393"/>
                </a:lnTo>
                <a:lnTo>
                  <a:pt x="10950" y="9320"/>
                </a:lnTo>
                <a:lnTo>
                  <a:pt x="10926" y="9271"/>
                </a:lnTo>
                <a:lnTo>
                  <a:pt x="10853" y="9271"/>
                </a:lnTo>
                <a:lnTo>
                  <a:pt x="10804" y="9247"/>
                </a:lnTo>
                <a:lnTo>
                  <a:pt x="10755" y="9271"/>
                </a:lnTo>
                <a:lnTo>
                  <a:pt x="10682" y="9295"/>
                </a:lnTo>
                <a:lnTo>
                  <a:pt x="10658" y="9368"/>
                </a:lnTo>
                <a:lnTo>
                  <a:pt x="10585" y="9490"/>
                </a:lnTo>
                <a:lnTo>
                  <a:pt x="10463" y="9587"/>
                </a:lnTo>
                <a:lnTo>
                  <a:pt x="10342" y="9636"/>
                </a:lnTo>
                <a:lnTo>
                  <a:pt x="10025" y="9636"/>
                </a:lnTo>
                <a:lnTo>
                  <a:pt x="9928" y="9587"/>
                </a:lnTo>
                <a:lnTo>
                  <a:pt x="9855" y="9563"/>
                </a:lnTo>
                <a:lnTo>
                  <a:pt x="9904" y="9393"/>
                </a:lnTo>
                <a:lnTo>
                  <a:pt x="9904" y="9320"/>
                </a:lnTo>
                <a:lnTo>
                  <a:pt x="9879" y="9247"/>
                </a:lnTo>
                <a:lnTo>
                  <a:pt x="9831" y="9198"/>
                </a:lnTo>
                <a:lnTo>
                  <a:pt x="9782" y="9174"/>
                </a:lnTo>
                <a:lnTo>
                  <a:pt x="9734" y="9149"/>
                </a:lnTo>
                <a:close/>
                <a:moveTo>
                  <a:pt x="16522" y="9003"/>
                </a:moveTo>
                <a:lnTo>
                  <a:pt x="16522" y="9879"/>
                </a:lnTo>
                <a:lnTo>
                  <a:pt x="16401" y="9879"/>
                </a:lnTo>
                <a:lnTo>
                  <a:pt x="16279" y="9928"/>
                </a:lnTo>
                <a:lnTo>
                  <a:pt x="16182" y="9977"/>
                </a:lnTo>
                <a:lnTo>
                  <a:pt x="16084" y="10050"/>
                </a:lnTo>
                <a:lnTo>
                  <a:pt x="15914" y="10196"/>
                </a:lnTo>
                <a:lnTo>
                  <a:pt x="15744" y="10390"/>
                </a:lnTo>
                <a:lnTo>
                  <a:pt x="15598" y="10561"/>
                </a:lnTo>
                <a:lnTo>
                  <a:pt x="15598" y="10342"/>
                </a:lnTo>
                <a:lnTo>
                  <a:pt x="15646" y="10317"/>
                </a:lnTo>
                <a:lnTo>
                  <a:pt x="15671" y="10269"/>
                </a:lnTo>
                <a:lnTo>
                  <a:pt x="15890" y="9879"/>
                </a:lnTo>
                <a:lnTo>
                  <a:pt x="16011" y="9685"/>
                </a:lnTo>
                <a:lnTo>
                  <a:pt x="16133" y="9490"/>
                </a:lnTo>
                <a:lnTo>
                  <a:pt x="16328" y="9271"/>
                </a:lnTo>
                <a:lnTo>
                  <a:pt x="16522" y="9003"/>
                </a:lnTo>
                <a:close/>
                <a:moveTo>
                  <a:pt x="16522" y="10001"/>
                </a:moveTo>
                <a:lnTo>
                  <a:pt x="16522" y="10755"/>
                </a:lnTo>
                <a:lnTo>
                  <a:pt x="16352" y="10853"/>
                </a:lnTo>
                <a:lnTo>
                  <a:pt x="16230" y="10974"/>
                </a:lnTo>
                <a:lnTo>
                  <a:pt x="15987" y="11242"/>
                </a:lnTo>
                <a:lnTo>
                  <a:pt x="15792" y="11461"/>
                </a:lnTo>
                <a:lnTo>
                  <a:pt x="15598" y="11704"/>
                </a:lnTo>
                <a:lnTo>
                  <a:pt x="15598" y="11291"/>
                </a:lnTo>
                <a:lnTo>
                  <a:pt x="15768" y="10974"/>
                </a:lnTo>
                <a:lnTo>
                  <a:pt x="15963" y="10682"/>
                </a:lnTo>
                <a:lnTo>
                  <a:pt x="16255" y="10342"/>
                </a:lnTo>
                <a:lnTo>
                  <a:pt x="16522" y="10001"/>
                </a:lnTo>
                <a:close/>
                <a:moveTo>
                  <a:pt x="10244" y="11145"/>
                </a:moveTo>
                <a:lnTo>
                  <a:pt x="10171" y="11193"/>
                </a:lnTo>
                <a:lnTo>
                  <a:pt x="10123" y="11242"/>
                </a:lnTo>
                <a:lnTo>
                  <a:pt x="9928" y="11534"/>
                </a:lnTo>
                <a:lnTo>
                  <a:pt x="9831" y="11656"/>
                </a:lnTo>
                <a:lnTo>
                  <a:pt x="9709" y="11753"/>
                </a:lnTo>
                <a:lnTo>
                  <a:pt x="9636" y="11802"/>
                </a:lnTo>
                <a:lnTo>
                  <a:pt x="9539" y="11826"/>
                </a:lnTo>
                <a:lnTo>
                  <a:pt x="9320" y="11826"/>
                </a:lnTo>
                <a:lnTo>
                  <a:pt x="9223" y="11802"/>
                </a:lnTo>
                <a:lnTo>
                  <a:pt x="9150" y="11753"/>
                </a:lnTo>
                <a:lnTo>
                  <a:pt x="9077" y="11680"/>
                </a:lnTo>
                <a:lnTo>
                  <a:pt x="9052" y="11607"/>
                </a:lnTo>
                <a:lnTo>
                  <a:pt x="9125" y="11412"/>
                </a:lnTo>
                <a:lnTo>
                  <a:pt x="9125" y="11339"/>
                </a:lnTo>
                <a:lnTo>
                  <a:pt x="9101" y="11266"/>
                </a:lnTo>
                <a:lnTo>
                  <a:pt x="9052" y="11218"/>
                </a:lnTo>
                <a:lnTo>
                  <a:pt x="9004" y="11169"/>
                </a:lnTo>
                <a:lnTo>
                  <a:pt x="8882" y="11169"/>
                </a:lnTo>
                <a:lnTo>
                  <a:pt x="8809" y="11193"/>
                </a:lnTo>
                <a:lnTo>
                  <a:pt x="8760" y="11266"/>
                </a:lnTo>
                <a:lnTo>
                  <a:pt x="8687" y="11388"/>
                </a:lnTo>
                <a:lnTo>
                  <a:pt x="8663" y="11510"/>
                </a:lnTo>
                <a:lnTo>
                  <a:pt x="8566" y="11656"/>
                </a:lnTo>
                <a:lnTo>
                  <a:pt x="8395" y="11729"/>
                </a:lnTo>
                <a:lnTo>
                  <a:pt x="8298" y="11753"/>
                </a:lnTo>
                <a:lnTo>
                  <a:pt x="8176" y="11777"/>
                </a:lnTo>
                <a:lnTo>
                  <a:pt x="8103" y="11753"/>
                </a:lnTo>
                <a:lnTo>
                  <a:pt x="8055" y="11729"/>
                </a:lnTo>
                <a:lnTo>
                  <a:pt x="8055" y="11680"/>
                </a:lnTo>
                <a:lnTo>
                  <a:pt x="8055" y="11607"/>
                </a:lnTo>
                <a:lnTo>
                  <a:pt x="8079" y="11534"/>
                </a:lnTo>
                <a:lnTo>
                  <a:pt x="8079" y="11461"/>
                </a:lnTo>
                <a:lnTo>
                  <a:pt x="8055" y="11412"/>
                </a:lnTo>
                <a:lnTo>
                  <a:pt x="8006" y="11364"/>
                </a:lnTo>
                <a:lnTo>
                  <a:pt x="7957" y="11339"/>
                </a:lnTo>
                <a:lnTo>
                  <a:pt x="7884" y="11315"/>
                </a:lnTo>
                <a:lnTo>
                  <a:pt x="7811" y="11339"/>
                </a:lnTo>
                <a:lnTo>
                  <a:pt x="7763" y="11388"/>
                </a:lnTo>
                <a:lnTo>
                  <a:pt x="7544" y="11558"/>
                </a:lnTo>
                <a:lnTo>
                  <a:pt x="7325" y="11753"/>
                </a:lnTo>
                <a:lnTo>
                  <a:pt x="7179" y="11802"/>
                </a:lnTo>
                <a:lnTo>
                  <a:pt x="6984" y="11826"/>
                </a:lnTo>
                <a:lnTo>
                  <a:pt x="6887" y="11802"/>
                </a:lnTo>
                <a:lnTo>
                  <a:pt x="6765" y="11802"/>
                </a:lnTo>
                <a:lnTo>
                  <a:pt x="6692" y="11753"/>
                </a:lnTo>
                <a:lnTo>
                  <a:pt x="6643" y="11704"/>
                </a:lnTo>
                <a:lnTo>
                  <a:pt x="6668" y="11583"/>
                </a:lnTo>
                <a:lnTo>
                  <a:pt x="6668" y="11412"/>
                </a:lnTo>
                <a:lnTo>
                  <a:pt x="6643" y="11339"/>
                </a:lnTo>
                <a:lnTo>
                  <a:pt x="6595" y="11266"/>
                </a:lnTo>
                <a:lnTo>
                  <a:pt x="6546" y="11218"/>
                </a:lnTo>
                <a:lnTo>
                  <a:pt x="6473" y="11193"/>
                </a:lnTo>
                <a:lnTo>
                  <a:pt x="6400" y="11193"/>
                </a:lnTo>
                <a:lnTo>
                  <a:pt x="6327" y="11218"/>
                </a:lnTo>
                <a:lnTo>
                  <a:pt x="6254" y="11291"/>
                </a:lnTo>
                <a:lnTo>
                  <a:pt x="6205" y="11364"/>
                </a:lnTo>
                <a:lnTo>
                  <a:pt x="6181" y="11485"/>
                </a:lnTo>
                <a:lnTo>
                  <a:pt x="6157" y="11583"/>
                </a:lnTo>
                <a:lnTo>
                  <a:pt x="6084" y="11656"/>
                </a:lnTo>
                <a:lnTo>
                  <a:pt x="5986" y="11704"/>
                </a:lnTo>
                <a:lnTo>
                  <a:pt x="5767" y="11704"/>
                </a:lnTo>
                <a:lnTo>
                  <a:pt x="5670" y="11680"/>
                </a:lnTo>
                <a:lnTo>
                  <a:pt x="5573" y="11607"/>
                </a:lnTo>
                <a:lnTo>
                  <a:pt x="5475" y="11534"/>
                </a:lnTo>
                <a:lnTo>
                  <a:pt x="5427" y="11461"/>
                </a:lnTo>
                <a:lnTo>
                  <a:pt x="5378" y="11388"/>
                </a:lnTo>
                <a:lnTo>
                  <a:pt x="5305" y="11315"/>
                </a:lnTo>
                <a:lnTo>
                  <a:pt x="5232" y="11291"/>
                </a:lnTo>
                <a:lnTo>
                  <a:pt x="5159" y="11291"/>
                </a:lnTo>
                <a:lnTo>
                  <a:pt x="5062" y="11315"/>
                </a:lnTo>
                <a:lnTo>
                  <a:pt x="5013" y="11364"/>
                </a:lnTo>
                <a:lnTo>
                  <a:pt x="4964" y="11412"/>
                </a:lnTo>
                <a:lnTo>
                  <a:pt x="4964" y="11510"/>
                </a:lnTo>
                <a:lnTo>
                  <a:pt x="4964" y="11607"/>
                </a:lnTo>
                <a:lnTo>
                  <a:pt x="4964" y="11680"/>
                </a:lnTo>
                <a:lnTo>
                  <a:pt x="4940" y="11729"/>
                </a:lnTo>
                <a:lnTo>
                  <a:pt x="4891" y="11777"/>
                </a:lnTo>
                <a:lnTo>
                  <a:pt x="4818" y="11826"/>
                </a:lnTo>
                <a:lnTo>
                  <a:pt x="4697" y="11850"/>
                </a:lnTo>
                <a:lnTo>
                  <a:pt x="4599" y="11826"/>
                </a:lnTo>
                <a:lnTo>
                  <a:pt x="4502" y="11753"/>
                </a:lnTo>
                <a:lnTo>
                  <a:pt x="4453" y="11656"/>
                </a:lnTo>
                <a:lnTo>
                  <a:pt x="4453" y="11607"/>
                </a:lnTo>
                <a:lnTo>
                  <a:pt x="4453" y="11558"/>
                </a:lnTo>
                <a:lnTo>
                  <a:pt x="4478" y="11437"/>
                </a:lnTo>
                <a:lnTo>
                  <a:pt x="4429" y="11364"/>
                </a:lnTo>
                <a:lnTo>
                  <a:pt x="4380" y="11291"/>
                </a:lnTo>
                <a:lnTo>
                  <a:pt x="4307" y="11266"/>
                </a:lnTo>
                <a:lnTo>
                  <a:pt x="4210" y="11242"/>
                </a:lnTo>
                <a:lnTo>
                  <a:pt x="4113" y="11266"/>
                </a:lnTo>
                <a:lnTo>
                  <a:pt x="4040" y="11339"/>
                </a:lnTo>
                <a:lnTo>
                  <a:pt x="3991" y="11412"/>
                </a:lnTo>
                <a:lnTo>
                  <a:pt x="3942" y="11510"/>
                </a:lnTo>
                <a:lnTo>
                  <a:pt x="3894" y="11607"/>
                </a:lnTo>
                <a:lnTo>
                  <a:pt x="3796" y="11680"/>
                </a:lnTo>
                <a:lnTo>
                  <a:pt x="3723" y="11753"/>
                </a:lnTo>
                <a:lnTo>
                  <a:pt x="3529" y="11850"/>
                </a:lnTo>
                <a:lnTo>
                  <a:pt x="3431" y="11875"/>
                </a:lnTo>
                <a:lnTo>
                  <a:pt x="3310" y="11899"/>
                </a:lnTo>
                <a:lnTo>
                  <a:pt x="3261" y="11899"/>
                </a:lnTo>
                <a:lnTo>
                  <a:pt x="3212" y="11875"/>
                </a:lnTo>
                <a:lnTo>
                  <a:pt x="3139" y="11826"/>
                </a:lnTo>
                <a:lnTo>
                  <a:pt x="3115" y="11729"/>
                </a:lnTo>
                <a:lnTo>
                  <a:pt x="3066" y="11631"/>
                </a:lnTo>
                <a:lnTo>
                  <a:pt x="3018" y="11461"/>
                </a:lnTo>
                <a:lnTo>
                  <a:pt x="2993" y="11388"/>
                </a:lnTo>
                <a:lnTo>
                  <a:pt x="2969" y="11388"/>
                </a:lnTo>
                <a:lnTo>
                  <a:pt x="2969" y="11364"/>
                </a:lnTo>
                <a:lnTo>
                  <a:pt x="2945" y="11339"/>
                </a:lnTo>
                <a:lnTo>
                  <a:pt x="2896" y="11315"/>
                </a:lnTo>
                <a:lnTo>
                  <a:pt x="2847" y="11315"/>
                </a:lnTo>
                <a:lnTo>
                  <a:pt x="2799" y="11339"/>
                </a:lnTo>
                <a:lnTo>
                  <a:pt x="2750" y="11364"/>
                </a:lnTo>
                <a:lnTo>
                  <a:pt x="2701" y="11461"/>
                </a:lnTo>
                <a:lnTo>
                  <a:pt x="2677" y="11583"/>
                </a:lnTo>
                <a:lnTo>
                  <a:pt x="2677" y="11802"/>
                </a:lnTo>
                <a:lnTo>
                  <a:pt x="2701" y="11923"/>
                </a:lnTo>
                <a:lnTo>
                  <a:pt x="2726" y="12021"/>
                </a:lnTo>
                <a:lnTo>
                  <a:pt x="2799" y="12093"/>
                </a:lnTo>
                <a:lnTo>
                  <a:pt x="2847" y="12191"/>
                </a:lnTo>
                <a:lnTo>
                  <a:pt x="2945" y="12264"/>
                </a:lnTo>
                <a:lnTo>
                  <a:pt x="3042" y="12312"/>
                </a:lnTo>
                <a:lnTo>
                  <a:pt x="3188" y="12361"/>
                </a:lnTo>
                <a:lnTo>
                  <a:pt x="3480" y="12361"/>
                </a:lnTo>
                <a:lnTo>
                  <a:pt x="3626" y="12337"/>
                </a:lnTo>
                <a:lnTo>
                  <a:pt x="3748" y="12288"/>
                </a:lnTo>
                <a:lnTo>
                  <a:pt x="3869" y="12215"/>
                </a:lnTo>
                <a:lnTo>
                  <a:pt x="4015" y="12142"/>
                </a:lnTo>
                <a:lnTo>
                  <a:pt x="4113" y="12045"/>
                </a:lnTo>
                <a:lnTo>
                  <a:pt x="4259" y="12166"/>
                </a:lnTo>
                <a:lnTo>
                  <a:pt x="4405" y="12239"/>
                </a:lnTo>
                <a:lnTo>
                  <a:pt x="4575" y="12288"/>
                </a:lnTo>
                <a:lnTo>
                  <a:pt x="4745" y="12312"/>
                </a:lnTo>
                <a:lnTo>
                  <a:pt x="4916" y="12288"/>
                </a:lnTo>
                <a:lnTo>
                  <a:pt x="5086" y="12239"/>
                </a:lnTo>
                <a:lnTo>
                  <a:pt x="5232" y="12142"/>
                </a:lnTo>
                <a:lnTo>
                  <a:pt x="5354" y="12021"/>
                </a:lnTo>
                <a:lnTo>
                  <a:pt x="5475" y="12069"/>
                </a:lnTo>
                <a:lnTo>
                  <a:pt x="5597" y="12118"/>
                </a:lnTo>
                <a:lnTo>
                  <a:pt x="5743" y="12142"/>
                </a:lnTo>
                <a:lnTo>
                  <a:pt x="5889" y="12166"/>
                </a:lnTo>
                <a:lnTo>
                  <a:pt x="6011" y="12166"/>
                </a:lnTo>
                <a:lnTo>
                  <a:pt x="6157" y="12142"/>
                </a:lnTo>
                <a:lnTo>
                  <a:pt x="6278" y="12093"/>
                </a:lnTo>
                <a:lnTo>
                  <a:pt x="6376" y="12045"/>
                </a:lnTo>
                <a:lnTo>
                  <a:pt x="6546" y="12142"/>
                </a:lnTo>
                <a:lnTo>
                  <a:pt x="6716" y="12239"/>
                </a:lnTo>
                <a:lnTo>
                  <a:pt x="6862" y="12288"/>
                </a:lnTo>
                <a:lnTo>
                  <a:pt x="7008" y="12312"/>
                </a:lnTo>
                <a:lnTo>
                  <a:pt x="7154" y="12288"/>
                </a:lnTo>
                <a:lnTo>
                  <a:pt x="7276" y="12264"/>
                </a:lnTo>
                <a:lnTo>
                  <a:pt x="7398" y="12191"/>
                </a:lnTo>
                <a:lnTo>
                  <a:pt x="7519" y="12118"/>
                </a:lnTo>
                <a:lnTo>
                  <a:pt x="7763" y="11948"/>
                </a:lnTo>
                <a:lnTo>
                  <a:pt x="7836" y="12021"/>
                </a:lnTo>
                <a:lnTo>
                  <a:pt x="7909" y="12093"/>
                </a:lnTo>
                <a:lnTo>
                  <a:pt x="8030" y="12142"/>
                </a:lnTo>
                <a:lnTo>
                  <a:pt x="8347" y="12142"/>
                </a:lnTo>
                <a:lnTo>
                  <a:pt x="8493" y="12118"/>
                </a:lnTo>
                <a:lnTo>
                  <a:pt x="8663" y="12045"/>
                </a:lnTo>
                <a:lnTo>
                  <a:pt x="8785" y="11948"/>
                </a:lnTo>
                <a:lnTo>
                  <a:pt x="8882" y="12021"/>
                </a:lnTo>
                <a:lnTo>
                  <a:pt x="8955" y="12093"/>
                </a:lnTo>
                <a:lnTo>
                  <a:pt x="9174" y="12191"/>
                </a:lnTo>
                <a:lnTo>
                  <a:pt x="9320" y="12239"/>
                </a:lnTo>
                <a:lnTo>
                  <a:pt x="9466" y="12264"/>
                </a:lnTo>
                <a:lnTo>
                  <a:pt x="9588" y="12239"/>
                </a:lnTo>
                <a:lnTo>
                  <a:pt x="9709" y="12215"/>
                </a:lnTo>
                <a:lnTo>
                  <a:pt x="9831" y="12166"/>
                </a:lnTo>
                <a:lnTo>
                  <a:pt x="9952" y="12093"/>
                </a:lnTo>
                <a:lnTo>
                  <a:pt x="10147" y="11899"/>
                </a:lnTo>
                <a:lnTo>
                  <a:pt x="10269" y="12021"/>
                </a:lnTo>
                <a:lnTo>
                  <a:pt x="10415" y="12093"/>
                </a:lnTo>
                <a:lnTo>
                  <a:pt x="10561" y="12142"/>
                </a:lnTo>
                <a:lnTo>
                  <a:pt x="10755" y="12166"/>
                </a:lnTo>
                <a:lnTo>
                  <a:pt x="10926" y="12191"/>
                </a:lnTo>
                <a:lnTo>
                  <a:pt x="11096" y="12166"/>
                </a:lnTo>
                <a:lnTo>
                  <a:pt x="11266" y="12093"/>
                </a:lnTo>
                <a:lnTo>
                  <a:pt x="11412" y="12021"/>
                </a:lnTo>
                <a:lnTo>
                  <a:pt x="11558" y="12093"/>
                </a:lnTo>
                <a:lnTo>
                  <a:pt x="11704" y="12142"/>
                </a:lnTo>
                <a:lnTo>
                  <a:pt x="12045" y="12142"/>
                </a:lnTo>
                <a:lnTo>
                  <a:pt x="12215" y="12118"/>
                </a:lnTo>
                <a:lnTo>
                  <a:pt x="12410" y="12069"/>
                </a:lnTo>
                <a:lnTo>
                  <a:pt x="12580" y="11996"/>
                </a:lnTo>
                <a:lnTo>
                  <a:pt x="12726" y="11899"/>
                </a:lnTo>
                <a:lnTo>
                  <a:pt x="12799" y="11948"/>
                </a:lnTo>
                <a:lnTo>
                  <a:pt x="12921" y="11972"/>
                </a:lnTo>
                <a:lnTo>
                  <a:pt x="13043" y="11972"/>
                </a:lnTo>
                <a:lnTo>
                  <a:pt x="13164" y="11948"/>
                </a:lnTo>
                <a:lnTo>
                  <a:pt x="13237" y="11899"/>
                </a:lnTo>
                <a:lnTo>
                  <a:pt x="13286" y="11850"/>
                </a:lnTo>
                <a:lnTo>
                  <a:pt x="13310" y="11777"/>
                </a:lnTo>
                <a:lnTo>
                  <a:pt x="13310" y="11704"/>
                </a:lnTo>
                <a:lnTo>
                  <a:pt x="13286" y="11631"/>
                </a:lnTo>
                <a:lnTo>
                  <a:pt x="13262" y="11583"/>
                </a:lnTo>
                <a:lnTo>
                  <a:pt x="13189" y="11558"/>
                </a:lnTo>
                <a:lnTo>
                  <a:pt x="13116" y="11534"/>
                </a:lnTo>
                <a:lnTo>
                  <a:pt x="13043" y="11558"/>
                </a:lnTo>
                <a:lnTo>
                  <a:pt x="12970" y="11534"/>
                </a:lnTo>
                <a:lnTo>
                  <a:pt x="12897" y="11437"/>
                </a:lnTo>
                <a:lnTo>
                  <a:pt x="12799" y="11388"/>
                </a:lnTo>
                <a:lnTo>
                  <a:pt x="12751" y="11364"/>
                </a:lnTo>
                <a:lnTo>
                  <a:pt x="12702" y="11364"/>
                </a:lnTo>
                <a:lnTo>
                  <a:pt x="12653" y="11388"/>
                </a:lnTo>
                <a:lnTo>
                  <a:pt x="12605" y="11437"/>
                </a:lnTo>
                <a:lnTo>
                  <a:pt x="12532" y="11485"/>
                </a:lnTo>
                <a:lnTo>
                  <a:pt x="12410" y="11558"/>
                </a:lnTo>
                <a:lnTo>
                  <a:pt x="12264" y="11631"/>
                </a:lnTo>
                <a:lnTo>
                  <a:pt x="12094" y="11704"/>
                </a:lnTo>
                <a:lnTo>
                  <a:pt x="11948" y="11729"/>
                </a:lnTo>
                <a:lnTo>
                  <a:pt x="11753" y="11729"/>
                </a:lnTo>
                <a:lnTo>
                  <a:pt x="11729" y="11704"/>
                </a:lnTo>
                <a:lnTo>
                  <a:pt x="11704" y="11656"/>
                </a:lnTo>
                <a:lnTo>
                  <a:pt x="11680" y="11607"/>
                </a:lnTo>
                <a:lnTo>
                  <a:pt x="11704" y="11485"/>
                </a:lnTo>
                <a:lnTo>
                  <a:pt x="11704" y="11412"/>
                </a:lnTo>
                <a:lnTo>
                  <a:pt x="11656" y="11339"/>
                </a:lnTo>
                <a:lnTo>
                  <a:pt x="11607" y="11291"/>
                </a:lnTo>
                <a:lnTo>
                  <a:pt x="11534" y="11266"/>
                </a:lnTo>
                <a:lnTo>
                  <a:pt x="11461" y="11291"/>
                </a:lnTo>
                <a:lnTo>
                  <a:pt x="11388" y="11315"/>
                </a:lnTo>
                <a:lnTo>
                  <a:pt x="11315" y="11364"/>
                </a:lnTo>
                <a:lnTo>
                  <a:pt x="11291" y="11437"/>
                </a:lnTo>
                <a:lnTo>
                  <a:pt x="11266" y="11558"/>
                </a:lnTo>
                <a:lnTo>
                  <a:pt x="11218" y="11607"/>
                </a:lnTo>
                <a:lnTo>
                  <a:pt x="11169" y="11656"/>
                </a:lnTo>
                <a:lnTo>
                  <a:pt x="11047" y="11729"/>
                </a:lnTo>
                <a:lnTo>
                  <a:pt x="10901" y="11753"/>
                </a:lnTo>
                <a:lnTo>
                  <a:pt x="10755" y="11753"/>
                </a:lnTo>
                <a:lnTo>
                  <a:pt x="10609" y="11729"/>
                </a:lnTo>
                <a:lnTo>
                  <a:pt x="10488" y="11656"/>
                </a:lnTo>
                <a:lnTo>
                  <a:pt x="10463" y="11631"/>
                </a:lnTo>
                <a:lnTo>
                  <a:pt x="10439" y="11583"/>
                </a:lnTo>
                <a:lnTo>
                  <a:pt x="10439" y="11510"/>
                </a:lnTo>
                <a:lnTo>
                  <a:pt x="10463" y="11461"/>
                </a:lnTo>
                <a:lnTo>
                  <a:pt x="10512" y="11364"/>
                </a:lnTo>
                <a:lnTo>
                  <a:pt x="10488" y="11291"/>
                </a:lnTo>
                <a:lnTo>
                  <a:pt x="10463" y="11218"/>
                </a:lnTo>
                <a:lnTo>
                  <a:pt x="10390" y="11169"/>
                </a:lnTo>
                <a:lnTo>
                  <a:pt x="10317" y="11145"/>
                </a:lnTo>
                <a:close/>
                <a:moveTo>
                  <a:pt x="16498" y="11193"/>
                </a:moveTo>
                <a:lnTo>
                  <a:pt x="16498" y="11948"/>
                </a:lnTo>
                <a:lnTo>
                  <a:pt x="16255" y="12093"/>
                </a:lnTo>
                <a:lnTo>
                  <a:pt x="16011" y="12312"/>
                </a:lnTo>
                <a:lnTo>
                  <a:pt x="15792" y="12556"/>
                </a:lnTo>
                <a:lnTo>
                  <a:pt x="15598" y="12823"/>
                </a:lnTo>
                <a:lnTo>
                  <a:pt x="15598" y="12775"/>
                </a:lnTo>
                <a:lnTo>
                  <a:pt x="15598" y="12434"/>
                </a:lnTo>
                <a:lnTo>
                  <a:pt x="15622" y="12385"/>
                </a:lnTo>
                <a:lnTo>
                  <a:pt x="15914" y="11923"/>
                </a:lnTo>
                <a:lnTo>
                  <a:pt x="16060" y="11680"/>
                </a:lnTo>
                <a:lnTo>
                  <a:pt x="16206" y="11461"/>
                </a:lnTo>
                <a:lnTo>
                  <a:pt x="16352" y="11339"/>
                </a:lnTo>
                <a:lnTo>
                  <a:pt x="16498" y="11193"/>
                </a:lnTo>
                <a:close/>
                <a:moveTo>
                  <a:pt x="16498" y="12288"/>
                </a:moveTo>
                <a:lnTo>
                  <a:pt x="16498" y="13140"/>
                </a:lnTo>
                <a:lnTo>
                  <a:pt x="16303" y="13213"/>
                </a:lnTo>
                <a:lnTo>
                  <a:pt x="16157" y="13334"/>
                </a:lnTo>
                <a:lnTo>
                  <a:pt x="16011" y="13456"/>
                </a:lnTo>
                <a:lnTo>
                  <a:pt x="15890" y="13602"/>
                </a:lnTo>
                <a:lnTo>
                  <a:pt x="15719" y="13797"/>
                </a:lnTo>
                <a:lnTo>
                  <a:pt x="15573" y="14016"/>
                </a:lnTo>
                <a:lnTo>
                  <a:pt x="15573" y="13602"/>
                </a:lnTo>
                <a:lnTo>
                  <a:pt x="15792" y="13213"/>
                </a:lnTo>
                <a:lnTo>
                  <a:pt x="16036" y="12848"/>
                </a:lnTo>
                <a:lnTo>
                  <a:pt x="16255" y="12556"/>
                </a:lnTo>
                <a:lnTo>
                  <a:pt x="16498" y="12288"/>
                </a:lnTo>
                <a:close/>
                <a:moveTo>
                  <a:pt x="2847" y="13286"/>
                </a:moveTo>
                <a:lnTo>
                  <a:pt x="2799" y="13310"/>
                </a:lnTo>
                <a:lnTo>
                  <a:pt x="2774" y="13334"/>
                </a:lnTo>
                <a:lnTo>
                  <a:pt x="2580" y="13675"/>
                </a:lnTo>
                <a:lnTo>
                  <a:pt x="2507" y="13870"/>
                </a:lnTo>
                <a:lnTo>
                  <a:pt x="2458" y="14064"/>
                </a:lnTo>
                <a:lnTo>
                  <a:pt x="2434" y="14259"/>
                </a:lnTo>
                <a:lnTo>
                  <a:pt x="2458" y="14332"/>
                </a:lnTo>
                <a:lnTo>
                  <a:pt x="2507" y="14405"/>
                </a:lnTo>
                <a:lnTo>
                  <a:pt x="2555" y="14478"/>
                </a:lnTo>
                <a:lnTo>
                  <a:pt x="2628" y="14527"/>
                </a:lnTo>
                <a:lnTo>
                  <a:pt x="2750" y="14551"/>
                </a:lnTo>
                <a:lnTo>
                  <a:pt x="3018" y="14551"/>
                </a:lnTo>
                <a:lnTo>
                  <a:pt x="3164" y="14527"/>
                </a:lnTo>
                <a:lnTo>
                  <a:pt x="3285" y="14478"/>
                </a:lnTo>
                <a:lnTo>
                  <a:pt x="3431" y="14429"/>
                </a:lnTo>
                <a:lnTo>
                  <a:pt x="3699" y="14283"/>
                </a:lnTo>
                <a:lnTo>
                  <a:pt x="3942" y="14089"/>
                </a:lnTo>
                <a:lnTo>
                  <a:pt x="4015" y="14186"/>
                </a:lnTo>
                <a:lnTo>
                  <a:pt x="4137" y="14259"/>
                </a:lnTo>
                <a:lnTo>
                  <a:pt x="4234" y="14332"/>
                </a:lnTo>
                <a:lnTo>
                  <a:pt x="4380" y="14381"/>
                </a:lnTo>
                <a:lnTo>
                  <a:pt x="4551" y="14429"/>
                </a:lnTo>
                <a:lnTo>
                  <a:pt x="4867" y="14429"/>
                </a:lnTo>
                <a:lnTo>
                  <a:pt x="5037" y="14405"/>
                </a:lnTo>
                <a:lnTo>
                  <a:pt x="5183" y="14356"/>
                </a:lnTo>
                <a:lnTo>
                  <a:pt x="5329" y="14283"/>
                </a:lnTo>
                <a:lnTo>
                  <a:pt x="5475" y="14186"/>
                </a:lnTo>
                <a:lnTo>
                  <a:pt x="5597" y="14089"/>
                </a:lnTo>
                <a:lnTo>
                  <a:pt x="5719" y="14186"/>
                </a:lnTo>
                <a:lnTo>
                  <a:pt x="5889" y="14235"/>
                </a:lnTo>
                <a:lnTo>
                  <a:pt x="6084" y="14259"/>
                </a:lnTo>
                <a:lnTo>
                  <a:pt x="6278" y="14259"/>
                </a:lnTo>
                <a:lnTo>
                  <a:pt x="6814" y="14235"/>
                </a:lnTo>
                <a:lnTo>
                  <a:pt x="7325" y="14259"/>
                </a:lnTo>
                <a:lnTo>
                  <a:pt x="7665" y="14283"/>
                </a:lnTo>
                <a:lnTo>
                  <a:pt x="8030" y="14259"/>
                </a:lnTo>
                <a:lnTo>
                  <a:pt x="8225" y="14235"/>
                </a:lnTo>
                <a:lnTo>
                  <a:pt x="8395" y="14186"/>
                </a:lnTo>
                <a:lnTo>
                  <a:pt x="8541" y="14113"/>
                </a:lnTo>
                <a:lnTo>
                  <a:pt x="8687" y="13991"/>
                </a:lnTo>
                <a:lnTo>
                  <a:pt x="8712" y="13943"/>
                </a:lnTo>
                <a:lnTo>
                  <a:pt x="8712" y="13894"/>
                </a:lnTo>
                <a:lnTo>
                  <a:pt x="8687" y="13845"/>
                </a:lnTo>
                <a:lnTo>
                  <a:pt x="8639" y="13821"/>
                </a:lnTo>
                <a:lnTo>
                  <a:pt x="8420" y="13772"/>
                </a:lnTo>
                <a:lnTo>
                  <a:pt x="8225" y="13797"/>
                </a:lnTo>
                <a:lnTo>
                  <a:pt x="7787" y="13845"/>
                </a:lnTo>
                <a:lnTo>
                  <a:pt x="7373" y="13845"/>
                </a:lnTo>
                <a:lnTo>
                  <a:pt x="6935" y="13797"/>
                </a:lnTo>
                <a:lnTo>
                  <a:pt x="6716" y="13797"/>
                </a:lnTo>
                <a:lnTo>
                  <a:pt x="6376" y="13821"/>
                </a:lnTo>
                <a:lnTo>
                  <a:pt x="6059" y="13821"/>
                </a:lnTo>
                <a:lnTo>
                  <a:pt x="5962" y="13797"/>
                </a:lnTo>
                <a:lnTo>
                  <a:pt x="5938" y="13797"/>
                </a:lnTo>
                <a:lnTo>
                  <a:pt x="5938" y="13772"/>
                </a:lnTo>
                <a:lnTo>
                  <a:pt x="5962" y="13699"/>
                </a:lnTo>
                <a:lnTo>
                  <a:pt x="5938" y="13602"/>
                </a:lnTo>
                <a:lnTo>
                  <a:pt x="5913" y="13553"/>
                </a:lnTo>
                <a:lnTo>
                  <a:pt x="5865" y="13480"/>
                </a:lnTo>
                <a:lnTo>
                  <a:pt x="5816" y="13456"/>
                </a:lnTo>
                <a:lnTo>
                  <a:pt x="5743" y="13432"/>
                </a:lnTo>
                <a:lnTo>
                  <a:pt x="5670" y="13456"/>
                </a:lnTo>
                <a:lnTo>
                  <a:pt x="5597" y="13505"/>
                </a:lnTo>
                <a:lnTo>
                  <a:pt x="5354" y="13748"/>
                </a:lnTo>
                <a:lnTo>
                  <a:pt x="5062" y="13943"/>
                </a:lnTo>
                <a:lnTo>
                  <a:pt x="4964" y="13991"/>
                </a:lnTo>
                <a:lnTo>
                  <a:pt x="4818" y="14016"/>
                </a:lnTo>
                <a:lnTo>
                  <a:pt x="4672" y="14016"/>
                </a:lnTo>
                <a:lnTo>
                  <a:pt x="4526" y="13991"/>
                </a:lnTo>
                <a:lnTo>
                  <a:pt x="4405" y="13943"/>
                </a:lnTo>
                <a:lnTo>
                  <a:pt x="4307" y="13870"/>
                </a:lnTo>
                <a:lnTo>
                  <a:pt x="4283" y="13821"/>
                </a:lnTo>
                <a:lnTo>
                  <a:pt x="4283" y="13748"/>
                </a:lnTo>
                <a:lnTo>
                  <a:pt x="4283" y="13675"/>
                </a:lnTo>
                <a:lnTo>
                  <a:pt x="4307" y="13578"/>
                </a:lnTo>
                <a:lnTo>
                  <a:pt x="4307" y="13505"/>
                </a:lnTo>
                <a:lnTo>
                  <a:pt x="4307" y="13432"/>
                </a:lnTo>
                <a:lnTo>
                  <a:pt x="4259" y="13383"/>
                </a:lnTo>
                <a:lnTo>
                  <a:pt x="4186" y="13334"/>
                </a:lnTo>
                <a:lnTo>
                  <a:pt x="4113" y="13310"/>
                </a:lnTo>
                <a:lnTo>
                  <a:pt x="4040" y="13334"/>
                </a:lnTo>
                <a:lnTo>
                  <a:pt x="3967" y="13359"/>
                </a:lnTo>
                <a:lnTo>
                  <a:pt x="3918" y="13432"/>
                </a:lnTo>
                <a:lnTo>
                  <a:pt x="3845" y="13529"/>
                </a:lnTo>
                <a:lnTo>
                  <a:pt x="3772" y="13602"/>
                </a:lnTo>
                <a:lnTo>
                  <a:pt x="3602" y="13772"/>
                </a:lnTo>
                <a:lnTo>
                  <a:pt x="3407" y="13918"/>
                </a:lnTo>
                <a:lnTo>
                  <a:pt x="3212" y="14016"/>
                </a:lnTo>
                <a:lnTo>
                  <a:pt x="3091" y="14089"/>
                </a:lnTo>
                <a:lnTo>
                  <a:pt x="2945" y="14113"/>
                </a:lnTo>
                <a:lnTo>
                  <a:pt x="2896" y="14113"/>
                </a:lnTo>
                <a:lnTo>
                  <a:pt x="2847" y="14089"/>
                </a:lnTo>
                <a:lnTo>
                  <a:pt x="2847" y="14016"/>
                </a:lnTo>
                <a:lnTo>
                  <a:pt x="2847" y="13918"/>
                </a:lnTo>
                <a:lnTo>
                  <a:pt x="2969" y="13456"/>
                </a:lnTo>
                <a:lnTo>
                  <a:pt x="2969" y="13407"/>
                </a:lnTo>
                <a:lnTo>
                  <a:pt x="2969" y="13359"/>
                </a:lnTo>
                <a:lnTo>
                  <a:pt x="2920" y="13310"/>
                </a:lnTo>
                <a:lnTo>
                  <a:pt x="2872" y="13286"/>
                </a:lnTo>
                <a:close/>
                <a:moveTo>
                  <a:pt x="16498" y="13286"/>
                </a:moveTo>
                <a:lnTo>
                  <a:pt x="16474" y="14137"/>
                </a:lnTo>
                <a:lnTo>
                  <a:pt x="16425" y="14137"/>
                </a:lnTo>
                <a:lnTo>
                  <a:pt x="16328" y="14210"/>
                </a:lnTo>
                <a:lnTo>
                  <a:pt x="16206" y="14283"/>
                </a:lnTo>
                <a:lnTo>
                  <a:pt x="15987" y="14478"/>
                </a:lnTo>
                <a:lnTo>
                  <a:pt x="15792" y="14697"/>
                </a:lnTo>
                <a:lnTo>
                  <a:pt x="15622" y="14916"/>
                </a:lnTo>
                <a:lnTo>
                  <a:pt x="15525" y="15038"/>
                </a:lnTo>
                <a:lnTo>
                  <a:pt x="15549" y="14673"/>
                </a:lnTo>
                <a:lnTo>
                  <a:pt x="15573" y="14673"/>
                </a:lnTo>
                <a:lnTo>
                  <a:pt x="15695" y="14502"/>
                </a:lnTo>
                <a:lnTo>
                  <a:pt x="15817" y="14332"/>
                </a:lnTo>
                <a:lnTo>
                  <a:pt x="16011" y="13967"/>
                </a:lnTo>
                <a:lnTo>
                  <a:pt x="16230" y="13602"/>
                </a:lnTo>
                <a:lnTo>
                  <a:pt x="16352" y="13432"/>
                </a:lnTo>
                <a:lnTo>
                  <a:pt x="16498" y="13286"/>
                </a:lnTo>
                <a:close/>
                <a:moveTo>
                  <a:pt x="16474" y="14332"/>
                </a:moveTo>
                <a:lnTo>
                  <a:pt x="16449" y="15208"/>
                </a:lnTo>
                <a:lnTo>
                  <a:pt x="16352" y="15232"/>
                </a:lnTo>
                <a:lnTo>
                  <a:pt x="16230" y="15305"/>
                </a:lnTo>
                <a:lnTo>
                  <a:pt x="15987" y="15500"/>
                </a:lnTo>
                <a:lnTo>
                  <a:pt x="15768" y="15719"/>
                </a:lnTo>
                <a:lnTo>
                  <a:pt x="15622" y="15889"/>
                </a:lnTo>
                <a:lnTo>
                  <a:pt x="15476" y="16035"/>
                </a:lnTo>
                <a:lnTo>
                  <a:pt x="15476" y="15743"/>
                </a:lnTo>
                <a:lnTo>
                  <a:pt x="15549" y="15695"/>
                </a:lnTo>
                <a:lnTo>
                  <a:pt x="15598" y="15646"/>
                </a:lnTo>
                <a:lnTo>
                  <a:pt x="15671" y="15500"/>
                </a:lnTo>
                <a:lnTo>
                  <a:pt x="15817" y="15257"/>
                </a:lnTo>
                <a:lnTo>
                  <a:pt x="16011" y="15013"/>
                </a:lnTo>
                <a:lnTo>
                  <a:pt x="16279" y="14697"/>
                </a:lnTo>
                <a:lnTo>
                  <a:pt x="16376" y="14502"/>
                </a:lnTo>
                <a:lnTo>
                  <a:pt x="16474" y="14332"/>
                </a:lnTo>
                <a:close/>
                <a:moveTo>
                  <a:pt x="16449" y="15622"/>
                </a:moveTo>
                <a:lnTo>
                  <a:pt x="16425" y="16376"/>
                </a:lnTo>
                <a:lnTo>
                  <a:pt x="16328" y="16425"/>
                </a:lnTo>
                <a:lnTo>
                  <a:pt x="16230" y="16522"/>
                </a:lnTo>
                <a:lnTo>
                  <a:pt x="16036" y="16692"/>
                </a:lnTo>
                <a:lnTo>
                  <a:pt x="15719" y="17082"/>
                </a:lnTo>
                <a:lnTo>
                  <a:pt x="15427" y="17422"/>
                </a:lnTo>
                <a:lnTo>
                  <a:pt x="15427" y="17106"/>
                </a:lnTo>
                <a:lnTo>
                  <a:pt x="15452" y="16960"/>
                </a:lnTo>
                <a:lnTo>
                  <a:pt x="15452" y="16887"/>
                </a:lnTo>
                <a:lnTo>
                  <a:pt x="15476" y="16765"/>
                </a:lnTo>
                <a:lnTo>
                  <a:pt x="15525" y="16644"/>
                </a:lnTo>
                <a:lnTo>
                  <a:pt x="15598" y="16522"/>
                </a:lnTo>
                <a:lnTo>
                  <a:pt x="15695" y="16400"/>
                </a:lnTo>
                <a:lnTo>
                  <a:pt x="15890" y="16181"/>
                </a:lnTo>
                <a:lnTo>
                  <a:pt x="16060" y="15987"/>
                </a:lnTo>
                <a:lnTo>
                  <a:pt x="16255" y="15816"/>
                </a:lnTo>
                <a:lnTo>
                  <a:pt x="16449" y="15622"/>
                </a:lnTo>
                <a:close/>
                <a:moveTo>
                  <a:pt x="16401" y="16984"/>
                </a:moveTo>
                <a:lnTo>
                  <a:pt x="16401" y="17641"/>
                </a:lnTo>
                <a:lnTo>
                  <a:pt x="16157" y="17763"/>
                </a:lnTo>
                <a:lnTo>
                  <a:pt x="15938" y="17933"/>
                </a:lnTo>
                <a:lnTo>
                  <a:pt x="15719" y="18104"/>
                </a:lnTo>
                <a:lnTo>
                  <a:pt x="15549" y="18323"/>
                </a:lnTo>
                <a:lnTo>
                  <a:pt x="15403" y="18493"/>
                </a:lnTo>
                <a:lnTo>
                  <a:pt x="15403" y="18347"/>
                </a:lnTo>
                <a:lnTo>
                  <a:pt x="15452" y="18298"/>
                </a:lnTo>
                <a:lnTo>
                  <a:pt x="15476" y="18250"/>
                </a:lnTo>
                <a:lnTo>
                  <a:pt x="15525" y="18104"/>
                </a:lnTo>
                <a:lnTo>
                  <a:pt x="15598" y="17982"/>
                </a:lnTo>
                <a:lnTo>
                  <a:pt x="15768" y="17714"/>
                </a:lnTo>
                <a:lnTo>
                  <a:pt x="15963" y="17471"/>
                </a:lnTo>
                <a:lnTo>
                  <a:pt x="16157" y="17252"/>
                </a:lnTo>
                <a:lnTo>
                  <a:pt x="16401" y="16984"/>
                </a:lnTo>
                <a:close/>
                <a:moveTo>
                  <a:pt x="14405" y="1533"/>
                </a:moveTo>
                <a:lnTo>
                  <a:pt x="14722" y="1558"/>
                </a:lnTo>
                <a:lnTo>
                  <a:pt x="14819" y="1582"/>
                </a:lnTo>
                <a:lnTo>
                  <a:pt x="14892" y="1606"/>
                </a:lnTo>
                <a:lnTo>
                  <a:pt x="14965" y="1655"/>
                </a:lnTo>
                <a:lnTo>
                  <a:pt x="14965" y="1874"/>
                </a:lnTo>
                <a:lnTo>
                  <a:pt x="14989" y="2093"/>
                </a:lnTo>
                <a:lnTo>
                  <a:pt x="15062" y="2531"/>
                </a:lnTo>
                <a:lnTo>
                  <a:pt x="15062" y="3188"/>
                </a:lnTo>
                <a:lnTo>
                  <a:pt x="15038" y="3821"/>
                </a:lnTo>
                <a:lnTo>
                  <a:pt x="15014" y="5183"/>
                </a:lnTo>
                <a:lnTo>
                  <a:pt x="15014" y="6546"/>
                </a:lnTo>
                <a:lnTo>
                  <a:pt x="15038" y="9563"/>
                </a:lnTo>
                <a:lnTo>
                  <a:pt x="15038" y="12580"/>
                </a:lnTo>
                <a:lnTo>
                  <a:pt x="15038" y="13651"/>
                </a:lnTo>
                <a:lnTo>
                  <a:pt x="14989" y="14697"/>
                </a:lnTo>
                <a:lnTo>
                  <a:pt x="14941" y="15768"/>
                </a:lnTo>
                <a:lnTo>
                  <a:pt x="14892" y="16814"/>
                </a:lnTo>
                <a:lnTo>
                  <a:pt x="14868" y="18420"/>
                </a:lnTo>
                <a:lnTo>
                  <a:pt x="14843" y="19077"/>
                </a:lnTo>
                <a:lnTo>
                  <a:pt x="14843" y="19296"/>
                </a:lnTo>
                <a:lnTo>
                  <a:pt x="14819" y="19393"/>
                </a:lnTo>
                <a:lnTo>
                  <a:pt x="14868" y="19296"/>
                </a:lnTo>
                <a:lnTo>
                  <a:pt x="14843" y="19369"/>
                </a:lnTo>
                <a:lnTo>
                  <a:pt x="14843" y="19442"/>
                </a:lnTo>
                <a:lnTo>
                  <a:pt x="14503" y="19491"/>
                </a:lnTo>
                <a:lnTo>
                  <a:pt x="13505" y="19491"/>
                </a:lnTo>
                <a:lnTo>
                  <a:pt x="12580" y="19515"/>
                </a:lnTo>
                <a:lnTo>
                  <a:pt x="11680" y="19539"/>
                </a:lnTo>
                <a:lnTo>
                  <a:pt x="9636" y="19466"/>
                </a:lnTo>
                <a:lnTo>
                  <a:pt x="7592" y="19418"/>
                </a:lnTo>
                <a:lnTo>
                  <a:pt x="6570" y="19393"/>
                </a:lnTo>
                <a:lnTo>
                  <a:pt x="2653" y="19393"/>
                </a:lnTo>
                <a:lnTo>
                  <a:pt x="1777" y="19466"/>
                </a:lnTo>
                <a:lnTo>
                  <a:pt x="1266" y="19491"/>
                </a:lnTo>
                <a:lnTo>
                  <a:pt x="731" y="19515"/>
                </a:lnTo>
                <a:lnTo>
                  <a:pt x="731" y="19491"/>
                </a:lnTo>
                <a:lnTo>
                  <a:pt x="682" y="18955"/>
                </a:lnTo>
                <a:lnTo>
                  <a:pt x="658" y="18420"/>
                </a:lnTo>
                <a:lnTo>
                  <a:pt x="633" y="17349"/>
                </a:lnTo>
                <a:lnTo>
                  <a:pt x="658" y="16279"/>
                </a:lnTo>
                <a:lnTo>
                  <a:pt x="633" y="15743"/>
                </a:lnTo>
                <a:lnTo>
                  <a:pt x="609" y="15208"/>
                </a:lnTo>
                <a:lnTo>
                  <a:pt x="560" y="14648"/>
                </a:lnTo>
                <a:lnTo>
                  <a:pt x="560" y="14113"/>
                </a:lnTo>
                <a:lnTo>
                  <a:pt x="560" y="13553"/>
                </a:lnTo>
                <a:lnTo>
                  <a:pt x="560" y="13018"/>
                </a:lnTo>
                <a:lnTo>
                  <a:pt x="633" y="11923"/>
                </a:lnTo>
                <a:lnTo>
                  <a:pt x="682" y="10828"/>
                </a:lnTo>
                <a:lnTo>
                  <a:pt x="731" y="9685"/>
                </a:lnTo>
                <a:lnTo>
                  <a:pt x="731" y="8541"/>
                </a:lnTo>
                <a:lnTo>
                  <a:pt x="682" y="7422"/>
                </a:lnTo>
                <a:lnTo>
                  <a:pt x="658" y="6278"/>
                </a:lnTo>
                <a:lnTo>
                  <a:pt x="585" y="4015"/>
                </a:lnTo>
                <a:lnTo>
                  <a:pt x="560" y="2847"/>
                </a:lnTo>
                <a:lnTo>
                  <a:pt x="560" y="2239"/>
                </a:lnTo>
                <a:lnTo>
                  <a:pt x="512" y="1655"/>
                </a:lnTo>
                <a:lnTo>
                  <a:pt x="852" y="1679"/>
                </a:lnTo>
                <a:lnTo>
                  <a:pt x="1193" y="1704"/>
                </a:lnTo>
                <a:lnTo>
                  <a:pt x="1874" y="1679"/>
                </a:lnTo>
                <a:lnTo>
                  <a:pt x="1874" y="1679"/>
                </a:lnTo>
                <a:lnTo>
                  <a:pt x="1753" y="1850"/>
                </a:lnTo>
                <a:lnTo>
                  <a:pt x="1631" y="2020"/>
                </a:lnTo>
                <a:lnTo>
                  <a:pt x="1558" y="2190"/>
                </a:lnTo>
                <a:lnTo>
                  <a:pt x="1534" y="2409"/>
                </a:lnTo>
                <a:lnTo>
                  <a:pt x="1534" y="2507"/>
                </a:lnTo>
                <a:lnTo>
                  <a:pt x="1558" y="2628"/>
                </a:lnTo>
                <a:lnTo>
                  <a:pt x="1607" y="2872"/>
                </a:lnTo>
                <a:lnTo>
                  <a:pt x="1728" y="3066"/>
                </a:lnTo>
                <a:lnTo>
                  <a:pt x="1874" y="3261"/>
                </a:lnTo>
                <a:lnTo>
                  <a:pt x="2069" y="3407"/>
                </a:lnTo>
                <a:lnTo>
                  <a:pt x="2288" y="3529"/>
                </a:lnTo>
                <a:lnTo>
                  <a:pt x="2385" y="3553"/>
                </a:lnTo>
                <a:lnTo>
                  <a:pt x="2507" y="3577"/>
                </a:lnTo>
                <a:lnTo>
                  <a:pt x="2750" y="3577"/>
                </a:lnTo>
                <a:lnTo>
                  <a:pt x="2896" y="3529"/>
                </a:lnTo>
                <a:lnTo>
                  <a:pt x="3042" y="3480"/>
                </a:lnTo>
                <a:lnTo>
                  <a:pt x="3164" y="3407"/>
                </a:lnTo>
                <a:lnTo>
                  <a:pt x="3285" y="3310"/>
                </a:lnTo>
                <a:lnTo>
                  <a:pt x="3407" y="3188"/>
                </a:lnTo>
                <a:lnTo>
                  <a:pt x="3504" y="3066"/>
                </a:lnTo>
                <a:lnTo>
                  <a:pt x="3577" y="2945"/>
                </a:lnTo>
                <a:lnTo>
                  <a:pt x="3650" y="2799"/>
                </a:lnTo>
                <a:lnTo>
                  <a:pt x="3699" y="2653"/>
                </a:lnTo>
                <a:lnTo>
                  <a:pt x="3748" y="2482"/>
                </a:lnTo>
                <a:lnTo>
                  <a:pt x="3772" y="2336"/>
                </a:lnTo>
                <a:lnTo>
                  <a:pt x="3772" y="2190"/>
                </a:lnTo>
                <a:lnTo>
                  <a:pt x="3748" y="2044"/>
                </a:lnTo>
                <a:lnTo>
                  <a:pt x="3723" y="1923"/>
                </a:lnTo>
                <a:lnTo>
                  <a:pt x="3675" y="1801"/>
                </a:lnTo>
                <a:lnTo>
                  <a:pt x="3577" y="1679"/>
                </a:lnTo>
                <a:lnTo>
                  <a:pt x="5378" y="1679"/>
                </a:lnTo>
                <a:lnTo>
                  <a:pt x="5281" y="1777"/>
                </a:lnTo>
                <a:lnTo>
                  <a:pt x="5208" y="1874"/>
                </a:lnTo>
                <a:lnTo>
                  <a:pt x="5086" y="2069"/>
                </a:lnTo>
                <a:lnTo>
                  <a:pt x="5013" y="2288"/>
                </a:lnTo>
                <a:lnTo>
                  <a:pt x="4989" y="2507"/>
                </a:lnTo>
                <a:lnTo>
                  <a:pt x="5013" y="2726"/>
                </a:lnTo>
                <a:lnTo>
                  <a:pt x="5110" y="2920"/>
                </a:lnTo>
                <a:lnTo>
                  <a:pt x="5232" y="3091"/>
                </a:lnTo>
                <a:lnTo>
                  <a:pt x="5402" y="3261"/>
                </a:lnTo>
                <a:lnTo>
                  <a:pt x="5597" y="3358"/>
                </a:lnTo>
                <a:lnTo>
                  <a:pt x="5840" y="3431"/>
                </a:lnTo>
                <a:lnTo>
                  <a:pt x="6059" y="3456"/>
                </a:lnTo>
                <a:lnTo>
                  <a:pt x="6303" y="3431"/>
                </a:lnTo>
                <a:lnTo>
                  <a:pt x="6497" y="3358"/>
                </a:lnTo>
                <a:lnTo>
                  <a:pt x="6716" y="3237"/>
                </a:lnTo>
                <a:lnTo>
                  <a:pt x="6862" y="3091"/>
                </a:lnTo>
                <a:lnTo>
                  <a:pt x="7008" y="2896"/>
                </a:lnTo>
                <a:lnTo>
                  <a:pt x="7081" y="2653"/>
                </a:lnTo>
                <a:lnTo>
                  <a:pt x="7106" y="2531"/>
                </a:lnTo>
                <a:lnTo>
                  <a:pt x="7106" y="2409"/>
                </a:lnTo>
                <a:lnTo>
                  <a:pt x="7081" y="2142"/>
                </a:lnTo>
                <a:lnTo>
                  <a:pt x="7057" y="1996"/>
                </a:lnTo>
                <a:lnTo>
                  <a:pt x="7008" y="1874"/>
                </a:lnTo>
                <a:lnTo>
                  <a:pt x="6935" y="1777"/>
                </a:lnTo>
                <a:lnTo>
                  <a:pt x="6862" y="1679"/>
                </a:lnTo>
                <a:lnTo>
                  <a:pt x="8614" y="1631"/>
                </a:lnTo>
                <a:lnTo>
                  <a:pt x="8639" y="1631"/>
                </a:lnTo>
                <a:lnTo>
                  <a:pt x="8541" y="1801"/>
                </a:lnTo>
                <a:lnTo>
                  <a:pt x="8444" y="1971"/>
                </a:lnTo>
                <a:lnTo>
                  <a:pt x="8420" y="2142"/>
                </a:lnTo>
                <a:lnTo>
                  <a:pt x="8395" y="2336"/>
                </a:lnTo>
                <a:lnTo>
                  <a:pt x="8420" y="2458"/>
                </a:lnTo>
                <a:lnTo>
                  <a:pt x="8444" y="2580"/>
                </a:lnTo>
                <a:lnTo>
                  <a:pt x="8493" y="2677"/>
                </a:lnTo>
                <a:lnTo>
                  <a:pt x="8541" y="2774"/>
                </a:lnTo>
                <a:lnTo>
                  <a:pt x="8712" y="2969"/>
                </a:lnTo>
                <a:lnTo>
                  <a:pt x="8906" y="3115"/>
                </a:lnTo>
                <a:lnTo>
                  <a:pt x="9125" y="3237"/>
                </a:lnTo>
                <a:lnTo>
                  <a:pt x="9369" y="3310"/>
                </a:lnTo>
                <a:lnTo>
                  <a:pt x="9588" y="3310"/>
                </a:lnTo>
                <a:lnTo>
                  <a:pt x="9709" y="3285"/>
                </a:lnTo>
                <a:lnTo>
                  <a:pt x="9831" y="3237"/>
                </a:lnTo>
                <a:lnTo>
                  <a:pt x="9977" y="3139"/>
                </a:lnTo>
                <a:lnTo>
                  <a:pt x="10098" y="3018"/>
                </a:lnTo>
                <a:lnTo>
                  <a:pt x="10171" y="2872"/>
                </a:lnTo>
                <a:lnTo>
                  <a:pt x="10244" y="2701"/>
                </a:lnTo>
                <a:lnTo>
                  <a:pt x="10293" y="2507"/>
                </a:lnTo>
                <a:lnTo>
                  <a:pt x="10293" y="2336"/>
                </a:lnTo>
                <a:lnTo>
                  <a:pt x="10293" y="2142"/>
                </a:lnTo>
                <a:lnTo>
                  <a:pt x="10293" y="1971"/>
                </a:lnTo>
                <a:lnTo>
                  <a:pt x="10220" y="1777"/>
                </a:lnTo>
                <a:lnTo>
                  <a:pt x="10123" y="1582"/>
                </a:lnTo>
                <a:lnTo>
                  <a:pt x="11169" y="1558"/>
                </a:lnTo>
                <a:lnTo>
                  <a:pt x="12215" y="1533"/>
                </a:lnTo>
                <a:lnTo>
                  <a:pt x="12069" y="1631"/>
                </a:lnTo>
                <a:lnTo>
                  <a:pt x="11948" y="1728"/>
                </a:lnTo>
                <a:lnTo>
                  <a:pt x="11850" y="1850"/>
                </a:lnTo>
                <a:lnTo>
                  <a:pt x="11753" y="1996"/>
                </a:lnTo>
                <a:lnTo>
                  <a:pt x="11656" y="2190"/>
                </a:lnTo>
                <a:lnTo>
                  <a:pt x="11631" y="2409"/>
                </a:lnTo>
                <a:lnTo>
                  <a:pt x="11631" y="2604"/>
                </a:lnTo>
                <a:lnTo>
                  <a:pt x="11704" y="2799"/>
                </a:lnTo>
                <a:lnTo>
                  <a:pt x="11802" y="2969"/>
                </a:lnTo>
                <a:lnTo>
                  <a:pt x="11948" y="3115"/>
                </a:lnTo>
                <a:lnTo>
                  <a:pt x="12118" y="3237"/>
                </a:lnTo>
                <a:lnTo>
                  <a:pt x="12313" y="3310"/>
                </a:lnTo>
                <a:lnTo>
                  <a:pt x="12532" y="3358"/>
                </a:lnTo>
                <a:lnTo>
                  <a:pt x="12751" y="3383"/>
                </a:lnTo>
                <a:lnTo>
                  <a:pt x="12970" y="3358"/>
                </a:lnTo>
                <a:lnTo>
                  <a:pt x="13213" y="3310"/>
                </a:lnTo>
                <a:lnTo>
                  <a:pt x="13432" y="3237"/>
                </a:lnTo>
                <a:lnTo>
                  <a:pt x="13602" y="3115"/>
                </a:lnTo>
                <a:lnTo>
                  <a:pt x="13773" y="2969"/>
                </a:lnTo>
                <a:lnTo>
                  <a:pt x="13821" y="2872"/>
                </a:lnTo>
                <a:lnTo>
                  <a:pt x="13870" y="2774"/>
                </a:lnTo>
                <a:lnTo>
                  <a:pt x="13919" y="2628"/>
                </a:lnTo>
                <a:lnTo>
                  <a:pt x="13919" y="2458"/>
                </a:lnTo>
                <a:lnTo>
                  <a:pt x="13894" y="2288"/>
                </a:lnTo>
                <a:lnTo>
                  <a:pt x="13846" y="2117"/>
                </a:lnTo>
                <a:lnTo>
                  <a:pt x="13773" y="1947"/>
                </a:lnTo>
                <a:lnTo>
                  <a:pt x="13675" y="1801"/>
                </a:lnTo>
                <a:lnTo>
                  <a:pt x="13554" y="1655"/>
                </a:lnTo>
                <a:lnTo>
                  <a:pt x="13432" y="1558"/>
                </a:lnTo>
                <a:lnTo>
                  <a:pt x="13870" y="1533"/>
                </a:lnTo>
                <a:close/>
                <a:moveTo>
                  <a:pt x="2628" y="19904"/>
                </a:moveTo>
                <a:lnTo>
                  <a:pt x="2507" y="20002"/>
                </a:lnTo>
                <a:lnTo>
                  <a:pt x="2385" y="20099"/>
                </a:lnTo>
                <a:lnTo>
                  <a:pt x="2190" y="20318"/>
                </a:lnTo>
                <a:lnTo>
                  <a:pt x="1996" y="20464"/>
                </a:lnTo>
                <a:lnTo>
                  <a:pt x="1996" y="20196"/>
                </a:lnTo>
                <a:lnTo>
                  <a:pt x="1996" y="19953"/>
                </a:lnTo>
                <a:lnTo>
                  <a:pt x="2628" y="19904"/>
                </a:lnTo>
                <a:close/>
                <a:moveTo>
                  <a:pt x="16449" y="20220"/>
                </a:moveTo>
                <a:lnTo>
                  <a:pt x="16425" y="20658"/>
                </a:lnTo>
                <a:lnTo>
                  <a:pt x="16376" y="21121"/>
                </a:lnTo>
                <a:lnTo>
                  <a:pt x="16230" y="21145"/>
                </a:lnTo>
                <a:lnTo>
                  <a:pt x="16328" y="20683"/>
                </a:lnTo>
                <a:lnTo>
                  <a:pt x="16449" y="20220"/>
                </a:lnTo>
                <a:close/>
                <a:moveTo>
                  <a:pt x="16425" y="18955"/>
                </a:moveTo>
                <a:lnTo>
                  <a:pt x="16449" y="19880"/>
                </a:lnTo>
                <a:lnTo>
                  <a:pt x="16303" y="19977"/>
                </a:lnTo>
                <a:lnTo>
                  <a:pt x="16206" y="20099"/>
                </a:lnTo>
                <a:lnTo>
                  <a:pt x="16109" y="20245"/>
                </a:lnTo>
                <a:lnTo>
                  <a:pt x="16011" y="20415"/>
                </a:lnTo>
                <a:lnTo>
                  <a:pt x="15890" y="20780"/>
                </a:lnTo>
                <a:lnTo>
                  <a:pt x="15792" y="21194"/>
                </a:lnTo>
                <a:lnTo>
                  <a:pt x="15744" y="21194"/>
                </a:lnTo>
                <a:lnTo>
                  <a:pt x="15817" y="20926"/>
                </a:lnTo>
                <a:lnTo>
                  <a:pt x="15865" y="20658"/>
                </a:lnTo>
                <a:lnTo>
                  <a:pt x="15987" y="20172"/>
                </a:lnTo>
                <a:lnTo>
                  <a:pt x="16206" y="19564"/>
                </a:lnTo>
                <a:lnTo>
                  <a:pt x="16425" y="18955"/>
                </a:lnTo>
                <a:close/>
                <a:moveTo>
                  <a:pt x="16401" y="17787"/>
                </a:moveTo>
                <a:lnTo>
                  <a:pt x="16425" y="18517"/>
                </a:lnTo>
                <a:lnTo>
                  <a:pt x="16303" y="18663"/>
                </a:lnTo>
                <a:lnTo>
                  <a:pt x="16206" y="18834"/>
                </a:lnTo>
                <a:lnTo>
                  <a:pt x="16011" y="19174"/>
                </a:lnTo>
                <a:lnTo>
                  <a:pt x="15865" y="19564"/>
                </a:lnTo>
                <a:lnTo>
                  <a:pt x="15744" y="19929"/>
                </a:lnTo>
                <a:lnTo>
                  <a:pt x="15500" y="20537"/>
                </a:lnTo>
                <a:lnTo>
                  <a:pt x="15379" y="20877"/>
                </a:lnTo>
                <a:lnTo>
                  <a:pt x="15306" y="21218"/>
                </a:lnTo>
                <a:lnTo>
                  <a:pt x="14892" y="21242"/>
                </a:lnTo>
                <a:lnTo>
                  <a:pt x="15038" y="20926"/>
                </a:lnTo>
                <a:lnTo>
                  <a:pt x="15135" y="20585"/>
                </a:lnTo>
                <a:lnTo>
                  <a:pt x="15184" y="20220"/>
                </a:lnTo>
                <a:lnTo>
                  <a:pt x="15184" y="19856"/>
                </a:lnTo>
                <a:lnTo>
                  <a:pt x="15257" y="19831"/>
                </a:lnTo>
                <a:lnTo>
                  <a:pt x="15330" y="19807"/>
                </a:lnTo>
                <a:lnTo>
                  <a:pt x="15379" y="19758"/>
                </a:lnTo>
                <a:lnTo>
                  <a:pt x="15403" y="19710"/>
                </a:lnTo>
                <a:lnTo>
                  <a:pt x="15427" y="19661"/>
                </a:lnTo>
                <a:lnTo>
                  <a:pt x="15427" y="19539"/>
                </a:lnTo>
                <a:lnTo>
                  <a:pt x="15379" y="19418"/>
                </a:lnTo>
                <a:lnTo>
                  <a:pt x="15403" y="19296"/>
                </a:lnTo>
                <a:lnTo>
                  <a:pt x="15403" y="19150"/>
                </a:lnTo>
                <a:lnTo>
                  <a:pt x="15500" y="19053"/>
                </a:lnTo>
                <a:lnTo>
                  <a:pt x="15598" y="18931"/>
                </a:lnTo>
                <a:lnTo>
                  <a:pt x="15768" y="18663"/>
                </a:lnTo>
                <a:lnTo>
                  <a:pt x="16084" y="18225"/>
                </a:lnTo>
                <a:lnTo>
                  <a:pt x="16230" y="18006"/>
                </a:lnTo>
                <a:lnTo>
                  <a:pt x="16401" y="17787"/>
                </a:lnTo>
                <a:close/>
                <a:moveTo>
                  <a:pt x="3431" y="19904"/>
                </a:moveTo>
                <a:lnTo>
                  <a:pt x="3285" y="20002"/>
                </a:lnTo>
                <a:lnTo>
                  <a:pt x="3164" y="20123"/>
                </a:lnTo>
                <a:lnTo>
                  <a:pt x="2920" y="20342"/>
                </a:lnTo>
                <a:lnTo>
                  <a:pt x="2628" y="20683"/>
                </a:lnTo>
                <a:lnTo>
                  <a:pt x="2336" y="21023"/>
                </a:lnTo>
                <a:lnTo>
                  <a:pt x="2093" y="21291"/>
                </a:lnTo>
                <a:lnTo>
                  <a:pt x="2044" y="20902"/>
                </a:lnTo>
                <a:lnTo>
                  <a:pt x="2190" y="20853"/>
                </a:lnTo>
                <a:lnTo>
                  <a:pt x="2312" y="20756"/>
                </a:lnTo>
                <a:lnTo>
                  <a:pt x="2531" y="20585"/>
                </a:lnTo>
                <a:lnTo>
                  <a:pt x="2677" y="20464"/>
                </a:lnTo>
                <a:lnTo>
                  <a:pt x="2823" y="20318"/>
                </a:lnTo>
                <a:lnTo>
                  <a:pt x="2945" y="20172"/>
                </a:lnTo>
                <a:lnTo>
                  <a:pt x="2969" y="20075"/>
                </a:lnTo>
                <a:lnTo>
                  <a:pt x="2993" y="20002"/>
                </a:lnTo>
                <a:lnTo>
                  <a:pt x="2969" y="19953"/>
                </a:lnTo>
                <a:lnTo>
                  <a:pt x="2945" y="19904"/>
                </a:lnTo>
                <a:close/>
                <a:moveTo>
                  <a:pt x="10050" y="19977"/>
                </a:moveTo>
                <a:lnTo>
                  <a:pt x="9879" y="20148"/>
                </a:lnTo>
                <a:lnTo>
                  <a:pt x="9734" y="20293"/>
                </a:lnTo>
                <a:lnTo>
                  <a:pt x="9588" y="20537"/>
                </a:lnTo>
                <a:lnTo>
                  <a:pt x="9442" y="20756"/>
                </a:lnTo>
                <a:lnTo>
                  <a:pt x="9296" y="20975"/>
                </a:lnTo>
                <a:lnTo>
                  <a:pt x="9223" y="21072"/>
                </a:lnTo>
                <a:lnTo>
                  <a:pt x="9198" y="21194"/>
                </a:lnTo>
                <a:lnTo>
                  <a:pt x="9198" y="21242"/>
                </a:lnTo>
                <a:lnTo>
                  <a:pt x="9198" y="21291"/>
                </a:lnTo>
                <a:lnTo>
                  <a:pt x="8493" y="21291"/>
                </a:lnTo>
                <a:lnTo>
                  <a:pt x="8663" y="21072"/>
                </a:lnTo>
                <a:lnTo>
                  <a:pt x="8833" y="20853"/>
                </a:lnTo>
                <a:lnTo>
                  <a:pt x="9028" y="20537"/>
                </a:lnTo>
                <a:lnTo>
                  <a:pt x="9247" y="20245"/>
                </a:lnTo>
                <a:lnTo>
                  <a:pt x="9393" y="20099"/>
                </a:lnTo>
                <a:lnTo>
                  <a:pt x="9563" y="19977"/>
                </a:lnTo>
                <a:close/>
                <a:moveTo>
                  <a:pt x="10780" y="20002"/>
                </a:moveTo>
                <a:lnTo>
                  <a:pt x="10585" y="20342"/>
                </a:lnTo>
                <a:lnTo>
                  <a:pt x="10366" y="20731"/>
                </a:lnTo>
                <a:lnTo>
                  <a:pt x="10147" y="21145"/>
                </a:lnTo>
                <a:lnTo>
                  <a:pt x="10123" y="21218"/>
                </a:lnTo>
                <a:lnTo>
                  <a:pt x="10147" y="21291"/>
                </a:lnTo>
                <a:lnTo>
                  <a:pt x="9417" y="21291"/>
                </a:lnTo>
                <a:lnTo>
                  <a:pt x="9515" y="21242"/>
                </a:lnTo>
                <a:lnTo>
                  <a:pt x="9588" y="21169"/>
                </a:lnTo>
                <a:lnTo>
                  <a:pt x="9734" y="20975"/>
                </a:lnTo>
                <a:lnTo>
                  <a:pt x="9977" y="20610"/>
                </a:lnTo>
                <a:lnTo>
                  <a:pt x="10050" y="20512"/>
                </a:lnTo>
                <a:lnTo>
                  <a:pt x="10147" y="20415"/>
                </a:lnTo>
                <a:lnTo>
                  <a:pt x="10366" y="20220"/>
                </a:lnTo>
                <a:lnTo>
                  <a:pt x="10463" y="20123"/>
                </a:lnTo>
                <a:lnTo>
                  <a:pt x="10512" y="20002"/>
                </a:lnTo>
                <a:close/>
                <a:moveTo>
                  <a:pt x="11534" y="20026"/>
                </a:moveTo>
                <a:lnTo>
                  <a:pt x="11364" y="20269"/>
                </a:lnTo>
                <a:lnTo>
                  <a:pt x="11218" y="20512"/>
                </a:lnTo>
                <a:lnTo>
                  <a:pt x="11120" y="20683"/>
                </a:lnTo>
                <a:lnTo>
                  <a:pt x="11023" y="20877"/>
                </a:lnTo>
                <a:lnTo>
                  <a:pt x="10950" y="21096"/>
                </a:lnTo>
                <a:lnTo>
                  <a:pt x="10901" y="21291"/>
                </a:lnTo>
                <a:lnTo>
                  <a:pt x="10488" y="21291"/>
                </a:lnTo>
                <a:lnTo>
                  <a:pt x="10609" y="21145"/>
                </a:lnTo>
                <a:lnTo>
                  <a:pt x="10707" y="20975"/>
                </a:lnTo>
                <a:lnTo>
                  <a:pt x="10901" y="20658"/>
                </a:lnTo>
                <a:lnTo>
                  <a:pt x="11120" y="20342"/>
                </a:lnTo>
                <a:lnTo>
                  <a:pt x="11218" y="20196"/>
                </a:lnTo>
                <a:lnTo>
                  <a:pt x="11315" y="20026"/>
                </a:lnTo>
                <a:close/>
                <a:moveTo>
                  <a:pt x="14843" y="19953"/>
                </a:moveTo>
                <a:lnTo>
                  <a:pt x="14746" y="20220"/>
                </a:lnTo>
                <a:lnTo>
                  <a:pt x="14697" y="20512"/>
                </a:lnTo>
                <a:lnTo>
                  <a:pt x="14624" y="20780"/>
                </a:lnTo>
                <a:lnTo>
                  <a:pt x="14576" y="20926"/>
                </a:lnTo>
                <a:lnTo>
                  <a:pt x="14527" y="21048"/>
                </a:lnTo>
                <a:lnTo>
                  <a:pt x="14503" y="21121"/>
                </a:lnTo>
                <a:lnTo>
                  <a:pt x="14503" y="21169"/>
                </a:lnTo>
                <a:lnTo>
                  <a:pt x="14527" y="21267"/>
                </a:lnTo>
                <a:lnTo>
                  <a:pt x="14211" y="21291"/>
                </a:lnTo>
                <a:lnTo>
                  <a:pt x="14284" y="20999"/>
                </a:lnTo>
                <a:lnTo>
                  <a:pt x="14381" y="20658"/>
                </a:lnTo>
                <a:lnTo>
                  <a:pt x="14454" y="20293"/>
                </a:lnTo>
                <a:lnTo>
                  <a:pt x="14454" y="20123"/>
                </a:lnTo>
                <a:lnTo>
                  <a:pt x="14478" y="19977"/>
                </a:lnTo>
                <a:lnTo>
                  <a:pt x="14843" y="19953"/>
                </a:lnTo>
                <a:close/>
                <a:moveTo>
                  <a:pt x="12337" y="20026"/>
                </a:moveTo>
                <a:lnTo>
                  <a:pt x="12215" y="20220"/>
                </a:lnTo>
                <a:lnTo>
                  <a:pt x="12142" y="20391"/>
                </a:lnTo>
                <a:lnTo>
                  <a:pt x="11948" y="20829"/>
                </a:lnTo>
                <a:lnTo>
                  <a:pt x="11875" y="21072"/>
                </a:lnTo>
                <a:lnTo>
                  <a:pt x="11826" y="21315"/>
                </a:lnTo>
                <a:lnTo>
                  <a:pt x="11364" y="21291"/>
                </a:lnTo>
                <a:lnTo>
                  <a:pt x="11412" y="21121"/>
                </a:lnTo>
                <a:lnTo>
                  <a:pt x="11485" y="20950"/>
                </a:lnTo>
                <a:lnTo>
                  <a:pt x="11656" y="20634"/>
                </a:lnTo>
                <a:lnTo>
                  <a:pt x="11826" y="20342"/>
                </a:lnTo>
                <a:lnTo>
                  <a:pt x="11899" y="20196"/>
                </a:lnTo>
                <a:lnTo>
                  <a:pt x="11948" y="20026"/>
                </a:lnTo>
                <a:close/>
                <a:moveTo>
                  <a:pt x="13335" y="20002"/>
                </a:moveTo>
                <a:lnTo>
                  <a:pt x="13213" y="20148"/>
                </a:lnTo>
                <a:lnTo>
                  <a:pt x="13140" y="20293"/>
                </a:lnTo>
                <a:lnTo>
                  <a:pt x="12970" y="20585"/>
                </a:lnTo>
                <a:lnTo>
                  <a:pt x="12799" y="20950"/>
                </a:lnTo>
                <a:lnTo>
                  <a:pt x="12751" y="21121"/>
                </a:lnTo>
                <a:lnTo>
                  <a:pt x="12702" y="21315"/>
                </a:lnTo>
                <a:lnTo>
                  <a:pt x="12264" y="21315"/>
                </a:lnTo>
                <a:lnTo>
                  <a:pt x="12337" y="21023"/>
                </a:lnTo>
                <a:lnTo>
                  <a:pt x="12410" y="20756"/>
                </a:lnTo>
                <a:lnTo>
                  <a:pt x="12507" y="20366"/>
                </a:lnTo>
                <a:lnTo>
                  <a:pt x="12580" y="20172"/>
                </a:lnTo>
                <a:lnTo>
                  <a:pt x="12629" y="20075"/>
                </a:lnTo>
                <a:lnTo>
                  <a:pt x="12702" y="20026"/>
                </a:lnTo>
                <a:lnTo>
                  <a:pt x="13335" y="20002"/>
                </a:lnTo>
                <a:close/>
                <a:moveTo>
                  <a:pt x="14113" y="20002"/>
                </a:moveTo>
                <a:lnTo>
                  <a:pt x="14065" y="20196"/>
                </a:lnTo>
                <a:lnTo>
                  <a:pt x="14016" y="20366"/>
                </a:lnTo>
                <a:lnTo>
                  <a:pt x="13870" y="20804"/>
                </a:lnTo>
                <a:lnTo>
                  <a:pt x="13748" y="21242"/>
                </a:lnTo>
                <a:lnTo>
                  <a:pt x="13748" y="21291"/>
                </a:lnTo>
                <a:lnTo>
                  <a:pt x="13164" y="21315"/>
                </a:lnTo>
                <a:lnTo>
                  <a:pt x="13262" y="21023"/>
                </a:lnTo>
                <a:lnTo>
                  <a:pt x="13383" y="20731"/>
                </a:lnTo>
                <a:lnTo>
                  <a:pt x="13578" y="20391"/>
                </a:lnTo>
                <a:lnTo>
                  <a:pt x="13651" y="20196"/>
                </a:lnTo>
                <a:lnTo>
                  <a:pt x="13700" y="20002"/>
                </a:lnTo>
                <a:close/>
                <a:moveTo>
                  <a:pt x="8979" y="19953"/>
                </a:moveTo>
                <a:lnTo>
                  <a:pt x="8833" y="20148"/>
                </a:lnTo>
                <a:lnTo>
                  <a:pt x="8736" y="20318"/>
                </a:lnTo>
                <a:lnTo>
                  <a:pt x="8395" y="20804"/>
                </a:lnTo>
                <a:lnTo>
                  <a:pt x="8225" y="21048"/>
                </a:lnTo>
                <a:lnTo>
                  <a:pt x="8079" y="21315"/>
                </a:lnTo>
                <a:lnTo>
                  <a:pt x="7446" y="21340"/>
                </a:lnTo>
                <a:lnTo>
                  <a:pt x="7446" y="21340"/>
                </a:lnTo>
                <a:lnTo>
                  <a:pt x="7592" y="21194"/>
                </a:lnTo>
                <a:lnTo>
                  <a:pt x="7714" y="21023"/>
                </a:lnTo>
                <a:lnTo>
                  <a:pt x="7957" y="20683"/>
                </a:lnTo>
                <a:lnTo>
                  <a:pt x="8055" y="20561"/>
                </a:lnTo>
                <a:lnTo>
                  <a:pt x="8152" y="20464"/>
                </a:lnTo>
                <a:lnTo>
                  <a:pt x="8371" y="20293"/>
                </a:lnTo>
                <a:lnTo>
                  <a:pt x="8614" y="20123"/>
                </a:lnTo>
                <a:lnTo>
                  <a:pt x="8833" y="19953"/>
                </a:lnTo>
                <a:close/>
                <a:moveTo>
                  <a:pt x="5646" y="19929"/>
                </a:moveTo>
                <a:lnTo>
                  <a:pt x="5548" y="19977"/>
                </a:lnTo>
                <a:lnTo>
                  <a:pt x="4818" y="20658"/>
                </a:lnTo>
                <a:lnTo>
                  <a:pt x="4478" y="20975"/>
                </a:lnTo>
                <a:lnTo>
                  <a:pt x="4332" y="21145"/>
                </a:lnTo>
                <a:lnTo>
                  <a:pt x="4259" y="21242"/>
                </a:lnTo>
                <a:lnTo>
                  <a:pt x="4210" y="21340"/>
                </a:lnTo>
                <a:lnTo>
                  <a:pt x="4210" y="21364"/>
                </a:lnTo>
                <a:lnTo>
                  <a:pt x="4234" y="21364"/>
                </a:lnTo>
                <a:lnTo>
                  <a:pt x="4332" y="21340"/>
                </a:lnTo>
                <a:lnTo>
                  <a:pt x="4453" y="21291"/>
                </a:lnTo>
                <a:lnTo>
                  <a:pt x="4648" y="21194"/>
                </a:lnTo>
                <a:lnTo>
                  <a:pt x="5013" y="20926"/>
                </a:lnTo>
                <a:lnTo>
                  <a:pt x="5427" y="20610"/>
                </a:lnTo>
                <a:lnTo>
                  <a:pt x="5816" y="20245"/>
                </a:lnTo>
                <a:lnTo>
                  <a:pt x="5865" y="20172"/>
                </a:lnTo>
                <a:lnTo>
                  <a:pt x="5865" y="20075"/>
                </a:lnTo>
                <a:lnTo>
                  <a:pt x="5816" y="19977"/>
                </a:lnTo>
                <a:lnTo>
                  <a:pt x="5743" y="19929"/>
                </a:lnTo>
                <a:close/>
                <a:moveTo>
                  <a:pt x="8225" y="19929"/>
                </a:moveTo>
                <a:lnTo>
                  <a:pt x="7982" y="20123"/>
                </a:lnTo>
                <a:lnTo>
                  <a:pt x="7763" y="20342"/>
                </a:lnTo>
                <a:lnTo>
                  <a:pt x="7568" y="20585"/>
                </a:lnTo>
                <a:lnTo>
                  <a:pt x="7373" y="20829"/>
                </a:lnTo>
                <a:lnTo>
                  <a:pt x="7033" y="21364"/>
                </a:lnTo>
                <a:lnTo>
                  <a:pt x="6668" y="21388"/>
                </a:lnTo>
                <a:lnTo>
                  <a:pt x="6668" y="21388"/>
                </a:lnTo>
                <a:lnTo>
                  <a:pt x="6838" y="21169"/>
                </a:lnTo>
                <a:lnTo>
                  <a:pt x="6984" y="20950"/>
                </a:lnTo>
                <a:lnTo>
                  <a:pt x="7227" y="20585"/>
                </a:lnTo>
                <a:lnTo>
                  <a:pt x="7495" y="20220"/>
                </a:lnTo>
                <a:lnTo>
                  <a:pt x="7690" y="20050"/>
                </a:lnTo>
                <a:lnTo>
                  <a:pt x="7860" y="19929"/>
                </a:lnTo>
                <a:close/>
                <a:moveTo>
                  <a:pt x="4526" y="19904"/>
                </a:moveTo>
                <a:lnTo>
                  <a:pt x="4356" y="20050"/>
                </a:lnTo>
                <a:lnTo>
                  <a:pt x="4186" y="20196"/>
                </a:lnTo>
                <a:lnTo>
                  <a:pt x="3869" y="20512"/>
                </a:lnTo>
                <a:lnTo>
                  <a:pt x="3285" y="21023"/>
                </a:lnTo>
                <a:lnTo>
                  <a:pt x="3115" y="21194"/>
                </a:lnTo>
                <a:lnTo>
                  <a:pt x="3042" y="21267"/>
                </a:lnTo>
                <a:lnTo>
                  <a:pt x="2969" y="21315"/>
                </a:lnTo>
                <a:lnTo>
                  <a:pt x="2920" y="21364"/>
                </a:lnTo>
                <a:lnTo>
                  <a:pt x="2920" y="21388"/>
                </a:lnTo>
                <a:lnTo>
                  <a:pt x="2945" y="21437"/>
                </a:lnTo>
                <a:lnTo>
                  <a:pt x="2969" y="21461"/>
                </a:lnTo>
                <a:lnTo>
                  <a:pt x="2872" y="21461"/>
                </a:lnTo>
                <a:lnTo>
                  <a:pt x="2458" y="21413"/>
                </a:lnTo>
                <a:lnTo>
                  <a:pt x="2580" y="21315"/>
                </a:lnTo>
                <a:lnTo>
                  <a:pt x="2701" y="21169"/>
                </a:lnTo>
                <a:lnTo>
                  <a:pt x="2896" y="20950"/>
                </a:lnTo>
                <a:lnTo>
                  <a:pt x="3188" y="20683"/>
                </a:lnTo>
                <a:lnTo>
                  <a:pt x="3480" y="20415"/>
                </a:lnTo>
                <a:lnTo>
                  <a:pt x="3602" y="20318"/>
                </a:lnTo>
                <a:lnTo>
                  <a:pt x="3723" y="20245"/>
                </a:lnTo>
                <a:lnTo>
                  <a:pt x="3991" y="20148"/>
                </a:lnTo>
                <a:lnTo>
                  <a:pt x="4040" y="20099"/>
                </a:lnTo>
                <a:lnTo>
                  <a:pt x="4064" y="20026"/>
                </a:lnTo>
                <a:lnTo>
                  <a:pt x="4064" y="19977"/>
                </a:lnTo>
                <a:lnTo>
                  <a:pt x="4064" y="19904"/>
                </a:lnTo>
                <a:close/>
                <a:moveTo>
                  <a:pt x="7349" y="19904"/>
                </a:moveTo>
                <a:lnTo>
                  <a:pt x="7154" y="20148"/>
                </a:lnTo>
                <a:lnTo>
                  <a:pt x="7008" y="20366"/>
                </a:lnTo>
                <a:lnTo>
                  <a:pt x="6546" y="21072"/>
                </a:lnTo>
                <a:lnTo>
                  <a:pt x="6400" y="21242"/>
                </a:lnTo>
                <a:lnTo>
                  <a:pt x="6254" y="21413"/>
                </a:lnTo>
                <a:lnTo>
                  <a:pt x="5451" y="21461"/>
                </a:lnTo>
                <a:lnTo>
                  <a:pt x="5621" y="21315"/>
                </a:lnTo>
                <a:lnTo>
                  <a:pt x="5792" y="21145"/>
                </a:lnTo>
                <a:lnTo>
                  <a:pt x="6084" y="20829"/>
                </a:lnTo>
                <a:lnTo>
                  <a:pt x="6303" y="20634"/>
                </a:lnTo>
                <a:lnTo>
                  <a:pt x="6522" y="20415"/>
                </a:lnTo>
                <a:lnTo>
                  <a:pt x="6619" y="20293"/>
                </a:lnTo>
                <a:lnTo>
                  <a:pt x="6716" y="20172"/>
                </a:lnTo>
                <a:lnTo>
                  <a:pt x="6741" y="20026"/>
                </a:lnTo>
                <a:lnTo>
                  <a:pt x="6765" y="19904"/>
                </a:lnTo>
                <a:close/>
                <a:moveTo>
                  <a:pt x="6424" y="19904"/>
                </a:moveTo>
                <a:lnTo>
                  <a:pt x="6278" y="20026"/>
                </a:lnTo>
                <a:lnTo>
                  <a:pt x="5986" y="20318"/>
                </a:lnTo>
                <a:lnTo>
                  <a:pt x="5694" y="20610"/>
                </a:lnTo>
                <a:lnTo>
                  <a:pt x="5500" y="20804"/>
                </a:lnTo>
                <a:lnTo>
                  <a:pt x="5281" y="20999"/>
                </a:lnTo>
                <a:lnTo>
                  <a:pt x="5110" y="21242"/>
                </a:lnTo>
                <a:lnTo>
                  <a:pt x="5037" y="21364"/>
                </a:lnTo>
                <a:lnTo>
                  <a:pt x="4989" y="21486"/>
                </a:lnTo>
                <a:lnTo>
                  <a:pt x="4575" y="21510"/>
                </a:lnTo>
                <a:lnTo>
                  <a:pt x="3845" y="21510"/>
                </a:lnTo>
                <a:lnTo>
                  <a:pt x="3139" y="21486"/>
                </a:lnTo>
                <a:lnTo>
                  <a:pt x="3237" y="21437"/>
                </a:lnTo>
                <a:lnTo>
                  <a:pt x="3334" y="21388"/>
                </a:lnTo>
                <a:lnTo>
                  <a:pt x="3529" y="21242"/>
                </a:lnTo>
                <a:lnTo>
                  <a:pt x="3796" y="20999"/>
                </a:lnTo>
                <a:lnTo>
                  <a:pt x="4161" y="20683"/>
                </a:lnTo>
                <a:lnTo>
                  <a:pt x="4526" y="20342"/>
                </a:lnTo>
                <a:lnTo>
                  <a:pt x="4745" y="20123"/>
                </a:lnTo>
                <a:lnTo>
                  <a:pt x="4843" y="20026"/>
                </a:lnTo>
                <a:lnTo>
                  <a:pt x="4916" y="19904"/>
                </a:lnTo>
                <a:close/>
                <a:moveTo>
                  <a:pt x="6132" y="0"/>
                </a:moveTo>
                <a:lnTo>
                  <a:pt x="6059" y="49"/>
                </a:lnTo>
                <a:lnTo>
                  <a:pt x="6011" y="98"/>
                </a:lnTo>
                <a:lnTo>
                  <a:pt x="5986" y="146"/>
                </a:lnTo>
                <a:lnTo>
                  <a:pt x="5938" y="317"/>
                </a:lnTo>
                <a:lnTo>
                  <a:pt x="5913" y="487"/>
                </a:lnTo>
                <a:lnTo>
                  <a:pt x="5938" y="828"/>
                </a:lnTo>
                <a:lnTo>
                  <a:pt x="5913" y="1047"/>
                </a:lnTo>
                <a:lnTo>
                  <a:pt x="5913" y="1241"/>
                </a:lnTo>
                <a:lnTo>
                  <a:pt x="4745" y="1266"/>
                </a:lnTo>
                <a:lnTo>
                  <a:pt x="2969" y="1266"/>
                </a:lnTo>
                <a:lnTo>
                  <a:pt x="2945" y="1144"/>
                </a:lnTo>
                <a:lnTo>
                  <a:pt x="2945" y="901"/>
                </a:lnTo>
                <a:lnTo>
                  <a:pt x="2945" y="633"/>
                </a:lnTo>
                <a:lnTo>
                  <a:pt x="2945" y="365"/>
                </a:lnTo>
                <a:lnTo>
                  <a:pt x="2920" y="122"/>
                </a:lnTo>
                <a:lnTo>
                  <a:pt x="2896" y="73"/>
                </a:lnTo>
                <a:lnTo>
                  <a:pt x="2847" y="25"/>
                </a:lnTo>
                <a:lnTo>
                  <a:pt x="2799" y="25"/>
                </a:lnTo>
                <a:lnTo>
                  <a:pt x="2726" y="49"/>
                </a:lnTo>
                <a:lnTo>
                  <a:pt x="2653" y="122"/>
                </a:lnTo>
                <a:lnTo>
                  <a:pt x="2580" y="219"/>
                </a:lnTo>
                <a:lnTo>
                  <a:pt x="2531" y="317"/>
                </a:lnTo>
                <a:lnTo>
                  <a:pt x="2507" y="438"/>
                </a:lnTo>
                <a:lnTo>
                  <a:pt x="2482" y="682"/>
                </a:lnTo>
                <a:lnTo>
                  <a:pt x="2482" y="925"/>
                </a:lnTo>
                <a:lnTo>
                  <a:pt x="2482" y="1266"/>
                </a:lnTo>
                <a:lnTo>
                  <a:pt x="877" y="1266"/>
                </a:lnTo>
                <a:lnTo>
                  <a:pt x="366" y="1339"/>
                </a:lnTo>
                <a:lnTo>
                  <a:pt x="317" y="1363"/>
                </a:lnTo>
                <a:lnTo>
                  <a:pt x="268" y="1387"/>
                </a:lnTo>
                <a:lnTo>
                  <a:pt x="244" y="1460"/>
                </a:lnTo>
                <a:lnTo>
                  <a:pt x="195" y="1485"/>
                </a:lnTo>
                <a:lnTo>
                  <a:pt x="171" y="1558"/>
                </a:lnTo>
                <a:lnTo>
                  <a:pt x="98" y="2069"/>
                </a:lnTo>
                <a:lnTo>
                  <a:pt x="49" y="2628"/>
                </a:lnTo>
                <a:lnTo>
                  <a:pt x="25" y="3164"/>
                </a:lnTo>
                <a:lnTo>
                  <a:pt x="25" y="3723"/>
                </a:lnTo>
                <a:lnTo>
                  <a:pt x="49" y="4818"/>
                </a:lnTo>
                <a:lnTo>
                  <a:pt x="98" y="5913"/>
                </a:lnTo>
                <a:lnTo>
                  <a:pt x="171" y="8273"/>
                </a:lnTo>
                <a:lnTo>
                  <a:pt x="171" y="9441"/>
                </a:lnTo>
                <a:lnTo>
                  <a:pt x="147" y="10634"/>
                </a:lnTo>
                <a:lnTo>
                  <a:pt x="98" y="11777"/>
                </a:lnTo>
                <a:lnTo>
                  <a:pt x="25" y="12921"/>
                </a:lnTo>
                <a:lnTo>
                  <a:pt x="1" y="14064"/>
                </a:lnTo>
                <a:lnTo>
                  <a:pt x="1" y="14624"/>
                </a:lnTo>
                <a:lnTo>
                  <a:pt x="49" y="15208"/>
                </a:lnTo>
                <a:lnTo>
                  <a:pt x="49" y="15743"/>
                </a:lnTo>
                <a:lnTo>
                  <a:pt x="49" y="16279"/>
                </a:lnTo>
                <a:lnTo>
                  <a:pt x="25" y="17398"/>
                </a:lnTo>
                <a:lnTo>
                  <a:pt x="25" y="17933"/>
                </a:lnTo>
                <a:lnTo>
                  <a:pt x="49" y="18493"/>
                </a:lnTo>
                <a:lnTo>
                  <a:pt x="98" y="19028"/>
                </a:lnTo>
                <a:lnTo>
                  <a:pt x="195" y="19564"/>
                </a:lnTo>
                <a:lnTo>
                  <a:pt x="244" y="19661"/>
                </a:lnTo>
                <a:lnTo>
                  <a:pt x="293" y="19710"/>
                </a:lnTo>
                <a:lnTo>
                  <a:pt x="390" y="19734"/>
                </a:lnTo>
                <a:lnTo>
                  <a:pt x="487" y="19758"/>
                </a:lnTo>
                <a:lnTo>
                  <a:pt x="585" y="19856"/>
                </a:lnTo>
                <a:lnTo>
                  <a:pt x="682" y="19904"/>
                </a:lnTo>
                <a:lnTo>
                  <a:pt x="804" y="19953"/>
                </a:lnTo>
                <a:lnTo>
                  <a:pt x="950" y="19977"/>
                </a:lnTo>
                <a:lnTo>
                  <a:pt x="1485" y="19977"/>
                </a:lnTo>
                <a:lnTo>
                  <a:pt x="1485" y="20342"/>
                </a:lnTo>
                <a:lnTo>
                  <a:pt x="1485" y="20634"/>
                </a:lnTo>
                <a:lnTo>
                  <a:pt x="1509" y="20950"/>
                </a:lnTo>
                <a:lnTo>
                  <a:pt x="1558" y="21534"/>
                </a:lnTo>
                <a:lnTo>
                  <a:pt x="1558" y="21607"/>
                </a:lnTo>
                <a:lnTo>
                  <a:pt x="1582" y="21705"/>
                </a:lnTo>
                <a:lnTo>
                  <a:pt x="1655" y="21753"/>
                </a:lnTo>
                <a:lnTo>
                  <a:pt x="1728" y="21802"/>
                </a:lnTo>
                <a:lnTo>
                  <a:pt x="1898" y="21802"/>
                </a:lnTo>
                <a:lnTo>
                  <a:pt x="1971" y="21778"/>
                </a:lnTo>
                <a:lnTo>
                  <a:pt x="2385" y="21851"/>
                </a:lnTo>
                <a:lnTo>
                  <a:pt x="2799" y="21899"/>
                </a:lnTo>
                <a:lnTo>
                  <a:pt x="3626" y="21948"/>
                </a:lnTo>
                <a:lnTo>
                  <a:pt x="4478" y="21948"/>
                </a:lnTo>
                <a:lnTo>
                  <a:pt x="5305" y="21924"/>
                </a:lnTo>
                <a:lnTo>
                  <a:pt x="7008" y="21826"/>
                </a:lnTo>
                <a:lnTo>
                  <a:pt x="7836" y="21778"/>
                </a:lnTo>
                <a:lnTo>
                  <a:pt x="8687" y="21753"/>
                </a:lnTo>
                <a:lnTo>
                  <a:pt x="9515" y="21729"/>
                </a:lnTo>
                <a:lnTo>
                  <a:pt x="10342" y="21753"/>
                </a:lnTo>
                <a:lnTo>
                  <a:pt x="12021" y="21778"/>
                </a:lnTo>
                <a:lnTo>
                  <a:pt x="13700" y="21778"/>
                </a:lnTo>
                <a:lnTo>
                  <a:pt x="14527" y="21753"/>
                </a:lnTo>
                <a:lnTo>
                  <a:pt x="15354" y="21680"/>
                </a:lnTo>
                <a:lnTo>
                  <a:pt x="15427" y="21705"/>
                </a:lnTo>
                <a:lnTo>
                  <a:pt x="15500" y="21680"/>
                </a:lnTo>
                <a:lnTo>
                  <a:pt x="16425" y="21583"/>
                </a:lnTo>
                <a:lnTo>
                  <a:pt x="16498" y="21559"/>
                </a:lnTo>
                <a:lnTo>
                  <a:pt x="16620" y="21607"/>
                </a:lnTo>
                <a:lnTo>
                  <a:pt x="16717" y="21607"/>
                </a:lnTo>
                <a:lnTo>
                  <a:pt x="16766" y="21583"/>
                </a:lnTo>
                <a:lnTo>
                  <a:pt x="16814" y="21534"/>
                </a:lnTo>
                <a:lnTo>
                  <a:pt x="16863" y="21486"/>
                </a:lnTo>
                <a:lnTo>
                  <a:pt x="16863" y="21413"/>
                </a:lnTo>
                <a:lnTo>
                  <a:pt x="16936" y="20902"/>
                </a:lnTo>
                <a:lnTo>
                  <a:pt x="16985" y="20391"/>
                </a:lnTo>
                <a:lnTo>
                  <a:pt x="16985" y="19880"/>
                </a:lnTo>
                <a:lnTo>
                  <a:pt x="16985" y="19369"/>
                </a:lnTo>
                <a:lnTo>
                  <a:pt x="16936" y="18323"/>
                </a:lnTo>
                <a:lnTo>
                  <a:pt x="16936" y="17812"/>
                </a:lnTo>
                <a:lnTo>
                  <a:pt x="16936" y="17301"/>
                </a:lnTo>
                <a:lnTo>
                  <a:pt x="17009" y="14867"/>
                </a:lnTo>
                <a:lnTo>
                  <a:pt x="17033" y="13651"/>
                </a:lnTo>
                <a:lnTo>
                  <a:pt x="17033" y="12458"/>
                </a:lnTo>
                <a:lnTo>
                  <a:pt x="17058" y="10025"/>
                </a:lnTo>
                <a:lnTo>
                  <a:pt x="17082" y="8809"/>
                </a:lnTo>
                <a:lnTo>
                  <a:pt x="17082" y="7592"/>
                </a:lnTo>
                <a:lnTo>
                  <a:pt x="17082" y="6984"/>
                </a:lnTo>
                <a:lnTo>
                  <a:pt x="17082" y="6375"/>
                </a:lnTo>
                <a:lnTo>
                  <a:pt x="17106" y="5791"/>
                </a:lnTo>
                <a:lnTo>
                  <a:pt x="17082" y="5183"/>
                </a:lnTo>
                <a:lnTo>
                  <a:pt x="17033" y="4696"/>
                </a:lnTo>
                <a:lnTo>
                  <a:pt x="16960" y="4210"/>
                </a:lnTo>
                <a:lnTo>
                  <a:pt x="16766" y="3237"/>
                </a:lnTo>
                <a:lnTo>
                  <a:pt x="16839" y="3115"/>
                </a:lnTo>
                <a:lnTo>
                  <a:pt x="16839" y="2993"/>
                </a:lnTo>
                <a:lnTo>
                  <a:pt x="16814" y="2945"/>
                </a:lnTo>
                <a:lnTo>
                  <a:pt x="16790" y="2896"/>
                </a:lnTo>
                <a:lnTo>
                  <a:pt x="16717" y="2847"/>
                </a:lnTo>
                <a:lnTo>
                  <a:pt x="16644" y="2847"/>
                </a:lnTo>
                <a:lnTo>
                  <a:pt x="16157" y="2774"/>
                </a:lnTo>
                <a:lnTo>
                  <a:pt x="15865" y="2774"/>
                </a:lnTo>
                <a:lnTo>
                  <a:pt x="15622" y="2799"/>
                </a:lnTo>
                <a:lnTo>
                  <a:pt x="15598" y="2434"/>
                </a:lnTo>
                <a:lnTo>
                  <a:pt x="15549" y="2069"/>
                </a:lnTo>
                <a:lnTo>
                  <a:pt x="15500" y="1898"/>
                </a:lnTo>
                <a:lnTo>
                  <a:pt x="15452" y="1728"/>
                </a:lnTo>
                <a:lnTo>
                  <a:pt x="15403" y="1582"/>
                </a:lnTo>
                <a:lnTo>
                  <a:pt x="15306" y="1436"/>
                </a:lnTo>
                <a:lnTo>
                  <a:pt x="15306" y="1339"/>
                </a:lnTo>
                <a:lnTo>
                  <a:pt x="15233" y="1241"/>
                </a:lnTo>
                <a:lnTo>
                  <a:pt x="15160" y="1193"/>
                </a:lnTo>
                <a:lnTo>
                  <a:pt x="15087" y="1144"/>
                </a:lnTo>
                <a:lnTo>
                  <a:pt x="14892" y="1095"/>
                </a:lnTo>
                <a:lnTo>
                  <a:pt x="13262" y="1095"/>
                </a:lnTo>
                <a:lnTo>
                  <a:pt x="13018" y="1120"/>
                </a:lnTo>
                <a:lnTo>
                  <a:pt x="13043" y="560"/>
                </a:lnTo>
                <a:lnTo>
                  <a:pt x="13043" y="268"/>
                </a:lnTo>
                <a:lnTo>
                  <a:pt x="13018" y="146"/>
                </a:lnTo>
                <a:lnTo>
                  <a:pt x="12970" y="25"/>
                </a:lnTo>
                <a:lnTo>
                  <a:pt x="12945" y="0"/>
                </a:lnTo>
                <a:lnTo>
                  <a:pt x="12897" y="0"/>
                </a:lnTo>
                <a:lnTo>
                  <a:pt x="12799" y="98"/>
                </a:lnTo>
                <a:lnTo>
                  <a:pt x="12702" y="219"/>
                </a:lnTo>
                <a:lnTo>
                  <a:pt x="12653" y="341"/>
                </a:lnTo>
                <a:lnTo>
                  <a:pt x="12605" y="463"/>
                </a:lnTo>
                <a:lnTo>
                  <a:pt x="12556" y="755"/>
                </a:lnTo>
                <a:lnTo>
                  <a:pt x="12556" y="1047"/>
                </a:lnTo>
                <a:lnTo>
                  <a:pt x="12532" y="1120"/>
                </a:lnTo>
                <a:lnTo>
                  <a:pt x="11145" y="1144"/>
                </a:lnTo>
                <a:lnTo>
                  <a:pt x="9734" y="1168"/>
                </a:lnTo>
                <a:lnTo>
                  <a:pt x="9734" y="195"/>
                </a:lnTo>
                <a:lnTo>
                  <a:pt x="9734" y="146"/>
                </a:lnTo>
                <a:lnTo>
                  <a:pt x="9709" y="98"/>
                </a:lnTo>
                <a:lnTo>
                  <a:pt x="9636" y="25"/>
                </a:lnTo>
                <a:lnTo>
                  <a:pt x="9466" y="25"/>
                </a:lnTo>
                <a:lnTo>
                  <a:pt x="9417" y="73"/>
                </a:lnTo>
                <a:lnTo>
                  <a:pt x="9344" y="171"/>
                </a:lnTo>
                <a:lnTo>
                  <a:pt x="9296" y="317"/>
                </a:lnTo>
                <a:lnTo>
                  <a:pt x="9247" y="438"/>
                </a:lnTo>
                <a:lnTo>
                  <a:pt x="9223" y="609"/>
                </a:lnTo>
                <a:lnTo>
                  <a:pt x="9198" y="901"/>
                </a:lnTo>
                <a:lnTo>
                  <a:pt x="9198" y="1193"/>
                </a:lnTo>
                <a:lnTo>
                  <a:pt x="9150" y="1193"/>
                </a:lnTo>
                <a:lnTo>
                  <a:pt x="7811" y="1217"/>
                </a:lnTo>
                <a:lnTo>
                  <a:pt x="6449" y="1241"/>
                </a:lnTo>
                <a:lnTo>
                  <a:pt x="6449" y="706"/>
                </a:lnTo>
                <a:lnTo>
                  <a:pt x="6424" y="414"/>
                </a:lnTo>
                <a:lnTo>
                  <a:pt x="6376" y="146"/>
                </a:lnTo>
                <a:lnTo>
                  <a:pt x="6351" y="73"/>
                </a:lnTo>
                <a:lnTo>
                  <a:pt x="6303" y="25"/>
                </a:lnTo>
                <a:lnTo>
                  <a:pt x="62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9"/>
          <p:cNvSpPr/>
          <p:nvPr/>
        </p:nvSpPr>
        <p:spPr>
          <a:xfrm>
            <a:off x="3577859" y="3076700"/>
            <a:ext cx="324533" cy="303273"/>
          </a:xfrm>
          <a:custGeom>
            <a:avLst/>
            <a:gdLst/>
            <a:ahLst/>
            <a:cxnLst/>
            <a:rect l="l" t="t" r="r" b="b"/>
            <a:pathLst>
              <a:path w="15695" h="16620" extrusionOk="0">
                <a:moveTo>
                  <a:pt x="7786" y="755"/>
                </a:moveTo>
                <a:lnTo>
                  <a:pt x="7567" y="780"/>
                </a:lnTo>
                <a:lnTo>
                  <a:pt x="7324" y="804"/>
                </a:lnTo>
                <a:lnTo>
                  <a:pt x="7105" y="877"/>
                </a:lnTo>
                <a:lnTo>
                  <a:pt x="6910" y="999"/>
                </a:lnTo>
                <a:lnTo>
                  <a:pt x="6813" y="1072"/>
                </a:lnTo>
                <a:lnTo>
                  <a:pt x="6740" y="1145"/>
                </a:lnTo>
                <a:lnTo>
                  <a:pt x="6691" y="1242"/>
                </a:lnTo>
                <a:lnTo>
                  <a:pt x="6643" y="1364"/>
                </a:lnTo>
                <a:lnTo>
                  <a:pt x="6667" y="1388"/>
                </a:lnTo>
                <a:lnTo>
                  <a:pt x="6691" y="1412"/>
                </a:lnTo>
                <a:lnTo>
                  <a:pt x="6740" y="1388"/>
                </a:lnTo>
                <a:lnTo>
                  <a:pt x="6764" y="1412"/>
                </a:lnTo>
                <a:lnTo>
                  <a:pt x="6716" y="1461"/>
                </a:lnTo>
                <a:lnTo>
                  <a:pt x="6691" y="1510"/>
                </a:lnTo>
                <a:lnTo>
                  <a:pt x="6691" y="1680"/>
                </a:lnTo>
                <a:lnTo>
                  <a:pt x="6716" y="1826"/>
                </a:lnTo>
                <a:lnTo>
                  <a:pt x="6764" y="1996"/>
                </a:lnTo>
                <a:lnTo>
                  <a:pt x="6813" y="2166"/>
                </a:lnTo>
                <a:lnTo>
                  <a:pt x="6886" y="2312"/>
                </a:lnTo>
                <a:lnTo>
                  <a:pt x="7008" y="2434"/>
                </a:lnTo>
                <a:lnTo>
                  <a:pt x="7129" y="2556"/>
                </a:lnTo>
                <a:lnTo>
                  <a:pt x="7251" y="2629"/>
                </a:lnTo>
                <a:lnTo>
                  <a:pt x="7300" y="2629"/>
                </a:lnTo>
                <a:lnTo>
                  <a:pt x="7324" y="2604"/>
                </a:lnTo>
                <a:lnTo>
                  <a:pt x="7324" y="2580"/>
                </a:lnTo>
                <a:lnTo>
                  <a:pt x="7324" y="2556"/>
                </a:lnTo>
                <a:lnTo>
                  <a:pt x="7056" y="2069"/>
                </a:lnTo>
                <a:lnTo>
                  <a:pt x="6983" y="1826"/>
                </a:lnTo>
                <a:lnTo>
                  <a:pt x="6910" y="1583"/>
                </a:lnTo>
                <a:lnTo>
                  <a:pt x="7202" y="1874"/>
                </a:lnTo>
                <a:lnTo>
                  <a:pt x="7543" y="2142"/>
                </a:lnTo>
                <a:lnTo>
                  <a:pt x="7884" y="2385"/>
                </a:lnTo>
                <a:lnTo>
                  <a:pt x="8273" y="2580"/>
                </a:lnTo>
                <a:lnTo>
                  <a:pt x="8468" y="2677"/>
                </a:lnTo>
                <a:lnTo>
                  <a:pt x="8662" y="2726"/>
                </a:lnTo>
                <a:lnTo>
                  <a:pt x="8857" y="2775"/>
                </a:lnTo>
                <a:lnTo>
                  <a:pt x="9076" y="2823"/>
                </a:lnTo>
                <a:lnTo>
                  <a:pt x="9490" y="2823"/>
                </a:lnTo>
                <a:lnTo>
                  <a:pt x="9709" y="2799"/>
                </a:lnTo>
                <a:lnTo>
                  <a:pt x="9928" y="2750"/>
                </a:lnTo>
                <a:lnTo>
                  <a:pt x="9952" y="2726"/>
                </a:lnTo>
                <a:lnTo>
                  <a:pt x="9976" y="2677"/>
                </a:lnTo>
                <a:lnTo>
                  <a:pt x="9952" y="2629"/>
                </a:lnTo>
                <a:lnTo>
                  <a:pt x="9928" y="2604"/>
                </a:lnTo>
                <a:lnTo>
                  <a:pt x="9538" y="2531"/>
                </a:lnTo>
                <a:lnTo>
                  <a:pt x="9173" y="2458"/>
                </a:lnTo>
                <a:lnTo>
                  <a:pt x="8784" y="2410"/>
                </a:lnTo>
                <a:lnTo>
                  <a:pt x="8419" y="2312"/>
                </a:lnTo>
                <a:lnTo>
                  <a:pt x="8224" y="2239"/>
                </a:lnTo>
                <a:lnTo>
                  <a:pt x="8054" y="2142"/>
                </a:lnTo>
                <a:lnTo>
                  <a:pt x="7689" y="1947"/>
                </a:lnTo>
                <a:lnTo>
                  <a:pt x="7348" y="1728"/>
                </a:lnTo>
                <a:lnTo>
                  <a:pt x="7008" y="1510"/>
                </a:lnTo>
                <a:lnTo>
                  <a:pt x="7251" y="1583"/>
                </a:lnTo>
                <a:lnTo>
                  <a:pt x="7494" y="1631"/>
                </a:lnTo>
                <a:lnTo>
                  <a:pt x="7981" y="1753"/>
                </a:lnTo>
                <a:lnTo>
                  <a:pt x="8297" y="1826"/>
                </a:lnTo>
                <a:lnTo>
                  <a:pt x="8638" y="1923"/>
                </a:lnTo>
                <a:lnTo>
                  <a:pt x="8954" y="1947"/>
                </a:lnTo>
                <a:lnTo>
                  <a:pt x="9125" y="1947"/>
                </a:lnTo>
                <a:lnTo>
                  <a:pt x="9295" y="1923"/>
                </a:lnTo>
                <a:lnTo>
                  <a:pt x="9344" y="1899"/>
                </a:lnTo>
                <a:lnTo>
                  <a:pt x="9344" y="1850"/>
                </a:lnTo>
                <a:lnTo>
                  <a:pt x="9344" y="1826"/>
                </a:lnTo>
                <a:lnTo>
                  <a:pt x="9319" y="1777"/>
                </a:lnTo>
                <a:lnTo>
                  <a:pt x="9027" y="1655"/>
                </a:lnTo>
                <a:lnTo>
                  <a:pt x="8711" y="1558"/>
                </a:lnTo>
                <a:lnTo>
                  <a:pt x="8078" y="1437"/>
                </a:lnTo>
                <a:lnTo>
                  <a:pt x="7567" y="1315"/>
                </a:lnTo>
                <a:lnTo>
                  <a:pt x="7300" y="1266"/>
                </a:lnTo>
                <a:lnTo>
                  <a:pt x="7032" y="1266"/>
                </a:lnTo>
                <a:lnTo>
                  <a:pt x="7251" y="1145"/>
                </a:lnTo>
                <a:lnTo>
                  <a:pt x="7470" y="1072"/>
                </a:lnTo>
                <a:lnTo>
                  <a:pt x="7738" y="1047"/>
                </a:lnTo>
                <a:lnTo>
                  <a:pt x="8005" y="1072"/>
                </a:lnTo>
                <a:lnTo>
                  <a:pt x="8273" y="1120"/>
                </a:lnTo>
                <a:lnTo>
                  <a:pt x="8541" y="1193"/>
                </a:lnTo>
                <a:lnTo>
                  <a:pt x="8760" y="1266"/>
                </a:lnTo>
                <a:lnTo>
                  <a:pt x="8954" y="1339"/>
                </a:lnTo>
                <a:lnTo>
                  <a:pt x="9368" y="1558"/>
                </a:lnTo>
                <a:lnTo>
                  <a:pt x="9806" y="1753"/>
                </a:lnTo>
                <a:lnTo>
                  <a:pt x="10001" y="1826"/>
                </a:lnTo>
                <a:lnTo>
                  <a:pt x="10220" y="1874"/>
                </a:lnTo>
                <a:lnTo>
                  <a:pt x="10268" y="1850"/>
                </a:lnTo>
                <a:lnTo>
                  <a:pt x="10293" y="1826"/>
                </a:lnTo>
                <a:lnTo>
                  <a:pt x="10317" y="1801"/>
                </a:lnTo>
                <a:lnTo>
                  <a:pt x="10293" y="1753"/>
                </a:lnTo>
                <a:lnTo>
                  <a:pt x="10098" y="1558"/>
                </a:lnTo>
                <a:lnTo>
                  <a:pt x="9879" y="1388"/>
                </a:lnTo>
                <a:lnTo>
                  <a:pt x="9611" y="1242"/>
                </a:lnTo>
                <a:lnTo>
                  <a:pt x="9344" y="1120"/>
                </a:lnTo>
                <a:lnTo>
                  <a:pt x="9052" y="1023"/>
                </a:lnTo>
                <a:lnTo>
                  <a:pt x="8760" y="926"/>
                </a:lnTo>
                <a:lnTo>
                  <a:pt x="8224" y="804"/>
                </a:lnTo>
                <a:lnTo>
                  <a:pt x="8030" y="755"/>
                </a:lnTo>
                <a:close/>
                <a:moveTo>
                  <a:pt x="5888" y="1996"/>
                </a:moveTo>
                <a:lnTo>
                  <a:pt x="5864" y="2020"/>
                </a:lnTo>
                <a:lnTo>
                  <a:pt x="5694" y="2142"/>
                </a:lnTo>
                <a:lnTo>
                  <a:pt x="5523" y="2264"/>
                </a:lnTo>
                <a:lnTo>
                  <a:pt x="5207" y="2556"/>
                </a:lnTo>
                <a:lnTo>
                  <a:pt x="4891" y="2823"/>
                </a:lnTo>
                <a:lnTo>
                  <a:pt x="4745" y="2969"/>
                </a:lnTo>
                <a:lnTo>
                  <a:pt x="4623" y="3140"/>
                </a:lnTo>
                <a:lnTo>
                  <a:pt x="4623" y="3188"/>
                </a:lnTo>
                <a:lnTo>
                  <a:pt x="4647" y="3213"/>
                </a:lnTo>
                <a:lnTo>
                  <a:pt x="4842" y="3115"/>
                </a:lnTo>
                <a:lnTo>
                  <a:pt x="4988" y="3018"/>
                </a:lnTo>
                <a:lnTo>
                  <a:pt x="5280" y="2775"/>
                </a:lnTo>
                <a:lnTo>
                  <a:pt x="5645" y="2458"/>
                </a:lnTo>
                <a:lnTo>
                  <a:pt x="5986" y="2166"/>
                </a:lnTo>
                <a:lnTo>
                  <a:pt x="6010" y="2093"/>
                </a:lnTo>
                <a:lnTo>
                  <a:pt x="5986" y="2045"/>
                </a:lnTo>
                <a:lnTo>
                  <a:pt x="5937" y="1996"/>
                </a:lnTo>
                <a:close/>
                <a:moveTo>
                  <a:pt x="6107" y="5622"/>
                </a:moveTo>
                <a:lnTo>
                  <a:pt x="6059" y="5646"/>
                </a:lnTo>
                <a:lnTo>
                  <a:pt x="6010" y="5670"/>
                </a:lnTo>
                <a:lnTo>
                  <a:pt x="5961" y="5719"/>
                </a:lnTo>
                <a:lnTo>
                  <a:pt x="5888" y="5768"/>
                </a:lnTo>
                <a:lnTo>
                  <a:pt x="5815" y="5816"/>
                </a:lnTo>
                <a:lnTo>
                  <a:pt x="5767" y="5889"/>
                </a:lnTo>
                <a:lnTo>
                  <a:pt x="5718" y="5987"/>
                </a:lnTo>
                <a:lnTo>
                  <a:pt x="5669" y="6157"/>
                </a:lnTo>
                <a:lnTo>
                  <a:pt x="5669" y="6327"/>
                </a:lnTo>
                <a:lnTo>
                  <a:pt x="5669" y="6425"/>
                </a:lnTo>
                <a:lnTo>
                  <a:pt x="5718" y="6546"/>
                </a:lnTo>
                <a:lnTo>
                  <a:pt x="5767" y="6644"/>
                </a:lnTo>
                <a:lnTo>
                  <a:pt x="5815" y="6717"/>
                </a:lnTo>
                <a:lnTo>
                  <a:pt x="5888" y="6790"/>
                </a:lnTo>
                <a:lnTo>
                  <a:pt x="5986" y="6863"/>
                </a:lnTo>
                <a:lnTo>
                  <a:pt x="6083" y="6911"/>
                </a:lnTo>
                <a:lnTo>
                  <a:pt x="6180" y="6936"/>
                </a:lnTo>
                <a:lnTo>
                  <a:pt x="6326" y="6936"/>
                </a:lnTo>
                <a:lnTo>
                  <a:pt x="6399" y="6911"/>
                </a:lnTo>
                <a:lnTo>
                  <a:pt x="6448" y="6863"/>
                </a:lnTo>
                <a:lnTo>
                  <a:pt x="6570" y="6717"/>
                </a:lnTo>
                <a:lnTo>
                  <a:pt x="6643" y="6546"/>
                </a:lnTo>
                <a:lnTo>
                  <a:pt x="6667" y="6352"/>
                </a:lnTo>
                <a:lnTo>
                  <a:pt x="6667" y="6157"/>
                </a:lnTo>
                <a:lnTo>
                  <a:pt x="6618" y="5962"/>
                </a:lnTo>
                <a:lnTo>
                  <a:pt x="6594" y="5889"/>
                </a:lnTo>
                <a:lnTo>
                  <a:pt x="6521" y="5792"/>
                </a:lnTo>
                <a:lnTo>
                  <a:pt x="6472" y="5719"/>
                </a:lnTo>
                <a:lnTo>
                  <a:pt x="6375" y="5670"/>
                </a:lnTo>
                <a:lnTo>
                  <a:pt x="6302" y="5622"/>
                </a:lnTo>
                <a:close/>
                <a:moveTo>
                  <a:pt x="9368" y="5622"/>
                </a:moveTo>
                <a:lnTo>
                  <a:pt x="9319" y="5646"/>
                </a:lnTo>
                <a:lnTo>
                  <a:pt x="9271" y="5670"/>
                </a:lnTo>
                <a:lnTo>
                  <a:pt x="9222" y="5719"/>
                </a:lnTo>
                <a:lnTo>
                  <a:pt x="9149" y="5768"/>
                </a:lnTo>
                <a:lnTo>
                  <a:pt x="9076" y="5816"/>
                </a:lnTo>
                <a:lnTo>
                  <a:pt x="9027" y="5889"/>
                </a:lnTo>
                <a:lnTo>
                  <a:pt x="8979" y="5987"/>
                </a:lnTo>
                <a:lnTo>
                  <a:pt x="8930" y="6157"/>
                </a:lnTo>
                <a:lnTo>
                  <a:pt x="8930" y="6327"/>
                </a:lnTo>
                <a:lnTo>
                  <a:pt x="8930" y="6425"/>
                </a:lnTo>
                <a:lnTo>
                  <a:pt x="8979" y="6546"/>
                </a:lnTo>
                <a:lnTo>
                  <a:pt x="9027" y="6644"/>
                </a:lnTo>
                <a:lnTo>
                  <a:pt x="9076" y="6717"/>
                </a:lnTo>
                <a:lnTo>
                  <a:pt x="9149" y="6790"/>
                </a:lnTo>
                <a:lnTo>
                  <a:pt x="9246" y="6863"/>
                </a:lnTo>
                <a:lnTo>
                  <a:pt x="9344" y="6911"/>
                </a:lnTo>
                <a:lnTo>
                  <a:pt x="9441" y="6936"/>
                </a:lnTo>
                <a:lnTo>
                  <a:pt x="9587" y="6936"/>
                </a:lnTo>
                <a:lnTo>
                  <a:pt x="9660" y="6911"/>
                </a:lnTo>
                <a:lnTo>
                  <a:pt x="9709" y="6863"/>
                </a:lnTo>
                <a:lnTo>
                  <a:pt x="9830" y="6717"/>
                </a:lnTo>
                <a:lnTo>
                  <a:pt x="9903" y="6546"/>
                </a:lnTo>
                <a:lnTo>
                  <a:pt x="9928" y="6352"/>
                </a:lnTo>
                <a:lnTo>
                  <a:pt x="9928" y="6157"/>
                </a:lnTo>
                <a:lnTo>
                  <a:pt x="9879" y="5962"/>
                </a:lnTo>
                <a:lnTo>
                  <a:pt x="9855" y="5889"/>
                </a:lnTo>
                <a:lnTo>
                  <a:pt x="9782" y="5792"/>
                </a:lnTo>
                <a:lnTo>
                  <a:pt x="9733" y="5719"/>
                </a:lnTo>
                <a:lnTo>
                  <a:pt x="9636" y="5670"/>
                </a:lnTo>
                <a:lnTo>
                  <a:pt x="9563" y="5622"/>
                </a:lnTo>
                <a:close/>
                <a:moveTo>
                  <a:pt x="7786" y="6765"/>
                </a:moveTo>
                <a:lnTo>
                  <a:pt x="7738" y="6814"/>
                </a:lnTo>
                <a:lnTo>
                  <a:pt x="7713" y="6863"/>
                </a:lnTo>
                <a:lnTo>
                  <a:pt x="7713" y="7082"/>
                </a:lnTo>
                <a:lnTo>
                  <a:pt x="7738" y="7301"/>
                </a:lnTo>
                <a:lnTo>
                  <a:pt x="7738" y="7520"/>
                </a:lnTo>
                <a:lnTo>
                  <a:pt x="7762" y="7739"/>
                </a:lnTo>
                <a:lnTo>
                  <a:pt x="7786" y="7787"/>
                </a:lnTo>
                <a:lnTo>
                  <a:pt x="7811" y="7812"/>
                </a:lnTo>
                <a:lnTo>
                  <a:pt x="7908" y="7860"/>
                </a:lnTo>
                <a:lnTo>
                  <a:pt x="7957" y="7836"/>
                </a:lnTo>
                <a:lnTo>
                  <a:pt x="8005" y="7836"/>
                </a:lnTo>
                <a:lnTo>
                  <a:pt x="8030" y="7787"/>
                </a:lnTo>
                <a:lnTo>
                  <a:pt x="8054" y="7739"/>
                </a:lnTo>
                <a:lnTo>
                  <a:pt x="8054" y="7641"/>
                </a:lnTo>
                <a:lnTo>
                  <a:pt x="8054" y="7520"/>
                </a:lnTo>
                <a:lnTo>
                  <a:pt x="8030" y="7301"/>
                </a:lnTo>
                <a:lnTo>
                  <a:pt x="7981" y="7057"/>
                </a:lnTo>
                <a:lnTo>
                  <a:pt x="7957" y="6936"/>
                </a:lnTo>
                <a:lnTo>
                  <a:pt x="7884" y="6814"/>
                </a:lnTo>
                <a:lnTo>
                  <a:pt x="7835" y="6765"/>
                </a:lnTo>
                <a:close/>
                <a:moveTo>
                  <a:pt x="8589" y="8274"/>
                </a:moveTo>
                <a:lnTo>
                  <a:pt x="8249" y="8371"/>
                </a:lnTo>
                <a:lnTo>
                  <a:pt x="7932" y="8444"/>
                </a:lnTo>
                <a:lnTo>
                  <a:pt x="7592" y="8469"/>
                </a:lnTo>
                <a:lnTo>
                  <a:pt x="7421" y="8469"/>
                </a:lnTo>
                <a:lnTo>
                  <a:pt x="7251" y="8444"/>
                </a:lnTo>
                <a:lnTo>
                  <a:pt x="7202" y="8469"/>
                </a:lnTo>
                <a:lnTo>
                  <a:pt x="7178" y="8469"/>
                </a:lnTo>
                <a:lnTo>
                  <a:pt x="7154" y="8517"/>
                </a:lnTo>
                <a:lnTo>
                  <a:pt x="7178" y="8542"/>
                </a:lnTo>
                <a:lnTo>
                  <a:pt x="7227" y="8639"/>
                </a:lnTo>
                <a:lnTo>
                  <a:pt x="7300" y="8688"/>
                </a:lnTo>
                <a:lnTo>
                  <a:pt x="7373" y="8761"/>
                </a:lnTo>
                <a:lnTo>
                  <a:pt x="7470" y="8785"/>
                </a:lnTo>
                <a:lnTo>
                  <a:pt x="7665" y="8834"/>
                </a:lnTo>
                <a:lnTo>
                  <a:pt x="7908" y="8834"/>
                </a:lnTo>
                <a:lnTo>
                  <a:pt x="8127" y="8809"/>
                </a:lnTo>
                <a:lnTo>
                  <a:pt x="8370" y="8761"/>
                </a:lnTo>
                <a:lnTo>
                  <a:pt x="8565" y="8712"/>
                </a:lnTo>
                <a:lnTo>
                  <a:pt x="8735" y="8639"/>
                </a:lnTo>
                <a:lnTo>
                  <a:pt x="8808" y="8590"/>
                </a:lnTo>
                <a:lnTo>
                  <a:pt x="8833" y="8542"/>
                </a:lnTo>
                <a:lnTo>
                  <a:pt x="8833" y="8469"/>
                </a:lnTo>
                <a:lnTo>
                  <a:pt x="8833" y="8396"/>
                </a:lnTo>
                <a:lnTo>
                  <a:pt x="8784" y="8347"/>
                </a:lnTo>
                <a:lnTo>
                  <a:pt x="8735" y="8298"/>
                </a:lnTo>
                <a:lnTo>
                  <a:pt x="8662" y="8274"/>
                </a:lnTo>
                <a:close/>
                <a:moveTo>
                  <a:pt x="6618" y="9928"/>
                </a:moveTo>
                <a:lnTo>
                  <a:pt x="6862" y="10026"/>
                </a:lnTo>
                <a:lnTo>
                  <a:pt x="7105" y="10099"/>
                </a:lnTo>
                <a:lnTo>
                  <a:pt x="7373" y="10172"/>
                </a:lnTo>
                <a:lnTo>
                  <a:pt x="7616" y="10220"/>
                </a:lnTo>
                <a:lnTo>
                  <a:pt x="7859" y="10245"/>
                </a:lnTo>
                <a:lnTo>
                  <a:pt x="8127" y="10269"/>
                </a:lnTo>
                <a:lnTo>
                  <a:pt x="8370" y="10245"/>
                </a:lnTo>
                <a:lnTo>
                  <a:pt x="8614" y="10220"/>
                </a:lnTo>
                <a:lnTo>
                  <a:pt x="8833" y="10172"/>
                </a:lnTo>
                <a:lnTo>
                  <a:pt x="9052" y="10123"/>
                </a:lnTo>
                <a:lnTo>
                  <a:pt x="9027" y="10366"/>
                </a:lnTo>
                <a:lnTo>
                  <a:pt x="8735" y="10391"/>
                </a:lnTo>
                <a:lnTo>
                  <a:pt x="8443" y="10415"/>
                </a:lnTo>
                <a:lnTo>
                  <a:pt x="8419" y="10415"/>
                </a:lnTo>
                <a:lnTo>
                  <a:pt x="8151" y="10391"/>
                </a:lnTo>
                <a:lnTo>
                  <a:pt x="8005" y="10391"/>
                </a:lnTo>
                <a:lnTo>
                  <a:pt x="7859" y="10415"/>
                </a:lnTo>
                <a:lnTo>
                  <a:pt x="7859" y="10439"/>
                </a:lnTo>
                <a:lnTo>
                  <a:pt x="7835" y="10464"/>
                </a:lnTo>
                <a:lnTo>
                  <a:pt x="7835" y="10512"/>
                </a:lnTo>
                <a:lnTo>
                  <a:pt x="7884" y="10585"/>
                </a:lnTo>
                <a:lnTo>
                  <a:pt x="7932" y="10610"/>
                </a:lnTo>
                <a:lnTo>
                  <a:pt x="8078" y="10683"/>
                </a:lnTo>
                <a:lnTo>
                  <a:pt x="8224" y="10707"/>
                </a:lnTo>
                <a:lnTo>
                  <a:pt x="8346" y="10731"/>
                </a:lnTo>
                <a:lnTo>
                  <a:pt x="8687" y="10731"/>
                </a:lnTo>
                <a:lnTo>
                  <a:pt x="8857" y="10707"/>
                </a:lnTo>
                <a:lnTo>
                  <a:pt x="9027" y="10683"/>
                </a:lnTo>
                <a:lnTo>
                  <a:pt x="9027" y="10804"/>
                </a:lnTo>
                <a:lnTo>
                  <a:pt x="8687" y="10853"/>
                </a:lnTo>
                <a:lnTo>
                  <a:pt x="8541" y="10877"/>
                </a:lnTo>
                <a:lnTo>
                  <a:pt x="8370" y="10902"/>
                </a:lnTo>
                <a:lnTo>
                  <a:pt x="7932" y="10902"/>
                </a:lnTo>
                <a:lnTo>
                  <a:pt x="7786" y="10950"/>
                </a:lnTo>
                <a:lnTo>
                  <a:pt x="7762" y="10999"/>
                </a:lnTo>
                <a:lnTo>
                  <a:pt x="7786" y="11023"/>
                </a:lnTo>
                <a:lnTo>
                  <a:pt x="7884" y="11121"/>
                </a:lnTo>
                <a:lnTo>
                  <a:pt x="8030" y="11194"/>
                </a:lnTo>
                <a:lnTo>
                  <a:pt x="8200" y="11242"/>
                </a:lnTo>
                <a:lnTo>
                  <a:pt x="8589" y="11242"/>
                </a:lnTo>
                <a:lnTo>
                  <a:pt x="8760" y="11218"/>
                </a:lnTo>
                <a:lnTo>
                  <a:pt x="8930" y="11194"/>
                </a:lnTo>
                <a:lnTo>
                  <a:pt x="9076" y="11121"/>
                </a:lnTo>
                <a:lnTo>
                  <a:pt x="9125" y="11218"/>
                </a:lnTo>
                <a:lnTo>
                  <a:pt x="8954" y="11291"/>
                </a:lnTo>
                <a:lnTo>
                  <a:pt x="8760" y="11340"/>
                </a:lnTo>
                <a:lnTo>
                  <a:pt x="8151" y="11461"/>
                </a:lnTo>
                <a:lnTo>
                  <a:pt x="8127" y="11461"/>
                </a:lnTo>
                <a:lnTo>
                  <a:pt x="8127" y="11486"/>
                </a:lnTo>
                <a:lnTo>
                  <a:pt x="8151" y="11510"/>
                </a:lnTo>
                <a:lnTo>
                  <a:pt x="8346" y="11583"/>
                </a:lnTo>
                <a:lnTo>
                  <a:pt x="8589" y="11607"/>
                </a:lnTo>
                <a:lnTo>
                  <a:pt x="8370" y="11656"/>
                </a:lnTo>
                <a:lnTo>
                  <a:pt x="8151" y="11680"/>
                </a:lnTo>
                <a:lnTo>
                  <a:pt x="7932" y="11680"/>
                </a:lnTo>
                <a:lnTo>
                  <a:pt x="7713" y="11656"/>
                </a:lnTo>
                <a:lnTo>
                  <a:pt x="7421" y="11632"/>
                </a:lnTo>
                <a:lnTo>
                  <a:pt x="7129" y="11559"/>
                </a:lnTo>
                <a:lnTo>
                  <a:pt x="6862" y="11461"/>
                </a:lnTo>
                <a:lnTo>
                  <a:pt x="6740" y="11388"/>
                </a:lnTo>
                <a:lnTo>
                  <a:pt x="6618" y="11291"/>
                </a:lnTo>
                <a:lnTo>
                  <a:pt x="6594" y="11242"/>
                </a:lnTo>
                <a:lnTo>
                  <a:pt x="6667" y="11194"/>
                </a:lnTo>
                <a:lnTo>
                  <a:pt x="6716" y="11121"/>
                </a:lnTo>
                <a:lnTo>
                  <a:pt x="6716" y="11023"/>
                </a:lnTo>
                <a:lnTo>
                  <a:pt x="6716" y="10950"/>
                </a:lnTo>
                <a:lnTo>
                  <a:pt x="6667" y="10804"/>
                </a:lnTo>
                <a:lnTo>
                  <a:pt x="6618" y="10610"/>
                </a:lnTo>
                <a:lnTo>
                  <a:pt x="6594" y="10415"/>
                </a:lnTo>
                <a:lnTo>
                  <a:pt x="6594" y="10245"/>
                </a:lnTo>
                <a:lnTo>
                  <a:pt x="6618" y="10074"/>
                </a:lnTo>
                <a:lnTo>
                  <a:pt x="6643" y="9977"/>
                </a:lnTo>
                <a:lnTo>
                  <a:pt x="6643" y="9953"/>
                </a:lnTo>
                <a:lnTo>
                  <a:pt x="6618" y="10001"/>
                </a:lnTo>
                <a:lnTo>
                  <a:pt x="6618" y="9928"/>
                </a:lnTo>
                <a:close/>
                <a:moveTo>
                  <a:pt x="9636" y="11218"/>
                </a:moveTo>
                <a:lnTo>
                  <a:pt x="9782" y="11291"/>
                </a:lnTo>
                <a:lnTo>
                  <a:pt x="9928" y="11364"/>
                </a:lnTo>
                <a:lnTo>
                  <a:pt x="9855" y="11510"/>
                </a:lnTo>
                <a:lnTo>
                  <a:pt x="9757" y="11632"/>
                </a:lnTo>
                <a:lnTo>
                  <a:pt x="9636" y="11778"/>
                </a:lnTo>
                <a:lnTo>
                  <a:pt x="9514" y="11875"/>
                </a:lnTo>
                <a:lnTo>
                  <a:pt x="9246" y="12070"/>
                </a:lnTo>
                <a:lnTo>
                  <a:pt x="8930" y="12240"/>
                </a:lnTo>
                <a:lnTo>
                  <a:pt x="8589" y="12362"/>
                </a:lnTo>
                <a:lnTo>
                  <a:pt x="8249" y="12435"/>
                </a:lnTo>
                <a:lnTo>
                  <a:pt x="7908" y="12483"/>
                </a:lnTo>
                <a:lnTo>
                  <a:pt x="7592" y="12508"/>
                </a:lnTo>
                <a:lnTo>
                  <a:pt x="7227" y="12508"/>
                </a:lnTo>
                <a:lnTo>
                  <a:pt x="6886" y="12459"/>
                </a:lnTo>
                <a:lnTo>
                  <a:pt x="6521" y="12362"/>
                </a:lnTo>
                <a:lnTo>
                  <a:pt x="6375" y="12289"/>
                </a:lnTo>
                <a:lnTo>
                  <a:pt x="6205" y="12216"/>
                </a:lnTo>
                <a:lnTo>
                  <a:pt x="6083" y="12118"/>
                </a:lnTo>
                <a:lnTo>
                  <a:pt x="5986" y="12021"/>
                </a:lnTo>
                <a:lnTo>
                  <a:pt x="5888" y="11924"/>
                </a:lnTo>
                <a:lnTo>
                  <a:pt x="5815" y="11826"/>
                </a:lnTo>
                <a:lnTo>
                  <a:pt x="5694" y="11583"/>
                </a:lnTo>
                <a:lnTo>
                  <a:pt x="5572" y="11315"/>
                </a:lnTo>
                <a:lnTo>
                  <a:pt x="5645" y="11291"/>
                </a:lnTo>
                <a:lnTo>
                  <a:pt x="5840" y="11267"/>
                </a:lnTo>
                <a:lnTo>
                  <a:pt x="6107" y="11242"/>
                </a:lnTo>
                <a:lnTo>
                  <a:pt x="6180" y="11364"/>
                </a:lnTo>
                <a:lnTo>
                  <a:pt x="6278" y="11486"/>
                </a:lnTo>
                <a:lnTo>
                  <a:pt x="6448" y="11656"/>
                </a:lnTo>
                <a:lnTo>
                  <a:pt x="6594" y="11753"/>
                </a:lnTo>
                <a:lnTo>
                  <a:pt x="6764" y="11851"/>
                </a:lnTo>
                <a:lnTo>
                  <a:pt x="7105" y="11972"/>
                </a:lnTo>
                <a:lnTo>
                  <a:pt x="7446" y="12045"/>
                </a:lnTo>
                <a:lnTo>
                  <a:pt x="7811" y="12094"/>
                </a:lnTo>
                <a:lnTo>
                  <a:pt x="8151" y="12094"/>
                </a:lnTo>
                <a:lnTo>
                  <a:pt x="8492" y="12070"/>
                </a:lnTo>
                <a:lnTo>
                  <a:pt x="8833" y="11972"/>
                </a:lnTo>
                <a:lnTo>
                  <a:pt x="9003" y="11924"/>
                </a:lnTo>
                <a:lnTo>
                  <a:pt x="9173" y="11851"/>
                </a:lnTo>
                <a:lnTo>
                  <a:pt x="9295" y="11753"/>
                </a:lnTo>
                <a:lnTo>
                  <a:pt x="9441" y="11607"/>
                </a:lnTo>
                <a:lnTo>
                  <a:pt x="9563" y="11461"/>
                </a:lnTo>
                <a:lnTo>
                  <a:pt x="9587" y="11364"/>
                </a:lnTo>
                <a:lnTo>
                  <a:pt x="9611" y="11291"/>
                </a:lnTo>
                <a:lnTo>
                  <a:pt x="9636" y="11218"/>
                </a:lnTo>
                <a:close/>
                <a:moveTo>
                  <a:pt x="5231" y="11437"/>
                </a:moveTo>
                <a:lnTo>
                  <a:pt x="5231" y="11583"/>
                </a:lnTo>
                <a:lnTo>
                  <a:pt x="5280" y="11729"/>
                </a:lnTo>
                <a:lnTo>
                  <a:pt x="5329" y="11875"/>
                </a:lnTo>
                <a:lnTo>
                  <a:pt x="5402" y="12021"/>
                </a:lnTo>
                <a:lnTo>
                  <a:pt x="5596" y="12264"/>
                </a:lnTo>
                <a:lnTo>
                  <a:pt x="5815" y="12459"/>
                </a:lnTo>
                <a:lnTo>
                  <a:pt x="6010" y="12581"/>
                </a:lnTo>
                <a:lnTo>
                  <a:pt x="6205" y="12702"/>
                </a:lnTo>
                <a:lnTo>
                  <a:pt x="6399" y="12775"/>
                </a:lnTo>
                <a:lnTo>
                  <a:pt x="6618" y="12848"/>
                </a:lnTo>
                <a:lnTo>
                  <a:pt x="6837" y="12897"/>
                </a:lnTo>
                <a:lnTo>
                  <a:pt x="7056" y="12946"/>
                </a:lnTo>
                <a:lnTo>
                  <a:pt x="7494" y="12970"/>
                </a:lnTo>
                <a:lnTo>
                  <a:pt x="7908" y="12946"/>
                </a:lnTo>
                <a:lnTo>
                  <a:pt x="8322" y="12897"/>
                </a:lnTo>
                <a:lnTo>
                  <a:pt x="8760" y="12775"/>
                </a:lnTo>
                <a:lnTo>
                  <a:pt x="9149" y="12629"/>
                </a:lnTo>
                <a:lnTo>
                  <a:pt x="9344" y="12532"/>
                </a:lnTo>
                <a:lnTo>
                  <a:pt x="9538" y="12410"/>
                </a:lnTo>
                <a:lnTo>
                  <a:pt x="9709" y="12289"/>
                </a:lnTo>
                <a:lnTo>
                  <a:pt x="9879" y="12143"/>
                </a:lnTo>
                <a:lnTo>
                  <a:pt x="10025" y="11997"/>
                </a:lnTo>
                <a:lnTo>
                  <a:pt x="10147" y="11851"/>
                </a:lnTo>
                <a:lnTo>
                  <a:pt x="10268" y="11656"/>
                </a:lnTo>
                <a:lnTo>
                  <a:pt x="10366" y="11486"/>
                </a:lnTo>
                <a:lnTo>
                  <a:pt x="10950" y="11583"/>
                </a:lnTo>
                <a:lnTo>
                  <a:pt x="10974" y="11583"/>
                </a:lnTo>
                <a:lnTo>
                  <a:pt x="10828" y="11680"/>
                </a:lnTo>
                <a:lnTo>
                  <a:pt x="10658" y="11778"/>
                </a:lnTo>
                <a:lnTo>
                  <a:pt x="10512" y="11899"/>
                </a:lnTo>
                <a:lnTo>
                  <a:pt x="10366" y="12045"/>
                </a:lnTo>
                <a:lnTo>
                  <a:pt x="10317" y="12118"/>
                </a:lnTo>
                <a:lnTo>
                  <a:pt x="10293" y="12216"/>
                </a:lnTo>
                <a:lnTo>
                  <a:pt x="10439" y="12167"/>
                </a:lnTo>
                <a:lnTo>
                  <a:pt x="10585" y="12094"/>
                </a:lnTo>
                <a:lnTo>
                  <a:pt x="10852" y="11924"/>
                </a:lnTo>
                <a:lnTo>
                  <a:pt x="11193" y="11778"/>
                </a:lnTo>
                <a:lnTo>
                  <a:pt x="11315" y="11753"/>
                </a:lnTo>
                <a:lnTo>
                  <a:pt x="11436" y="11705"/>
                </a:lnTo>
                <a:lnTo>
                  <a:pt x="11461" y="11680"/>
                </a:lnTo>
                <a:lnTo>
                  <a:pt x="12020" y="11851"/>
                </a:lnTo>
                <a:lnTo>
                  <a:pt x="11728" y="11948"/>
                </a:lnTo>
                <a:lnTo>
                  <a:pt x="11436" y="12070"/>
                </a:lnTo>
                <a:lnTo>
                  <a:pt x="11144" y="12191"/>
                </a:lnTo>
                <a:lnTo>
                  <a:pt x="10877" y="12362"/>
                </a:lnTo>
                <a:lnTo>
                  <a:pt x="10633" y="12532"/>
                </a:lnTo>
                <a:lnTo>
                  <a:pt x="10609" y="12556"/>
                </a:lnTo>
                <a:lnTo>
                  <a:pt x="10633" y="12581"/>
                </a:lnTo>
                <a:lnTo>
                  <a:pt x="11144" y="12386"/>
                </a:lnTo>
                <a:lnTo>
                  <a:pt x="11655" y="12216"/>
                </a:lnTo>
                <a:lnTo>
                  <a:pt x="11874" y="12167"/>
                </a:lnTo>
                <a:lnTo>
                  <a:pt x="12093" y="12118"/>
                </a:lnTo>
                <a:lnTo>
                  <a:pt x="12312" y="12094"/>
                </a:lnTo>
                <a:lnTo>
                  <a:pt x="12531" y="12021"/>
                </a:lnTo>
                <a:lnTo>
                  <a:pt x="12969" y="12216"/>
                </a:lnTo>
                <a:lnTo>
                  <a:pt x="12726" y="12289"/>
                </a:lnTo>
                <a:lnTo>
                  <a:pt x="12507" y="12386"/>
                </a:lnTo>
                <a:lnTo>
                  <a:pt x="11874" y="12654"/>
                </a:lnTo>
                <a:lnTo>
                  <a:pt x="11582" y="12800"/>
                </a:lnTo>
                <a:lnTo>
                  <a:pt x="11266" y="12897"/>
                </a:lnTo>
                <a:lnTo>
                  <a:pt x="11242" y="12921"/>
                </a:lnTo>
                <a:lnTo>
                  <a:pt x="11217" y="12946"/>
                </a:lnTo>
                <a:lnTo>
                  <a:pt x="11242" y="12970"/>
                </a:lnTo>
                <a:lnTo>
                  <a:pt x="11266" y="12994"/>
                </a:lnTo>
                <a:lnTo>
                  <a:pt x="11850" y="12873"/>
                </a:lnTo>
                <a:lnTo>
                  <a:pt x="12458" y="12727"/>
                </a:lnTo>
                <a:lnTo>
                  <a:pt x="12677" y="12678"/>
                </a:lnTo>
                <a:lnTo>
                  <a:pt x="12920" y="12629"/>
                </a:lnTo>
                <a:lnTo>
                  <a:pt x="13164" y="12556"/>
                </a:lnTo>
                <a:lnTo>
                  <a:pt x="13285" y="12508"/>
                </a:lnTo>
                <a:lnTo>
                  <a:pt x="13383" y="12459"/>
                </a:lnTo>
                <a:lnTo>
                  <a:pt x="13626" y="12629"/>
                </a:lnTo>
                <a:lnTo>
                  <a:pt x="13869" y="12824"/>
                </a:lnTo>
                <a:lnTo>
                  <a:pt x="13602" y="12873"/>
                </a:lnTo>
                <a:lnTo>
                  <a:pt x="12847" y="13067"/>
                </a:lnTo>
                <a:lnTo>
                  <a:pt x="12482" y="13165"/>
                </a:lnTo>
                <a:lnTo>
                  <a:pt x="12142" y="13286"/>
                </a:lnTo>
                <a:lnTo>
                  <a:pt x="12093" y="13335"/>
                </a:lnTo>
                <a:lnTo>
                  <a:pt x="12117" y="13359"/>
                </a:lnTo>
                <a:lnTo>
                  <a:pt x="12263" y="13408"/>
                </a:lnTo>
                <a:lnTo>
                  <a:pt x="12409" y="13432"/>
                </a:lnTo>
                <a:lnTo>
                  <a:pt x="12531" y="13457"/>
                </a:lnTo>
                <a:lnTo>
                  <a:pt x="12677" y="13432"/>
                </a:lnTo>
                <a:lnTo>
                  <a:pt x="12969" y="13408"/>
                </a:lnTo>
                <a:lnTo>
                  <a:pt x="13237" y="13335"/>
                </a:lnTo>
                <a:lnTo>
                  <a:pt x="13675" y="13238"/>
                </a:lnTo>
                <a:lnTo>
                  <a:pt x="13869" y="13189"/>
                </a:lnTo>
                <a:lnTo>
                  <a:pt x="14088" y="13165"/>
                </a:lnTo>
                <a:lnTo>
                  <a:pt x="14186" y="13140"/>
                </a:lnTo>
                <a:lnTo>
                  <a:pt x="14356" y="13335"/>
                </a:lnTo>
                <a:lnTo>
                  <a:pt x="14502" y="13530"/>
                </a:lnTo>
                <a:lnTo>
                  <a:pt x="14186" y="13554"/>
                </a:lnTo>
                <a:lnTo>
                  <a:pt x="13845" y="13578"/>
                </a:lnTo>
                <a:lnTo>
                  <a:pt x="13529" y="13627"/>
                </a:lnTo>
                <a:lnTo>
                  <a:pt x="13212" y="13676"/>
                </a:lnTo>
                <a:lnTo>
                  <a:pt x="13042" y="13724"/>
                </a:lnTo>
                <a:lnTo>
                  <a:pt x="12896" y="13773"/>
                </a:lnTo>
                <a:lnTo>
                  <a:pt x="12872" y="13797"/>
                </a:lnTo>
                <a:lnTo>
                  <a:pt x="12872" y="13822"/>
                </a:lnTo>
                <a:lnTo>
                  <a:pt x="12896" y="13846"/>
                </a:lnTo>
                <a:lnTo>
                  <a:pt x="12896" y="13870"/>
                </a:lnTo>
                <a:lnTo>
                  <a:pt x="13188" y="13919"/>
                </a:lnTo>
                <a:lnTo>
                  <a:pt x="13456" y="13943"/>
                </a:lnTo>
                <a:lnTo>
                  <a:pt x="13991" y="13919"/>
                </a:lnTo>
                <a:lnTo>
                  <a:pt x="14745" y="13919"/>
                </a:lnTo>
                <a:lnTo>
                  <a:pt x="14916" y="14284"/>
                </a:lnTo>
                <a:lnTo>
                  <a:pt x="14405" y="14308"/>
                </a:lnTo>
                <a:lnTo>
                  <a:pt x="13821" y="14308"/>
                </a:lnTo>
                <a:lnTo>
                  <a:pt x="13529" y="14333"/>
                </a:lnTo>
                <a:lnTo>
                  <a:pt x="13383" y="14357"/>
                </a:lnTo>
                <a:lnTo>
                  <a:pt x="13237" y="14381"/>
                </a:lnTo>
                <a:lnTo>
                  <a:pt x="13212" y="14406"/>
                </a:lnTo>
                <a:lnTo>
                  <a:pt x="13188" y="14454"/>
                </a:lnTo>
                <a:lnTo>
                  <a:pt x="13212" y="14503"/>
                </a:lnTo>
                <a:lnTo>
                  <a:pt x="13237" y="14527"/>
                </a:lnTo>
                <a:lnTo>
                  <a:pt x="13529" y="14600"/>
                </a:lnTo>
                <a:lnTo>
                  <a:pt x="13821" y="14625"/>
                </a:lnTo>
                <a:lnTo>
                  <a:pt x="14721" y="14625"/>
                </a:lnTo>
                <a:lnTo>
                  <a:pt x="15037" y="14600"/>
                </a:lnTo>
                <a:lnTo>
                  <a:pt x="15110" y="14868"/>
                </a:lnTo>
                <a:lnTo>
                  <a:pt x="15159" y="15136"/>
                </a:lnTo>
                <a:lnTo>
                  <a:pt x="14989" y="15087"/>
                </a:lnTo>
                <a:lnTo>
                  <a:pt x="14818" y="15087"/>
                </a:lnTo>
                <a:lnTo>
                  <a:pt x="14453" y="15063"/>
                </a:lnTo>
                <a:lnTo>
                  <a:pt x="14234" y="15063"/>
                </a:lnTo>
                <a:lnTo>
                  <a:pt x="13991" y="15087"/>
                </a:lnTo>
                <a:lnTo>
                  <a:pt x="13772" y="15111"/>
                </a:lnTo>
                <a:lnTo>
                  <a:pt x="13529" y="15184"/>
                </a:lnTo>
                <a:lnTo>
                  <a:pt x="13504" y="15209"/>
                </a:lnTo>
                <a:lnTo>
                  <a:pt x="13504" y="15233"/>
                </a:lnTo>
                <a:lnTo>
                  <a:pt x="13504" y="15282"/>
                </a:lnTo>
                <a:lnTo>
                  <a:pt x="13553" y="15282"/>
                </a:lnTo>
                <a:lnTo>
                  <a:pt x="14015" y="15306"/>
                </a:lnTo>
                <a:lnTo>
                  <a:pt x="14453" y="15330"/>
                </a:lnTo>
                <a:lnTo>
                  <a:pt x="14843" y="15355"/>
                </a:lnTo>
                <a:lnTo>
                  <a:pt x="15013" y="15355"/>
                </a:lnTo>
                <a:lnTo>
                  <a:pt x="15183" y="15330"/>
                </a:lnTo>
                <a:lnTo>
                  <a:pt x="15183" y="15330"/>
                </a:lnTo>
                <a:lnTo>
                  <a:pt x="15086" y="15355"/>
                </a:lnTo>
                <a:lnTo>
                  <a:pt x="14794" y="15452"/>
                </a:lnTo>
                <a:lnTo>
                  <a:pt x="14502" y="15549"/>
                </a:lnTo>
                <a:lnTo>
                  <a:pt x="13918" y="15671"/>
                </a:lnTo>
                <a:lnTo>
                  <a:pt x="13310" y="15768"/>
                </a:lnTo>
                <a:lnTo>
                  <a:pt x="12701" y="15841"/>
                </a:lnTo>
                <a:lnTo>
                  <a:pt x="12677" y="15720"/>
                </a:lnTo>
                <a:lnTo>
                  <a:pt x="12653" y="15525"/>
                </a:lnTo>
                <a:lnTo>
                  <a:pt x="12628" y="15428"/>
                </a:lnTo>
                <a:lnTo>
                  <a:pt x="12555" y="15330"/>
                </a:lnTo>
                <a:lnTo>
                  <a:pt x="12482" y="15257"/>
                </a:lnTo>
                <a:lnTo>
                  <a:pt x="12385" y="15233"/>
                </a:lnTo>
                <a:lnTo>
                  <a:pt x="12288" y="15257"/>
                </a:lnTo>
                <a:lnTo>
                  <a:pt x="12215" y="15330"/>
                </a:lnTo>
                <a:lnTo>
                  <a:pt x="12166" y="15428"/>
                </a:lnTo>
                <a:lnTo>
                  <a:pt x="12142" y="15525"/>
                </a:lnTo>
                <a:lnTo>
                  <a:pt x="12142" y="15720"/>
                </a:lnTo>
                <a:lnTo>
                  <a:pt x="12142" y="15890"/>
                </a:lnTo>
                <a:lnTo>
                  <a:pt x="11801" y="15939"/>
                </a:lnTo>
                <a:lnTo>
                  <a:pt x="11290" y="15987"/>
                </a:lnTo>
                <a:lnTo>
                  <a:pt x="10755" y="16036"/>
                </a:lnTo>
                <a:lnTo>
                  <a:pt x="9709" y="16085"/>
                </a:lnTo>
                <a:lnTo>
                  <a:pt x="7592" y="16085"/>
                </a:lnTo>
                <a:lnTo>
                  <a:pt x="6521" y="16060"/>
                </a:lnTo>
                <a:lnTo>
                  <a:pt x="5475" y="16012"/>
                </a:lnTo>
                <a:lnTo>
                  <a:pt x="4428" y="15939"/>
                </a:lnTo>
                <a:lnTo>
                  <a:pt x="3382" y="15841"/>
                </a:lnTo>
                <a:lnTo>
                  <a:pt x="3236" y="15817"/>
                </a:lnTo>
                <a:lnTo>
                  <a:pt x="3236" y="15768"/>
                </a:lnTo>
                <a:lnTo>
                  <a:pt x="3236" y="15671"/>
                </a:lnTo>
                <a:lnTo>
                  <a:pt x="3212" y="15622"/>
                </a:lnTo>
                <a:lnTo>
                  <a:pt x="3212" y="15574"/>
                </a:lnTo>
                <a:lnTo>
                  <a:pt x="3236" y="15403"/>
                </a:lnTo>
                <a:lnTo>
                  <a:pt x="3236" y="15306"/>
                </a:lnTo>
                <a:lnTo>
                  <a:pt x="3212" y="15209"/>
                </a:lnTo>
                <a:lnTo>
                  <a:pt x="3163" y="15136"/>
                </a:lnTo>
                <a:lnTo>
                  <a:pt x="3090" y="15087"/>
                </a:lnTo>
                <a:lnTo>
                  <a:pt x="3017" y="15087"/>
                </a:lnTo>
                <a:lnTo>
                  <a:pt x="2920" y="15111"/>
                </a:lnTo>
                <a:lnTo>
                  <a:pt x="2823" y="15209"/>
                </a:lnTo>
                <a:lnTo>
                  <a:pt x="2750" y="15330"/>
                </a:lnTo>
                <a:lnTo>
                  <a:pt x="2725" y="15452"/>
                </a:lnTo>
                <a:lnTo>
                  <a:pt x="2701" y="15598"/>
                </a:lnTo>
                <a:lnTo>
                  <a:pt x="2701" y="15695"/>
                </a:lnTo>
                <a:lnTo>
                  <a:pt x="2141" y="15525"/>
                </a:lnTo>
                <a:lnTo>
                  <a:pt x="1582" y="15355"/>
                </a:lnTo>
                <a:lnTo>
                  <a:pt x="1314" y="15282"/>
                </a:lnTo>
                <a:lnTo>
                  <a:pt x="1046" y="15257"/>
                </a:lnTo>
                <a:lnTo>
                  <a:pt x="754" y="15233"/>
                </a:lnTo>
                <a:lnTo>
                  <a:pt x="487" y="15257"/>
                </a:lnTo>
                <a:lnTo>
                  <a:pt x="462" y="15038"/>
                </a:lnTo>
                <a:lnTo>
                  <a:pt x="487" y="14844"/>
                </a:lnTo>
                <a:lnTo>
                  <a:pt x="511" y="14625"/>
                </a:lnTo>
                <a:lnTo>
                  <a:pt x="584" y="14430"/>
                </a:lnTo>
                <a:lnTo>
                  <a:pt x="657" y="14235"/>
                </a:lnTo>
                <a:lnTo>
                  <a:pt x="754" y="14041"/>
                </a:lnTo>
                <a:lnTo>
                  <a:pt x="852" y="13870"/>
                </a:lnTo>
                <a:lnTo>
                  <a:pt x="973" y="13676"/>
                </a:lnTo>
                <a:lnTo>
                  <a:pt x="1241" y="13359"/>
                </a:lnTo>
                <a:lnTo>
                  <a:pt x="1557" y="13043"/>
                </a:lnTo>
                <a:lnTo>
                  <a:pt x="1874" y="12775"/>
                </a:lnTo>
                <a:lnTo>
                  <a:pt x="2190" y="12532"/>
                </a:lnTo>
                <a:lnTo>
                  <a:pt x="2409" y="12386"/>
                </a:lnTo>
                <a:lnTo>
                  <a:pt x="2604" y="12289"/>
                </a:lnTo>
                <a:lnTo>
                  <a:pt x="3042" y="12070"/>
                </a:lnTo>
                <a:lnTo>
                  <a:pt x="3480" y="11924"/>
                </a:lnTo>
                <a:lnTo>
                  <a:pt x="3942" y="11778"/>
                </a:lnTo>
                <a:lnTo>
                  <a:pt x="4234" y="11680"/>
                </a:lnTo>
                <a:lnTo>
                  <a:pt x="4574" y="11607"/>
                </a:lnTo>
                <a:lnTo>
                  <a:pt x="5231" y="11437"/>
                </a:lnTo>
                <a:close/>
                <a:moveTo>
                  <a:pt x="8200" y="1"/>
                </a:moveTo>
                <a:lnTo>
                  <a:pt x="7811" y="50"/>
                </a:lnTo>
                <a:lnTo>
                  <a:pt x="7470" y="123"/>
                </a:lnTo>
                <a:lnTo>
                  <a:pt x="7154" y="244"/>
                </a:lnTo>
                <a:lnTo>
                  <a:pt x="6667" y="463"/>
                </a:lnTo>
                <a:lnTo>
                  <a:pt x="6424" y="609"/>
                </a:lnTo>
                <a:lnTo>
                  <a:pt x="6278" y="731"/>
                </a:lnTo>
                <a:lnTo>
                  <a:pt x="6205" y="804"/>
                </a:lnTo>
                <a:lnTo>
                  <a:pt x="6180" y="853"/>
                </a:lnTo>
                <a:lnTo>
                  <a:pt x="6205" y="926"/>
                </a:lnTo>
                <a:lnTo>
                  <a:pt x="6253" y="974"/>
                </a:lnTo>
                <a:lnTo>
                  <a:pt x="6302" y="999"/>
                </a:lnTo>
                <a:lnTo>
                  <a:pt x="6472" y="999"/>
                </a:lnTo>
                <a:lnTo>
                  <a:pt x="6594" y="950"/>
                </a:lnTo>
                <a:lnTo>
                  <a:pt x="6716" y="877"/>
                </a:lnTo>
                <a:lnTo>
                  <a:pt x="7178" y="682"/>
                </a:lnTo>
                <a:lnTo>
                  <a:pt x="7421" y="585"/>
                </a:lnTo>
                <a:lnTo>
                  <a:pt x="7665" y="488"/>
                </a:lnTo>
                <a:lnTo>
                  <a:pt x="8005" y="439"/>
                </a:lnTo>
                <a:lnTo>
                  <a:pt x="8346" y="415"/>
                </a:lnTo>
                <a:lnTo>
                  <a:pt x="8735" y="439"/>
                </a:lnTo>
                <a:lnTo>
                  <a:pt x="9125" y="488"/>
                </a:lnTo>
                <a:lnTo>
                  <a:pt x="9490" y="585"/>
                </a:lnTo>
                <a:lnTo>
                  <a:pt x="9855" y="707"/>
                </a:lnTo>
                <a:lnTo>
                  <a:pt x="10195" y="828"/>
                </a:lnTo>
                <a:lnTo>
                  <a:pt x="10487" y="974"/>
                </a:lnTo>
                <a:lnTo>
                  <a:pt x="10706" y="1096"/>
                </a:lnTo>
                <a:lnTo>
                  <a:pt x="10877" y="1242"/>
                </a:lnTo>
                <a:lnTo>
                  <a:pt x="11023" y="1412"/>
                </a:lnTo>
                <a:lnTo>
                  <a:pt x="11169" y="1583"/>
                </a:lnTo>
                <a:lnTo>
                  <a:pt x="11290" y="1801"/>
                </a:lnTo>
                <a:lnTo>
                  <a:pt x="11388" y="1996"/>
                </a:lnTo>
                <a:lnTo>
                  <a:pt x="11485" y="2215"/>
                </a:lnTo>
                <a:lnTo>
                  <a:pt x="11558" y="2458"/>
                </a:lnTo>
                <a:lnTo>
                  <a:pt x="11655" y="2921"/>
                </a:lnTo>
                <a:lnTo>
                  <a:pt x="11728" y="3407"/>
                </a:lnTo>
                <a:lnTo>
                  <a:pt x="11753" y="3894"/>
                </a:lnTo>
                <a:lnTo>
                  <a:pt x="11753" y="4356"/>
                </a:lnTo>
                <a:lnTo>
                  <a:pt x="11217" y="4356"/>
                </a:lnTo>
                <a:lnTo>
                  <a:pt x="10974" y="4332"/>
                </a:lnTo>
                <a:lnTo>
                  <a:pt x="10731" y="4259"/>
                </a:lnTo>
                <a:lnTo>
                  <a:pt x="10487" y="4210"/>
                </a:lnTo>
                <a:lnTo>
                  <a:pt x="10244" y="4113"/>
                </a:lnTo>
                <a:lnTo>
                  <a:pt x="9782" y="3918"/>
                </a:lnTo>
                <a:lnTo>
                  <a:pt x="9319" y="3675"/>
                </a:lnTo>
                <a:lnTo>
                  <a:pt x="8881" y="3432"/>
                </a:lnTo>
                <a:lnTo>
                  <a:pt x="8419" y="3164"/>
                </a:lnTo>
                <a:lnTo>
                  <a:pt x="7981" y="2921"/>
                </a:lnTo>
                <a:lnTo>
                  <a:pt x="7908" y="2896"/>
                </a:lnTo>
                <a:lnTo>
                  <a:pt x="7835" y="2896"/>
                </a:lnTo>
                <a:lnTo>
                  <a:pt x="7786" y="2921"/>
                </a:lnTo>
                <a:lnTo>
                  <a:pt x="7738" y="2945"/>
                </a:lnTo>
                <a:lnTo>
                  <a:pt x="7689" y="2994"/>
                </a:lnTo>
                <a:lnTo>
                  <a:pt x="7665" y="3042"/>
                </a:lnTo>
                <a:lnTo>
                  <a:pt x="7640" y="3115"/>
                </a:lnTo>
                <a:lnTo>
                  <a:pt x="7640" y="3164"/>
                </a:lnTo>
                <a:lnTo>
                  <a:pt x="7713" y="3529"/>
                </a:lnTo>
                <a:lnTo>
                  <a:pt x="7786" y="3894"/>
                </a:lnTo>
                <a:lnTo>
                  <a:pt x="7640" y="3797"/>
                </a:lnTo>
                <a:lnTo>
                  <a:pt x="7494" y="3699"/>
                </a:lnTo>
                <a:lnTo>
                  <a:pt x="7202" y="3432"/>
                </a:lnTo>
                <a:lnTo>
                  <a:pt x="6959" y="3140"/>
                </a:lnTo>
                <a:lnTo>
                  <a:pt x="6740" y="2799"/>
                </a:lnTo>
                <a:lnTo>
                  <a:pt x="6545" y="2458"/>
                </a:lnTo>
                <a:lnTo>
                  <a:pt x="6424" y="2118"/>
                </a:lnTo>
                <a:lnTo>
                  <a:pt x="6399" y="1947"/>
                </a:lnTo>
                <a:lnTo>
                  <a:pt x="6375" y="1777"/>
                </a:lnTo>
                <a:lnTo>
                  <a:pt x="6375" y="1607"/>
                </a:lnTo>
                <a:lnTo>
                  <a:pt x="6399" y="1461"/>
                </a:lnTo>
                <a:lnTo>
                  <a:pt x="6399" y="1388"/>
                </a:lnTo>
                <a:lnTo>
                  <a:pt x="6399" y="1339"/>
                </a:lnTo>
                <a:lnTo>
                  <a:pt x="6351" y="1291"/>
                </a:lnTo>
                <a:lnTo>
                  <a:pt x="6302" y="1266"/>
                </a:lnTo>
                <a:lnTo>
                  <a:pt x="6205" y="1266"/>
                </a:lnTo>
                <a:lnTo>
                  <a:pt x="6156" y="1291"/>
                </a:lnTo>
                <a:lnTo>
                  <a:pt x="6107" y="1339"/>
                </a:lnTo>
                <a:lnTo>
                  <a:pt x="6034" y="1485"/>
                </a:lnTo>
                <a:lnTo>
                  <a:pt x="6010" y="1655"/>
                </a:lnTo>
                <a:lnTo>
                  <a:pt x="5815" y="1680"/>
                </a:lnTo>
                <a:lnTo>
                  <a:pt x="5645" y="1728"/>
                </a:lnTo>
                <a:lnTo>
                  <a:pt x="5475" y="1826"/>
                </a:lnTo>
                <a:lnTo>
                  <a:pt x="5304" y="1923"/>
                </a:lnTo>
                <a:lnTo>
                  <a:pt x="5085" y="2069"/>
                </a:lnTo>
                <a:lnTo>
                  <a:pt x="4891" y="2215"/>
                </a:lnTo>
                <a:lnTo>
                  <a:pt x="4720" y="2337"/>
                </a:lnTo>
                <a:lnTo>
                  <a:pt x="4647" y="2410"/>
                </a:lnTo>
                <a:lnTo>
                  <a:pt x="4599" y="2507"/>
                </a:lnTo>
                <a:lnTo>
                  <a:pt x="4574" y="2531"/>
                </a:lnTo>
                <a:lnTo>
                  <a:pt x="4599" y="2556"/>
                </a:lnTo>
                <a:lnTo>
                  <a:pt x="4623" y="2580"/>
                </a:lnTo>
                <a:lnTo>
                  <a:pt x="4647" y="2604"/>
                </a:lnTo>
                <a:lnTo>
                  <a:pt x="4745" y="2580"/>
                </a:lnTo>
                <a:lnTo>
                  <a:pt x="4818" y="2556"/>
                </a:lnTo>
                <a:lnTo>
                  <a:pt x="4988" y="2458"/>
                </a:lnTo>
                <a:lnTo>
                  <a:pt x="5280" y="2239"/>
                </a:lnTo>
                <a:lnTo>
                  <a:pt x="5621" y="1996"/>
                </a:lnTo>
                <a:lnTo>
                  <a:pt x="5986" y="1801"/>
                </a:lnTo>
                <a:lnTo>
                  <a:pt x="5986" y="1996"/>
                </a:lnTo>
                <a:lnTo>
                  <a:pt x="6034" y="2166"/>
                </a:lnTo>
                <a:lnTo>
                  <a:pt x="6083" y="2337"/>
                </a:lnTo>
                <a:lnTo>
                  <a:pt x="6156" y="2531"/>
                </a:lnTo>
                <a:lnTo>
                  <a:pt x="6302" y="2872"/>
                </a:lnTo>
                <a:lnTo>
                  <a:pt x="6472" y="3164"/>
                </a:lnTo>
                <a:lnTo>
                  <a:pt x="6618" y="3359"/>
                </a:lnTo>
                <a:lnTo>
                  <a:pt x="6764" y="3578"/>
                </a:lnTo>
                <a:lnTo>
                  <a:pt x="6959" y="3772"/>
                </a:lnTo>
                <a:lnTo>
                  <a:pt x="7129" y="3967"/>
                </a:lnTo>
                <a:lnTo>
                  <a:pt x="7348" y="4137"/>
                </a:lnTo>
                <a:lnTo>
                  <a:pt x="7567" y="4283"/>
                </a:lnTo>
                <a:lnTo>
                  <a:pt x="7811" y="4381"/>
                </a:lnTo>
                <a:lnTo>
                  <a:pt x="8054" y="4454"/>
                </a:lnTo>
                <a:lnTo>
                  <a:pt x="8151" y="4454"/>
                </a:lnTo>
                <a:lnTo>
                  <a:pt x="8249" y="4381"/>
                </a:lnTo>
                <a:lnTo>
                  <a:pt x="8297" y="4356"/>
                </a:lnTo>
                <a:lnTo>
                  <a:pt x="8322" y="4308"/>
                </a:lnTo>
                <a:lnTo>
                  <a:pt x="8322" y="4235"/>
                </a:lnTo>
                <a:lnTo>
                  <a:pt x="8322" y="4186"/>
                </a:lnTo>
                <a:lnTo>
                  <a:pt x="8151" y="3505"/>
                </a:lnTo>
                <a:lnTo>
                  <a:pt x="8151" y="3505"/>
                </a:lnTo>
                <a:lnTo>
                  <a:pt x="8881" y="3918"/>
                </a:lnTo>
                <a:lnTo>
                  <a:pt x="9587" y="4283"/>
                </a:lnTo>
                <a:lnTo>
                  <a:pt x="9952" y="4429"/>
                </a:lnTo>
                <a:lnTo>
                  <a:pt x="10317" y="4575"/>
                </a:lnTo>
                <a:lnTo>
                  <a:pt x="10682" y="4697"/>
                </a:lnTo>
                <a:lnTo>
                  <a:pt x="11071" y="4746"/>
                </a:lnTo>
                <a:lnTo>
                  <a:pt x="11169" y="4940"/>
                </a:lnTo>
                <a:lnTo>
                  <a:pt x="11242" y="5111"/>
                </a:lnTo>
                <a:lnTo>
                  <a:pt x="11266" y="5281"/>
                </a:lnTo>
                <a:lnTo>
                  <a:pt x="11266" y="5451"/>
                </a:lnTo>
                <a:lnTo>
                  <a:pt x="11242" y="5792"/>
                </a:lnTo>
                <a:lnTo>
                  <a:pt x="11266" y="5865"/>
                </a:lnTo>
                <a:lnTo>
                  <a:pt x="11315" y="5938"/>
                </a:lnTo>
                <a:lnTo>
                  <a:pt x="11363" y="5987"/>
                </a:lnTo>
                <a:lnTo>
                  <a:pt x="11509" y="5987"/>
                </a:lnTo>
                <a:lnTo>
                  <a:pt x="11582" y="5962"/>
                </a:lnTo>
                <a:lnTo>
                  <a:pt x="11631" y="5914"/>
                </a:lnTo>
                <a:lnTo>
                  <a:pt x="11655" y="5841"/>
                </a:lnTo>
                <a:lnTo>
                  <a:pt x="11704" y="5622"/>
                </a:lnTo>
                <a:lnTo>
                  <a:pt x="11704" y="5354"/>
                </a:lnTo>
                <a:lnTo>
                  <a:pt x="11680" y="5135"/>
                </a:lnTo>
                <a:lnTo>
                  <a:pt x="11607" y="4892"/>
                </a:lnTo>
                <a:lnTo>
                  <a:pt x="11558" y="4794"/>
                </a:lnTo>
                <a:lnTo>
                  <a:pt x="11680" y="4770"/>
                </a:lnTo>
                <a:lnTo>
                  <a:pt x="11801" y="4940"/>
                </a:lnTo>
                <a:lnTo>
                  <a:pt x="11923" y="5111"/>
                </a:lnTo>
                <a:lnTo>
                  <a:pt x="11996" y="5305"/>
                </a:lnTo>
                <a:lnTo>
                  <a:pt x="12044" y="5500"/>
                </a:lnTo>
                <a:lnTo>
                  <a:pt x="12069" y="5695"/>
                </a:lnTo>
                <a:lnTo>
                  <a:pt x="12093" y="5889"/>
                </a:lnTo>
                <a:lnTo>
                  <a:pt x="12069" y="6108"/>
                </a:lnTo>
                <a:lnTo>
                  <a:pt x="12044" y="6303"/>
                </a:lnTo>
                <a:lnTo>
                  <a:pt x="11996" y="6522"/>
                </a:lnTo>
                <a:lnTo>
                  <a:pt x="11899" y="6692"/>
                </a:lnTo>
                <a:lnTo>
                  <a:pt x="11801" y="6887"/>
                </a:lnTo>
                <a:lnTo>
                  <a:pt x="11655" y="7033"/>
                </a:lnTo>
                <a:lnTo>
                  <a:pt x="11631" y="7082"/>
                </a:lnTo>
                <a:lnTo>
                  <a:pt x="11631" y="6936"/>
                </a:lnTo>
                <a:lnTo>
                  <a:pt x="11631" y="6814"/>
                </a:lnTo>
                <a:lnTo>
                  <a:pt x="11582" y="6717"/>
                </a:lnTo>
                <a:lnTo>
                  <a:pt x="11509" y="6619"/>
                </a:lnTo>
                <a:lnTo>
                  <a:pt x="11436" y="6571"/>
                </a:lnTo>
                <a:lnTo>
                  <a:pt x="11290" y="6571"/>
                </a:lnTo>
                <a:lnTo>
                  <a:pt x="11242" y="6619"/>
                </a:lnTo>
                <a:lnTo>
                  <a:pt x="11193" y="6668"/>
                </a:lnTo>
                <a:lnTo>
                  <a:pt x="11169" y="6717"/>
                </a:lnTo>
                <a:lnTo>
                  <a:pt x="11169" y="6790"/>
                </a:lnTo>
                <a:lnTo>
                  <a:pt x="11193" y="6863"/>
                </a:lnTo>
                <a:lnTo>
                  <a:pt x="11169" y="6838"/>
                </a:lnTo>
                <a:lnTo>
                  <a:pt x="11144" y="6863"/>
                </a:lnTo>
                <a:lnTo>
                  <a:pt x="11144" y="6984"/>
                </a:lnTo>
                <a:lnTo>
                  <a:pt x="11071" y="7228"/>
                </a:lnTo>
                <a:lnTo>
                  <a:pt x="10974" y="7447"/>
                </a:lnTo>
                <a:lnTo>
                  <a:pt x="10755" y="7933"/>
                </a:lnTo>
                <a:lnTo>
                  <a:pt x="10487" y="8396"/>
                </a:lnTo>
                <a:lnTo>
                  <a:pt x="10317" y="8663"/>
                </a:lnTo>
                <a:lnTo>
                  <a:pt x="10098" y="8907"/>
                </a:lnTo>
                <a:lnTo>
                  <a:pt x="9879" y="9126"/>
                </a:lnTo>
                <a:lnTo>
                  <a:pt x="9611" y="9320"/>
                </a:lnTo>
                <a:lnTo>
                  <a:pt x="9344" y="9491"/>
                </a:lnTo>
                <a:lnTo>
                  <a:pt x="9052" y="9637"/>
                </a:lnTo>
                <a:lnTo>
                  <a:pt x="8735" y="9734"/>
                </a:lnTo>
                <a:lnTo>
                  <a:pt x="8419" y="9782"/>
                </a:lnTo>
                <a:lnTo>
                  <a:pt x="8078" y="9807"/>
                </a:lnTo>
                <a:lnTo>
                  <a:pt x="7738" y="9782"/>
                </a:lnTo>
                <a:lnTo>
                  <a:pt x="7397" y="9709"/>
                </a:lnTo>
                <a:lnTo>
                  <a:pt x="7056" y="9612"/>
                </a:lnTo>
                <a:lnTo>
                  <a:pt x="6716" y="9466"/>
                </a:lnTo>
                <a:lnTo>
                  <a:pt x="6424" y="9296"/>
                </a:lnTo>
                <a:lnTo>
                  <a:pt x="6107" y="9126"/>
                </a:lnTo>
                <a:lnTo>
                  <a:pt x="5840" y="8907"/>
                </a:lnTo>
                <a:lnTo>
                  <a:pt x="5596" y="8712"/>
                </a:lnTo>
                <a:lnTo>
                  <a:pt x="5377" y="8469"/>
                </a:lnTo>
                <a:lnTo>
                  <a:pt x="5158" y="8225"/>
                </a:lnTo>
                <a:lnTo>
                  <a:pt x="4988" y="7958"/>
                </a:lnTo>
                <a:lnTo>
                  <a:pt x="4891" y="7787"/>
                </a:lnTo>
                <a:lnTo>
                  <a:pt x="4818" y="7641"/>
                </a:lnTo>
                <a:lnTo>
                  <a:pt x="4696" y="7301"/>
                </a:lnTo>
                <a:lnTo>
                  <a:pt x="4599" y="6960"/>
                </a:lnTo>
                <a:lnTo>
                  <a:pt x="4477" y="6644"/>
                </a:lnTo>
                <a:lnTo>
                  <a:pt x="4428" y="6571"/>
                </a:lnTo>
                <a:lnTo>
                  <a:pt x="4355" y="6546"/>
                </a:lnTo>
                <a:lnTo>
                  <a:pt x="4282" y="6571"/>
                </a:lnTo>
                <a:lnTo>
                  <a:pt x="4258" y="6595"/>
                </a:lnTo>
                <a:lnTo>
                  <a:pt x="4234" y="6644"/>
                </a:lnTo>
                <a:lnTo>
                  <a:pt x="4209" y="6936"/>
                </a:lnTo>
                <a:lnTo>
                  <a:pt x="4234" y="7228"/>
                </a:lnTo>
                <a:lnTo>
                  <a:pt x="4088" y="7130"/>
                </a:lnTo>
                <a:lnTo>
                  <a:pt x="3966" y="7033"/>
                </a:lnTo>
                <a:lnTo>
                  <a:pt x="3845" y="6911"/>
                </a:lnTo>
                <a:lnTo>
                  <a:pt x="3772" y="6790"/>
                </a:lnTo>
                <a:lnTo>
                  <a:pt x="3699" y="6644"/>
                </a:lnTo>
                <a:lnTo>
                  <a:pt x="3650" y="6473"/>
                </a:lnTo>
                <a:lnTo>
                  <a:pt x="3577" y="6133"/>
                </a:lnTo>
                <a:lnTo>
                  <a:pt x="3553" y="5816"/>
                </a:lnTo>
                <a:lnTo>
                  <a:pt x="3577" y="5670"/>
                </a:lnTo>
                <a:lnTo>
                  <a:pt x="3601" y="5524"/>
                </a:lnTo>
                <a:lnTo>
                  <a:pt x="3650" y="5378"/>
                </a:lnTo>
                <a:lnTo>
                  <a:pt x="3699" y="5232"/>
                </a:lnTo>
                <a:lnTo>
                  <a:pt x="3772" y="5111"/>
                </a:lnTo>
                <a:lnTo>
                  <a:pt x="3893" y="5013"/>
                </a:lnTo>
                <a:lnTo>
                  <a:pt x="3942" y="5013"/>
                </a:lnTo>
                <a:lnTo>
                  <a:pt x="3918" y="5208"/>
                </a:lnTo>
                <a:lnTo>
                  <a:pt x="3942" y="5403"/>
                </a:lnTo>
                <a:lnTo>
                  <a:pt x="3966" y="5476"/>
                </a:lnTo>
                <a:lnTo>
                  <a:pt x="4015" y="5549"/>
                </a:lnTo>
                <a:lnTo>
                  <a:pt x="4063" y="5622"/>
                </a:lnTo>
                <a:lnTo>
                  <a:pt x="4136" y="5670"/>
                </a:lnTo>
                <a:lnTo>
                  <a:pt x="4209" y="5695"/>
                </a:lnTo>
                <a:lnTo>
                  <a:pt x="4258" y="5670"/>
                </a:lnTo>
                <a:lnTo>
                  <a:pt x="4307" y="5646"/>
                </a:lnTo>
                <a:lnTo>
                  <a:pt x="4355" y="5597"/>
                </a:lnTo>
                <a:lnTo>
                  <a:pt x="4355" y="5476"/>
                </a:lnTo>
                <a:lnTo>
                  <a:pt x="4355" y="5403"/>
                </a:lnTo>
                <a:lnTo>
                  <a:pt x="4307" y="5208"/>
                </a:lnTo>
                <a:lnTo>
                  <a:pt x="4331" y="5086"/>
                </a:lnTo>
                <a:lnTo>
                  <a:pt x="4355" y="4965"/>
                </a:lnTo>
                <a:lnTo>
                  <a:pt x="4453" y="4746"/>
                </a:lnTo>
                <a:lnTo>
                  <a:pt x="4550" y="4575"/>
                </a:lnTo>
                <a:lnTo>
                  <a:pt x="4647" y="4405"/>
                </a:lnTo>
                <a:lnTo>
                  <a:pt x="5085" y="4016"/>
                </a:lnTo>
                <a:lnTo>
                  <a:pt x="5377" y="3748"/>
                </a:lnTo>
                <a:lnTo>
                  <a:pt x="5669" y="3432"/>
                </a:lnTo>
                <a:lnTo>
                  <a:pt x="5791" y="3237"/>
                </a:lnTo>
                <a:lnTo>
                  <a:pt x="5888" y="3067"/>
                </a:lnTo>
                <a:lnTo>
                  <a:pt x="5961" y="2872"/>
                </a:lnTo>
                <a:lnTo>
                  <a:pt x="6010" y="2677"/>
                </a:lnTo>
                <a:lnTo>
                  <a:pt x="5986" y="2629"/>
                </a:lnTo>
                <a:lnTo>
                  <a:pt x="5937" y="2604"/>
                </a:lnTo>
                <a:lnTo>
                  <a:pt x="5888" y="2604"/>
                </a:lnTo>
                <a:lnTo>
                  <a:pt x="5864" y="2629"/>
                </a:lnTo>
                <a:lnTo>
                  <a:pt x="5718" y="2750"/>
                </a:lnTo>
                <a:lnTo>
                  <a:pt x="5596" y="2921"/>
                </a:lnTo>
                <a:lnTo>
                  <a:pt x="5377" y="3237"/>
                </a:lnTo>
                <a:lnTo>
                  <a:pt x="5110" y="3505"/>
                </a:lnTo>
                <a:lnTo>
                  <a:pt x="4818" y="3772"/>
                </a:lnTo>
                <a:lnTo>
                  <a:pt x="4647" y="3894"/>
                </a:lnTo>
                <a:lnTo>
                  <a:pt x="4453" y="4040"/>
                </a:lnTo>
                <a:lnTo>
                  <a:pt x="4063" y="4332"/>
                </a:lnTo>
                <a:lnTo>
                  <a:pt x="4112" y="3894"/>
                </a:lnTo>
                <a:lnTo>
                  <a:pt x="4209" y="3456"/>
                </a:lnTo>
                <a:lnTo>
                  <a:pt x="4331" y="3042"/>
                </a:lnTo>
                <a:lnTo>
                  <a:pt x="4477" y="2629"/>
                </a:lnTo>
                <a:lnTo>
                  <a:pt x="4599" y="2337"/>
                </a:lnTo>
                <a:lnTo>
                  <a:pt x="4769" y="2045"/>
                </a:lnTo>
                <a:lnTo>
                  <a:pt x="4939" y="1777"/>
                </a:lnTo>
                <a:lnTo>
                  <a:pt x="5158" y="1558"/>
                </a:lnTo>
                <a:lnTo>
                  <a:pt x="5256" y="1485"/>
                </a:lnTo>
                <a:lnTo>
                  <a:pt x="5377" y="1412"/>
                </a:lnTo>
                <a:lnTo>
                  <a:pt x="5596" y="1364"/>
                </a:lnTo>
                <a:lnTo>
                  <a:pt x="5815" y="1315"/>
                </a:lnTo>
                <a:lnTo>
                  <a:pt x="5913" y="1291"/>
                </a:lnTo>
                <a:lnTo>
                  <a:pt x="6034" y="1242"/>
                </a:lnTo>
                <a:lnTo>
                  <a:pt x="6034" y="1218"/>
                </a:lnTo>
                <a:lnTo>
                  <a:pt x="6034" y="1193"/>
                </a:lnTo>
                <a:lnTo>
                  <a:pt x="5961" y="1096"/>
                </a:lnTo>
                <a:lnTo>
                  <a:pt x="5888" y="1023"/>
                </a:lnTo>
                <a:lnTo>
                  <a:pt x="5767" y="974"/>
                </a:lnTo>
                <a:lnTo>
                  <a:pt x="5523" y="974"/>
                </a:lnTo>
                <a:lnTo>
                  <a:pt x="5402" y="999"/>
                </a:lnTo>
                <a:lnTo>
                  <a:pt x="5183" y="1072"/>
                </a:lnTo>
                <a:lnTo>
                  <a:pt x="5037" y="1145"/>
                </a:lnTo>
                <a:lnTo>
                  <a:pt x="4915" y="1242"/>
                </a:lnTo>
                <a:lnTo>
                  <a:pt x="4793" y="1364"/>
                </a:lnTo>
                <a:lnTo>
                  <a:pt x="4672" y="1485"/>
                </a:lnTo>
                <a:lnTo>
                  <a:pt x="4477" y="1728"/>
                </a:lnTo>
                <a:lnTo>
                  <a:pt x="4307" y="2020"/>
                </a:lnTo>
                <a:lnTo>
                  <a:pt x="4161" y="2312"/>
                </a:lnTo>
                <a:lnTo>
                  <a:pt x="4015" y="2653"/>
                </a:lnTo>
                <a:lnTo>
                  <a:pt x="3893" y="3018"/>
                </a:lnTo>
                <a:lnTo>
                  <a:pt x="3772" y="3359"/>
                </a:lnTo>
                <a:lnTo>
                  <a:pt x="3699" y="3724"/>
                </a:lnTo>
                <a:lnTo>
                  <a:pt x="3650" y="4113"/>
                </a:lnTo>
                <a:lnTo>
                  <a:pt x="3650" y="4454"/>
                </a:lnTo>
                <a:lnTo>
                  <a:pt x="3674" y="4819"/>
                </a:lnTo>
                <a:lnTo>
                  <a:pt x="3553" y="4892"/>
                </a:lnTo>
                <a:lnTo>
                  <a:pt x="3455" y="5038"/>
                </a:lnTo>
                <a:lnTo>
                  <a:pt x="3382" y="5184"/>
                </a:lnTo>
                <a:lnTo>
                  <a:pt x="3334" y="5378"/>
                </a:lnTo>
                <a:lnTo>
                  <a:pt x="3236" y="5719"/>
                </a:lnTo>
                <a:lnTo>
                  <a:pt x="3212" y="5962"/>
                </a:lnTo>
                <a:lnTo>
                  <a:pt x="3236" y="6230"/>
                </a:lnTo>
                <a:lnTo>
                  <a:pt x="3285" y="6522"/>
                </a:lnTo>
                <a:lnTo>
                  <a:pt x="3358" y="6814"/>
                </a:lnTo>
                <a:lnTo>
                  <a:pt x="3480" y="7082"/>
                </a:lnTo>
                <a:lnTo>
                  <a:pt x="3626" y="7325"/>
                </a:lnTo>
                <a:lnTo>
                  <a:pt x="3723" y="7422"/>
                </a:lnTo>
                <a:lnTo>
                  <a:pt x="3845" y="7520"/>
                </a:lnTo>
                <a:lnTo>
                  <a:pt x="3942" y="7593"/>
                </a:lnTo>
                <a:lnTo>
                  <a:pt x="4063" y="7641"/>
                </a:lnTo>
                <a:lnTo>
                  <a:pt x="4209" y="7690"/>
                </a:lnTo>
                <a:lnTo>
                  <a:pt x="4355" y="7690"/>
                </a:lnTo>
                <a:lnTo>
                  <a:pt x="4477" y="7933"/>
                </a:lnTo>
                <a:lnTo>
                  <a:pt x="4599" y="8177"/>
                </a:lnTo>
                <a:lnTo>
                  <a:pt x="4745" y="8396"/>
                </a:lnTo>
                <a:lnTo>
                  <a:pt x="4915" y="8615"/>
                </a:lnTo>
                <a:lnTo>
                  <a:pt x="5085" y="8809"/>
                </a:lnTo>
                <a:lnTo>
                  <a:pt x="5256" y="8980"/>
                </a:lnTo>
                <a:lnTo>
                  <a:pt x="5645" y="9320"/>
                </a:lnTo>
                <a:lnTo>
                  <a:pt x="6010" y="9588"/>
                </a:lnTo>
                <a:lnTo>
                  <a:pt x="6424" y="9831"/>
                </a:lnTo>
                <a:lnTo>
                  <a:pt x="6351" y="9855"/>
                </a:lnTo>
                <a:lnTo>
                  <a:pt x="6278" y="9928"/>
                </a:lnTo>
                <a:lnTo>
                  <a:pt x="6253" y="10001"/>
                </a:lnTo>
                <a:lnTo>
                  <a:pt x="6205" y="10074"/>
                </a:lnTo>
                <a:lnTo>
                  <a:pt x="6180" y="10269"/>
                </a:lnTo>
                <a:lnTo>
                  <a:pt x="6156" y="10464"/>
                </a:lnTo>
                <a:lnTo>
                  <a:pt x="6156" y="10610"/>
                </a:lnTo>
                <a:lnTo>
                  <a:pt x="6180" y="10804"/>
                </a:lnTo>
                <a:lnTo>
                  <a:pt x="6010" y="10829"/>
                </a:lnTo>
                <a:lnTo>
                  <a:pt x="5864" y="10853"/>
                </a:lnTo>
                <a:lnTo>
                  <a:pt x="5596" y="10902"/>
                </a:lnTo>
                <a:lnTo>
                  <a:pt x="5231" y="10975"/>
                </a:lnTo>
                <a:lnTo>
                  <a:pt x="4866" y="11072"/>
                </a:lnTo>
                <a:lnTo>
                  <a:pt x="4161" y="11242"/>
                </a:lnTo>
                <a:lnTo>
                  <a:pt x="3480" y="11437"/>
                </a:lnTo>
                <a:lnTo>
                  <a:pt x="2993" y="11632"/>
                </a:lnTo>
                <a:lnTo>
                  <a:pt x="2531" y="11826"/>
                </a:lnTo>
                <a:lnTo>
                  <a:pt x="2068" y="12070"/>
                </a:lnTo>
                <a:lnTo>
                  <a:pt x="1655" y="12362"/>
                </a:lnTo>
                <a:lnTo>
                  <a:pt x="1314" y="12654"/>
                </a:lnTo>
                <a:lnTo>
                  <a:pt x="973" y="12970"/>
                </a:lnTo>
                <a:lnTo>
                  <a:pt x="681" y="13335"/>
                </a:lnTo>
                <a:lnTo>
                  <a:pt x="414" y="13700"/>
                </a:lnTo>
                <a:lnTo>
                  <a:pt x="316" y="13919"/>
                </a:lnTo>
                <a:lnTo>
                  <a:pt x="219" y="14114"/>
                </a:lnTo>
                <a:lnTo>
                  <a:pt x="122" y="14333"/>
                </a:lnTo>
                <a:lnTo>
                  <a:pt x="73" y="14552"/>
                </a:lnTo>
                <a:lnTo>
                  <a:pt x="24" y="14771"/>
                </a:lnTo>
                <a:lnTo>
                  <a:pt x="0" y="14990"/>
                </a:lnTo>
                <a:lnTo>
                  <a:pt x="24" y="15209"/>
                </a:lnTo>
                <a:lnTo>
                  <a:pt x="49" y="15428"/>
                </a:lnTo>
                <a:lnTo>
                  <a:pt x="73" y="15525"/>
                </a:lnTo>
                <a:lnTo>
                  <a:pt x="122" y="15574"/>
                </a:lnTo>
                <a:lnTo>
                  <a:pt x="170" y="15598"/>
                </a:lnTo>
                <a:lnTo>
                  <a:pt x="243" y="15598"/>
                </a:lnTo>
                <a:lnTo>
                  <a:pt x="316" y="15671"/>
                </a:lnTo>
                <a:lnTo>
                  <a:pt x="414" y="15695"/>
                </a:lnTo>
                <a:lnTo>
                  <a:pt x="803" y="15720"/>
                </a:lnTo>
                <a:lnTo>
                  <a:pt x="1217" y="15793"/>
                </a:lnTo>
                <a:lnTo>
                  <a:pt x="1606" y="15890"/>
                </a:lnTo>
                <a:lnTo>
                  <a:pt x="1995" y="15987"/>
                </a:lnTo>
                <a:lnTo>
                  <a:pt x="2774" y="16231"/>
                </a:lnTo>
                <a:lnTo>
                  <a:pt x="3163" y="16328"/>
                </a:lnTo>
                <a:lnTo>
                  <a:pt x="3553" y="16401"/>
                </a:lnTo>
                <a:lnTo>
                  <a:pt x="4599" y="16498"/>
                </a:lnTo>
                <a:lnTo>
                  <a:pt x="5669" y="16547"/>
                </a:lnTo>
                <a:lnTo>
                  <a:pt x="6716" y="16596"/>
                </a:lnTo>
                <a:lnTo>
                  <a:pt x="7762" y="16620"/>
                </a:lnTo>
                <a:lnTo>
                  <a:pt x="9879" y="16620"/>
                </a:lnTo>
                <a:lnTo>
                  <a:pt x="10950" y="16547"/>
                </a:lnTo>
                <a:lnTo>
                  <a:pt x="11996" y="16450"/>
                </a:lnTo>
                <a:lnTo>
                  <a:pt x="12823" y="16352"/>
                </a:lnTo>
                <a:lnTo>
                  <a:pt x="13626" y="16255"/>
                </a:lnTo>
                <a:lnTo>
                  <a:pt x="14040" y="16206"/>
                </a:lnTo>
                <a:lnTo>
                  <a:pt x="14453" y="16109"/>
                </a:lnTo>
                <a:lnTo>
                  <a:pt x="14843" y="16012"/>
                </a:lnTo>
                <a:lnTo>
                  <a:pt x="15232" y="15890"/>
                </a:lnTo>
                <a:lnTo>
                  <a:pt x="15305" y="15841"/>
                </a:lnTo>
                <a:lnTo>
                  <a:pt x="15378" y="15768"/>
                </a:lnTo>
                <a:lnTo>
                  <a:pt x="15402" y="15695"/>
                </a:lnTo>
                <a:lnTo>
                  <a:pt x="15427" y="15622"/>
                </a:lnTo>
                <a:lnTo>
                  <a:pt x="15524" y="15622"/>
                </a:lnTo>
                <a:lnTo>
                  <a:pt x="15621" y="15574"/>
                </a:lnTo>
                <a:lnTo>
                  <a:pt x="15670" y="15549"/>
                </a:lnTo>
                <a:lnTo>
                  <a:pt x="15694" y="15501"/>
                </a:lnTo>
                <a:lnTo>
                  <a:pt x="15694" y="15452"/>
                </a:lnTo>
                <a:lnTo>
                  <a:pt x="15694" y="15379"/>
                </a:lnTo>
                <a:lnTo>
                  <a:pt x="15646" y="14965"/>
                </a:lnTo>
                <a:lnTo>
                  <a:pt x="15548" y="14576"/>
                </a:lnTo>
                <a:lnTo>
                  <a:pt x="15427" y="14187"/>
                </a:lnTo>
                <a:lnTo>
                  <a:pt x="15256" y="13822"/>
                </a:lnTo>
                <a:lnTo>
                  <a:pt x="15281" y="13822"/>
                </a:lnTo>
                <a:lnTo>
                  <a:pt x="15329" y="13797"/>
                </a:lnTo>
                <a:lnTo>
                  <a:pt x="15354" y="13724"/>
                </a:lnTo>
                <a:lnTo>
                  <a:pt x="15354" y="13676"/>
                </a:lnTo>
                <a:lnTo>
                  <a:pt x="15305" y="13627"/>
                </a:lnTo>
                <a:lnTo>
                  <a:pt x="15110" y="13554"/>
                </a:lnTo>
                <a:lnTo>
                  <a:pt x="14989" y="13359"/>
                </a:lnTo>
                <a:lnTo>
                  <a:pt x="14843" y="13140"/>
                </a:lnTo>
                <a:lnTo>
                  <a:pt x="14502" y="12751"/>
                </a:lnTo>
                <a:lnTo>
                  <a:pt x="14113" y="12386"/>
                </a:lnTo>
                <a:lnTo>
                  <a:pt x="13699" y="12070"/>
                </a:lnTo>
                <a:lnTo>
                  <a:pt x="13456" y="11924"/>
                </a:lnTo>
                <a:lnTo>
                  <a:pt x="13237" y="11778"/>
                </a:lnTo>
                <a:lnTo>
                  <a:pt x="12726" y="11559"/>
                </a:lnTo>
                <a:lnTo>
                  <a:pt x="12215" y="11388"/>
                </a:lnTo>
                <a:lnTo>
                  <a:pt x="11680" y="11242"/>
                </a:lnTo>
                <a:lnTo>
                  <a:pt x="11071" y="11121"/>
                </a:lnTo>
                <a:lnTo>
                  <a:pt x="10463" y="11023"/>
                </a:lnTo>
                <a:lnTo>
                  <a:pt x="10341" y="10999"/>
                </a:lnTo>
                <a:lnTo>
                  <a:pt x="10244" y="10975"/>
                </a:lnTo>
                <a:lnTo>
                  <a:pt x="9879" y="10902"/>
                </a:lnTo>
                <a:lnTo>
                  <a:pt x="9684" y="10877"/>
                </a:lnTo>
                <a:lnTo>
                  <a:pt x="9490" y="10877"/>
                </a:lnTo>
                <a:lnTo>
                  <a:pt x="9490" y="10780"/>
                </a:lnTo>
                <a:lnTo>
                  <a:pt x="9490" y="10658"/>
                </a:lnTo>
                <a:lnTo>
                  <a:pt x="9490" y="10415"/>
                </a:lnTo>
                <a:lnTo>
                  <a:pt x="9490" y="10172"/>
                </a:lnTo>
                <a:lnTo>
                  <a:pt x="9465" y="10050"/>
                </a:lnTo>
                <a:lnTo>
                  <a:pt x="9441" y="9977"/>
                </a:lnTo>
                <a:lnTo>
                  <a:pt x="9660" y="9831"/>
                </a:lnTo>
                <a:lnTo>
                  <a:pt x="9879" y="9709"/>
                </a:lnTo>
                <a:lnTo>
                  <a:pt x="10098" y="9539"/>
                </a:lnTo>
                <a:lnTo>
                  <a:pt x="10293" y="9369"/>
                </a:lnTo>
                <a:lnTo>
                  <a:pt x="10463" y="9174"/>
                </a:lnTo>
                <a:lnTo>
                  <a:pt x="10633" y="8980"/>
                </a:lnTo>
                <a:lnTo>
                  <a:pt x="10804" y="8761"/>
                </a:lnTo>
                <a:lnTo>
                  <a:pt x="10950" y="8542"/>
                </a:lnTo>
                <a:lnTo>
                  <a:pt x="11193" y="8128"/>
                </a:lnTo>
                <a:lnTo>
                  <a:pt x="11363" y="7812"/>
                </a:lnTo>
                <a:lnTo>
                  <a:pt x="11509" y="7495"/>
                </a:lnTo>
                <a:lnTo>
                  <a:pt x="11582" y="7495"/>
                </a:lnTo>
                <a:lnTo>
                  <a:pt x="11655" y="7471"/>
                </a:lnTo>
                <a:lnTo>
                  <a:pt x="11801" y="7398"/>
                </a:lnTo>
                <a:lnTo>
                  <a:pt x="11947" y="7252"/>
                </a:lnTo>
                <a:lnTo>
                  <a:pt x="12093" y="7082"/>
                </a:lnTo>
                <a:lnTo>
                  <a:pt x="12215" y="6887"/>
                </a:lnTo>
                <a:lnTo>
                  <a:pt x="12288" y="6717"/>
                </a:lnTo>
                <a:lnTo>
                  <a:pt x="12409" y="6425"/>
                </a:lnTo>
                <a:lnTo>
                  <a:pt x="12458" y="6206"/>
                </a:lnTo>
                <a:lnTo>
                  <a:pt x="12482" y="5987"/>
                </a:lnTo>
                <a:lnTo>
                  <a:pt x="12482" y="5768"/>
                </a:lnTo>
                <a:lnTo>
                  <a:pt x="12458" y="5549"/>
                </a:lnTo>
                <a:lnTo>
                  <a:pt x="12434" y="5330"/>
                </a:lnTo>
                <a:lnTo>
                  <a:pt x="12361" y="5111"/>
                </a:lnTo>
                <a:lnTo>
                  <a:pt x="12263" y="4916"/>
                </a:lnTo>
                <a:lnTo>
                  <a:pt x="12142" y="4721"/>
                </a:lnTo>
                <a:lnTo>
                  <a:pt x="12190" y="4697"/>
                </a:lnTo>
                <a:lnTo>
                  <a:pt x="12239" y="4648"/>
                </a:lnTo>
                <a:lnTo>
                  <a:pt x="12263" y="4551"/>
                </a:lnTo>
                <a:lnTo>
                  <a:pt x="12239" y="4454"/>
                </a:lnTo>
                <a:lnTo>
                  <a:pt x="12166" y="4356"/>
                </a:lnTo>
                <a:lnTo>
                  <a:pt x="12166" y="3797"/>
                </a:lnTo>
                <a:lnTo>
                  <a:pt x="12142" y="3237"/>
                </a:lnTo>
                <a:lnTo>
                  <a:pt x="12093" y="2969"/>
                </a:lnTo>
                <a:lnTo>
                  <a:pt x="12044" y="2677"/>
                </a:lnTo>
                <a:lnTo>
                  <a:pt x="11971" y="2410"/>
                </a:lnTo>
                <a:lnTo>
                  <a:pt x="11899" y="2142"/>
                </a:lnTo>
                <a:lnTo>
                  <a:pt x="11801" y="1874"/>
                </a:lnTo>
                <a:lnTo>
                  <a:pt x="11680" y="1631"/>
                </a:lnTo>
                <a:lnTo>
                  <a:pt x="11534" y="1412"/>
                </a:lnTo>
                <a:lnTo>
                  <a:pt x="11363" y="1193"/>
                </a:lnTo>
                <a:lnTo>
                  <a:pt x="11193" y="974"/>
                </a:lnTo>
                <a:lnTo>
                  <a:pt x="10974" y="804"/>
                </a:lnTo>
                <a:lnTo>
                  <a:pt x="10755" y="634"/>
                </a:lnTo>
                <a:lnTo>
                  <a:pt x="10487" y="488"/>
                </a:lnTo>
                <a:lnTo>
                  <a:pt x="10171" y="342"/>
                </a:lnTo>
                <a:lnTo>
                  <a:pt x="9782" y="220"/>
                </a:lnTo>
                <a:lnTo>
                  <a:pt x="9417" y="123"/>
                </a:lnTo>
                <a:lnTo>
                  <a:pt x="9003" y="50"/>
                </a:lnTo>
                <a:lnTo>
                  <a:pt x="8589" y="25"/>
                </a:lnTo>
                <a:lnTo>
                  <a:pt x="820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248" name="Google Shape;248;p30"/>
          <p:cNvPicPr preferRelativeResize="0"/>
          <p:nvPr/>
        </p:nvPicPr>
        <p:blipFill>
          <a:blip r:embed="rId3">
            <a:alphaModFix/>
          </a:blip>
          <a:stretch>
            <a:fillRect/>
          </a:stretch>
        </p:blipFill>
        <p:spPr>
          <a:xfrm>
            <a:off x="1996675" y="435763"/>
            <a:ext cx="5150644" cy="4271963"/>
          </a:xfrm>
          <a:prstGeom prst="rect">
            <a:avLst/>
          </a:prstGeom>
          <a:noFill/>
          <a:ln>
            <a:noFill/>
          </a:ln>
        </p:spPr>
      </p:pic>
      <p:sp>
        <p:nvSpPr>
          <p:cNvPr id="249" name="Google Shape;249;p30"/>
          <p:cNvSpPr txBox="1">
            <a:spLocks noGrp="1"/>
          </p:cNvSpPr>
          <p:nvPr>
            <p:ph type="body" idx="1"/>
          </p:nvPr>
        </p:nvSpPr>
        <p:spPr>
          <a:xfrm>
            <a:off x="980400" y="4120556"/>
            <a:ext cx="7183200" cy="519600"/>
          </a:xfrm>
          <a:prstGeom prst="rect">
            <a:avLst/>
          </a:prstGeom>
        </p:spPr>
        <p:txBody>
          <a:bodyPr spcFirstLastPara="1" wrap="square" lIns="91425" tIns="91425" rIns="91425" bIns="91425" anchor="b" anchorCtr="0">
            <a:noAutofit/>
          </a:bodyPr>
          <a:lstStyle/>
          <a:p>
            <a:pPr marL="0" lvl="0" indent="0" algn="ctr" rtl="0">
              <a:spcBef>
                <a:spcPts val="360"/>
              </a:spcBef>
              <a:spcAft>
                <a:spcPts val="0"/>
              </a:spcAft>
              <a:buNone/>
            </a:pPr>
            <a:r>
              <a:rPr lang="en"/>
              <a:t>You can copy&amp;paste graphs from Excel or Google Sheets</a:t>
            </a:r>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54"/>
        <p:cNvGrpSpPr/>
        <p:nvPr/>
      </p:nvGrpSpPr>
      <p:grpSpPr>
        <a:xfrm>
          <a:off x="0" y="0"/>
          <a:ext cx="0" cy="0"/>
          <a:chOff x="0" y="0"/>
          <a:chExt cx="0" cy="0"/>
        </a:xfrm>
      </p:grpSpPr>
      <p:sp>
        <p:nvSpPr>
          <p:cNvPr id="255" name="Google Shape;255;p31"/>
          <p:cNvSpPr txBox="1">
            <a:spLocks noGrp="1"/>
          </p:cNvSpPr>
          <p:nvPr>
            <p:ph type="body" idx="4294967295"/>
          </p:nvPr>
        </p:nvSpPr>
        <p:spPr>
          <a:xfrm>
            <a:off x="1345650" y="1009238"/>
            <a:ext cx="3213600" cy="33498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3000" b="1">
                <a:solidFill>
                  <a:srgbClr val="FFFFFF"/>
                </a:solidFill>
                <a:latin typeface="Shadows Into Light"/>
                <a:ea typeface="Shadows Into Light"/>
                <a:cs typeface="Shadows Into Light"/>
                <a:sym typeface="Shadows Into Light"/>
              </a:rPr>
              <a:t>Mobile project</a:t>
            </a:r>
            <a:endParaRPr sz="3000" b="1">
              <a:solidFill>
                <a:srgbClr val="FFFFFF"/>
              </a:solidFill>
              <a:latin typeface="Shadows Into Light"/>
              <a:ea typeface="Shadows Into Light"/>
              <a:cs typeface="Shadows Into Light"/>
              <a:sym typeface="Shadows Into Light"/>
            </a:endParaRPr>
          </a:p>
          <a:p>
            <a:pPr marL="0" lvl="0" indent="0" algn="l" rtl="0">
              <a:spcBef>
                <a:spcPts val="600"/>
              </a:spcBef>
              <a:spcAft>
                <a:spcPts val="0"/>
              </a:spcAft>
              <a:buNone/>
            </a:pPr>
            <a:r>
              <a:rPr lang="en" sz="1800">
                <a:solidFill>
                  <a:srgbClr val="FFFFFF"/>
                </a:solidFill>
              </a:rPr>
              <a:t>Show and explain your web, app or software projects using these gadget templates.</a:t>
            </a:r>
            <a:endParaRPr sz="1800">
              <a:solidFill>
                <a:srgbClr val="FFFFFF"/>
              </a:solidFill>
            </a:endParaRPr>
          </a:p>
        </p:txBody>
      </p:sp>
      <p:sp>
        <p:nvSpPr>
          <p:cNvPr id="257" name="Google Shape;257;p31"/>
          <p:cNvSpPr/>
          <p:nvPr/>
        </p:nvSpPr>
        <p:spPr>
          <a:xfrm>
            <a:off x="5735509" y="1090590"/>
            <a:ext cx="1664700" cy="2965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Varela Round"/>
                <a:ea typeface="Varela Round"/>
                <a:cs typeface="Varela Round"/>
                <a:sym typeface="Varela Round"/>
              </a:rPr>
              <a:t>Place your screenshot here</a:t>
            </a:r>
            <a:endParaRPr sz="1000">
              <a:solidFill>
                <a:srgbClr val="FFFFFF"/>
              </a:solidFill>
              <a:latin typeface="Varela Round"/>
              <a:ea typeface="Varela Round"/>
              <a:cs typeface="Varela Round"/>
              <a:sym typeface="Varela Round"/>
            </a:endParaRPr>
          </a:p>
        </p:txBody>
      </p:sp>
      <p:grpSp>
        <p:nvGrpSpPr>
          <p:cNvPr id="258" name="Google Shape;258;p31"/>
          <p:cNvGrpSpPr/>
          <p:nvPr/>
        </p:nvGrpSpPr>
        <p:grpSpPr>
          <a:xfrm>
            <a:off x="5686545" y="748731"/>
            <a:ext cx="1757870" cy="3646170"/>
            <a:chOff x="2547150" y="238125"/>
            <a:chExt cx="2525675" cy="5238750"/>
          </a:xfrm>
        </p:grpSpPr>
        <p:sp>
          <p:nvSpPr>
            <p:cNvPr id="259" name="Google Shape;259;p31"/>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rgbClr val="979CB8">
                <a:alpha val="15380"/>
              </a:srgbClr>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1"/>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rgbClr val="979CB8">
                <a:alpha val="15380"/>
              </a:srgbClr>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1"/>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rgbClr val="979CB8">
                <a:alpha val="15380"/>
              </a:srgbClr>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1"/>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rgbClr val="979CB8">
                <a:alpha val="15380"/>
              </a:srgbClr>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266"/>
        <p:cNvGrpSpPr/>
        <p:nvPr/>
      </p:nvGrpSpPr>
      <p:grpSpPr>
        <a:xfrm>
          <a:off x="0" y="0"/>
          <a:ext cx="0" cy="0"/>
          <a:chOff x="0" y="0"/>
          <a:chExt cx="0" cy="0"/>
        </a:xfrm>
      </p:grpSpPr>
      <p:sp>
        <p:nvSpPr>
          <p:cNvPr id="267" name="Google Shape;267;p32"/>
          <p:cNvSpPr txBox="1">
            <a:spLocks noGrp="1"/>
          </p:cNvSpPr>
          <p:nvPr>
            <p:ph type="body" idx="4294967295"/>
          </p:nvPr>
        </p:nvSpPr>
        <p:spPr>
          <a:xfrm>
            <a:off x="1345650" y="1009238"/>
            <a:ext cx="3213600" cy="33498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3000" b="1">
                <a:solidFill>
                  <a:srgbClr val="FFFFFF"/>
                </a:solidFill>
                <a:latin typeface="Shadows Into Light"/>
                <a:ea typeface="Shadows Into Light"/>
                <a:cs typeface="Shadows Into Light"/>
                <a:sym typeface="Shadows Into Light"/>
              </a:rPr>
              <a:t>Tablet project</a:t>
            </a:r>
            <a:endParaRPr sz="3000" b="1">
              <a:solidFill>
                <a:srgbClr val="FFFFFF"/>
              </a:solidFill>
              <a:latin typeface="Shadows Into Light"/>
              <a:ea typeface="Shadows Into Light"/>
              <a:cs typeface="Shadows Into Light"/>
              <a:sym typeface="Shadows Into Light"/>
            </a:endParaRPr>
          </a:p>
          <a:p>
            <a:pPr marL="0" lvl="0" indent="0" algn="l" rtl="0">
              <a:spcBef>
                <a:spcPts val="600"/>
              </a:spcBef>
              <a:spcAft>
                <a:spcPts val="0"/>
              </a:spcAft>
              <a:buNone/>
            </a:pPr>
            <a:r>
              <a:rPr lang="en" sz="1800">
                <a:solidFill>
                  <a:srgbClr val="FFFFFF"/>
                </a:solidFill>
              </a:rPr>
              <a:t>Show and explain your web, app or software projects using these gadget templates.</a:t>
            </a:r>
            <a:endParaRPr sz="1800">
              <a:solidFill>
                <a:srgbClr val="FFFFFF"/>
              </a:solidFill>
            </a:endParaRPr>
          </a:p>
        </p:txBody>
      </p:sp>
      <p:sp>
        <p:nvSpPr>
          <p:cNvPr id="269" name="Google Shape;269;p32"/>
          <p:cNvSpPr/>
          <p:nvPr/>
        </p:nvSpPr>
        <p:spPr>
          <a:xfrm>
            <a:off x="5550853" y="1075914"/>
            <a:ext cx="2260500" cy="299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latin typeface="Varela Round"/>
                <a:ea typeface="Varela Round"/>
                <a:cs typeface="Varela Round"/>
                <a:sym typeface="Varela Round"/>
              </a:rPr>
              <a:t>Place your screenshot here</a:t>
            </a:r>
            <a:endParaRPr sz="1000">
              <a:solidFill>
                <a:schemeClr val="lt1"/>
              </a:solidFill>
              <a:latin typeface="Varela Round"/>
              <a:ea typeface="Varela Round"/>
              <a:cs typeface="Varela Round"/>
              <a:sym typeface="Varela Round"/>
            </a:endParaRPr>
          </a:p>
        </p:txBody>
      </p:sp>
      <p:grpSp>
        <p:nvGrpSpPr>
          <p:cNvPr id="270" name="Google Shape;270;p32"/>
          <p:cNvGrpSpPr/>
          <p:nvPr/>
        </p:nvGrpSpPr>
        <p:grpSpPr>
          <a:xfrm>
            <a:off x="5494588" y="740752"/>
            <a:ext cx="2380270" cy="3672888"/>
            <a:chOff x="2112475" y="238125"/>
            <a:chExt cx="3395050" cy="5238750"/>
          </a:xfrm>
        </p:grpSpPr>
        <p:sp>
          <p:nvSpPr>
            <p:cNvPr id="271" name="Google Shape;271;p32"/>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rgbClr val="979CB8">
                <a:alpha val="15380"/>
              </a:srgbClr>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2"/>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rgbClr val="979CB8">
                <a:alpha val="15380"/>
              </a:srgbClr>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2"/>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rgbClr val="979CB8">
                <a:alpha val="15380"/>
              </a:srgbClr>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2"/>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rgbClr val="979CB8">
                <a:alpha val="15380"/>
              </a:srgbClr>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753" y="758537"/>
            <a:ext cx="4145444" cy="841663"/>
          </a:xfrm>
        </p:spPr>
        <p:txBody>
          <a:bodyPr/>
          <a:lstStyle/>
          <a:p>
            <a:r>
              <a:rPr lang="en-US" sz="2400" dirty="0">
                <a:solidFill>
                  <a:schemeClr val="tx1"/>
                </a:solidFill>
                <a:latin typeface="Varela Round" panose="020B0604020202020204" charset="-79"/>
                <a:cs typeface="Varela Round" panose="020B0604020202020204" charset="-79"/>
              </a:rPr>
              <a:t>1. 📖 </a:t>
            </a:r>
            <a:r>
              <a:rPr lang="en-US" sz="2400" dirty="0" err="1">
                <a:solidFill>
                  <a:schemeClr val="tx1"/>
                </a:solidFill>
                <a:latin typeface="Varela Round" panose="020B0604020202020204" charset="-79"/>
                <a:cs typeface="Varela Round" panose="020B0604020202020204" charset="-79"/>
              </a:rPr>
              <a:t>Giới</a:t>
            </a:r>
            <a:r>
              <a:rPr lang="en-US" sz="2400" dirty="0">
                <a:solidFill>
                  <a:schemeClr val="tx1"/>
                </a:solidFill>
                <a:latin typeface="Varela Round" panose="020B0604020202020204" charset="-79"/>
                <a:cs typeface="Varela Round" panose="020B0604020202020204" charset="-79"/>
              </a:rPr>
              <a:t> </a:t>
            </a:r>
            <a:r>
              <a:rPr lang="en-US" sz="2400" dirty="0" err="1">
                <a:solidFill>
                  <a:schemeClr val="tx1"/>
                </a:solidFill>
                <a:latin typeface="Varela Round" panose="020B0604020202020204" charset="-79"/>
                <a:cs typeface="Varela Round" panose="020B0604020202020204" charset="-79"/>
              </a:rPr>
              <a:t>thiệu</a:t>
            </a:r>
            <a:r>
              <a:rPr lang="en-US" sz="2400" dirty="0">
                <a:solidFill>
                  <a:schemeClr val="tx1"/>
                </a:solidFill>
                <a:latin typeface="Varela Round" panose="020B0604020202020204" charset="-79"/>
                <a:cs typeface="Varela Round" panose="020B0604020202020204" charset="-79"/>
              </a:rPr>
              <a:t> </a:t>
            </a:r>
            <a:r>
              <a:rPr lang="en-US" sz="2400" dirty="0">
                <a:solidFill>
                  <a:schemeClr val="accent3"/>
                </a:solidFill>
                <a:latin typeface="Varela Round" panose="020B0604020202020204" charset="-79"/>
                <a:cs typeface="Varela Round" panose="020B0604020202020204" charset="-79"/>
              </a:rPr>
              <a:t>ADO.NET</a:t>
            </a:r>
            <a:r>
              <a:rPr lang="en-US" sz="2400" dirty="0">
                <a:solidFill>
                  <a:schemeClr val="tx1"/>
                </a:solidFill>
                <a:latin typeface="Varela Round" panose="020B0604020202020204" charset="-79"/>
                <a:cs typeface="Varela Round" panose="020B0604020202020204" charset="-79"/>
              </a:rPr>
              <a:t/>
            </a:r>
            <a:br>
              <a:rPr lang="en-US" sz="2400" dirty="0">
                <a:solidFill>
                  <a:schemeClr val="tx1"/>
                </a:solidFill>
                <a:latin typeface="Varela Round" panose="020B0604020202020204" charset="-79"/>
                <a:cs typeface="Varela Round" panose="020B0604020202020204" charset="-79"/>
              </a:rPr>
            </a:br>
            <a:endParaRPr lang="en-US" sz="2400" dirty="0">
              <a:solidFill>
                <a:schemeClr val="tx1"/>
              </a:solidFill>
              <a:latin typeface="Varela Round" panose="020B0604020202020204" charset="-79"/>
              <a:cs typeface="Varela Round" panose="020B0604020202020204" charset="-79"/>
            </a:endParaRPr>
          </a:p>
        </p:txBody>
      </p:sp>
      <p:sp>
        <p:nvSpPr>
          <p:cNvPr id="3" name="Text Placeholder 2"/>
          <p:cNvSpPr>
            <a:spLocks noGrp="1"/>
          </p:cNvSpPr>
          <p:nvPr>
            <p:ph type="body" idx="1"/>
          </p:nvPr>
        </p:nvSpPr>
        <p:spPr/>
        <p:txBody>
          <a:bodyPr/>
          <a:lstStyle/>
          <a:p>
            <a:r>
              <a:rPr lang="vi-VN" sz="1400" dirty="0"/>
              <a:t>Trong thực tế, có rất nhiều ứng dụng cần tương tác với cơ sở dữ liệu. </a:t>
            </a:r>
            <a:r>
              <a:rPr lang="vi-VN" sz="1400" b="1" dirty="0"/>
              <a:t>.NET Framework</a:t>
            </a:r>
            <a:r>
              <a:rPr lang="vi-VN" sz="1400" dirty="0"/>
              <a:t> cung cấp một tập các đối tượng cho phép truy cập vào cơ sở dữ liệu, tập các đối tượng này được gọi chung là </a:t>
            </a:r>
            <a:r>
              <a:rPr lang="vi-VN" sz="1400" b="1" dirty="0" smtClean="0"/>
              <a:t>ADO.NET</a:t>
            </a:r>
            <a:endParaRPr lang="en-US" sz="1400" dirty="0"/>
          </a:p>
          <a:p>
            <a:r>
              <a:rPr lang="vi-VN" sz="1400" dirty="0"/>
              <a:t>ADO.NET (ActiveX Data Object) là tập hợp các thư viện lớp qua đó cho phép ứng dụng tương tác (lấy về, cập nhật, xóa) với các nguồn dữ liệu (Như SQLServer, XML, MySQL, Oracle Database </a:t>
            </a:r>
            <a:r>
              <a:rPr lang="vi-VN" sz="1400" dirty="0" smtClean="0"/>
              <a:t>...).</a:t>
            </a:r>
            <a:endParaRPr lang="en-US" sz="1400" dirty="0" smtClean="0"/>
          </a:p>
          <a:p>
            <a:r>
              <a:rPr lang="vi-VN" sz="1400" dirty="0"/>
              <a:t>Kiến trúc để truy cập dữ liệu với ADO.NET được phân ra nhiều phần rời rạc, mỗi phần có thể sử dụng độc lập hay đồng thời nhiều thành phần được sử dụng. Cơ bản thì nó phân chia ra hai khu vực </a:t>
            </a:r>
            <a:r>
              <a:rPr lang="vi-VN" sz="1400" dirty="0" smtClean="0"/>
              <a:t>n</a:t>
            </a:r>
            <a:r>
              <a:rPr lang="en-US" sz="1400" dirty="0" err="1" smtClean="0"/>
              <a:t>hư</a:t>
            </a:r>
            <a:r>
              <a:rPr lang="en-US" sz="1400" dirty="0" smtClean="0"/>
              <a:t> </a:t>
            </a:r>
            <a:r>
              <a:rPr lang="en-US" sz="1400" dirty="0" err="1" smtClean="0"/>
              <a:t>sau</a:t>
            </a:r>
            <a:r>
              <a:rPr lang="en-US" sz="1400" dirty="0" smtClean="0"/>
              <a:t>:</a:t>
            </a:r>
            <a:endParaRPr lang="vi-VN" sz="1400" dirty="0"/>
          </a:p>
          <a:p>
            <a:endParaRPr lang="vi-VN" sz="1400" dirty="0"/>
          </a:p>
          <a:p>
            <a:endParaRPr lang="en-US" sz="1400" dirty="0"/>
          </a:p>
        </p:txBody>
      </p:sp>
    </p:spTree>
    <p:extLst>
      <p:ext uri="{BB962C8B-B14F-4D97-AF65-F5344CB8AC3E}">
        <p14:creationId xmlns:p14="http://schemas.microsoft.com/office/powerpoint/2010/main" val="2682170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down)">
                                      <p:cBhvr>
                                        <p:cTn id="1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278"/>
        <p:cNvGrpSpPr/>
        <p:nvPr/>
      </p:nvGrpSpPr>
      <p:grpSpPr>
        <a:xfrm>
          <a:off x="0" y="0"/>
          <a:ext cx="0" cy="0"/>
          <a:chOff x="0" y="0"/>
          <a:chExt cx="0" cy="0"/>
        </a:xfrm>
      </p:grpSpPr>
      <p:sp>
        <p:nvSpPr>
          <p:cNvPr id="279" name="Google Shape;279;p33"/>
          <p:cNvSpPr/>
          <p:nvPr/>
        </p:nvSpPr>
        <p:spPr>
          <a:xfrm>
            <a:off x="2665849" y="623800"/>
            <a:ext cx="3969177" cy="2920040"/>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979CB8">
              <a:alpha val="15380"/>
            </a:srgbClr>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3"/>
          <p:cNvSpPr/>
          <p:nvPr/>
        </p:nvSpPr>
        <p:spPr>
          <a:xfrm>
            <a:off x="2828873" y="777466"/>
            <a:ext cx="3642900" cy="219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latin typeface="Varela Round"/>
                <a:ea typeface="Varela Round"/>
                <a:cs typeface="Varela Round"/>
                <a:sym typeface="Varela Round"/>
              </a:rPr>
              <a:t>Place your screenshot here</a:t>
            </a:r>
            <a:endParaRPr sz="1000">
              <a:solidFill>
                <a:schemeClr val="lt1"/>
              </a:solidFill>
              <a:latin typeface="Varela Round"/>
              <a:ea typeface="Varela Round"/>
              <a:cs typeface="Varela Round"/>
              <a:sym typeface="Varela Round"/>
            </a:endParaRPr>
          </a:p>
        </p:txBody>
      </p:sp>
      <p:sp>
        <p:nvSpPr>
          <p:cNvPr id="281" name="Google Shape;281;p33"/>
          <p:cNvSpPr txBox="1">
            <a:spLocks noGrp="1"/>
          </p:cNvSpPr>
          <p:nvPr>
            <p:ph type="body" idx="4294967295"/>
          </p:nvPr>
        </p:nvSpPr>
        <p:spPr>
          <a:xfrm>
            <a:off x="772625" y="3483725"/>
            <a:ext cx="7663500" cy="8751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000" b="1">
                <a:solidFill>
                  <a:srgbClr val="FFFFFF"/>
                </a:solidFill>
                <a:latin typeface="Shadows Into Light"/>
                <a:ea typeface="Shadows Into Light"/>
                <a:cs typeface="Shadows Into Light"/>
                <a:sym typeface="Shadows Into Light"/>
              </a:rPr>
              <a:t>Desktop project</a:t>
            </a:r>
            <a:endParaRPr sz="3000" b="1">
              <a:solidFill>
                <a:srgbClr val="FFFFFF"/>
              </a:solidFill>
              <a:latin typeface="Shadows Into Light"/>
              <a:ea typeface="Shadows Into Light"/>
              <a:cs typeface="Shadows Into Light"/>
              <a:sym typeface="Shadows Into Light"/>
            </a:endParaRPr>
          </a:p>
          <a:p>
            <a:pPr marL="0" lvl="0" indent="0" algn="ctr" rtl="0">
              <a:spcBef>
                <a:spcPts val="600"/>
              </a:spcBef>
              <a:spcAft>
                <a:spcPts val="0"/>
              </a:spcAft>
              <a:buNone/>
            </a:pPr>
            <a:r>
              <a:rPr lang="en" sz="1400">
                <a:solidFill>
                  <a:srgbClr val="FFFFFF"/>
                </a:solidFill>
              </a:rPr>
              <a:t>Show and explain your web, app or software projects using these gadget templates.</a:t>
            </a:r>
            <a:endParaRPr sz="1400">
              <a:solidFill>
                <a:srgbClr val="FFFFFF"/>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8E7CC3"/>
        </a:solidFill>
        <a:effectLst/>
      </p:bgPr>
    </p:bg>
    <p:spTree>
      <p:nvGrpSpPr>
        <p:cNvPr id="1" name="Shape 286"/>
        <p:cNvGrpSpPr/>
        <p:nvPr/>
      </p:nvGrpSpPr>
      <p:grpSpPr>
        <a:xfrm>
          <a:off x="0" y="0"/>
          <a:ext cx="0" cy="0"/>
          <a:chOff x="0" y="0"/>
          <a:chExt cx="0" cy="0"/>
        </a:xfrm>
      </p:grpSpPr>
      <p:sp>
        <p:nvSpPr>
          <p:cNvPr id="287" name="Google Shape;287;p34"/>
          <p:cNvSpPr txBox="1">
            <a:spLocks noGrp="1"/>
          </p:cNvSpPr>
          <p:nvPr>
            <p:ph type="ctrTitle" idx="4294967295"/>
          </p:nvPr>
        </p:nvSpPr>
        <p:spPr>
          <a:xfrm>
            <a:off x="1669950" y="1380525"/>
            <a:ext cx="5804100" cy="550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a:solidFill>
                  <a:schemeClr val="accent1"/>
                </a:solidFill>
              </a:rPr>
              <a:t>Thanks!</a:t>
            </a:r>
            <a:endParaRPr sz="4800">
              <a:solidFill>
                <a:schemeClr val="accent1"/>
              </a:solidFill>
            </a:endParaRPr>
          </a:p>
        </p:txBody>
      </p:sp>
      <p:sp>
        <p:nvSpPr>
          <p:cNvPr id="288" name="Google Shape;288;p34"/>
          <p:cNvSpPr txBox="1">
            <a:spLocks noGrp="1"/>
          </p:cNvSpPr>
          <p:nvPr>
            <p:ph type="subTitle" idx="4294967295"/>
          </p:nvPr>
        </p:nvSpPr>
        <p:spPr>
          <a:xfrm>
            <a:off x="1177800" y="2059041"/>
            <a:ext cx="67884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600" b="1">
                <a:solidFill>
                  <a:srgbClr val="FFFFFF"/>
                </a:solidFill>
              </a:rPr>
              <a:t>Any questions?</a:t>
            </a:r>
            <a:endParaRPr sz="3600" b="1">
              <a:solidFill>
                <a:srgbClr val="FFFFFF"/>
              </a:solidFill>
            </a:endParaRPr>
          </a:p>
        </p:txBody>
      </p:sp>
      <p:sp>
        <p:nvSpPr>
          <p:cNvPr id="289" name="Google Shape;289;p34"/>
          <p:cNvSpPr txBox="1">
            <a:spLocks noGrp="1"/>
          </p:cNvSpPr>
          <p:nvPr>
            <p:ph type="body" idx="4294967295"/>
          </p:nvPr>
        </p:nvSpPr>
        <p:spPr>
          <a:xfrm>
            <a:off x="1177800" y="3556388"/>
            <a:ext cx="6788400" cy="97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FFFFFF"/>
                </a:solidFill>
              </a:rPr>
              <a:t>You can find me at @username &amp; user@mail.me</a:t>
            </a:r>
            <a:endParaRPr sz="1800">
              <a:solidFill>
                <a:srgbClr val="FFFFFF"/>
              </a:solidFill>
            </a:endParaRPr>
          </a:p>
        </p:txBody>
      </p:sp>
      <p:sp>
        <p:nvSpPr>
          <p:cNvPr id="290" name="Google Shape;290;p34"/>
          <p:cNvSpPr/>
          <p:nvPr/>
        </p:nvSpPr>
        <p:spPr>
          <a:xfrm>
            <a:off x="2076850" y="1842169"/>
            <a:ext cx="4748538" cy="1422375"/>
          </a:xfrm>
          <a:custGeom>
            <a:avLst/>
            <a:gdLst/>
            <a:ahLst/>
            <a:cxnLst/>
            <a:rect l="l" t="t" r="r" b="b"/>
            <a:pathLst>
              <a:path w="163180" h="66288" extrusionOk="0">
                <a:moveTo>
                  <a:pt x="90243" y="4462"/>
                </a:moveTo>
                <a:cubicBezTo>
                  <a:pt x="83154" y="411"/>
                  <a:pt x="74074" y="1064"/>
                  <a:pt x="65923" y="1544"/>
                </a:cubicBezTo>
                <a:cubicBezTo>
                  <a:pt x="51317" y="2404"/>
                  <a:pt x="36069" y="4456"/>
                  <a:pt x="23122" y="11271"/>
                </a:cubicBezTo>
                <a:cubicBezTo>
                  <a:pt x="13017" y="16590"/>
                  <a:pt x="6735" y="34520"/>
                  <a:pt x="13070" y="44021"/>
                </a:cubicBezTo>
                <a:cubicBezTo>
                  <a:pt x="21835" y="57167"/>
                  <a:pt x="41795" y="58764"/>
                  <a:pt x="57493" y="60558"/>
                </a:cubicBezTo>
                <a:cubicBezTo>
                  <a:pt x="73279" y="62362"/>
                  <a:pt x="89298" y="61844"/>
                  <a:pt x="105158" y="60882"/>
                </a:cubicBezTo>
                <a:cubicBezTo>
                  <a:pt x="125660" y="59638"/>
                  <a:pt x="157482" y="50276"/>
                  <a:pt x="158336" y="29754"/>
                </a:cubicBezTo>
                <a:cubicBezTo>
                  <a:pt x="158620" y="22933"/>
                  <a:pt x="156399" y="13869"/>
                  <a:pt x="150230" y="10947"/>
                </a:cubicBezTo>
                <a:cubicBezTo>
                  <a:pt x="140017" y="6109"/>
                  <a:pt x="128254" y="5623"/>
                  <a:pt x="117156" y="3489"/>
                </a:cubicBezTo>
                <a:cubicBezTo>
                  <a:pt x="107059" y="1548"/>
                  <a:pt x="96605" y="2637"/>
                  <a:pt x="86352" y="1868"/>
                </a:cubicBezTo>
                <a:cubicBezTo>
                  <a:pt x="69538" y="607"/>
                  <a:pt x="52189" y="-1640"/>
                  <a:pt x="35768" y="2192"/>
                </a:cubicBezTo>
                <a:cubicBezTo>
                  <a:pt x="28377" y="3917"/>
                  <a:pt x="20507" y="5025"/>
                  <a:pt x="14043" y="9002"/>
                </a:cubicBezTo>
                <a:cubicBezTo>
                  <a:pt x="5849" y="14043"/>
                  <a:pt x="-2455" y="25547"/>
                  <a:pt x="748" y="34618"/>
                </a:cubicBezTo>
                <a:cubicBezTo>
                  <a:pt x="8217" y="55774"/>
                  <a:pt x="39445" y="60369"/>
                  <a:pt x="61708" y="63152"/>
                </a:cubicBezTo>
                <a:cubicBezTo>
                  <a:pt x="92043" y="66944"/>
                  <a:pt x="130198" y="71092"/>
                  <a:pt x="152500" y="50182"/>
                </a:cubicBezTo>
                <a:cubicBezTo>
                  <a:pt x="161822" y="41442"/>
                  <a:pt x="168060" y="20139"/>
                  <a:pt x="158012" y="12244"/>
                </a:cubicBezTo>
                <a:cubicBezTo>
                  <a:pt x="155373" y="10171"/>
                  <a:pt x="151540" y="10464"/>
                  <a:pt x="148284" y="9650"/>
                </a:cubicBezTo>
                <a:cubicBezTo>
                  <a:pt x="134411" y="6182"/>
                  <a:pt x="119783" y="6732"/>
                  <a:pt x="105483" y="6732"/>
                </a:cubicBezTo>
              </a:path>
            </a:pathLst>
          </a:custGeom>
          <a:noFill/>
          <a:ln w="9525" cap="flat" cmpd="sng">
            <a:solidFill>
              <a:srgbClr val="FFFFFF"/>
            </a:solidFill>
            <a:prstDash val="solid"/>
            <a:round/>
            <a:headEnd type="none" w="med" len="med"/>
            <a:tailEnd type="none" w="med" len="med"/>
          </a:ln>
        </p:spPr>
      </p:sp>
      <p:cxnSp>
        <p:nvCxnSpPr>
          <p:cNvPr id="291" name="Google Shape;291;p34"/>
          <p:cNvCxnSpPr/>
          <p:nvPr/>
        </p:nvCxnSpPr>
        <p:spPr>
          <a:xfrm flipH="1">
            <a:off x="6023075" y="1690181"/>
            <a:ext cx="810600" cy="528900"/>
          </a:xfrm>
          <a:prstGeom prst="straightConnector1">
            <a:avLst/>
          </a:prstGeom>
          <a:noFill/>
          <a:ln w="9525" cap="flat" cmpd="sng">
            <a:solidFill>
              <a:srgbClr val="FFFFFF"/>
            </a:solidFill>
            <a:prstDash val="dash"/>
            <a:round/>
            <a:headEnd type="none" w="med" len="med"/>
            <a:tailEnd type="triangle" w="med" len="med"/>
          </a:ln>
        </p:spPr>
      </p:cxnSp>
      <p:cxnSp>
        <p:nvCxnSpPr>
          <p:cNvPr id="292" name="Google Shape;292;p34"/>
          <p:cNvCxnSpPr/>
          <p:nvPr/>
        </p:nvCxnSpPr>
        <p:spPr>
          <a:xfrm>
            <a:off x="3380350" y="1726669"/>
            <a:ext cx="219000" cy="419400"/>
          </a:xfrm>
          <a:prstGeom prst="straightConnector1">
            <a:avLst/>
          </a:prstGeom>
          <a:noFill/>
          <a:ln w="9525" cap="flat" cmpd="sng">
            <a:solidFill>
              <a:srgbClr val="FFFFFF"/>
            </a:solidFill>
            <a:prstDash val="dash"/>
            <a:round/>
            <a:headEnd type="none" w="med" len="med"/>
            <a:tailEnd type="triangle" w="med" len="med"/>
          </a:ln>
        </p:spPr>
      </p:cxnSp>
      <p:cxnSp>
        <p:nvCxnSpPr>
          <p:cNvPr id="293" name="Google Shape;293;p34"/>
          <p:cNvCxnSpPr/>
          <p:nvPr/>
        </p:nvCxnSpPr>
        <p:spPr>
          <a:xfrm rot="10800000" flipH="1">
            <a:off x="2350850" y="2894063"/>
            <a:ext cx="826800" cy="486300"/>
          </a:xfrm>
          <a:prstGeom prst="straightConnector1">
            <a:avLst/>
          </a:prstGeom>
          <a:noFill/>
          <a:ln w="9525" cap="flat" cmpd="sng">
            <a:solidFill>
              <a:srgbClr val="FFFFFF"/>
            </a:solidFill>
            <a:prstDash val="dash"/>
            <a:round/>
            <a:headEnd type="none" w="med" len="med"/>
            <a:tailEnd type="triangle" w="med" len="med"/>
          </a:ln>
        </p:spPr>
      </p:cxnSp>
      <p:cxnSp>
        <p:nvCxnSpPr>
          <p:cNvPr id="294" name="Google Shape;294;p34"/>
          <p:cNvCxnSpPr/>
          <p:nvPr/>
        </p:nvCxnSpPr>
        <p:spPr>
          <a:xfrm rot="10800000">
            <a:off x="5406800" y="2887725"/>
            <a:ext cx="178500" cy="535200"/>
          </a:xfrm>
          <a:prstGeom prst="straightConnector1">
            <a:avLst/>
          </a:prstGeom>
          <a:noFill/>
          <a:ln w="9525" cap="flat" cmpd="sng">
            <a:solidFill>
              <a:srgbClr val="FFFFFF"/>
            </a:solidFill>
            <a:prstDash val="dash"/>
            <a:round/>
            <a:headEnd type="none" w="med" len="med"/>
            <a:tailEnd type="triangle" w="med" len="med"/>
          </a:ln>
        </p:spPr>
      </p:cxnSp>
      <p:cxnSp>
        <p:nvCxnSpPr>
          <p:cNvPr id="295" name="Google Shape;295;p34"/>
          <p:cNvCxnSpPr/>
          <p:nvPr/>
        </p:nvCxnSpPr>
        <p:spPr>
          <a:xfrm rot="10800000">
            <a:off x="5707050" y="2845219"/>
            <a:ext cx="186300" cy="127800"/>
          </a:xfrm>
          <a:prstGeom prst="straightConnector1">
            <a:avLst/>
          </a:prstGeom>
          <a:noFill/>
          <a:ln w="9525" cap="flat" cmpd="sng">
            <a:solidFill>
              <a:srgbClr val="FFFFFF"/>
            </a:solidFill>
            <a:prstDash val="dash"/>
            <a:round/>
            <a:headEnd type="none" w="med" len="med"/>
            <a:tailEnd type="triangle" w="med" len="med"/>
          </a:ln>
        </p:spPr>
      </p:cxn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5"/>
          <p:cNvSpPr txBox="1">
            <a:spLocks noGrp="1"/>
          </p:cNvSpPr>
          <p:nvPr>
            <p:ph type="title"/>
          </p:nvPr>
        </p:nvSpPr>
        <p:spPr>
          <a:xfrm>
            <a:off x="1027950" y="517331"/>
            <a:ext cx="7088100" cy="68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Credits</a:t>
            </a:r>
            <a:endParaRPr/>
          </a:p>
        </p:txBody>
      </p:sp>
      <p:sp>
        <p:nvSpPr>
          <p:cNvPr id="302" name="Google Shape;302;p35"/>
          <p:cNvSpPr txBox="1">
            <a:spLocks noGrp="1"/>
          </p:cNvSpPr>
          <p:nvPr>
            <p:ph type="body" idx="1"/>
          </p:nvPr>
        </p:nvSpPr>
        <p:spPr>
          <a:xfrm>
            <a:off x="1070325" y="1438988"/>
            <a:ext cx="7056300" cy="3062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Special thanks to all the people who made and released these awesome resources for free:</a:t>
            </a:r>
            <a:endParaRPr sz="2400"/>
          </a:p>
          <a:p>
            <a:pPr marL="457200" lvl="0" indent="-381000" algn="l" rtl="0">
              <a:lnSpc>
                <a:spcPct val="115000"/>
              </a:lnSpc>
              <a:spcBef>
                <a:spcPts val="600"/>
              </a:spcBef>
              <a:spcAft>
                <a:spcPts val="0"/>
              </a:spcAft>
              <a:buSzPts val="2400"/>
              <a:buChar char="▧"/>
            </a:pPr>
            <a:r>
              <a:rPr lang="en" sz="2400"/>
              <a:t>Presentation template by </a:t>
            </a:r>
            <a:r>
              <a:rPr lang="en" sz="2400" u="sng">
                <a:hlinkClick r:id="rId3"/>
              </a:rPr>
              <a:t>SlidesCarnival</a:t>
            </a:r>
            <a:endParaRPr sz="2400"/>
          </a:p>
          <a:p>
            <a:pPr marL="457200" lvl="0" indent="-381000" algn="l" rtl="0">
              <a:lnSpc>
                <a:spcPct val="115000"/>
              </a:lnSpc>
              <a:spcBef>
                <a:spcPts val="0"/>
              </a:spcBef>
              <a:spcAft>
                <a:spcPts val="0"/>
              </a:spcAft>
              <a:buSzPts val="2400"/>
              <a:buChar char="▧"/>
            </a:pPr>
            <a:r>
              <a:rPr lang="en" sz="2400"/>
              <a:t>Photographs by </a:t>
            </a:r>
            <a:r>
              <a:rPr lang="en" sz="2400" u="sng">
                <a:hlinkClick r:id="rId4"/>
              </a:rPr>
              <a:t>Unsplash</a:t>
            </a:r>
            <a:endParaRPr sz="2400"/>
          </a:p>
          <a:p>
            <a:pPr marL="457200" lvl="0" indent="-381000" algn="l" rtl="0">
              <a:lnSpc>
                <a:spcPct val="115000"/>
              </a:lnSpc>
              <a:spcBef>
                <a:spcPts val="0"/>
              </a:spcBef>
              <a:spcAft>
                <a:spcPts val="0"/>
              </a:spcAft>
              <a:buSzPts val="2400"/>
              <a:buChar char="▧"/>
            </a:pPr>
            <a:r>
              <a:rPr lang="en" sz="2400"/>
              <a:t>Backgrounds by </a:t>
            </a:r>
            <a:r>
              <a:rPr lang="en" u="sng">
                <a:hlinkClick r:id="rId5"/>
              </a:rPr>
              <a:t>Pixeden</a:t>
            </a:r>
            <a:endParaRPr sz="24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6"/>
          <p:cNvSpPr txBox="1">
            <a:spLocks noGrp="1"/>
          </p:cNvSpPr>
          <p:nvPr>
            <p:ph type="title"/>
          </p:nvPr>
        </p:nvSpPr>
        <p:spPr>
          <a:xfrm>
            <a:off x="1027950" y="517331"/>
            <a:ext cx="7088100" cy="68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Presentation design</a:t>
            </a:r>
            <a:endParaRPr/>
          </a:p>
        </p:txBody>
      </p:sp>
      <p:sp>
        <p:nvSpPr>
          <p:cNvPr id="309" name="Google Shape;309;p36"/>
          <p:cNvSpPr txBox="1">
            <a:spLocks noGrp="1"/>
          </p:cNvSpPr>
          <p:nvPr>
            <p:ph type="body" idx="1"/>
          </p:nvPr>
        </p:nvSpPr>
        <p:spPr>
          <a:xfrm>
            <a:off x="1094350" y="1200150"/>
            <a:ext cx="6987600" cy="2664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t>This presentations uses the following typographies:</a:t>
            </a:r>
            <a:endParaRPr sz="1800"/>
          </a:p>
          <a:p>
            <a:pPr marL="457200" lvl="0" indent="-342900" algn="l" rtl="0">
              <a:lnSpc>
                <a:spcPct val="115000"/>
              </a:lnSpc>
              <a:spcBef>
                <a:spcPts val="0"/>
              </a:spcBef>
              <a:spcAft>
                <a:spcPts val="0"/>
              </a:spcAft>
              <a:buSzPts val="1800"/>
              <a:buChar char="▧"/>
            </a:pPr>
            <a:r>
              <a:rPr lang="en" sz="1800"/>
              <a:t>Titles: </a:t>
            </a:r>
            <a:r>
              <a:rPr lang="en" sz="1800" b="1"/>
              <a:t>Shadows into light</a:t>
            </a:r>
            <a:endParaRPr sz="1800" b="1"/>
          </a:p>
          <a:p>
            <a:pPr marL="457200" lvl="0" indent="-342900" algn="l" rtl="0">
              <a:lnSpc>
                <a:spcPct val="115000"/>
              </a:lnSpc>
              <a:spcBef>
                <a:spcPts val="0"/>
              </a:spcBef>
              <a:spcAft>
                <a:spcPts val="0"/>
              </a:spcAft>
              <a:buSzPts val="1800"/>
              <a:buChar char="▧"/>
            </a:pPr>
            <a:r>
              <a:rPr lang="en" sz="1800"/>
              <a:t>Body copy: </a:t>
            </a:r>
            <a:r>
              <a:rPr lang="en" sz="1800" b="1"/>
              <a:t>Varela round</a:t>
            </a:r>
            <a:endParaRPr sz="1800" b="1"/>
          </a:p>
          <a:p>
            <a:pPr marL="0" lvl="0" indent="0" algn="l" rtl="0">
              <a:lnSpc>
                <a:spcPct val="115000"/>
              </a:lnSpc>
              <a:spcBef>
                <a:spcPts val="0"/>
              </a:spcBef>
              <a:spcAft>
                <a:spcPts val="0"/>
              </a:spcAft>
              <a:buNone/>
            </a:pPr>
            <a:r>
              <a:rPr lang="en" sz="1800"/>
              <a:t>Download for free at:</a:t>
            </a:r>
            <a:endParaRPr sz="1800"/>
          </a:p>
          <a:p>
            <a:pPr marL="0" lvl="0" indent="0" algn="l" rtl="0">
              <a:lnSpc>
                <a:spcPct val="115000"/>
              </a:lnSpc>
              <a:spcBef>
                <a:spcPts val="0"/>
              </a:spcBef>
              <a:spcAft>
                <a:spcPts val="0"/>
              </a:spcAft>
              <a:buNone/>
            </a:pPr>
            <a:r>
              <a:rPr lang="en" sz="1800" u="sng">
                <a:solidFill>
                  <a:schemeClr val="hlink"/>
                </a:solidFill>
                <a:hlinkClick r:id="rId3"/>
              </a:rPr>
              <a:t>https://www.dafont.com/shadows-into-light.font</a:t>
            </a:r>
            <a:endParaRPr sz="1800"/>
          </a:p>
          <a:p>
            <a:pPr marL="0" lvl="0" indent="0" algn="l" rtl="0">
              <a:lnSpc>
                <a:spcPct val="115000"/>
              </a:lnSpc>
              <a:spcBef>
                <a:spcPts val="0"/>
              </a:spcBef>
              <a:spcAft>
                <a:spcPts val="0"/>
              </a:spcAft>
              <a:buNone/>
            </a:pPr>
            <a:r>
              <a:rPr lang="en" sz="1800" u="sng">
                <a:solidFill>
                  <a:schemeClr val="hlink"/>
                </a:solidFill>
                <a:hlinkClick r:id="rId4"/>
              </a:rPr>
              <a:t>https://www.fontsquirrel.com/fonts/varela-round</a:t>
            </a:r>
            <a:endParaRPr sz="1800" b="1">
              <a:solidFill>
                <a:srgbClr val="AACF20"/>
              </a:solidFill>
            </a:endParaRPr>
          </a:p>
        </p:txBody>
      </p:sp>
      <p:sp>
        <p:nvSpPr>
          <p:cNvPr id="310" name="Google Shape;310;p36"/>
          <p:cNvSpPr txBox="1"/>
          <p:nvPr/>
        </p:nvSpPr>
        <p:spPr>
          <a:xfrm>
            <a:off x="1027950" y="4079531"/>
            <a:ext cx="7088100" cy="52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100" i="1">
                <a:solidFill>
                  <a:schemeClr val="dk1"/>
                </a:solidFill>
                <a:latin typeface="Varela Round"/>
                <a:ea typeface="Varela Round"/>
                <a:cs typeface="Varela Round"/>
                <a:sym typeface="Varela Round"/>
              </a:rPr>
              <a:t>You don’t need to keep this slide in your presentation. It’s only here to serve you as a design guide if you need to create new slides or download the fonts to edit the presentation in PowerPoint®</a:t>
            </a:r>
            <a:endParaRPr sz="1100" i="1">
              <a:solidFill>
                <a:schemeClr val="dk1"/>
              </a:solidFill>
              <a:latin typeface="Varela Round"/>
              <a:ea typeface="Varela Round"/>
              <a:cs typeface="Varela Round"/>
              <a:sym typeface="Varela Round"/>
            </a:endParaRPr>
          </a:p>
          <a:p>
            <a:pPr marL="0" lvl="0" indent="0" algn="l" rtl="0">
              <a:spcBef>
                <a:spcPts val="0"/>
              </a:spcBef>
              <a:spcAft>
                <a:spcPts val="0"/>
              </a:spcAft>
              <a:buClr>
                <a:schemeClr val="dk1"/>
              </a:buClr>
              <a:buSzPts val="1100"/>
              <a:buFont typeface="Arial"/>
              <a:buNone/>
            </a:pPr>
            <a:endParaRPr sz="1100" i="1">
              <a:solidFill>
                <a:schemeClr val="dk1"/>
              </a:solidFill>
              <a:latin typeface="Varela Round"/>
              <a:ea typeface="Varela Round"/>
              <a:cs typeface="Varela Round"/>
              <a:sym typeface="Varela Round"/>
            </a:endParaRPr>
          </a:p>
          <a:p>
            <a:pPr marL="0" lvl="0" indent="0" algn="l" rtl="0">
              <a:spcBef>
                <a:spcPts val="0"/>
              </a:spcBef>
              <a:spcAft>
                <a:spcPts val="0"/>
              </a:spcAft>
              <a:buNone/>
            </a:pPr>
            <a:endParaRPr sz="1100" i="1">
              <a:solidFill>
                <a:schemeClr val="dk1"/>
              </a:solidFill>
              <a:latin typeface="Varela Round"/>
              <a:ea typeface="Varela Round"/>
              <a:cs typeface="Varela Round"/>
              <a:sym typeface="Varela Roun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315"/>
        <p:cNvGrpSpPr/>
        <p:nvPr/>
      </p:nvGrpSpPr>
      <p:grpSpPr>
        <a:xfrm>
          <a:off x="0" y="0"/>
          <a:ext cx="0" cy="0"/>
          <a:chOff x="0" y="0"/>
          <a:chExt cx="0" cy="0"/>
        </a:xfrm>
      </p:grpSpPr>
      <p:sp>
        <p:nvSpPr>
          <p:cNvPr id="317" name="Google Shape;317;p37"/>
          <p:cNvSpPr txBox="1"/>
          <p:nvPr/>
        </p:nvSpPr>
        <p:spPr>
          <a:xfrm>
            <a:off x="6012429" y="651458"/>
            <a:ext cx="2234700" cy="13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900" b="1">
                <a:solidFill>
                  <a:srgbClr val="FFFFFF"/>
                </a:solidFill>
                <a:latin typeface="Varela Round"/>
                <a:ea typeface="Varela Round"/>
                <a:cs typeface="Varela Round"/>
                <a:sym typeface="Varela Round"/>
              </a:rPr>
              <a:t>SlidesCarnival icons are editable shapes</a:t>
            </a:r>
            <a:r>
              <a:rPr lang="en" sz="900">
                <a:solidFill>
                  <a:srgbClr val="FFFFFF"/>
                </a:solidFill>
                <a:latin typeface="Varela Round"/>
                <a:ea typeface="Varela Round"/>
                <a:cs typeface="Varela Round"/>
                <a:sym typeface="Varela Round"/>
              </a:rPr>
              <a:t>. </a:t>
            </a:r>
            <a:endParaRPr sz="900">
              <a:solidFill>
                <a:srgbClr val="FFFFFF"/>
              </a:solidFill>
              <a:latin typeface="Varela Round"/>
              <a:ea typeface="Varela Round"/>
              <a:cs typeface="Varela Round"/>
              <a:sym typeface="Varela Round"/>
            </a:endParaRPr>
          </a:p>
          <a:p>
            <a:pPr marL="0" lvl="0" indent="0" algn="l" rtl="0">
              <a:spcBef>
                <a:spcPts val="0"/>
              </a:spcBef>
              <a:spcAft>
                <a:spcPts val="0"/>
              </a:spcAft>
              <a:buClr>
                <a:srgbClr val="000000"/>
              </a:buClr>
              <a:buSzPts val="1100"/>
              <a:buFont typeface="Arial"/>
              <a:buNone/>
            </a:pPr>
            <a:endParaRPr sz="900">
              <a:solidFill>
                <a:srgbClr val="FFFFFF"/>
              </a:solidFill>
              <a:latin typeface="Varela Round"/>
              <a:ea typeface="Varela Round"/>
              <a:cs typeface="Varela Round"/>
              <a:sym typeface="Varela Round"/>
            </a:endParaRPr>
          </a:p>
          <a:p>
            <a:pPr marL="0" lvl="0" indent="0" algn="l" rtl="0">
              <a:spcBef>
                <a:spcPts val="0"/>
              </a:spcBef>
              <a:spcAft>
                <a:spcPts val="0"/>
              </a:spcAft>
              <a:buClr>
                <a:srgbClr val="000000"/>
              </a:buClr>
              <a:buSzPts val="1100"/>
              <a:buFont typeface="Arial"/>
              <a:buNone/>
            </a:pPr>
            <a:r>
              <a:rPr lang="en" sz="900">
                <a:solidFill>
                  <a:srgbClr val="FFFFFF"/>
                </a:solidFill>
                <a:latin typeface="Varela Round"/>
                <a:ea typeface="Varela Round"/>
                <a:cs typeface="Varela Round"/>
                <a:sym typeface="Varela Round"/>
              </a:rPr>
              <a:t>This means that you can:</a:t>
            </a:r>
            <a:endParaRPr sz="900">
              <a:solidFill>
                <a:srgbClr val="FFFFFF"/>
              </a:solidFill>
              <a:latin typeface="Varela Round"/>
              <a:ea typeface="Varela Round"/>
              <a:cs typeface="Varela Round"/>
              <a:sym typeface="Varela Round"/>
            </a:endParaRPr>
          </a:p>
          <a:p>
            <a:pPr marL="457200" lvl="0" indent="-285750" algn="l" rtl="0">
              <a:spcBef>
                <a:spcPts val="0"/>
              </a:spcBef>
              <a:spcAft>
                <a:spcPts val="0"/>
              </a:spcAft>
              <a:buClr>
                <a:srgbClr val="FFFFFF"/>
              </a:buClr>
              <a:buSzPts val="900"/>
              <a:buFont typeface="Varela Round"/>
              <a:buChar char="●"/>
            </a:pPr>
            <a:r>
              <a:rPr lang="en" sz="900">
                <a:solidFill>
                  <a:srgbClr val="FFFFFF"/>
                </a:solidFill>
                <a:latin typeface="Varela Round"/>
                <a:ea typeface="Varela Round"/>
                <a:cs typeface="Varela Round"/>
                <a:sym typeface="Varela Round"/>
              </a:rPr>
              <a:t>Resize them without losing quality.</a:t>
            </a:r>
            <a:endParaRPr sz="900">
              <a:solidFill>
                <a:srgbClr val="FFFFFF"/>
              </a:solidFill>
              <a:latin typeface="Varela Round"/>
              <a:ea typeface="Varela Round"/>
              <a:cs typeface="Varela Round"/>
              <a:sym typeface="Varela Round"/>
            </a:endParaRPr>
          </a:p>
          <a:p>
            <a:pPr marL="457200" lvl="0" indent="-285750" algn="l" rtl="0">
              <a:spcBef>
                <a:spcPts val="0"/>
              </a:spcBef>
              <a:spcAft>
                <a:spcPts val="0"/>
              </a:spcAft>
              <a:buClr>
                <a:srgbClr val="FFFFFF"/>
              </a:buClr>
              <a:buSzPts val="900"/>
              <a:buFont typeface="Varela Round"/>
              <a:buChar char="●"/>
            </a:pPr>
            <a:r>
              <a:rPr lang="en" sz="900">
                <a:solidFill>
                  <a:srgbClr val="FFFFFF"/>
                </a:solidFill>
                <a:latin typeface="Varela Round"/>
                <a:ea typeface="Varela Round"/>
                <a:cs typeface="Varela Round"/>
                <a:sym typeface="Varela Round"/>
              </a:rPr>
              <a:t>Change fill color and opacity.</a:t>
            </a:r>
            <a:endParaRPr sz="900">
              <a:solidFill>
                <a:srgbClr val="FFFFFF"/>
              </a:solidFill>
              <a:latin typeface="Varela Round"/>
              <a:ea typeface="Varela Round"/>
              <a:cs typeface="Varela Round"/>
              <a:sym typeface="Varela Round"/>
            </a:endParaRPr>
          </a:p>
          <a:p>
            <a:pPr marL="0" lvl="0" indent="0" algn="l" rtl="0">
              <a:spcBef>
                <a:spcPts val="0"/>
              </a:spcBef>
              <a:spcAft>
                <a:spcPts val="0"/>
              </a:spcAft>
              <a:buNone/>
            </a:pPr>
            <a:endParaRPr sz="900">
              <a:solidFill>
                <a:srgbClr val="FFFFFF"/>
              </a:solidFill>
              <a:latin typeface="Varela Round"/>
              <a:ea typeface="Varela Round"/>
              <a:cs typeface="Varela Round"/>
              <a:sym typeface="Varela Round"/>
            </a:endParaRPr>
          </a:p>
          <a:p>
            <a:pPr marL="0" lvl="0" indent="0" algn="l" rtl="0">
              <a:spcBef>
                <a:spcPts val="0"/>
              </a:spcBef>
              <a:spcAft>
                <a:spcPts val="0"/>
              </a:spcAft>
              <a:buNone/>
            </a:pPr>
            <a:r>
              <a:rPr lang="en" sz="900">
                <a:solidFill>
                  <a:srgbClr val="FFFFFF"/>
                </a:solidFill>
                <a:latin typeface="Varela Round"/>
                <a:ea typeface="Varela Round"/>
                <a:cs typeface="Varela Round"/>
                <a:sym typeface="Varela Round"/>
              </a:rPr>
              <a:t>Isn’t that nice? :)</a:t>
            </a:r>
            <a:endParaRPr sz="900">
              <a:solidFill>
                <a:srgbClr val="FFFFFF"/>
              </a:solidFill>
              <a:latin typeface="Varela Round"/>
              <a:ea typeface="Varela Round"/>
              <a:cs typeface="Varela Round"/>
              <a:sym typeface="Varela Round"/>
            </a:endParaRPr>
          </a:p>
          <a:p>
            <a:pPr marL="0" lvl="0" indent="0" algn="l" rtl="0">
              <a:spcBef>
                <a:spcPts val="0"/>
              </a:spcBef>
              <a:spcAft>
                <a:spcPts val="0"/>
              </a:spcAft>
              <a:buNone/>
            </a:pPr>
            <a:endParaRPr sz="900">
              <a:solidFill>
                <a:srgbClr val="FFFFFF"/>
              </a:solidFill>
              <a:latin typeface="Varela Round"/>
              <a:ea typeface="Varela Round"/>
              <a:cs typeface="Varela Round"/>
              <a:sym typeface="Varela Round"/>
            </a:endParaRPr>
          </a:p>
          <a:p>
            <a:pPr marL="0" lvl="0" indent="0" algn="l" rtl="0">
              <a:spcBef>
                <a:spcPts val="0"/>
              </a:spcBef>
              <a:spcAft>
                <a:spcPts val="0"/>
              </a:spcAft>
              <a:buNone/>
            </a:pPr>
            <a:r>
              <a:rPr lang="en" sz="900">
                <a:solidFill>
                  <a:srgbClr val="FFFFFF"/>
                </a:solidFill>
                <a:latin typeface="Varela Round"/>
                <a:ea typeface="Varela Round"/>
                <a:cs typeface="Varela Round"/>
                <a:sym typeface="Varela Round"/>
              </a:rPr>
              <a:t>Examples:</a:t>
            </a:r>
            <a:endParaRPr sz="900">
              <a:solidFill>
                <a:srgbClr val="FFFFFF"/>
              </a:solidFill>
              <a:latin typeface="Varela Round"/>
              <a:ea typeface="Varela Round"/>
              <a:cs typeface="Varela Round"/>
              <a:sym typeface="Varela Round"/>
            </a:endParaRPr>
          </a:p>
          <a:p>
            <a:pPr marL="0" lvl="0" indent="0" algn="l" rtl="0">
              <a:spcBef>
                <a:spcPts val="0"/>
              </a:spcBef>
              <a:spcAft>
                <a:spcPts val="0"/>
              </a:spcAft>
              <a:buClr>
                <a:srgbClr val="000000"/>
              </a:buClr>
              <a:buSzPts val="1100"/>
              <a:buFont typeface="Arial"/>
              <a:buNone/>
            </a:pPr>
            <a:endParaRPr sz="900">
              <a:solidFill>
                <a:srgbClr val="FFFFFF"/>
              </a:solidFill>
              <a:latin typeface="Varela Round"/>
              <a:ea typeface="Varela Round"/>
              <a:cs typeface="Varela Round"/>
              <a:sym typeface="Varela Round"/>
            </a:endParaRPr>
          </a:p>
          <a:p>
            <a:pPr marL="0" lvl="0" indent="0" algn="l" rtl="0">
              <a:spcBef>
                <a:spcPts val="0"/>
              </a:spcBef>
              <a:spcAft>
                <a:spcPts val="0"/>
              </a:spcAft>
              <a:buNone/>
            </a:pPr>
            <a:endParaRPr sz="900">
              <a:solidFill>
                <a:srgbClr val="FFFFFF"/>
              </a:solidFill>
              <a:latin typeface="Varela Round"/>
              <a:ea typeface="Varela Round"/>
              <a:cs typeface="Varela Round"/>
              <a:sym typeface="Varela Round"/>
            </a:endParaRPr>
          </a:p>
        </p:txBody>
      </p:sp>
      <p:sp>
        <p:nvSpPr>
          <p:cNvPr id="318" name="Google Shape;318;p37"/>
          <p:cNvSpPr/>
          <p:nvPr/>
        </p:nvSpPr>
        <p:spPr>
          <a:xfrm>
            <a:off x="864917" y="616875"/>
            <a:ext cx="322339" cy="413574"/>
          </a:xfrm>
          <a:custGeom>
            <a:avLst/>
            <a:gdLst/>
            <a:ahLst/>
            <a:cxnLst/>
            <a:rect l="l" t="t" r="r" b="b"/>
            <a:pathLst>
              <a:path w="17107" h="21949" extrusionOk="0">
                <a:moveTo>
                  <a:pt x="9198" y="1679"/>
                </a:moveTo>
                <a:lnTo>
                  <a:pt x="9198" y="1947"/>
                </a:lnTo>
                <a:lnTo>
                  <a:pt x="9247" y="2190"/>
                </a:lnTo>
                <a:lnTo>
                  <a:pt x="9296" y="2385"/>
                </a:lnTo>
                <a:lnTo>
                  <a:pt x="9344" y="2482"/>
                </a:lnTo>
                <a:lnTo>
                  <a:pt x="9417" y="2531"/>
                </a:lnTo>
                <a:lnTo>
                  <a:pt x="9515" y="2604"/>
                </a:lnTo>
                <a:lnTo>
                  <a:pt x="9612" y="2604"/>
                </a:lnTo>
                <a:lnTo>
                  <a:pt x="9709" y="2580"/>
                </a:lnTo>
                <a:lnTo>
                  <a:pt x="9758" y="2531"/>
                </a:lnTo>
                <a:lnTo>
                  <a:pt x="9782" y="2482"/>
                </a:lnTo>
                <a:lnTo>
                  <a:pt x="9831" y="2385"/>
                </a:lnTo>
                <a:lnTo>
                  <a:pt x="9855" y="2263"/>
                </a:lnTo>
                <a:lnTo>
                  <a:pt x="9831" y="2409"/>
                </a:lnTo>
                <a:lnTo>
                  <a:pt x="9806" y="2555"/>
                </a:lnTo>
                <a:lnTo>
                  <a:pt x="9758" y="2677"/>
                </a:lnTo>
                <a:lnTo>
                  <a:pt x="9661" y="2799"/>
                </a:lnTo>
                <a:lnTo>
                  <a:pt x="9563" y="2847"/>
                </a:lnTo>
                <a:lnTo>
                  <a:pt x="9466" y="2872"/>
                </a:lnTo>
                <a:lnTo>
                  <a:pt x="9320" y="2847"/>
                </a:lnTo>
                <a:lnTo>
                  <a:pt x="9198" y="2774"/>
                </a:lnTo>
                <a:lnTo>
                  <a:pt x="9077" y="2701"/>
                </a:lnTo>
                <a:lnTo>
                  <a:pt x="8979" y="2628"/>
                </a:lnTo>
                <a:lnTo>
                  <a:pt x="8906" y="2531"/>
                </a:lnTo>
                <a:lnTo>
                  <a:pt x="8858" y="2434"/>
                </a:lnTo>
                <a:lnTo>
                  <a:pt x="8809" y="2312"/>
                </a:lnTo>
                <a:lnTo>
                  <a:pt x="8809" y="2190"/>
                </a:lnTo>
                <a:lnTo>
                  <a:pt x="8833" y="2093"/>
                </a:lnTo>
                <a:lnTo>
                  <a:pt x="8858" y="1971"/>
                </a:lnTo>
                <a:lnTo>
                  <a:pt x="8931" y="1898"/>
                </a:lnTo>
                <a:lnTo>
                  <a:pt x="9004" y="1801"/>
                </a:lnTo>
                <a:lnTo>
                  <a:pt x="9101" y="1728"/>
                </a:lnTo>
                <a:lnTo>
                  <a:pt x="9198" y="1679"/>
                </a:lnTo>
                <a:close/>
                <a:moveTo>
                  <a:pt x="12483" y="1850"/>
                </a:moveTo>
                <a:lnTo>
                  <a:pt x="12507" y="2142"/>
                </a:lnTo>
                <a:lnTo>
                  <a:pt x="12556" y="2288"/>
                </a:lnTo>
                <a:lnTo>
                  <a:pt x="12605" y="2409"/>
                </a:lnTo>
                <a:lnTo>
                  <a:pt x="12629" y="2434"/>
                </a:lnTo>
                <a:lnTo>
                  <a:pt x="12653" y="2482"/>
                </a:lnTo>
                <a:lnTo>
                  <a:pt x="12751" y="2482"/>
                </a:lnTo>
                <a:lnTo>
                  <a:pt x="12848" y="2458"/>
                </a:lnTo>
                <a:lnTo>
                  <a:pt x="12921" y="2409"/>
                </a:lnTo>
                <a:lnTo>
                  <a:pt x="12970" y="2288"/>
                </a:lnTo>
                <a:lnTo>
                  <a:pt x="13018" y="2190"/>
                </a:lnTo>
                <a:lnTo>
                  <a:pt x="13043" y="2069"/>
                </a:lnTo>
                <a:lnTo>
                  <a:pt x="13043" y="1947"/>
                </a:lnTo>
                <a:lnTo>
                  <a:pt x="13140" y="1971"/>
                </a:lnTo>
                <a:lnTo>
                  <a:pt x="13213" y="2020"/>
                </a:lnTo>
                <a:lnTo>
                  <a:pt x="13286" y="2093"/>
                </a:lnTo>
                <a:lnTo>
                  <a:pt x="13359" y="2190"/>
                </a:lnTo>
                <a:lnTo>
                  <a:pt x="13432" y="2312"/>
                </a:lnTo>
                <a:lnTo>
                  <a:pt x="13456" y="2434"/>
                </a:lnTo>
                <a:lnTo>
                  <a:pt x="13432" y="2580"/>
                </a:lnTo>
                <a:lnTo>
                  <a:pt x="13408" y="2628"/>
                </a:lnTo>
                <a:lnTo>
                  <a:pt x="13383" y="2701"/>
                </a:lnTo>
                <a:lnTo>
                  <a:pt x="13286" y="2774"/>
                </a:lnTo>
                <a:lnTo>
                  <a:pt x="13164" y="2847"/>
                </a:lnTo>
                <a:lnTo>
                  <a:pt x="13043" y="2872"/>
                </a:lnTo>
                <a:lnTo>
                  <a:pt x="12921" y="2896"/>
                </a:lnTo>
                <a:lnTo>
                  <a:pt x="12629" y="2896"/>
                </a:lnTo>
                <a:lnTo>
                  <a:pt x="12386" y="2872"/>
                </a:lnTo>
                <a:lnTo>
                  <a:pt x="12264" y="2799"/>
                </a:lnTo>
                <a:lnTo>
                  <a:pt x="12167" y="2726"/>
                </a:lnTo>
                <a:lnTo>
                  <a:pt x="12094" y="2628"/>
                </a:lnTo>
                <a:lnTo>
                  <a:pt x="12069" y="2507"/>
                </a:lnTo>
                <a:lnTo>
                  <a:pt x="12094" y="2385"/>
                </a:lnTo>
                <a:lnTo>
                  <a:pt x="12118" y="2263"/>
                </a:lnTo>
                <a:lnTo>
                  <a:pt x="12167" y="2166"/>
                </a:lnTo>
                <a:lnTo>
                  <a:pt x="12240" y="2044"/>
                </a:lnTo>
                <a:lnTo>
                  <a:pt x="12361" y="1923"/>
                </a:lnTo>
                <a:lnTo>
                  <a:pt x="12483" y="1850"/>
                </a:lnTo>
                <a:close/>
                <a:moveTo>
                  <a:pt x="5865" y="1825"/>
                </a:moveTo>
                <a:lnTo>
                  <a:pt x="5840" y="1874"/>
                </a:lnTo>
                <a:lnTo>
                  <a:pt x="5840" y="2069"/>
                </a:lnTo>
                <a:lnTo>
                  <a:pt x="5840" y="2288"/>
                </a:lnTo>
                <a:lnTo>
                  <a:pt x="5865" y="2385"/>
                </a:lnTo>
                <a:lnTo>
                  <a:pt x="5889" y="2482"/>
                </a:lnTo>
                <a:lnTo>
                  <a:pt x="5938" y="2580"/>
                </a:lnTo>
                <a:lnTo>
                  <a:pt x="6011" y="2628"/>
                </a:lnTo>
                <a:lnTo>
                  <a:pt x="6132" y="2677"/>
                </a:lnTo>
                <a:lnTo>
                  <a:pt x="6230" y="2653"/>
                </a:lnTo>
                <a:lnTo>
                  <a:pt x="6327" y="2604"/>
                </a:lnTo>
                <a:lnTo>
                  <a:pt x="6376" y="2531"/>
                </a:lnTo>
                <a:lnTo>
                  <a:pt x="6400" y="2531"/>
                </a:lnTo>
                <a:lnTo>
                  <a:pt x="6424" y="2409"/>
                </a:lnTo>
                <a:lnTo>
                  <a:pt x="6449" y="2288"/>
                </a:lnTo>
                <a:lnTo>
                  <a:pt x="6449" y="1996"/>
                </a:lnTo>
                <a:lnTo>
                  <a:pt x="6522" y="2020"/>
                </a:lnTo>
                <a:lnTo>
                  <a:pt x="6595" y="2117"/>
                </a:lnTo>
                <a:lnTo>
                  <a:pt x="6643" y="2215"/>
                </a:lnTo>
                <a:lnTo>
                  <a:pt x="6643" y="2312"/>
                </a:lnTo>
                <a:lnTo>
                  <a:pt x="6643" y="2531"/>
                </a:lnTo>
                <a:lnTo>
                  <a:pt x="6595" y="2677"/>
                </a:lnTo>
                <a:lnTo>
                  <a:pt x="6522" y="2774"/>
                </a:lnTo>
                <a:lnTo>
                  <a:pt x="6424" y="2872"/>
                </a:lnTo>
                <a:lnTo>
                  <a:pt x="6303" y="2920"/>
                </a:lnTo>
                <a:lnTo>
                  <a:pt x="6181" y="2969"/>
                </a:lnTo>
                <a:lnTo>
                  <a:pt x="6059" y="2993"/>
                </a:lnTo>
                <a:lnTo>
                  <a:pt x="5913" y="2993"/>
                </a:lnTo>
                <a:lnTo>
                  <a:pt x="5792" y="2969"/>
                </a:lnTo>
                <a:lnTo>
                  <a:pt x="5646" y="2896"/>
                </a:lnTo>
                <a:lnTo>
                  <a:pt x="5548" y="2799"/>
                </a:lnTo>
                <a:lnTo>
                  <a:pt x="5475" y="2701"/>
                </a:lnTo>
                <a:lnTo>
                  <a:pt x="5427" y="2580"/>
                </a:lnTo>
                <a:lnTo>
                  <a:pt x="5427" y="2458"/>
                </a:lnTo>
                <a:lnTo>
                  <a:pt x="5451" y="2312"/>
                </a:lnTo>
                <a:lnTo>
                  <a:pt x="5475" y="2190"/>
                </a:lnTo>
                <a:lnTo>
                  <a:pt x="5548" y="2069"/>
                </a:lnTo>
                <a:lnTo>
                  <a:pt x="5694" y="1923"/>
                </a:lnTo>
                <a:lnTo>
                  <a:pt x="5865" y="1825"/>
                </a:lnTo>
                <a:close/>
                <a:moveTo>
                  <a:pt x="2531" y="1825"/>
                </a:moveTo>
                <a:lnTo>
                  <a:pt x="2580" y="2288"/>
                </a:lnTo>
                <a:lnTo>
                  <a:pt x="2604" y="2385"/>
                </a:lnTo>
                <a:lnTo>
                  <a:pt x="2653" y="2458"/>
                </a:lnTo>
                <a:lnTo>
                  <a:pt x="2750" y="2507"/>
                </a:lnTo>
                <a:lnTo>
                  <a:pt x="2847" y="2531"/>
                </a:lnTo>
                <a:lnTo>
                  <a:pt x="2945" y="2507"/>
                </a:lnTo>
                <a:lnTo>
                  <a:pt x="3018" y="2458"/>
                </a:lnTo>
                <a:lnTo>
                  <a:pt x="3066" y="2385"/>
                </a:lnTo>
                <a:lnTo>
                  <a:pt x="3091" y="2288"/>
                </a:lnTo>
                <a:lnTo>
                  <a:pt x="3066" y="1947"/>
                </a:lnTo>
                <a:lnTo>
                  <a:pt x="3115" y="1996"/>
                </a:lnTo>
                <a:lnTo>
                  <a:pt x="3188" y="2044"/>
                </a:lnTo>
                <a:lnTo>
                  <a:pt x="3212" y="2117"/>
                </a:lnTo>
                <a:lnTo>
                  <a:pt x="3237" y="2166"/>
                </a:lnTo>
                <a:lnTo>
                  <a:pt x="3237" y="2336"/>
                </a:lnTo>
                <a:lnTo>
                  <a:pt x="3212" y="2507"/>
                </a:lnTo>
                <a:lnTo>
                  <a:pt x="3139" y="2677"/>
                </a:lnTo>
                <a:lnTo>
                  <a:pt x="3042" y="2823"/>
                </a:lnTo>
                <a:lnTo>
                  <a:pt x="2920" y="2945"/>
                </a:lnTo>
                <a:lnTo>
                  <a:pt x="2774" y="3018"/>
                </a:lnTo>
                <a:lnTo>
                  <a:pt x="2653" y="3066"/>
                </a:lnTo>
                <a:lnTo>
                  <a:pt x="2531" y="3042"/>
                </a:lnTo>
                <a:lnTo>
                  <a:pt x="2409" y="3018"/>
                </a:lnTo>
                <a:lnTo>
                  <a:pt x="2312" y="2945"/>
                </a:lnTo>
                <a:lnTo>
                  <a:pt x="2215" y="2847"/>
                </a:lnTo>
                <a:lnTo>
                  <a:pt x="2142" y="2750"/>
                </a:lnTo>
                <a:lnTo>
                  <a:pt x="2093" y="2653"/>
                </a:lnTo>
                <a:lnTo>
                  <a:pt x="2044" y="2531"/>
                </a:lnTo>
                <a:lnTo>
                  <a:pt x="2044" y="2434"/>
                </a:lnTo>
                <a:lnTo>
                  <a:pt x="2044" y="2361"/>
                </a:lnTo>
                <a:lnTo>
                  <a:pt x="2117" y="2215"/>
                </a:lnTo>
                <a:lnTo>
                  <a:pt x="2190" y="2069"/>
                </a:lnTo>
                <a:lnTo>
                  <a:pt x="2312" y="1947"/>
                </a:lnTo>
                <a:lnTo>
                  <a:pt x="2409" y="1874"/>
                </a:lnTo>
                <a:lnTo>
                  <a:pt x="2531" y="1825"/>
                </a:lnTo>
                <a:close/>
                <a:moveTo>
                  <a:pt x="15598" y="3285"/>
                </a:moveTo>
                <a:lnTo>
                  <a:pt x="15768" y="3310"/>
                </a:lnTo>
                <a:lnTo>
                  <a:pt x="15598" y="3553"/>
                </a:lnTo>
                <a:lnTo>
                  <a:pt x="15598" y="3285"/>
                </a:lnTo>
                <a:close/>
                <a:moveTo>
                  <a:pt x="16328" y="3310"/>
                </a:moveTo>
                <a:lnTo>
                  <a:pt x="16328" y="3577"/>
                </a:lnTo>
                <a:lnTo>
                  <a:pt x="16352" y="3869"/>
                </a:lnTo>
                <a:lnTo>
                  <a:pt x="16011" y="4234"/>
                </a:lnTo>
                <a:lnTo>
                  <a:pt x="15695" y="4623"/>
                </a:lnTo>
                <a:lnTo>
                  <a:pt x="15549" y="4794"/>
                </a:lnTo>
                <a:lnTo>
                  <a:pt x="15573" y="4526"/>
                </a:lnTo>
                <a:lnTo>
                  <a:pt x="15598" y="4404"/>
                </a:lnTo>
                <a:lnTo>
                  <a:pt x="15695" y="4161"/>
                </a:lnTo>
                <a:lnTo>
                  <a:pt x="15817" y="3918"/>
                </a:lnTo>
                <a:lnTo>
                  <a:pt x="15963" y="3626"/>
                </a:lnTo>
                <a:lnTo>
                  <a:pt x="16133" y="3310"/>
                </a:lnTo>
                <a:close/>
                <a:moveTo>
                  <a:pt x="16425" y="4331"/>
                </a:moveTo>
                <a:lnTo>
                  <a:pt x="16547" y="4940"/>
                </a:lnTo>
                <a:lnTo>
                  <a:pt x="16425" y="4988"/>
                </a:lnTo>
                <a:lnTo>
                  <a:pt x="16328" y="5086"/>
                </a:lnTo>
                <a:lnTo>
                  <a:pt x="16133" y="5280"/>
                </a:lnTo>
                <a:lnTo>
                  <a:pt x="15938" y="5499"/>
                </a:lnTo>
                <a:lnTo>
                  <a:pt x="15817" y="5670"/>
                </a:lnTo>
                <a:lnTo>
                  <a:pt x="15549" y="5986"/>
                </a:lnTo>
                <a:lnTo>
                  <a:pt x="15549" y="5864"/>
                </a:lnTo>
                <a:lnTo>
                  <a:pt x="15598" y="5840"/>
                </a:lnTo>
                <a:lnTo>
                  <a:pt x="15646" y="5791"/>
                </a:lnTo>
                <a:lnTo>
                  <a:pt x="15671" y="5718"/>
                </a:lnTo>
                <a:lnTo>
                  <a:pt x="15671" y="5645"/>
                </a:lnTo>
                <a:lnTo>
                  <a:pt x="15671" y="5475"/>
                </a:lnTo>
                <a:lnTo>
                  <a:pt x="15719" y="5305"/>
                </a:lnTo>
                <a:lnTo>
                  <a:pt x="15792" y="5159"/>
                </a:lnTo>
                <a:lnTo>
                  <a:pt x="15890" y="4988"/>
                </a:lnTo>
                <a:lnTo>
                  <a:pt x="16133" y="4696"/>
                </a:lnTo>
                <a:lnTo>
                  <a:pt x="16352" y="4453"/>
                </a:lnTo>
                <a:lnTo>
                  <a:pt x="16425" y="4331"/>
                </a:lnTo>
                <a:close/>
                <a:moveTo>
                  <a:pt x="16571" y="5280"/>
                </a:moveTo>
                <a:lnTo>
                  <a:pt x="16595" y="5621"/>
                </a:lnTo>
                <a:lnTo>
                  <a:pt x="16595" y="6010"/>
                </a:lnTo>
                <a:lnTo>
                  <a:pt x="16401" y="6108"/>
                </a:lnTo>
                <a:lnTo>
                  <a:pt x="16230" y="6254"/>
                </a:lnTo>
                <a:lnTo>
                  <a:pt x="15914" y="6546"/>
                </a:lnTo>
                <a:lnTo>
                  <a:pt x="15719" y="6740"/>
                </a:lnTo>
                <a:lnTo>
                  <a:pt x="15549" y="6959"/>
                </a:lnTo>
                <a:lnTo>
                  <a:pt x="15549" y="6765"/>
                </a:lnTo>
                <a:lnTo>
                  <a:pt x="15622" y="6619"/>
                </a:lnTo>
                <a:lnTo>
                  <a:pt x="15695" y="6497"/>
                </a:lnTo>
                <a:lnTo>
                  <a:pt x="15841" y="6229"/>
                </a:lnTo>
                <a:lnTo>
                  <a:pt x="16036" y="5962"/>
                </a:lnTo>
                <a:lnTo>
                  <a:pt x="16230" y="5670"/>
                </a:lnTo>
                <a:lnTo>
                  <a:pt x="16449" y="5402"/>
                </a:lnTo>
                <a:lnTo>
                  <a:pt x="16571" y="5280"/>
                </a:lnTo>
                <a:close/>
                <a:moveTo>
                  <a:pt x="5743" y="6716"/>
                </a:moveTo>
                <a:lnTo>
                  <a:pt x="5694" y="6740"/>
                </a:lnTo>
                <a:lnTo>
                  <a:pt x="5621" y="6789"/>
                </a:lnTo>
                <a:lnTo>
                  <a:pt x="5475" y="6935"/>
                </a:lnTo>
                <a:lnTo>
                  <a:pt x="5305" y="7105"/>
                </a:lnTo>
                <a:lnTo>
                  <a:pt x="5086" y="7251"/>
                </a:lnTo>
                <a:lnTo>
                  <a:pt x="4867" y="7373"/>
                </a:lnTo>
                <a:lnTo>
                  <a:pt x="4745" y="7422"/>
                </a:lnTo>
                <a:lnTo>
                  <a:pt x="4648" y="7446"/>
                </a:lnTo>
                <a:lnTo>
                  <a:pt x="4429" y="7446"/>
                </a:lnTo>
                <a:lnTo>
                  <a:pt x="4332" y="7397"/>
                </a:lnTo>
                <a:lnTo>
                  <a:pt x="4259" y="7349"/>
                </a:lnTo>
                <a:lnTo>
                  <a:pt x="4186" y="7251"/>
                </a:lnTo>
                <a:lnTo>
                  <a:pt x="4113" y="7130"/>
                </a:lnTo>
                <a:lnTo>
                  <a:pt x="4064" y="7057"/>
                </a:lnTo>
                <a:lnTo>
                  <a:pt x="3991" y="7032"/>
                </a:lnTo>
                <a:lnTo>
                  <a:pt x="3894" y="7032"/>
                </a:lnTo>
                <a:lnTo>
                  <a:pt x="3821" y="7057"/>
                </a:lnTo>
                <a:lnTo>
                  <a:pt x="3553" y="7227"/>
                </a:lnTo>
                <a:lnTo>
                  <a:pt x="3358" y="7324"/>
                </a:lnTo>
                <a:lnTo>
                  <a:pt x="3188" y="7422"/>
                </a:lnTo>
                <a:lnTo>
                  <a:pt x="3042" y="7470"/>
                </a:lnTo>
                <a:lnTo>
                  <a:pt x="2969" y="7470"/>
                </a:lnTo>
                <a:lnTo>
                  <a:pt x="2896" y="7446"/>
                </a:lnTo>
                <a:lnTo>
                  <a:pt x="2847" y="7422"/>
                </a:lnTo>
                <a:lnTo>
                  <a:pt x="2823" y="7349"/>
                </a:lnTo>
                <a:lnTo>
                  <a:pt x="2799" y="7276"/>
                </a:lnTo>
                <a:lnTo>
                  <a:pt x="2799" y="7178"/>
                </a:lnTo>
                <a:lnTo>
                  <a:pt x="2799" y="7130"/>
                </a:lnTo>
                <a:lnTo>
                  <a:pt x="2774" y="7105"/>
                </a:lnTo>
                <a:lnTo>
                  <a:pt x="2726" y="7081"/>
                </a:lnTo>
                <a:lnTo>
                  <a:pt x="2653" y="7081"/>
                </a:lnTo>
                <a:lnTo>
                  <a:pt x="2604" y="7154"/>
                </a:lnTo>
                <a:lnTo>
                  <a:pt x="2555" y="7373"/>
                </a:lnTo>
                <a:lnTo>
                  <a:pt x="2531" y="7470"/>
                </a:lnTo>
                <a:lnTo>
                  <a:pt x="2531" y="7568"/>
                </a:lnTo>
                <a:lnTo>
                  <a:pt x="2555" y="7665"/>
                </a:lnTo>
                <a:lnTo>
                  <a:pt x="2628" y="7762"/>
                </a:lnTo>
                <a:lnTo>
                  <a:pt x="2701" y="7811"/>
                </a:lnTo>
                <a:lnTo>
                  <a:pt x="2823" y="7860"/>
                </a:lnTo>
                <a:lnTo>
                  <a:pt x="2945" y="7884"/>
                </a:lnTo>
                <a:lnTo>
                  <a:pt x="3091" y="7860"/>
                </a:lnTo>
                <a:lnTo>
                  <a:pt x="3212" y="7835"/>
                </a:lnTo>
                <a:lnTo>
                  <a:pt x="3358" y="7787"/>
                </a:lnTo>
                <a:lnTo>
                  <a:pt x="3602" y="7665"/>
                </a:lnTo>
                <a:lnTo>
                  <a:pt x="3845" y="7519"/>
                </a:lnTo>
                <a:lnTo>
                  <a:pt x="3942" y="7641"/>
                </a:lnTo>
                <a:lnTo>
                  <a:pt x="4040" y="7714"/>
                </a:lnTo>
                <a:lnTo>
                  <a:pt x="4137" y="7787"/>
                </a:lnTo>
                <a:lnTo>
                  <a:pt x="4259" y="7835"/>
                </a:lnTo>
                <a:lnTo>
                  <a:pt x="4356" y="7860"/>
                </a:lnTo>
                <a:lnTo>
                  <a:pt x="4478" y="7860"/>
                </a:lnTo>
                <a:lnTo>
                  <a:pt x="4745" y="7835"/>
                </a:lnTo>
                <a:lnTo>
                  <a:pt x="4989" y="7762"/>
                </a:lnTo>
                <a:lnTo>
                  <a:pt x="5232" y="7641"/>
                </a:lnTo>
                <a:lnTo>
                  <a:pt x="5475" y="7495"/>
                </a:lnTo>
                <a:lnTo>
                  <a:pt x="5694" y="7324"/>
                </a:lnTo>
                <a:lnTo>
                  <a:pt x="5816" y="7470"/>
                </a:lnTo>
                <a:lnTo>
                  <a:pt x="5962" y="7592"/>
                </a:lnTo>
                <a:lnTo>
                  <a:pt x="6132" y="7665"/>
                </a:lnTo>
                <a:lnTo>
                  <a:pt x="6327" y="7738"/>
                </a:lnTo>
                <a:lnTo>
                  <a:pt x="6741" y="7738"/>
                </a:lnTo>
                <a:lnTo>
                  <a:pt x="6862" y="7689"/>
                </a:lnTo>
                <a:lnTo>
                  <a:pt x="6984" y="7641"/>
                </a:lnTo>
                <a:lnTo>
                  <a:pt x="7106" y="7592"/>
                </a:lnTo>
                <a:lnTo>
                  <a:pt x="7300" y="7422"/>
                </a:lnTo>
                <a:lnTo>
                  <a:pt x="7422" y="7568"/>
                </a:lnTo>
                <a:lnTo>
                  <a:pt x="7592" y="7665"/>
                </a:lnTo>
                <a:lnTo>
                  <a:pt x="7787" y="7714"/>
                </a:lnTo>
                <a:lnTo>
                  <a:pt x="7982" y="7738"/>
                </a:lnTo>
                <a:lnTo>
                  <a:pt x="8201" y="7714"/>
                </a:lnTo>
                <a:lnTo>
                  <a:pt x="8395" y="7665"/>
                </a:lnTo>
                <a:lnTo>
                  <a:pt x="8590" y="7568"/>
                </a:lnTo>
                <a:lnTo>
                  <a:pt x="8785" y="7446"/>
                </a:lnTo>
                <a:lnTo>
                  <a:pt x="8931" y="7568"/>
                </a:lnTo>
                <a:lnTo>
                  <a:pt x="9101" y="7665"/>
                </a:lnTo>
                <a:lnTo>
                  <a:pt x="9271" y="7738"/>
                </a:lnTo>
                <a:lnTo>
                  <a:pt x="9466" y="7787"/>
                </a:lnTo>
                <a:lnTo>
                  <a:pt x="9636" y="7787"/>
                </a:lnTo>
                <a:lnTo>
                  <a:pt x="9806" y="7762"/>
                </a:lnTo>
                <a:lnTo>
                  <a:pt x="9977" y="7714"/>
                </a:lnTo>
                <a:lnTo>
                  <a:pt x="10098" y="7616"/>
                </a:lnTo>
                <a:lnTo>
                  <a:pt x="10196" y="7714"/>
                </a:lnTo>
                <a:lnTo>
                  <a:pt x="10293" y="7787"/>
                </a:lnTo>
                <a:lnTo>
                  <a:pt x="10415" y="7860"/>
                </a:lnTo>
                <a:lnTo>
                  <a:pt x="10536" y="7908"/>
                </a:lnTo>
                <a:lnTo>
                  <a:pt x="10658" y="7957"/>
                </a:lnTo>
                <a:lnTo>
                  <a:pt x="10780" y="7957"/>
                </a:lnTo>
                <a:lnTo>
                  <a:pt x="10901" y="7908"/>
                </a:lnTo>
                <a:lnTo>
                  <a:pt x="10999" y="7860"/>
                </a:lnTo>
                <a:lnTo>
                  <a:pt x="11120" y="7811"/>
                </a:lnTo>
                <a:lnTo>
                  <a:pt x="11193" y="7714"/>
                </a:lnTo>
                <a:lnTo>
                  <a:pt x="11364" y="7543"/>
                </a:lnTo>
                <a:lnTo>
                  <a:pt x="11607" y="7689"/>
                </a:lnTo>
                <a:lnTo>
                  <a:pt x="11729" y="7762"/>
                </a:lnTo>
                <a:lnTo>
                  <a:pt x="11850" y="7811"/>
                </a:lnTo>
                <a:lnTo>
                  <a:pt x="11972" y="7835"/>
                </a:lnTo>
                <a:lnTo>
                  <a:pt x="12094" y="7835"/>
                </a:lnTo>
                <a:lnTo>
                  <a:pt x="12191" y="7811"/>
                </a:lnTo>
                <a:lnTo>
                  <a:pt x="12288" y="7738"/>
                </a:lnTo>
                <a:lnTo>
                  <a:pt x="12410" y="7835"/>
                </a:lnTo>
                <a:lnTo>
                  <a:pt x="12556" y="7884"/>
                </a:lnTo>
                <a:lnTo>
                  <a:pt x="12726" y="7908"/>
                </a:lnTo>
                <a:lnTo>
                  <a:pt x="12872" y="7884"/>
                </a:lnTo>
                <a:lnTo>
                  <a:pt x="13018" y="7860"/>
                </a:lnTo>
                <a:lnTo>
                  <a:pt x="13164" y="7762"/>
                </a:lnTo>
                <a:lnTo>
                  <a:pt x="13262" y="7665"/>
                </a:lnTo>
                <a:lnTo>
                  <a:pt x="13335" y="7519"/>
                </a:lnTo>
                <a:lnTo>
                  <a:pt x="13335" y="7470"/>
                </a:lnTo>
                <a:lnTo>
                  <a:pt x="13335" y="7446"/>
                </a:lnTo>
                <a:lnTo>
                  <a:pt x="13286" y="7422"/>
                </a:lnTo>
                <a:lnTo>
                  <a:pt x="13262" y="7422"/>
                </a:lnTo>
                <a:lnTo>
                  <a:pt x="13043" y="7470"/>
                </a:lnTo>
                <a:lnTo>
                  <a:pt x="12775" y="7543"/>
                </a:lnTo>
                <a:lnTo>
                  <a:pt x="12653" y="7543"/>
                </a:lnTo>
                <a:lnTo>
                  <a:pt x="12532" y="7519"/>
                </a:lnTo>
                <a:lnTo>
                  <a:pt x="12459" y="7470"/>
                </a:lnTo>
                <a:lnTo>
                  <a:pt x="12434" y="7422"/>
                </a:lnTo>
                <a:lnTo>
                  <a:pt x="12410" y="7373"/>
                </a:lnTo>
                <a:lnTo>
                  <a:pt x="12386" y="7300"/>
                </a:lnTo>
                <a:lnTo>
                  <a:pt x="12337" y="7251"/>
                </a:lnTo>
                <a:lnTo>
                  <a:pt x="12288" y="7203"/>
                </a:lnTo>
                <a:lnTo>
                  <a:pt x="12167" y="7203"/>
                </a:lnTo>
                <a:lnTo>
                  <a:pt x="12118" y="7251"/>
                </a:lnTo>
                <a:lnTo>
                  <a:pt x="12094" y="7300"/>
                </a:lnTo>
                <a:lnTo>
                  <a:pt x="12069" y="7373"/>
                </a:lnTo>
                <a:lnTo>
                  <a:pt x="12069" y="7422"/>
                </a:lnTo>
                <a:lnTo>
                  <a:pt x="12045" y="7470"/>
                </a:lnTo>
                <a:lnTo>
                  <a:pt x="12021" y="7495"/>
                </a:lnTo>
                <a:lnTo>
                  <a:pt x="11899" y="7495"/>
                </a:lnTo>
                <a:lnTo>
                  <a:pt x="11777" y="7446"/>
                </a:lnTo>
                <a:lnTo>
                  <a:pt x="11583" y="7300"/>
                </a:lnTo>
                <a:lnTo>
                  <a:pt x="11461" y="7178"/>
                </a:lnTo>
                <a:lnTo>
                  <a:pt x="11388" y="7154"/>
                </a:lnTo>
                <a:lnTo>
                  <a:pt x="11339" y="7130"/>
                </a:lnTo>
                <a:lnTo>
                  <a:pt x="11266" y="7154"/>
                </a:lnTo>
                <a:lnTo>
                  <a:pt x="11218" y="7178"/>
                </a:lnTo>
                <a:lnTo>
                  <a:pt x="11047" y="7397"/>
                </a:lnTo>
                <a:lnTo>
                  <a:pt x="10926" y="7495"/>
                </a:lnTo>
                <a:lnTo>
                  <a:pt x="10804" y="7543"/>
                </a:lnTo>
                <a:lnTo>
                  <a:pt x="10707" y="7568"/>
                </a:lnTo>
                <a:lnTo>
                  <a:pt x="10609" y="7568"/>
                </a:lnTo>
                <a:lnTo>
                  <a:pt x="10536" y="7519"/>
                </a:lnTo>
                <a:lnTo>
                  <a:pt x="10463" y="7422"/>
                </a:lnTo>
                <a:lnTo>
                  <a:pt x="10390" y="7324"/>
                </a:lnTo>
                <a:lnTo>
                  <a:pt x="10342" y="7178"/>
                </a:lnTo>
                <a:lnTo>
                  <a:pt x="10342" y="7105"/>
                </a:lnTo>
                <a:lnTo>
                  <a:pt x="10293" y="7032"/>
                </a:lnTo>
                <a:lnTo>
                  <a:pt x="10244" y="7008"/>
                </a:lnTo>
                <a:lnTo>
                  <a:pt x="10196" y="6984"/>
                </a:lnTo>
                <a:lnTo>
                  <a:pt x="10123" y="6984"/>
                </a:lnTo>
                <a:lnTo>
                  <a:pt x="10074" y="7008"/>
                </a:lnTo>
                <a:lnTo>
                  <a:pt x="10025" y="7057"/>
                </a:lnTo>
                <a:lnTo>
                  <a:pt x="9977" y="7130"/>
                </a:lnTo>
                <a:lnTo>
                  <a:pt x="9952" y="7227"/>
                </a:lnTo>
                <a:lnTo>
                  <a:pt x="9904" y="7300"/>
                </a:lnTo>
                <a:lnTo>
                  <a:pt x="9831" y="7349"/>
                </a:lnTo>
                <a:lnTo>
                  <a:pt x="9782" y="7397"/>
                </a:lnTo>
                <a:lnTo>
                  <a:pt x="9709" y="7422"/>
                </a:lnTo>
                <a:lnTo>
                  <a:pt x="9636" y="7422"/>
                </a:lnTo>
                <a:lnTo>
                  <a:pt x="9466" y="7397"/>
                </a:lnTo>
                <a:lnTo>
                  <a:pt x="9320" y="7349"/>
                </a:lnTo>
                <a:lnTo>
                  <a:pt x="9174" y="7251"/>
                </a:lnTo>
                <a:lnTo>
                  <a:pt x="9028" y="7154"/>
                </a:lnTo>
                <a:lnTo>
                  <a:pt x="8906" y="7032"/>
                </a:lnTo>
                <a:lnTo>
                  <a:pt x="8858" y="6984"/>
                </a:lnTo>
                <a:lnTo>
                  <a:pt x="8687" y="6984"/>
                </a:lnTo>
                <a:lnTo>
                  <a:pt x="8639" y="7032"/>
                </a:lnTo>
                <a:lnTo>
                  <a:pt x="8517" y="7130"/>
                </a:lnTo>
                <a:lnTo>
                  <a:pt x="8371" y="7227"/>
                </a:lnTo>
                <a:lnTo>
                  <a:pt x="8201" y="7300"/>
                </a:lnTo>
                <a:lnTo>
                  <a:pt x="8030" y="7349"/>
                </a:lnTo>
                <a:lnTo>
                  <a:pt x="7860" y="7349"/>
                </a:lnTo>
                <a:lnTo>
                  <a:pt x="7787" y="7324"/>
                </a:lnTo>
                <a:lnTo>
                  <a:pt x="7738" y="7300"/>
                </a:lnTo>
                <a:lnTo>
                  <a:pt x="7665" y="7251"/>
                </a:lnTo>
                <a:lnTo>
                  <a:pt x="7641" y="7178"/>
                </a:lnTo>
                <a:lnTo>
                  <a:pt x="7592" y="7105"/>
                </a:lnTo>
                <a:lnTo>
                  <a:pt x="7592" y="7008"/>
                </a:lnTo>
                <a:lnTo>
                  <a:pt x="7568" y="6935"/>
                </a:lnTo>
                <a:lnTo>
                  <a:pt x="7544" y="6886"/>
                </a:lnTo>
                <a:lnTo>
                  <a:pt x="7495" y="6838"/>
                </a:lnTo>
                <a:lnTo>
                  <a:pt x="7446" y="6813"/>
                </a:lnTo>
                <a:lnTo>
                  <a:pt x="7398" y="6789"/>
                </a:lnTo>
                <a:lnTo>
                  <a:pt x="7325" y="6789"/>
                </a:lnTo>
                <a:lnTo>
                  <a:pt x="7276" y="6813"/>
                </a:lnTo>
                <a:lnTo>
                  <a:pt x="7227" y="6862"/>
                </a:lnTo>
                <a:lnTo>
                  <a:pt x="7057" y="7057"/>
                </a:lnTo>
                <a:lnTo>
                  <a:pt x="6960" y="7154"/>
                </a:lnTo>
                <a:lnTo>
                  <a:pt x="6862" y="7251"/>
                </a:lnTo>
                <a:lnTo>
                  <a:pt x="6741" y="7300"/>
                </a:lnTo>
                <a:lnTo>
                  <a:pt x="6619" y="7324"/>
                </a:lnTo>
                <a:lnTo>
                  <a:pt x="6473" y="7324"/>
                </a:lnTo>
                <a:lnTo>
                  <a:pt x="6351" y="7300"/>
                </a:lnTo>
                <a:lnTo>
                  <a:pt x="6230" y="7251"/>
                </a:lnTo>
                <a:lnTo>
                  <a:pt x="6108" y="7178"/>
                </a:lnTo>
                <a:lnTo>
                  <a:pt x="6035" y="7057"/>
                </a:lnTo>
                <a:lnTo>
                  <a:pt x="5986" y="6935"/>
                </a:lnTo>
                <a:lnTo>
                  <a:pt x="5986" y="6886"/>
                </a:lnTo>
                <a:lnTo>
                  <a:pt x="5962" y="6838"/>
                </a:lnTo>
                <a:lnTo>
                  <a:pt x="5913" y="6789"/>
                </a:lnTo>
                <a:lnTo>
                  <a:pt x="5865" y="6740"/>
                </a:lnTo>
                <a:lnTo>
                  <a:pt x="5792" y="6716"/>
                </a:lnTo>
                <a:close/>
                <a:moveTo>
                  <a:pt x="16595" y="6302"/>
                </a:moveTo>
                <a:lnTo>
                  <a:pt x="16547" y="7081"/>
                </a:lnTo>
                <a:lnTo>
                  <a:pt x="16401" y="7203"/>
                </a:lnTo>
                <a:lnTo>
                  <a:pt x="16279" y="7349"/>
                </a:lnTo>
                <a:lnTo>
                  <a:pt x="16011" y="7665"/>
                </a:lnTo>
                <a:lnTo>
                  <a:pt x="15792" y="7908"/>
                </a:lnTo>
                <a:lnTo>
                  <a:pt x="15573" y="8200"/>
                </a:lnTo>
                <a:lnTo>
                  <a:pt x="15573" y="7689"/>
                </a:lnTo>
                <a:lnTo>
                  <a:pt x="15573" y="7665"/>
                </a:lnTo>
                <a:lnTo>
                  <a:pt x="15671" y="7470"/>
                </a:lnTo>
                <a:lnTo>
                  <a:pt x="15768" y="7276"/>
                </a:lnTo>
                <a:lnTo>
                  <a:pt x="16011" y="6935"/>
                </a:lnTo>
                <a:lnTo>
                  <a:pt x="16303" y="6619"/>
                </a:lnTo>
                <a:lnTo>
                  <a:pt x="16595" y="6302"/>
                </a:lnTo>
                <a:close/>
                <a:moveTo>
                  <a:pt x="16547" y="7592"/>
                </a:moveTo>
                <a:lnTo>
                  <a:pt x="16522" y="8663"/>
                </a:lnTo>
                <a:lnTo>
                  <a:pt x="16425" y="8711"/>
                </a:lnTo>
                <a:lnTo>
                  <a:pt x="16328" y="8760"/>
                </a:lnTo>
                <a:lnTo>
                  <a:pt x="16157" y="8930"/>
                </a:lnTo>
                <a:lnTo>
                  <a:pt x="15841" y="9271"/>
                </a:lnTo>
                <a:lnTo>
                  <a:pt x="15719" y="9417"/>
                </a:lnTo>
                <a:lnTo>
                  <a:pt x="15573" y="9612"/>
                </a:lnTo>
                <a:lnTo>
                  <a:pt x="15573" y="8882"/>
                </a:lnTo>
                <a:lnTo>
                  <a:pt x="15671" y="8857"/>
                </a:lnTo>
                <a:lnTo>
                  <a:pt x="15744" y="8784"/>
                </a:lnTo>
                <a:lnTo>
                  <a:pt x="15890" y="8517"/>
                </a:lnTo>
                <a:lnTo>
                  <a:pt x="16060" y="8273"/>
                </a:lnTo>
                <a:lnTo>
                  <a:pt x="16401" y="7811"/>
                </a:lnTo>
                <a:lnTo>
                  <a:pt x="16547" y="7592"/>
                </a:lnTo>
                <a:close/>
                <a:moveTo>
                  <a:pt x="9734" y="9149"/>
                </a:moveTo>
                <a:lnTo>
                  <a:pt x="9661" y="9174"/>
                </a:lnTo>
                <a:lnTo>
                  <a:pt x="9588" y="9198"/>
                </a:lnTo>
                <a:lnTo>
                  <a:pt x="9539" y="9247"/>
                </a:lnTo>
                <a:lnTo>
                  <a:pt x="9466" y="9368"/>
                </a:lnTo>
                <a:lnTo>
                  <a:pt x="9442" y="9490"/>
                </a:lnTo>
                <a:lnTo>
                  <a:pt x="9320" y="9587"/>
                </a:lnTo>
                <a:lnTo>
                  <a:pt x="9174" y="9660"/>
                </a:lnTo>
                <a:lnTo>
                  <a:pt x="9052" y="9685"/>
                </a:lnTo>
                <a:lnTo>
                  <a:pt x="8882" y="9685"/>
                </a:lnTo>
                <a:lnTo>
                  <a:pt x="8785" y="9660"/>
                </a:lnTo>
                <a:lnTo>
                  <a:pt x="8736" y="9636"/>
                </a:lnTo>
                <a:lnTo>
                  <a:pt x="8687" y="9587"/>
                </a:lnTo>
                <a:lnTo>
                  <a:pt x="8663" y="9539"/>
                </a:lnTo>
                <a:lnTo>
                  <a:pt x="8663" y="9441"/>
                </a:lnTo>
                <a:lnTo>
                  <a:pt x="8639" y="9368"/>
                </a:lnTo>
                <a:lnTo>
                  <a:pt x="8590" y="9320"/>
                </a:lnTo>
                <a:lnTo>
                  <a:pt x="8517" y="9295"/>
                </a:lnTo>
                <a:lnTo>
                  <a:pt x="8444" y="9271"/>
                </a:lnTo>
                <a:lnTo>
                  <a:pt x="8395" y="9295"/>
                </a:lnTo>
                <a:lnTo>
                  <a:pt x="8322" y="9344"/>
                </a:lnTo>
                <a:lnTo>
                  <a:pt x="8274" y="9417"/>
                </a:lnTo>
                <a:lnTo>
                  <a:pt x="8249" y="9466"/>
                </a:lnTo>
                <a:lnTo>
                  <a:pt x="8201" y="9514"/>
                </a:lnTo>
                <a:lnTo>
                  <a:pt x="8079" y="9587"/>
                </a:lnTo>
                <a:lnTo>
                  <a:pt x="7933" y="9612"/>
                </a:lnTo>
                <a:lnTo>
                  <a:pt x="7738" y="9636"/>
                </a:lnTo>
                <a:lnTo>
                  <a:pt x="7568" y="9636"/>
                </a:lnTo>
                <a:lnTo>
                  <a:pt x="7422" y="9587"/>
                </a:lnTo>
                <a:lnTo>
                  <a:pt x="7325" y="9514"/>
                </a:lnTo>
                <a:lnTo>
                  <a:pt x="7276" y="9466"/>
                </a:lnTo>
                <a:lnTo>
                  <a:pt x="7252" y="9417"/>
                </a:lnTo>
                <a:lnTo>
                  <a:pt x="7252" y="9344"/>
                </a:lnTo>
                <a:lnTo>
                  <a:pt x="7227" y="9295"/>
                </a:lnTo>
                <a:lnTo>
                  <a:pt x="7179" y="9247"/>
                </a:lnTo>
                <a:lnTo>
                  <a:pt x="7130" y="9222"/>
                </a:lnTo>
                <a:lnTo>
                  <a:pt x="7081" y="9198"/>
                </a:lnTo>
                <a:lnTo>
                  <a:pt x="7008" y="9198"/>
                </a:lnTo>
                <a:lnTo>
                  <a:pt x="6960" y="9222"/>
                </a:lnTo>
                <a:lnTo>
                  <a:pt x="6887" y="9247"/>
                </a:lnTo>
                <a:lnTo>
                  <a:pt x="6765" y="9417"/>
                </a:lnTo>
                <a:lnTo>
                  <a:pt x="6643" y="9563"/>
                </a:lnTo>
                <a:lnTo>
                  <a:pt x="6570" y="9636"/>
                </a:lnTo>
                <a:lnTo>
                  <a:pt x="6449" y="9685"/>
                </a:lnTo>
                <a:lnTo>
                  <a:pt x="6327" y="9733"/>
                </a:lnTo>
                <a:lnTo>
                  <a:pt x="6205" y="9758"/>
                </a:lnTo>
                <a:lnTo>
                  <a:pt x="6084" y="9758"/>
                </a:lnTo>
                <a:lnTo>
                  <a:pt x="6035" y="9733"/>
                </a:lnTo>
                <a:lnTo>
                  <a:pt x="5986" y="9709"/>
                </a:lnTo>
                <a:lnTo>
                  <a:pt x="5962" y="9660"/>
                </a:lnTo>
                <a:lnTo>
                  <a:pt x="5938" y="9612"/>
                </a:lnTo>
                <a:lnTo>
                  <a:pt x="5938" y="9514"/>
                </a:lnTo>
                <a:lnTo>
                  <a:pt x="5962" y="9441"/>
                </a:lnTo>
                <a:lnTo>
                  <a:pt x="5962" y="9344"/>
                </a:lnTo>
                <a:lnTo>
                  <a:pt x="5938" y="9271"/>
                </a:lnTo>
                <a:lnTo>
                  <a:pt x="5865" y="9198"/>
                </a:lnTo>
                <a:lnTo>
                  <a:pt x="5792" y="9174"/>
                </a:lnTo>
                <a:lnTo>
                  <a:pt x="5646" y="9174"/>
                </a:lnTo>
                <a:lnTo>
                  <a:pt x="5573" y="9247"/>
                </a:lnTo>
                <a:lnTo>
                  <a:pt x="5548" y="9320"/>
                </a:lnTo>
                <a:lnTo>
                  <a:pt x="5500" y="9417"/>
                </a:lnTo>
                <a:lnTo>
                  <a:pt x="5451" y="9490"/>
                </a:lnTo>
                <a:lnTo>
                  <a:pt x="5378" y="9587"/>
                </a:lnTo>
                <a:lnTo>
                  <a:pt x="5305" y="9636"/>
                </a:lnTo>
                <a:lnTo>
                  <a:pt x="5183" y="9685"/>
                </a:lnTo>
                <a:lnTo>
                  <a:pt x="5086" y="9733"/>
                </a:lnTo>
                <a:lnTo>
                  <a:pt x="4843" y="9782"/>
                </a:lnTo>
                <a:lnTo>
                  <a:pt x="4624" y="9782"/>
                </a:lnTo>
                <a:lnTo>
                  <a:pt x="4502" y="9733"/>
                </a:lnTo>
                <a:lnTo>
                  <a:pt x="4405" y="9709"/>
                </a:lnTo>
                <a:lnTo>
                  <a:pt x="4332" y="9636"/>
                </a:lnTo>
                <a:lnTo>
                  <a:pt x="4259" y="9587"/>
                </a:lnTo>
                <a:lnTo>
                  <a:pt x="4210" y="9490"/>
                </a:lnTo>
                <a:lnTo>
                  <a:pt x="4161" y="9393"/>
                </a:lnTo>
                <a:lnTo>
                  <a:pt x="4161" y="9344"/>
                </a:lnTo>
                <a:lnTo>
                  <a:pt x="4137" y="9295"/>
                </a:lnTo>
                <a:lnTo>
                  <a:pt x="4040" y="9247"/>
                </a:lnTo>
                <a:lnTo>
                  <a:pt x="3942" y="9222"/>
                </a:lnTo>
                <a:lnTo>
                  <a:pt x="3869" y="9247"/>
                </a:lnTo>
                <a:lnTo>
                  <a:pt x="3602" y="9417"/>
                </a:lnTo>
                <a:lnTo>
                  <a:pt x="3407" y="9539"/>
                </a:lnTo>
                <a:lnTo>
                  <a:pt x="3212" y="9660"/>
                </a:lnTo>
                <a:lnTo>
                  <a:pt x="3018" y="9733"/>
                </a:lnTo>
                <a:lnTo>
                  <a:pt x="2872" y="9733"/>
                </a:lnTo>
                <a:lnTo>
                  <a:pt x="2823" y="9709"/>
                </a:lnTo>
                <a:lnTo>
                  <a:pt x="2774" y="9660"/>
                </a:lnTo>
                <a:lnTo>
                  <a:pt x="2774" y="9587"/>
                </a:lnTo>
                <a:lnTo>
                  <a:pt x="2774" y="9490"/>
                </a:lnTo>
                <a:lnTo>
                  <a:pt x="2774" y="9417"/>
                </a:lnTo>
                <a:lnTo>
                  <a:pt x="2750" y="9368"/>
                </a:lnTo>
                <a:lnTo>
                  <a:pt x="2726" y="9344"/>
                </a:lnTo>
                <a:lnTo>
                  <a:pt x="2677" y="9320"/>
                </a:lnTo>
                <a:lnTo>
                  <a:pt x="2653" y="9295"/>
                </a:lnTo>
                <a:lnTo>
                  <a:pt x="2604" y="9320"/>
                </a:lnTo>
                <a:lnTo>
                  <a:pt x="2555" y="9320"/>
                </a:lnTo>
                <a:lnTo>
                  <a:pt x="2507" y="9368"/>
                </a:lnTo>
                <a:lnTo>
                  <a:pt x="2458" y="9490"/>
                </a:lnTo>
                <a:lnTo>
                  <a:pt x="2434" y="9612"/>
                </a:lnTo>
                <a:lnTo>
                  <a:pt x="2434" y="9733"/>
                </a:lnTo>
                <a:lnTo>
                  <a:pt x="2458" y="9831"/>
                </a:lnTo>
                <a:lnTo>
                  <a:pt x="2531" y="9928"/>
                </a:lnTo>
                <a:lnTo>
                  <a:pt x="2604" y="10025"/>
                </a:lnTo>
                <a:lnTo>
                  <a:pt x="2726" y="10098"/>
                </a:lnTo>
                <a:lnTo>
                  <a:pt x="2847" y="10147"/>
                </a:lnTo>
                <a:lnTo>
                  <a:pt x="2969" y="10171"/>
                </a:lnTo>
                <a:lnTo>
                  <a:pt x="3115" y="10147"/>
                </a:lnTo>
                <a:lnTo>
                  <a:pt x="3237" y="10123"/>
                </a:lnTo>
                <a:lnTo>
                  <a:pt x="3358" y="10074"/>
                </a:lnTo>
                <a:lnTo>
                  <a:pt x="3626" y="9928"/>
                </a:lnTo>
                <a:lnTo>
                  <a:pt x="3845" y="9758"/>
                </a:lnTo>
                <a:lnTo>
                  <a:pt x="3918" y="9855"/>
                </a:lnTo>
                <a:lnTo>
                  <a:pt x="3991" y="9952"/>
                </a:lnTo>
                <a:lnTo>
                  <a:pt x="4088" y="10025"/>
                </a:lnTo>
                <a:lnTo>
                  <a:pt x="4186" y="10074"/>
                </a:lnTo>
                <a:lnTo>
                  <a:pt x="4429" y="10171"/>
                </a:lnTo>
                <a:lnTo>
                  <a:pt x="4672" y="10196"/>
                </a:lnTo>
                <a:lnTo>
                  <a:pt x="4940" y="10196"/>
                </a:lnTo>
                <a:lnTo>
                  <a:pt x="5208" y="10147"/>
                </a:lnTo>
                <a:lnTo>
                  <a:pt x="5427" y="10050"/>
                </a:lnTo>
                <a:lnTo>
                  <a:pt x="5646" y="9928"/>
                </a:lnTo>
                <a:lnTo>
                  <a:pt x="5743" y="10001"/>
                </a:lnTo>
                <a:lnTo>
                  <a:pt x="5840" y="10098"/>
                </a:lnTo>
                <a:lnTo>
                  <a:pt x="5986" y="10147"/>
                </a:lnTo>
                <a:lnTo>
                  <a:pt x="6132" y="10196"/>
                </a:lnTo>
                <a:lnTo>
                  <a:pt x="6278" y="10220"/>
                </a:lnTo>
                <a:lnTo>
                  <a:pt x="6424" y="10196"/>
                </a:lnTo>
                <a:lnTo>
                  <a:pt x="6546" y="10171"/>
                </a:lnTo>
                <a:lnTo>
                  <a:pt x="6643" y="10123"/>
                </a:lnTo>
                <a:lnTo>
                  <a:pt x="6741" y="10050"/>
                </a:lnTo>
                <a:lnTo>
                  <a:pt x="6838" y="9977"/>
                </a:lnTo>
                <a:lnTo>
                  <a:pt x="7008" y="9782"/>
                </a:lnTo>
                <a:lnTo>
                  <a:pt x="7130" y="9879"/>
                </a:lnTo>
                <a:lnTo>
                  <a:pt x="7300" y="9977"/>
                </a:lnTo>
                <a:lnTo>
                  <a:pt x="7471" y="10025"/>
                </a:lnTo>
                <a:lnTo>
                  <a:pt x="7665" y="10050"/>
                </a:lnTo>
                <a:lnTo>
                  <a:pt x="7860" y="10050"/>
                </a:lnTo>
                <a:lnTo>
                  <a:pt x="8030" y="10025"/>
                </a:lnTo>
                <a:lnTo>
                  <a:pt x="8225" y="9952"/>
                </a:lnTo>
                <a:lnTo>
                  <a:pt x="8371" y="9879"/>
                </a:lnTo>
                <a:lnTo>
                  <a:pt x="8493" y="9977"/>
                </a:lnTo>
                <a:lnTo>
                  <a:pt x="8639" y="10025"/>
                </a:lnTo>
                <a:lnTo>
                  <a:pt x="8785" y="10074"/>
                </a:lnTo>
                <a:lnTo>
                  <a:pt x="8955" y="10074"/>
                </a:lnTo>
                <a:lnTo>
                  <a:pt x="9125" y="10050"/>
                </a:lnTo>
                <a:lnTo>
                  <a:pt x="9320" y="10001"/>
                </a:lnTo>
                <a:lnTo>
                  <a:pt x="9466" y="9928"/>
                </a:lnTo>
                <a:lnTo>
                  <a:pt x="9636" y="9831"/>
                </a:lnTo>
                <a:lnTo>
                  <a:pt x="9734" y="9904"/>
                </a:lnTo>
                <a:lnTo>
                  <a:pt x="9855" y="9952"/>
                </a:lnTo>
                <a:lnTo>
                  <a:pt x="10001" y="9977"/>
                </a:lnTo>
                <a:lnTo>
                  <a:pt x="10147" y="10001"/>
                </a:lnTo>
                <a:lnTo>
                  <a:pt x="10293" y="10001"/>
                </a:lnTo>
                <a:lnTo>
                  <a:pt x="10439" y="9977"/>
                </a:lnTo>
                <a:lnTo>
                  <a:pt x="10561" y="9928"/>
                </a:lnTo>
                <a:lnTo>
                  <a:pt x="10682" y="9855"/>
                </a:lnTo>
                <a:lnTo>
                  <a:pt x="10780" y="9952"/>
                </a:lnTo>
                <a:lnTo>
                  <a:pt x="10901" y="10001"/>
                </a:lnTo>
                <a:lnTo>
                  <a:pt x="11193" y="10001"/>
                </a:lnTo>
                <a:lnTo>
                  <a:pt x="11339" y="9952"/>
                </a:lnTo>
                <a:lnTo>
                  <a:pt x="11510" y="9904"/>
                </a:lnTo>
                <a:lnTo>
                  <a:pt x="11656" y="9831"/>
                </a:lnTo>
                <a:lnTo>
                  <a:pt x="11802" y="9733"/>
                </a:lnTo>
                <a:lnTo>
                  <a:pt x="11850" y="9806"/>
                </a:lnTo>
                <a:lnTo>
                  <a:pt x="11923" y="9855"/>
                </a:lnTo>
                <a:lnTo>
                  <a:pt x="12069" y="9928"/>
                </a:lnTo>
                <a:lnTo>
                  <a:pt x="12240" y="9952"/>
                </a:lnTo>
                <a:lnTo>
                  <a:pt x="12434" y="9952"/>
                </a:lnTo>
                <a:lnTo>
                  <a:pt x="12629" y="9904"/>
                </a:lnTo>
                <a:lnTo>
                  <a:pt x="12824" y="9831"/>
                </a:lnTo>
                <a:lnTo>
                  <a:pt x="13018" y="9758"/>
                </a:lnTo>
                <a:lnTo>
                  <a:pt x="13164" y="9660"/>
                </a:lnTo>
                <a:lnTo>
                  <a:pt x="13237" y="9612"/>
                </a:lnTo>
                <a:lnTo>
                  <a:pt x="13262" y="9539"/>
                </a:lnTo>
                <a:lnTo>
                  <a:pt x="13262" y="9466"/>
                </a:lnTo>
                <a:lnTo>
                  <a:pt x="13237" y="9393"/>
                </a:lnTo>
                <a:lnTo>
                  <a:pt x="13189" y="9344"/>
                </a:lnTo>
                <a:lnTo>
                  <a:pt x="13116" y="9320"/>
                </a:lnTo>
                <a:lnTo>
                  <a:pt x="13067" y="9320"/>
                </a:lnTo>
                <a:lnTo>
                  <a:pt x="12994" y="9344"/>
                </a:lnTo>
                <a:lnTo>
                  <a:pt x="12775" y="9466"/>
                </a:lnTo>
                <a:lnTo>
                  <a:pt x="12605" y="9539"/>
                </a:lnTo>
                <a:lnTo>
                  <a:pt x="12459" y="9587"/>
                </a:lnTo>
                <a:lnTo>
                  <a:pt x="12288" y="9612"/>
                </a:lnTo>
                <a:lnTo>
                  <a:pt x="12167" y="9612"/>
                </a:lnTo>
                <a:lnTo>
                  <a:pt x="12118" y="9587"/>
                </a:lnTo>
                <a:lnTo>
                  <a:pt x="12094" y="9539"/>
                </a:lnTo>
                <a:lnTo>
                  <a:pt x="12069" y="9490"/>
                </a:lnTo>
                <a:lnTo>
                  <a:pt x="12069" y="9417"/>
                </a:lnTo>
                <a:lnTo>
                  <a:pt x="12069" y="9368"/>
                </a:lnTo>
                <a:lnTo>
                  <a:pt x="12045" y="9295"/>
                </a:lnTo>
                <a:lnTo>
                  <a:pt x="12021" y="9247"/>
                </a:lnTo>
                <a:lnTo>
                  <a:pt x="11972" y="9222"/>
                </a:lnTo>
                <a:lnTo>
                  <a:pt x="11875" y="9222"/>
                </a:lnTo>
                <a:lnTo>
                  <a:pt x="11826" y="9247"/>
                </a:lnTo>
                <a:lnTo>
                  <a:pt x="11777" y="9295"/>
                </a:lnTo>
                <a:lnTo>
                  <a:pt x="11704" y="9393"/>
                </a:lnTo>
                <a:lnTo>
                  <a:pt x="11583" y="9490"/>
                </a:lnTo>
                <a:lnTo>
                  <a:pt x="11437" y="9587"/>
                </a:lnTo>
                <a:lnTo>
                  <a:pt x="11266" y="9660"/>
                </a:lnTo>
                <a:lnTo>
                  <a:pt x="11120" y="9709"/>
                </a:lnTo>
                <a:lnTo>
                  <a:pt x="11072" y="9709"/>
                </a:lnTo>
                <a:lnTo>
                  <a:pt x="11023" y="9685"/>
                </a:lnTo>
                <a:lnTo>
                  <a:pt x="10974" y="9660"/>
                </a:lnTo>
                <a:lnTo>
                  <a:pt x="10950" y="9612"/>
                </a:lnTo>
                <a:lnTo>
                  <a:pt x="10950" y="9539"/>
                </a:lnTo>
                <a:lnTo>
                  <a:pt x="10974" y="9441"/>
                </a:lnTo>
                <a:lnTo>
                  <a:pt x="10974" y="9393"/>
                </a:lnTo>
                <a:lnTo>
                  <a:pt x="10950" y="9320"/>
                </a:lnTo>
                <a:lnTo>
                  <a:pt x="10926" y="9271"/>
                </a:lnTo>
                <a:lnTo>
                  <a:pt x="10853" y="9271"/>
                </a:lnTo>
                <a:lnTo>
                  <a:pt x="10804" y="9247"/>
                </a:lnTo>
                <a:lnTo>
                  <a:pt x="10755" y="9271"/>
                </a:lnTo>
                <a:lnTo>
                  <a:pt x="10682" y="9295"/>
                </a:lnTo>
                <a:lnTo>
                  <a:pt x="10658" y="9368"/>
                </a:lnTo>
                <a:lnTo>
                  <a:pt x="10585" y="9490"/>
                </a:lnTo>
                <a:lnTo>
                  <a:pt x="10463" y="9587"/>
                </a:lnTo>
                <a:lnTo>
                  <a:pt x="10342" y="9636"/>
                </a:lnTo>
                <a:lnTo>
                  <a:pt x="10025" y="9636"/>
                </a:lnTo>
                <a:lnTo>
                  <a:pt x="9928" y="9587"/>
                </a:lnTo>
                <a:lnTo>
                  <a:pt x="9855" y="9563"/>
                </a:lnTo>
                <a:lnTo>
                  <a:pt x="9904" y="9393"/>
                </a:lnTo>
                <a:lnTo>
                  <a:pt x="9904" y="9320"/>
                </a:lnTo>
                <a:lnTo>
                  <a:pt x="9879" y="9247"/>
                </a:lnTo>
                <a:lnTo>
                  <a:pt x="9831" y="9198"/>
                </a:lnTo>
                <a:lnTo>
                  <a:pt x="9782" y="9174"/>
                </a:lnTo>
                <a:lnTo>
                  <a:pt x="9734" y="9149"/>
                </a:lnTo>
                <a:close/>
                <a:moveTo>
                  <a:pt x="16522" y="9003"/>
                </a:moveTo>
                <a:lnTo>
                  <a:pt x="16522" y="9879"/>
                </a:lnTo>
                <a:lnTo>
                  <a:pt x="16401" y="9879"/>
                </a:lnTo>
                <a:lnTo>
                  <a:pt x="16279" y="9928"/>
                </a:lnTo>
                <a:lnTo>
                  <a:pt x="16182" y="9977"/>
                </a:lnTo>
                <a:lnTo>
                  <a:pt x="16084" y="10050"/>
                </a:lnTo>
                <a:lnTo>
                  <a:pt x="15914" y="10196"/>
                </a:lnTo>
                <a:lnTo>
                  <a:pt x="15744" y="10390"/>
                </a:lnTo>
                <a:lnTo>
                  <a:pt x="15598" y="10561"/>
                </a:lnTo>
                <a:lnTo>
                  <a:pt x="15598" y="10342"/>
                </a:lnTo>
                <a:lnTo>
                  <a:pt x="15646" y="10317"/>
                </a:lnTo>
                <a:lnTo>
                  <a:pt x="15671" y="10269"/>
                </a:lnTo>
                <a:lnTo>
                  <a:pt x="15890" y="9879"/>
                </a:lnTo>
                <a:lnTo>
                  <a:pt x="16011" y="9685"/>
                </a:lnTo>
                <a:lnTo>
                  <a:pt x="16133" y="9490"/>
                </a:lnTo>
                <a:lnTo>
                  <a:pt x="16328" y="9271"/>
                </a:lnTo>
                <a:lnTo>
                  <a:pt x="16522" y="9003"/>
                </a:lnTo>
                <a:close/>
                <a:moveTo>
                  <a:pt x="16522" y="10001"/>
                </a:moveTo>
                <a:lnTo>
                  <a:pt x="16522" y="10755"/>
                </a:lnTo>
                <a:lnTo>
                  <a:pt x="16352" y="10853"/>
                </a:lnTo>
                <a:lnTo>
                  <a:pt x="16230" y="10974"/>
                </a:lnTo>
                <a:lnTo>
                  <a:pt x="15987" y="11242"/>
                </a:lnTo>
                <a:lnTo>
                  <a:pt x="15792" y="11461"/>
                </a:lnTo>
                <a:lnTo>
                  <a:pt x="15598" y="11704"/>
                </a:lnTo>
                <a:lnTo>
                  <a:pt x="15598" y="11291"/>
                </a:lnTo>
                <a:lnTo>
                  <a:pt x="15768" y="10974"/>
                </a:lnTo>
                <a:lnTo>
                  <a:pt x="15963" y="10682"/>
                </a:lnTo>
                <a:lnTo>
                  <a:pt x="16255" y="10342"/>
                </a:lnTo>
                <a:lnTo>
                  <a:pt x="16522" y="10001"/>
                </a:lnTo>
                <a:close/>
                <a:moveTo>
                  <a:pt x="10244" y="11145"/>
                </a:moveTo>
                <a:lnTo>
                  <a:pt x="10171" y="11193"/>
                </a:lnTo>
                <a:lnTo>
                  <a:pt x="10123" y="11242"/>
                </a:lnTo>
                <a:lnTo>
                  <a:pt x="9928" y="11534"/>
                </a:lnTo>
                <a:lnTo>
                  <a:pt x="9831" y="11656"/>
                </a:lnTo>
                <a:lnTo>
                  <a:pt x="9709" y="11753"/>
                </a:lnTo>
                <a:lnTo>
                  <a:pt x="9636" y="11802"/>
                </a:lnTo>
                <a:lnTo>
                  <a:pt x="9539" y="11826"/>
                </a:lnTo>
                <a:lnTo>
                  <a:pt x="9320" y="11826"/>
                </a:lnTo>
                <a:lnTo>
                  <a:pt x="9223" y="11802"/>
                </a:lnTo>
                <a:lnTo>
                  <a:pt x="9150" y="11753"/>
                </a:lnTo>
                <a:lnTo>
                  <a:pt x="9077" y="11680"/>
                </a:lnTo>
                <a:lnTo>
                  <a:pt x="9052" y="11607"/>
                </a:lnTo>
                <a:lnTo>
                  <a:pt x="9125" y="11412"/>
                </a:lnTo>
                <a:lnTo>
                  <a:pt x="9125" y="11339"/>
                </a:lnTo>
                <a:lnTo>
                  <a:pt x="9101" y="11266"/>
                </a:lnTo>
                <a:lnTo>
                  <a:pt x="9052" y="11218"/>
                </a:lnTo>
                <a:lnTo>
                  <a:pt x="9004" y="11169"/>
                </a:lnTo>
                <a:lnTo>
                  <a:pt x="8882" y="11169"/>
                </a:lnTo>
                <a:lnTo>
                  <a:pt x="8809" y="11193"/>
                </a:lnTo>
                <a:lnTo>
                  <a:pt x="8760" y="11266"/>
                </a:lnTo>
                <a:lnTo>
                  <a:pt x="8687" y="11388"/>
                </a:lnTo>
                <a:lnTo>
                  <a:pt x="8663" y="11510"/>
                </a:lnTo>
                <a:lnTo>
                  <a:pt x="8566" y="11656"/>
                </a:lnTo>
                <a:lnTo>
                  <a:pt x="8395" y="11729"/>
                </a:lnTo>
                <a:lnTo>
                  <a:pt x="8298" y="11753"/>
                </a:lnTo>
                <a:lnTo>
                  <a:pt x="8176" y="11777"/>
                </a:lnTo>
                <a:lnTo>
                  <a:pt x="8103" y="11753"/>
                </a:lnTo>
                <a:lnTo>
                  <a:pt x="8055" y="11729"/>
                </a:lnTo>
                <a:lnTo>
                  <a:pt x="8055" y="11680"/>
                </a:lnTo>
                <a:lnTo>
                  <a:pt x="8055" y="11607"/>
                </a:lnTo>
                <a:lnTo>
                  <a:pt x="8079" y="11534"/>
                </a:lnTo>
                <a:lnTo>
                  <a:pt x="8079" y="11461"/>
                </a:lnTo>
                <a:lnTo>
                  <a:pt x="8055" y="11412"/>
                </a:lnTo>
                <a:lnTo>
                  <a:pt x="8006" y="11364"/>
                </a:lnTo>
                <a:lnTo>
                  <a:pt x="7957" y="11339"/>
                </a:lnTo>
                <a:lnTo>
                  <a:pt x="7884" y="11315"/>
                </a:lnTo>
                <a:lnTo>
                  <a:pt x="7811" y="11339"/>
                </a:lnTo>
                <a:lnTo>
                  <a:pt x="7763" y="11388"/>
                </a:lnTo>
                <a:lnTo>
                  <a:pt x="7544" y="11558"/>
                </a:lnTo>
                <a:lnTo>
                  <a:pt x="7325" y="11753"/>
                </a:lnTo>
                <a:lnTo>
                  <a:pt x="7179" y="11802"/>
                </a:lnTo>
                <a:lnTo>
                  <a:pt x="6984" y="11826"/>
                </a:lnTo>
                <a:lnTo>
                  <a:pt x="6887" y="11802"/>
                </a:lnTo>
                <a:lnTo>
                  <a:pt x="6765" y="11802"/>
                </a:lnTo>
                <a:lnTo>
                  <a:pt x="6692" y="11753"/>
                </a:lnTo>
                <a:lnTo>
                  <a:pt x="6643" y="11704"/>
                </a:lnTo>
                <a:lnTo>
                  <a:pt x="6668" y="11583"/>
                </a:lnTo>
                <a:lnTo>
                  <a:pt x="6668" y="11412"/>
                </a:lnTo>
                <a:lnTo>
                  <a:pt x="6643" y="11339"/>
                </a:lnTo>
                <a:lnTo>
                  <a:pt x="6595" y="11266"/>
                </a:lnTo>
                <a:lnTo>
                  <a:pt x="6546" y="11218"/>
                </a:lnTo>
                <a:lnTo>
                  <a:pt x="6473" y="11193"/>
                </a:lnTo>
                <a:lnTo>
                  <a:pt x="6400" y="11193"/>
                </a:lnTo>
                <a:lnTo>
                  <a:pt x="6327" y="11218"/>
                </a:lnTo>
                <a:lnTo>
                  <a:pt x="6254" y="11291"/>
                </a:lnTo>
                <a:lnTo>
                  <a:pt x="6205" y="11364"/>
                </a:lnTo>
                <a:lnTo>
                  <a:pt x="6181" y="11485"/>
                </a:lnTo>
                <a:lnTo>
                  <a:pt x="6157" y="11583"/>
                </a:lnTo>
                <a:lnTo>
                  <a:pt x="6084" y="11656"/>
                </a:lnTo>
                <a:lnTo>
                  <a:pt x="5986" y="11704"/>
                </a:lnTo>
                <a:lnTo>
                  <a:pt x="5767" y="11704"/>
                </a:lnTo>
                <a:lnTo>
                  <a:pt x="5670" y="11680"/>
                </a:lnTo>
                <a:lnTo>
                  <a:pt x="5573" y="11607"/>
                </a:lnTo>
                <a:lnTo>
                  <a:pt x="5475" y="11534"/>
                </a:lnTo>
                <a:lnTo>
                  <a:pt x="5427" y="11461"/>
                </a:lnTo>
                <a:lnTo>
                  <a:pt x="5378" y="11388"/>
                </a:lnTo>
                <a:lnTo>
                  <a:pt x="5305" y="11315"/>
                </a:lnTo>
                <a:lnTo>
                  <a:pt x="5232" y="11291"/>
                </a:lnTo>
                <a:lnTo>
                  <a:pt x="5159" y="11291"/>
                </a:lnTo>
                <a:lnTo>
                  <a:pt x="5062" y="11315"/>
                </a:lnTo>
                <a:lnTo>
                  <a:pt x="5013" y="11364"/>
                </a:lnTo>
                <a:lnTo>
                  <a:pt x="4964" y="11412"/>
                </a:lnTo>
                <a:lnTo>
                  <a:pt x="4964" y="11510"/>
                </a:lnTo>
                <a:lnTo>
                  <a:pt x="4964" y="11607"/>
                </a:lnTo>
                <a:lnTo>
                  <a:pt x="4964" y="11680"/>
                </a:lnTo>
                <a:lnTo>
                  <a:pt x="4940" y="11729"/>
                </a:lnTo>
                <a:lnTo>
                  <a:pt x="4891" y="11777"/>
                </a:lnTo>
                <a:lnTo>
                  <a:pt x="4818" y="11826"/>
                </a:lnTo>
                <a:lnTo>
                  <a:pt x="4697" y="11850"/>
                </a:lnTo>
                <a:lnTo>
                  <a:pt x="4599" y="11826"/>
                </a:lnTo>
                <a:lnTo>
                  <a:pt x="4502" y="11753"/>
                </a:lnTo>
                <a:lnTo>
                  <a:pt x="4453" y="11656"/>
                </a:lnTo>
                <a:lnTo>
                  <a:pt x="4453" y="11607"/>
                </a:lnTo>
                <a:lnTo>
                  <a:pt x="4453" y="11558"/>
                </a:lnTo>
                <a:lnTo>
                  <a:pt x="4478" y="11437"/>
                </a:lnTo>
                <a:lnTo>
                  <a:pt x="4429" y="11364"/>
                </a:lnTo>
                <a:lnTo>
                  <a:pt x="4380" y="11291"/>
                </a:lnTo>
                <a:lnTo>
                  <a:pt x="4307" y="11266"/>
                </a:lnTo>
                <a:lnTo>
                  <a:pt x="4210" y="11242"/>
                </a:lnTo>
                <a:lnTo>
                  <a:pt x="4113" y="11266"/>
                </a:lnTo>
                <a:lnTo>
                  <a:pt x="4040" y="11339"/>
                </a:lnTo>
                <a:lnTo>
                  <a:pt x="3991" y="11412"/>
                </a:lnTo>
                <a:lnTo>
                  <a:pt x="3942" y="11510"/>
                </a:lnTo>
                <a:lnTo>
                  <a:pt x="3894" y="11607"/>
                </a:lnTo>
                <a:lnTo>
                  <a:pt x="3796" y="11680"/>
                </a:lnTo>
                <a:lnTo>
                  <a:pt x="3723" y="11753"/>
                </a:lnTo>
                <a:lnTo>
                  <a:pt x="3529" y="11850"/>
                </a:lnTo>
                <a:lnTo>
                  <a:pt x="3431" y="11875"/>
                </a:lnTo>
                <a:lnTo>
                  <a:pt x="3310" y="11899"/>
                </a:lnTo>
                <a:lnTo>
                  <a:pt x="3261" y="11899"/>
                </a:lnTo>
                <a:lnTo>
                  <a:pt x="3212" y="11875"/>
                </a:lnTo>
                <a:lnTo>
                  <a:pt x="3139" y="11826"/>
                </a:lnTo>
                <a:lnTo>
                  <a:pt x="3115" y="11729"/>
                </a:lnTo>
                <a:lnTo>
                  <a:pt x="3066" y="11631"/>
                </a:lnTo>
                <a:lnTo>
                  <a:pt x="3018" y="11461"/>
                </a:lnTo>
                <a:lnTo>
                  <a:pt x="2993" y="11388"/>
                </a:lnTo>
                <a:lnTo>
                  <a:pt x="2969" y="11388"/>
                </a:lnTo>
                <a:lnTo>
                  <a:pt x="2969" y="11364"/>
                </a:lnTo>
                <a:lnTo>
                  <a:pt x="2945" y="11339"/>
                </a:lnTo>
                <a:lnTo>
                  <a:pt x="2896" y="11315"/>
                </a:lnTo>
                <a:lnTo>
                  <a:pt x="2847" y="11315"/>
                </a:lnTo>
                <a:lnTo>
                  <a:pt x="2799" y="11339"/>
                </a:lnTo>
                <a:lnTo>
                  <a:pt x="2750" y="11364"/>
                </a:lnTo>
                <a:lnTo>
                  <a:pt x="2701" y="11461"/>
                </a:lnTo>
                <a:lnTo>
                  <a:pt x="2677" y="11583"/>
                </a:lnTo>
                <a:lnTo>
                  <a:pt x="2677" y="11802"/>
                </a:lnTo>
                <a:lnTo>
                  <a:pt x="2701" y="11923"/>
                </a:lnTo>
                <a:lnTo>
                  <a:pt x="2726" y="12021"/>
                </a:lnTo>
                <a:lnTo>
                  <a:pt x="2799" y="12093"/>
                </a:lnTo>
                <a:lnTo>
                  <a:pt x="2847" y="12191"/>
                </a:lnTo>
                <a:lnTo>
                  <a:pt x="2945" y="12264"/>
                </a:lnTo>
                <a:lnTo>
                  <a:pt x="3042" y="12312"/>
                </a:lnTo>
                <a:lnTo>
                  <a:pt x="3188" y="12361"/>
                </a:lnTo>
                <a:lnTo>
                  <a:pt x="3480" y="12361"/>
                </a:lnTo>
                <a:lnTo>
                  <a:pt x="3626" y="12337"/>
                </a:lnTo>
                <a:lnTo>
                  <a:pt x="3748" y="12288"/>
                </a:lnTo>
                <a:lnTo>
                  <a:pt x="3869" y="12215"/>
                </a:lnTo>
                <a:lnTo>
                  <a:pt x="4015" y="12142"/>
                </a:lnTo>
                <a:lnTo>
                  <a:pt x="4113" y="12045"/>
                </a:lnTo>
                <a:lnTo>
                  <a:pt x="4259" y="12166"/>
                </a:lnTo>
                <a:lnTo>
                  <a:pt x="4405" y="12239"/>
                </a:lnTo>
                <a:lnTo>
                  <a:pt x="4575" y="12288"/>
                </a:lnTo>
                <a:lnTo>
                  <a:pt x="4745" y="12312"/>
                </a:lnTo>
                <a:lnTo>
                  <a:pt x="4916" y="12288"/>
                </a:lnTo>
                <a:lnTo>
                  <a:pt x="5086" y="12239"/>
                </a:lnTo>
                <a:lnTo>
                  <a:pt x="5232" y="12142"/>
                </a:lnTo>
                <a:lnTo>
                  <a:pt x="5354" y="12021"/>
                </a:lnTo>
                <a:lnTo>
                  <a:pt x="5475" y="12069"/>
                </a:lnTo>
                <a:lnTo>
                  <a:pt x="5597" y="12118"/>
                </a:lnTo>
                <a:lnTo>
                  <a:pt x="5743" y="12142"/>
                </a:lnTo>
                <a:lnTo>
                  <a:pt x="5889" y="12166"/>
                </a:lnTo>
                <a:lnTo>
                  <a:pt x="6011" y="12166"/>
                </a:lnTo>
                <a:lnTo>
                  <a:pt x="6157" y="12142"/>
                </a:lnTo>
                <a:lnTo>
                  <a:pt x="6278" y="12093"/>
                </a:lnTo>
                <a:lnTo>
                  <a:pt x="6376" y="12045"/>
                </a:lnTo>
                <a:lnTo>
                  <a:pt x="6546" y="12142"/>
                </a:lnTo>
                <a:lnTo>
                  <a:pt x="6716" y="12239"/>
                </a:lnTo>
                <a:lnTo>
                  <a:pt x="6862" y="12288"/>
                </a:lnTo>
                <a:lnTo>
                  <a:pt x="7008" y="12312"/>
                </a:lnTo>
                <a:lnTo>
                  <a:pt x="7154" y="12288"/>
                </a:lnTo>
                <a:lnTo>
                  <a:pt x="7276" y="12264"/>
                </a:lnTo>
                <a:lnTo>
                  <a:pt x="7398" y="12191"/>
                </a:lnTo>
                <a:lnTo>
                  <a:pt x="7519" y="12118"/>
                </a:lnTo>
                <a:lnTo>
                  <a:pt x="7763" y="11948"/>
                </a:lnTo>
                <a:lnTo>
                  <a:pt x="7836" y="12021"/>
                </a:lnTo>
                <a:lnTo>
                  <a:pt x="7909" y="12093"/>
                </a:lnTo>
                <a:lnTo>
                  <a:pt x="8030" y="12142"/>
                </a:lnTo>
                <a:lnTo>
                  <a:pt x="8347" y="12142"/>
                </a:lnTo>
                <a:lnTo>
                  <a:pt x="8493" y="12118"/>
                </a:lnTo>
                <a:lnTo>
                  <a:pt x="8663" y="12045"/>
                </a:lnTo>
                <a:lnTo>
                  <a:pt x="8785" y="11948"/>
                </a:lnTo>
                <a:lnTo>
                  <a:pt x="8882" y="12021"/>
                </a:lnTo>
                <a:lnTo>
                  <a:pt x="8955" y="12093"/>
                </a:lnTo>
                <a:lnTo>
                  <a:pt x="9174" y="12191"/>
                </a:lnTo>
                <a:lnTo>
                  <a:pt x="9320" y="12239"/>
                </a:lnTo>
                <a:lnTo>
                  <a:pt x="9466" y="12264"/>
                </a:lnTo>
                <a:lnTo>
                  <a:pt x="9588" y="12239"/>
                </a:lnTo>
                <a:lnTo>
                  <a:pt x="9709" y="12215"/>
                </a:lnTo>
                <a:lnTo>
                  <a:pt x="9831" y="12166"/>
                </a:lnTo>
                <a:lnTo>
                  <a:pt x="9952" y="12093"/>
                </a:lnTo>
                <a:lnTo>
                  <a:pt x="10147" y="11899"/>
                </a:lnTo>
                <a:lnTo>
                  <a:pt x="10269" y="12021"/>
                </a:lnTo>
                <a:lnTo>
                  <a:pt x="10415" y="12093"/>
                </a:lnTo>
                <a:lnTo>
                  <a:pt x="10561" y="12142"/>
                </a:lnTo>
                <a:lnTo>
                  <a:pt x="10755" y="12166"/>
                </a:lnTo>
                <a:lnTo>
                  <a:pt x="10926" y="12191"/>
                </a:lnTo>
                <a:lnTo>
                  <a:pt x="11096" y="12166"/>
                </a:lnTo>
                <a:lnTo>
                  <a:pt x="11266" y="12093"/>
                </a:lnTo>
                <a:lnTo>
                  <a:pt x="11412" y="12021"/>
                </a:lnTo>
                <a:lnTo>
                  <a:pt x="11558" y="12093"/>
                </a:lnTo>
                <a:lnTo>
                  <a:pt x="11704" y="12142"/>
                </a:lnTo>
                <a:lnTo>
                  <a:pt x="12045" y="12142"/>
                </a:lnTo>
                <a:lnTo>
                  <a:pt x="12215" y="12118"/>
                </a:lnTo>
                <a:lnTo>
                  <a:pt x="12410" y="12069"/>
                </a:lnTo>
                <a:lnTo>
                  <a:pt x="12580" y="11996"/>
                </a:lnTo>
                <a:lnTo>
                  <a:pt x="12726" y="11899"/>
                </a:lnTo>
                <a:lnTo>
                  <a:pt x="12799" y="11948"/>
                </a:lnTo>
                <a:lnTo>
                  <a:pt x="12921" y="11972"/>
                </a:lnTo>
                <a:lnTo>
                  <a:pt x="13043" y="11972"/>
                </a:lnTo>
                <a:lnTo>
                  <a:pt x="13164" y="11948"/>
                </a:lnTo>
                <a:lnTo>
                  <a:pt x="13237" y="11899"/>
                </a:lnTo>
                <a:lnTo>
                  <a:pt x="13286" y="11850"/>
                </a:lnTo>
                <a:lnTo>
                  <a:pt x="13310" y="11777"/>
                </a:lnTo>
                <a:lnTo>
                  <a:pt x="13310" y="11704"/>
                </a:lnTo>
                <a:lnTo>
                  <a:pt x="13286" y="11631"/>
                </a:lnTo>
                <a:lnTo>
                  <a:pt x="13262" y="11583"/>
                </a:lnTo>
                <a:lnTo>
                  <a:pt x="13189" y="11558"/>
                </a:lnTo>
                <a:lnTo>
                  <a:pt x="13116" y="11534"/>
                </a:lnTo>
                <a:lnTo>
                  <a:pt x="13043" y="11558"/>
                </a:lnTo>
                <a:lnTo>
                  <a:pt x="12970" y="11534"/>
                </a:lnTo>
                <a:lnTo>
                  <a:pt x="12897" y="11437"/>
                </a:lnTo>
                <a:lnTo>
                  <a:pt x="12799" y="11388"/>
                </a:lnTo>
                <a:lnTo>
                  <a:pt x="12751" y="11364"/>
                </a:lnTo>
                <a:lnTo>
                  <a:pt x="12702" y="11364"/>
                </a:lnTo>
                <a:lnTo>
                  <a:pt x="12653" y="11388"/>
                </a:lnTo>
                <a:lnTo>
                  <a:pt x="12605" y="11437"/>
                </a:lnTo>
                <a:lnTo>
                  <a:pt x="12532" y="11485"/>
                </a:lnTo>
                <a:lnTo>
                  <a:pt x="12410" y="11558"/>
                </a:lnTo>
                <a:lnTo>
                  <a:pt x="12264" y="11631"/>
                </a:lnTo>
                <a:lnTo>
                  <a:pt x="12094" y="11704"/>
                </a:lnTo>
                <a:lnTo>
                  <a:pt x="11948" y="11729"/>
                </a:lnTo>
                <a:lnTo>
                  <a:pt x="11753" y="11729"/>
                </a:lnTo>
                <a:lnTo>
                  <a:pt x="11729" y="11704"/>
                </a:lnTo>
                <a:lnTo>
                  <a:pt x="11704" y="11656"/>
                </a:lnTo>
                <a:lnTo>
                  <a:pt x="11680" y="11607"/>
                </a:lnTo>
                <a:lnTo>
                  <a:pt x="11704" y="11485"/>
                </a:lnTo>
                <a:lnTo>
                  <a:pt x="11704" y="11412"/>
                </a:lnTo>
                <a:lnTo>
                  <a:pt x="11656" y="11339"/>
                </a:lnTo>
                <a:lnTo>
                  <a:pt x="11607" y="11291"/>
                </a:lnTo>
                <a:lnTo>
                  <a:pt x="11534" y="11266"/>
                </a:lnTo>
                <a:lnTo>
                  <a:pt x="11461" y="11291"/>
                </a:lnTo>
                <a:lnTo>
                  <a:pt x="11388" y="11315"/>
                </a:lnTo>
                <a:lnTo>
                  <a:pt x="11315" y="11364"/>
                </a:lnTo>
                <a:lnTo>
                  <a:pt x="11291" y="11437"/>
                </a:lnTo>
                <a:lnTo>
                  <a:pt x="11266" y="11558"/>
                </a:lnTo>
                <a:lnTo>
                  <a:pt x="11218" y="11607"/>
                </a:lnTo>
                <a:lnTo>
                  <a:pt x="11169" y="11656"/>
                </a:lnTo>
                <a:lnTo>
                  <a:pt x="11047" y="11729"/>
                </a:lnTo>
                <a:lnTo>
                  <a:pt x="10901" y="11753"/>
                </a:lnTo>
                <a:lnTo>
                  <a:pt x="10755" y="11753"/>
                </a:lnTo>
                <a:lnTo>
                  <a:pt x="10609" y="11729"/>
                </a:lnTo>
                <a:lnTo>
                  <a:pt x="10488" y="11656"/>
                </a:lnTo>
                <a:lnTo>
                  <a:pt x="10463" y="11631"/>
                </a:lnTo>
                <a:lnTo>
                  <a:pt x="10439" y="11583"/>
                </a:lnTo>
                <a:lnTo>
                  <a:pt x="10439" y="11510"/>
                </a:lnTo>
                <a:lnTo>
                  <a:pt x="10463" y="11461"/>
                </a:lnTo>
                <a:lnTo>
                  <a:pt x="10512" y="11364"/>
                </a:lnTo>
                <a:lnTo>
                  <a:pt x="10488" y="11291"/>
                </a:lnTo>
                <a:lnTo>
                  <a:pt x="10463" y="11218"/>
                </a:lnTo>
                <a:lnTo>
                  <a:pt x="10390" y="11169"/>
                </a:lnTo>
                <a:lnTo>
                  <a:pt x="10317" y="11145"/>
                </a:lnTo>
                <a:close/>
                <a:moveTo>
                  <a:pt x="16498" y="11193"/>
                </a:moveTo>
                <a:lnTo>
                  <a:pt x="16498" y="11948"/>
                </a:lnTo>
                <a:lnTo>
                  <a:pt x="16255" y="12093"/>
                </a:lnTo>
                <a:lnTo>
                  <a:pt x="16011" y="12312"/>
                </a:lnTo>
                <a:lnTo>
                  <a:pt x="15792" y="12556"/>
                </a:lnTo>
                <a:lnTo>
                  <a:pt x="15598" y="12823"/>
                </a:lnTo>
                <a:lnTo>
                  <a:pt x="15598" y="12775"/>
                </a:lnTo>
                <a:lnTo>
                  <a:pt x="15598" y="12434"/>
                </a:lnTo>
                <a:lnTo>
                  <a:pt x="15622" y="12385"/>
                </a:lnTo>
                <a:lnTo>
                  <a:pt x="15914" y="11923"/>
                </a:lnTo>
                <a:lnTo>
                  <a:pt x="16060" y="11680"/>
                </a:lnTo>
                <a:lnTo>
                  <a:pt x="16206" y="11461"/>
                </a:lnTo>
                <a:lnTo>
                  <a:pt x="16352" y="11339"/>
                </a:lnTo>
                <a:lnTo>
                  <a:pt x="16498" y="11193"/>
                </a:lnTo>
                <a:close/>
                <a:moveTo>
                  <a:pt x="16498" y="12288"/>
                </a:moveTo>
                <a:lnTo>
                  <a:pt x="16498" y="13140"/>
                </a:lnTo>
                <a:lnTo>
                  <a:pt x="16303" y="13213"/>
                </a:lnTo>
                <a:lnTo>
                  <a:pt x="16157" y="13334"/>
                </a:lnTo>
                <a:lnTo>
                  <a:pt x="16011" y="13456"/>
                </a:lnTo>
                <a:lnTo>
                  <a:pt x="15890" y="13602"/>
                </a:lnTo>
                <a:lnTo>
                  <a:pt x="15719" y="13797"/>
                </a:lnTo>
                <a:lnTo>
                  <a:pt x="15573" y="14016"/>
                </a:lnTo>
                <a:lnTo>
                  <a:pt x="15573" y="13602"/>
                </a:lnTo>
                <a:lnTo>
                  <a:pt x="15792" y="13213"/>
                </a:lnTo>
                <a:lnTo>
                  <a:pt x="16036" y="12848"/>
                </a:lnTo>
                <a:lnTo>
                  <a:pt x="16255" y="12556"/>
                </a:lnTo>
                <a:lnTo>
                  <a:pt x="16498" y="12288"/>
                </a:lnTo>
                <a:close/>
                <a:moveTo>
                  <a:pt x="2847" y="13286"/>
                </a:moveTo>
                <a:lnTo>
                  <a:pt x="2799" y="13310"/>
                </a:lnTo>
                <a:lnTo>
                  <a:pt x="2774" y="13334"/>
                </a:lnTo>
                <a:lnTo>
                  <a:pt x="2580" y="13675"/>
                </a:lnTo>
                <a:lnTo>
                  <a:pt x="2507" y="13870"/>
                </a:lnTo>
                <a:lnTo>
                  <a:pt x="2458" y="14064"/>
                </a:lnTo>
                <a:lnTo>
                  <a:pt x="2434" y="14259"/>
                </a:lnTo>
                <a:lnTo>
                  <a:pt x="2458" y="14332"/>
                </a:lnTo>
                <a:lnTo>
                  <a:pt x="2507" y="14405"/>
                </a:lnTo>
                <a:lnTo>
                  <a:pt x="2555" y="14478"/>
                </a:lnTo>
                <a:lnTo>
                  <a:pt x="2628" y="14527"/>
                </a:lnTo>
                <a:lnTo>
                  <a:pt x="2750" y="14551"/>
                </a:lnTo>
                <a:lnTo>
                  <a:pt x="3018" y="14551"/>
                </a:lnTo>
                <a:lnTo>
                  <a:pt x="3164" y="14527"/>
                </a:lnTo>
                <a:lnTo>
                  <a:pt x="3285" y="14478"/>
                </a:lnTo>
                <a:lnTo>
                  <a:pt x="3431" y="14429"/>
                </a:lnTo>
                <a:lnTo>
                  <a:pt x="3699" y="14283"/>
                </a:lnTo>
                <a:lnTo>
                  <a:pt x="3942" y="14089"/>
                </a:lnTo>
                <a:lnTo>
                  <a:pt x="4015" y="14186"/>
                </a:lnTo>
                <a:lnTo>
                  <a:pt x="4137" y="14259"/>
                </a:lnTo>
                <a:lnTo>
                  <a:pt x="4234" y="14332"/>
                </a:lnTo>
                <a:lnTo>
                  <a:pt x="4380" y="14381"/>
                </a:lnTo>
                <a:lnTo>
                  <a:pt x="4551" y="14429"/>
                </a:lnTo>
                <a:lnTo>
                  <a:pt x="4867" y="14429"/>
                </a:lnTo>
                <a:lnTo>
                  <a:pt x="5037" y="14405"/>
                </a:lnTo>
                <a:lnTo>
                  <a:pt x="5183" y="14356"/>
                </a:lnTo>
                <a:lnTo>
                  <a:pt x="5329" y="14283"/>
                </a:lnTo>
                <a:lnTo>
                  <a:pt x="5475" y="14186"/>
                </a:lnTo>
                <a:lnTo>
                  <a:pt x="5597" y="14089"/>
                </a:lnTo>
                <a:lnTo>
                  <a:pt x="5719" y="14186"/>
                </a:lnTo>
                <a:lnTo>
                  <a:pt x="5889" y="14235"/>
                </a:lnTo>
                <a:lnTo>
                  <a:pt x="6084" y="14259"/>
                </a:lnTo>
                <a:lnTo>
                  <a:pt x="6278" y="14259"/>
                </a:lnTo>
                <a:lnTo>
                  <a:pt x="6814" y="14235"/>
                </a:lnTo>
                <a:lnTo>
                  <a:pt x="7325" y="14259"/>
                </a:lnTo>
                <a:lnTo>
                  <a:pt x="7665" y="14283"/>
                </a:lnTo>
                <a:lnTo>
                  <a:pt x="8030" y="14259"/>
                </a:lnTo>
                <a:lnTo>
                  <a:pt x="8225" y="14235"/>
                </a:lnTo>
                <a:lnTo>
                  <a:pt x="8395" y="14186"/>
                </a:lnTo>
                <a:lnTo>
                  <a:pt x="8541" y="14113"/>
                </a:lnTo>
                <a:lnTo>
                  <a:pt x="8687" y="13991"/>
                </a:lnTo>
                <a:lnTo>
                  <a:pt x="8712" y="13943"/>
                </a:lnTo>
                <a:lnTo>
                  <a:pt x="8712" y="13894"/>
                </a:lnTo>
                <a:lnTo>
                  <a:pt x="8687" y="13845"/>
                </a:lnTo>
                <a:lnTo>
                  <a:pt x="8639" y="13821"/>
                </a:lnTo>
                <a:lnTo>
                  <a:pt x="8420" y="13772"/>
                </a:lnTo>
                <a:lnTo>
                  <a:pt x="8225" y="13797"/>
                </a:lnTo>
                <a:lnTo>
                  <a:pt x="7787" y="13845"/>
                </a:lnTo>
                <a:lnTo>
                  <a:pt x="7373" y="13845"/>
                </a:lnTo>
                <a:lnTo>
                  <a:pt x="6935" y="13797"/>
                </a:lnTo>
                <a:lnTo>
                  <a:pt x="6716" y="13797"/>
                </a:lnTo>
                <a:lnTo>
                  <a:pt x="6376" y="13821"/>
                </a:lnTo>
                <a:lnTo>
                  <a:pt x="6059" y="13821"/>
                </a:lnTo>
                <a:lnTo>
                  <a:pt x="5962" y="13797"/>
                </a:lnTo>
                <a:lnTo>
                  <a:pt x="5938" y="13797"/>
                </a:lnTo>
                <a:lnTo>
                  <a:pt x="5938" y="13772"/>
                </a:lnTo>
                <a:lnTo>
                  <a:pt x="5962" y="13699"/>
                </a:lnTo>
                <a:lnTo>
                  <a:pt x="5938" y="13602"/>
                </a:lnTo>
                <a:lnTo>
                  <a:pt x="5913" y="13553"/>
                </a:lnTo>
                <a:lnTo>
                  <a:pt x="5865" y="13480"/>
                </a:lnTo>
                <a:lnTo>
                  <a:pt x="5816" y="13456"/>
                </a:lnTo>
                <a:lnTo>
                  <a:pt x="5743" y="13432"/>
                </a:lnTo>
                <a:lnTo>
                  <a:pt x="5670" y="13456"/>
                </a:lnTo>
                <a:lnTo>
                  <a:pt x="5597" y="13505"/>
                </a:lnTo>
                <a:lnTo>
                  <a:pt x="5354" y="13748"/>
                </a:lnTo>
                <a:lnTo>
                  <a:pt x="5062" y="13943"/>
                </a:lnTo>
                <a:lnTo>
                  <a:pt x="4964" y="13991"/>
                </a:lnTo>
                <a:lnTo>
                  <a:pt x="4818" y="14016"/>
                </a:lnTo>
                <a:lnTo>
                  <a:pt x="4672" y="14016"/>
                </a:lnTo>
                <a:lnTo>
                  <a:pt x="4526" y="13991"/>
                </a:lnTo>
                <a:lnTo>
                  <a:pt x="4405" y="13943"/>
                </a:lnTo>
                <a:lnTo>
                  <a:pt x="4307" y="13870"/>
                </a:lnTo>
                <a:lnTo>
                  <a:pt x="4283" y="13821"/>
                </a:lnTo>
                <a:lnTo>
                  <a:pt x="4283" y="13748"/>
                </a:lnTo>
                <a:lnTo>
                  <a:pt x="4283" y="13675"/>
                </a:lnTo>
                <a:lnTo>
                  <a:pt x="4307" y="13578"/>
                </a:lnTo>
                <a:lnTo>
                  <a:pt x="4307" y="13505"/>
                </a:lnTo>
                <a:lnTo>
                  <a:pt x="4307" y="13432"/>
                </a:lnTo>
                <a:lnTo>
                  <a:pt x="4259" y="13383"/>
                </a:lnTo>
                <a:lnTo>
                  <a:pt x="4186" y="13334"/>
                </a:lnTo>
                <a:lnTo>
                  <a:pt x="4113" y="13310"/>
                </a:lnTo>
                <a:lnTo>
                  <a:pt x="4040" y="13334"/>
                </a:lnTo>
                <a:lnTo>
                  <a:pt x="3967" y="13359"/>
                </a:lnTo>
                <a:lnTo>
                  <a:pt x="3918" y="13432"/>
                </a:lnTo>
                <a:lnTo>
                  <a:pt x="3845" y="13529"/>
                </a:lnTo>
                <a:lnTo>
                  <a:pt x="3772" y="13602"/>
                </a:lnTo>
                <a:lnTo>
                  <a:pt x="3602" y="13772"/>
                </a:lnTo>
                <a:lnTo>
                  <a:pt x="3407" y="13918"/>
                </a:lnTo>
                <a:lnTo>
                  <a:pt x="3212" y="14016"/>
                </a:lnTo>
                <a:lnTo>
                  <a:pt x="3091" y="14089"/>
                </a:lnTo>
                <a:lnTo>
                  <a:pt x="2945" y="14113"/>
                </a:lnTo>
                <a:lnTo>
                  <a:pt x="2896" y="14113"/>
                </a:lnTo>
                <a:lnTo>
                  <a:pt x="2847" y="14089"/>
                </a:lnTo>
                <a:lnTo>
                  <a:pt x="2847" y="14016"/>
                </a:lnTo>
                <a:lnTo>
                  <a:pt x="2847" y="13918"/>
                </a:lnTo>
                <a:lnTo>
                  <a:pt x="2969" y="13456"/>
                </a:lnTo>
                <a:lnTo>
                  <a:pt x="2969" y="13407"/>
                </a:lnTo>
                <a:lnTo>
                  <a:pt x="2969" y="13359"/>
                </a:lnTo>
                <a:lnTo>
                  <a:pt x="2920" y="13310"/>
                </a:lnTo>
                <a:lnTo>
                  <a:pt x="2872" y="13286"/>
                </a:lnTo>
                <a:close/>
                <a:moveTo>
                  <a:pt x="16498" y="13286"/>
                </a:moveTo>
                <a:lnTo>
                  <a:pt x="16474" y="14137"/>
                </a:lnTo>
                <a:lnTo>
                  <a:pt x="16425" y="14137"/>
                </a:lnTo>
                <a:lnTo>
                  <a:pt x="16328" y="14210"/>
                </a:lnTo>
                <a:lnTo>
                  <a:pt x="16206" y="14283"/>
                </a:lnTo>
                <a:lnTo>
                  <a:pt x="15987" y="14478"/>
                </a:lnTo>
                <a:lnTo>
                  <a:pt x="15792" y="14697"/>
                </a:lnTo>
                <a:lnTo>
                  <a:pt x="15622" y="14916"/>
                </a:lnTo>
                <a:lnTo>
                  <a:pt x="15525" y="15038"/>
                </a:lnTo>
                <a:lnTo>
                  <a:pt x="15549" y="14673"/>
                </a:lnTo>
                <a:lnTo>
                  <a:pt x="15573" y="14673"/>
                </a:lnTo>
                <a:lnTo>
                  <a:pt x="15695" y="14502"/>
                </a:lnTo>
                <a:lnTo>
                  <a:pt x="15817" y="14332"/>
                </a:lnTo>
                <a:lnTo>
                  <a:pt x="16011" y="13967"/>
                </a:lnTo>
                <a:lnTo>
                  <a:pt x="16230" y="13602"/>
                </a:lnTo>
                <a:lnTo>
                  <a:pt x="16352" y="13432"/>
                </a:lnTo>
                <a:lnTo>
                  <a:pt x="16498" y="13286"/>
                </a:lnTo>
                <a:close/>
                <a:moveTo>
                  <a:pt x="16474" y="14332"/>
                </a:moveTo>
                <a:lnTo>
                  <a:pt x="16449" y="15208"/>
                </a:lnTo>
                <a:lnTo>
                  <a:pt x="16352" y="15232"/>
                </a:lnTo>
                <a:lnTo>
                  <a:pt x="16230" y="15305"/>
                </a:lnTo>
                <a:lnTo>
                  <a:pt x="15987" y="15500"/>
                </a:lnTo>
                <a:lnTo>
                  <a:pt x="15768" y="15719"/>
                </a:lnTo>
                <a:lnTo>
                  <a:pt x="15622" y="15889"/>
                </a:lnTo>
                <a:lnTo>
                  <a:pt x="15476" y="16035"/>
                </a:lnTo>
                <a:lnTo>
                  <a:pt x="15476" y="15743"/>
                </a:lnTo>
                <a:lnTo>
                  <a:pt x="15549" y="15695"/>
                </a:lnTo>
                <a:lnTo>
                  <a:pt x="15598" y="15646"/>
                </a:lnTo>
                <a:lnTo>
                  <a:pt x="15671" y="15500"/>
                </a:lnTo>
                <a:lnTo>
                  <a:pt x="15817" y="15257"/>
                </a:lnTo>
                <a:lnTo>
                  <a:pt x="16011" y="15013"/>
                </a:lnTo>
                <a:lnTo>
                  <a:pt x="16279" y="14697"/>
                </a:lnTo>
                <a:lnTo>
                  <a:pt x="16376" y="14502"/>
                </a:lnTo>
                <a:lnTo>
                  <a:pt x="16474" y="14332"/>
                </a:lnTo>
                <a:close/>
                <a:moveTo>
                  <a:pt x="16449" y="15622"/>
                </a:moveTo>
                <a:lnTo>
                  <a:pt x="16425" y="16376"/>
                </a:lnTo>
                <a:lnTo>
                  <a:pt x="16328" y="16425"/>
                </a:lnTo>
                <a:lnTo>
                  <a:pt x="16230" y="16522"/>
                </a:lnTo>
                <a:lnTo>
                  <a:pt x="16036" y="16692"/>
                </a:lnTo>
                <a:lnTo>
                  <a:pt x="15719" y="17082"/>
                </a:lnTo>
                <a:lnTo>
                  <a:pt x="15427" y="17422"/>
                </a:lnTo>
                <a:lnTo>
                  <a:pt x="15427" y="17106"/>
                </a:lnTo>
                <a:lnTo>
                  <a:pt x="15452" y="16960"/>
                </a:lnTo>
                <a:lnTo>
                  <a:pt x="15452" y="16887"/>
                </a:lnTo>
                <a:lnTo>
                  <a:pt x="15476" y="16765"/>
                </a:lnTo>
                <a:lnTo>
                  <a:pt x="15525" y="16644"/>
                </a:lnTo>
                <a:lnTo>
                  <a:pt x="15598" y="16522"/>
                </a:lnTo>
                <a:lnTo>
                  <a:pt x="15695" y="16400"/>
                </a:lnTo>
                <a:lnTo>
                  <a:pt x="15890" y="16181"/>
                </a:lnTo>
                <a:lnTo>
                  <a:pt x="16060" y="15987"/>
                </a:lnTo>
                <a:lnTo>
                  <a:pt x="16255" y="15816"/>
                </a:lnTo>
                <a:lnTo>
                  <a:pt x="16449" y="15622"/>
                </a:lnTo>
                <a:close/>
                <a:moveTo>
                  <a:pt x="16401" y="16984"/>
                </a:moveTo>
                <a:lnTo>
                  <a:pt x="16401" y="17641"/>
                </a:lnTo>
                <a:lnTo>
                  <a:pt x="16157" y="17763"/>
                </a:lnTo>
                <a:lnTo>
                  <a:pt x="15938" y="17933"/>
                </a:lnTo>
                <a:lnTo>
                  <a:pt x="15719" y="18104"/>
                </a:lnTo>
                <a:lnTo>
                  <a:pt x="15549" y="18323"/>
                </a:lnTo>
                <a:lnTo>
                  <a:pt x="15403" y="18493"/>
                </a:lnTo>
                <a:lnTo>
                  <a:pt x="15403" y="18347"/>
                </a:lnTo>
                <a:lnTo>
                  <a:pt x="15452" y="18298"/>
                </a:lnTo>
                <a:lnTo>
                  <a:pt x="15476" y="18250"/>
                </a:lnTo>
                <a:lnTo>
                  <a:pt x="15525" y="18104"/>
                </a:lnTo>
                <a:lnTo>
                  <a:pt x="15598" y="17982"/>
                </a:lnTo>
                <a:lnTo>
                  <a:pt x="15768" y="17714"/>
                </a:lnTo>
                <a:lnTo>
                  <a:pt x="15963" y="17471"/>
                </a:lnTo>
                <a:lnTo>
                  <a:pt x="16157" y="17252"/>
                </a:lnTo>
                <a:lnTo>
                  <a:pt x="16401" y="16984"/>
                </a:lnTo>
                <a:close/>
                <a:moveTo>
                  <a:pt x="14405" y="1533"/>
                </a:moveTo>
                <a:lnTo>
                  <a:pt x="14722" y="1558"/>
                </a:lnTo>
                <a:lnTo>
                  <a:pt x="14819" y="1582"/>
                </a:lnTo>
                <a:lnTo>
                  <a:pt x="14892" y="1606"/>
                </a:lnTo>
                <a:lnTo>
                  <a:pt x="14965" y="1655"/>
                </a:lnTo>
                <a:lnTo>
                  <a:pt x="14965" y="1874"/>
                </a:lnTo>
                <a:lnTo>
                  <a:pt x="14989" y="2093"/>
                </a:lnTo>
                <a:lnTo>
                  <a:pt x="15062" y="2531"/>
                </a:lnTo>
                <a:lnTo>
                  <a:pt x="15062" y="3188"/>
                </a:lnTo>
                <a:lnTo>
                  <a:pt x="15038" y="3821"/>
                </a:lnTo>
                <a:lnTo>
                  <a:pt x="15014" y="5183"/>
                </a:lnTo>
                <a:lnTo>
                  <a:pt x="15014" y="6546"/>
                </a:lnTo>
                <a:lnTo>
                  <a:pt x="15038" y="9563"/>
                </a:lnTo>
                <a:lnTo>
                  <a:pt x="15038" y="12580"/>
                </a:lnTo>
                <a:lnTo>
                  <a:pt x="15038" y="13651"/>
                </a:lnTo>
                <a:lnTo>
                  <a:pt x="14989" y="14697"/>
                </a:lnTo>
                <a:lnTo>
                  <a:pt x="14941" y="15768"/>
                </a:lnTo>
                <a:lnTo>
                  <a:pt x="14892" y="16814"/>
                </a:lnTo>
                <a:lnTo>
                  <a:pt x="14868" y="18420"/>
                </a:lnTo>
                <a:lnTo>
                  <a:pt x="14843" y="19077"/>
                </a:lnTo>
                <a:lnTo>
                  <a:pt x="14843" y="19296"/>
                </a:lnTo>
                <a:lnTo>
                  <a:pt x="14819" y="19393"/>
                </a:lnTo>
                <a:lnTo>
                  <a:pt x="14868" y="19296"/>
                </a:lnTo>
                <a:lnTo>
                  <a:pt x="14843" y="19369"/>
                </a:lnTo>
                <a:lnTo>
                  <a:pt x="14843" y="19442"/>
                </a:lnTo>
                <a:lnTo>
                  <a:pt x="14503" y="19491"/>
                </a:lnTo>
                <a:lnTo>
                  <a:pt x="13505" y="19491"/>
                </a:lnTo>
                <a:lnTo>
                  <a:pt x="12580" y="19515"/>
                </a:lnTo>
                <a:lnTo>
                  <a:pt x="11680" y="19539"/>
                </a:lnTo>
                <a:lnTo>
                  <a:pt x="9636" y="19466"/>
                </a:lnTo>
                <a:lnTo>
                  <a:pt x="7592" y="19418"/>
                </a:lnTo>
                <a:lnTo>
                  <a:pt x="6570" y="19393"/>
                </a:lnTo>
                <a:lnTo>
                  <a:pt x="2653" y="19393"/>
                </a:lnTo>
                <a:lnTo>
                  <a:pt x="1777" y="19466"/>
                </a:lnTo>
                <a:lnTo>
                  <a:pt x="1266" y="19491"/>
                </a:lnTo>
                <a:lnTo>
                  <a:pt x="731" y="19515"/>
                </a:lnTo>
                <a:lnTo>
                  <a:pt x="731" y="19491"/>
                </a:lnTo>
                <a:lnTo>
                  <a:pt x="682" y="18955"/>
                </a:lnTo>
                <a:lnTo>
                  <a:pt x="658" y="18420"/>
                </a:lnTo>
                <a:lnTo>
                  <a:pt x="633" y="17349"/>
                </a:lnTo>
                <a:lnTo>
                  <a:pt x="658" y="16279"/>
                </a:lnTo>
                <a:lnTo>
                  <a:pt x="633" y="15743"/>
                </a:lnTo>
                <a:lnTo>
                  <a:pt x="609" y="15208"/>
                </a:lnTo>
                <a:lnTo>
                  <a:pt x="560" y="14648"/>
                </a:lnTo>
                <a:lnTo>
                  <a:pt x="560" y="14113"/>
                </a:lnTo>
                <a:lnTo>
                  <a:pt x="560" y="13553"/>
                </a:lnTo>
                <a:lnTo>
                  <a:pt x="560" y="13018"/>
                </a:lnTo>
                <a:lnTo>
                  <a:pt x="633" y="11923"/>
                </a:lnTo>
                <a:lnTo>
                  <a:pt x="682" y="10828"/>
                </a:lnTo>
                <a:lnTo>
                  <a:pt x="731" y="9685"/>
                </a:lnTo>
                <a:lnTo>
                  <a:pt x="731" y="8541"/>
                </a:lnTo>
                <a:lnTo>
                  <a:pt x="682" y="7422"/>
                </a:lnTo>
                <a:lnTo>
                  <a:pt x="658" y="6278"/>
                </a:lnTo>
                <a:lnTo>
                  <a:pt x="585" y="4015"/>
                </a:lnTo>
                <a:lnTo>
                  <a:pt x="560" y="2847"/>
                </a:lnTo>
                <a:lnTo>
                  <a:pt x="560" y="2239"/>
                </a:lnTo>
                <a:lnTo>
                  <a:pt x="512" y="1655"/>
                </a:lnTo>
                <a:lnTo>
                  <a:pt x="852" y="1679"/>
                </a:lnTo>
                <a:lnTo>
                  <a:pt x="1193" y="1704"/>
                </a:lnTo>
                <a:lnTo>
                  <a:pt x="1874" y="1679"/>
                </a:lnTo>
                <a:lnTo>
                  <a:pt x="1874" y="1679"/>
                </a:lnTo>
                <a:lnTo>
                  <a:pt x="1753" y="1850"/>
                </a:lnTo>
                <a:lnTo>
                  <a:pt x="1631" y="2020"/>
                </a:lnTo>
                <a:lnTo>
                  <a:pt x="1558" y="2190"/>
                </a:lnTo>
                <a:lnTo>
                  <a:pt x="1534" y="2409"/>
                </a:lnTo>
                <a:lnTo>
                  <a:pt x="1534" y="2507"/>
                </a:lnTo>
                <a:lnTo>
                  <a:pt x="1558" y="2628"/>
                </a:lnTo>
                <a:lnTo>
                  <a:pt x="1607" y="2872"/>
                </a:lnTo>
                <a:lnTo>
                  <a:pt x="1728" y="3066"/>
                </a:lnTo>
                <a:lnTo>
                  <a:pt x="1874" y="3261"/>
                </a:lnTo>
                <a:lnTo>
                  <a:pt x="2069" y="3407"/>
                </a:lnTo>
                <a:lnTo>
                  <a:pt x="2288" y="3529"/>
                </a:lnTo>
                <a:lnTo>
                  <a:pt x="2385" y="3553"/>
                </a:lnTo>
                <a:lnTo>
                  <a:pt x="2507" y="3577"/>
                </a:lnTo>
                <a:lnTo>
                  <a:pt x="2750" y="3577"/>
                </a:lnTo>
                <a:lnTo>
                  <a:pt x="2896" y="3529"/>
                </a:lnTo>
                <a:lnTo>
                  <a:pt x="3042" y="3480"/>
                </a:lnTo>
                <a:lnTo>
                  <a:pt x="3164" y="3407"/>
                </a:lnTo>
                <a:lnTo>
                  <a:pt x="3285" y="3310"/>
                </a:lnTo>
                <a:lnTo>
                  <a:pt x="3407" y="3188"/>
                </a:lnTo>
                <a:lnTo>
                  <a:pt x="3504" y="3066"/>
                </a:lnTo>
                <a:lnTo>
                  <a:pt x="3577" y="2945"/>
                </a:lnTo>
                <a:lnTo>
                  <a:pt x="3650" y="2799"/>
                </a:lnTo>
                <a:lnTo>
                  <a:pt x="3699" y="2653"/>
                </a:lnTo>
                <a:lnTo>
                  <a:pt x="3748" y="2482"/>
                </a:lnTo>
                <a:lnTo>
                  <a:pt x="3772" y="2336"/>
                </a:lnTo>
                <a:lnTo>
                  <a:pt x="3772" y="2190"/>
                </a:lnTo>
                <a:lnTo>
                  <a:pt x="3748" y="2044"/>
                </a:lnTo>
                <a:lnTo>
                  <a:pt x="3723" y="1923"/>
                </a:lnTo>
                <a:lnTo>
                  <a:pt x="3675" y="1801"/>
                </a:lnTo>
                <a:lnTo>
                  <a:pt x="3577" y="1679"/>
                </a:lnTo>
                <a:lnTo>
                  <a:pt x="5378" y="1679"/>
                </a:lnTo>
                <a:lnTo>
                  <a:pt x="5281" y="1777"/>
                </a:lnTo>
                <a:lnTo>
                  <a:pt x="5208" y="1874"/>
                </a:lnTo>
                <a:lnTo>
                  <a:pt x="5086" y="2069"/>
                </a:lnTo>
                <a:lnTo>
                  <a:pt x="5013" y="2288"/>
                </a:lnTo>
                <a:lnTo>
                  <a:pt x="4989" y="2507"/>
                </a:lnTo>
                <a:lnTo>
                  <a:pt x="5013" y="2726"/>
                </a:lnTo>
                <a:lnTo>
                  <a:pt x="5110" y="2920"/>
                </a:lnTo>
                <a:lnTo>
                  <a:pt x="5232" y="3091"/>
                </a:lnTo>
                <a:lnTo>
                  <a:pt x="5402" y="3261"/>
                </a:lnTo>
                <a:lnTo>
                  <a:pt x="5597" y="3358"/>
                </a:lnTo>
                <a:lnTo>
                  <a:pt x="5840" y="3431"/>
                </a:lnTo>
                <a:lnTo>
                  <a:pt x="6059" y="3456"/>
                </a:lnTo>
                <a:lnTo>
                  <a:pt x="6303" y="3431"/>
                </a:lnTo>
                <a:lnTo>
                  <a:pt x="6497" y="3358"/>
                </a:lnTo>
                <a:lnTo>
                  <a:pt x="6716" y="3237"/>
                </a:lnTo>
                <a:lnTo>
                  <a:pt x="6862" y="3091"/>
                </a:lnTo>
                <a:lnTo>
                  <a:pt x="7008" y="2896"/>
                </a:lnTo>
                <a:lnTo>
                  <a:pt x="7081" y="2653"/>
                </a:lnTo>
                <a:lnTo>
                  <a:pt x="7106" y="2531"/>
                </a:lnTo>
                <a:lnTo>
                  <a:pt x="7106" y="2409"/>
                </a:lnTo>
                <a:lnTo>
                  <a:pt x="7081" y="2142"/>
                </a:lnTo>
                <a:lnTo>
                  <a:pt x="7057" y="1996"/>
                </a:lnTo>
                <a:lnTo>
                  <a:pt x="7008" y="1874"/>
                </a:lnTo>
                <a:lnTo>
                  <a:pt x="6935" y="1777"/>
                </a:lnTo>
                <a:lnTo>
                  <a:pt x="6862" y="1679"/>
                </a:lnTo>
                <a:lnTo>
                  <a:pt x="8614" y="1631"/>
                </a:lnTo>
                <a:lnTo>
                  <a:pt x="8639" y="1631"/>
                </a:lnTo>
                <a:lnTo>
                  <a:pt x="8541" y="1801"/>
                </a:lnTo>
                <a:lnTo>
                  <a:pt x="8444" y="1971"/>
                </a:lnTo>
                <a:lnTo>
                  <a:pt x="8420" y="2142"/>
                </a:lnTo>
                <a:lnTo>
                  <a:pt x="8395" y="2336"/>
                </a:lnTo>
                <a:lnTo>
                  <a:pt x="8420" y="2458"/>
                </a:lnTo>
                <a:lnTo>
                  <a:pt x="8444" y="2580"/>
                </a:lnTo>
                <a:lnTo>
                  <a:pt x="8493" y="2677"/>
                </a:lnTo>
                <a:lnTo>
                  <a:pt x="8541" y="2774"/>
                </a:lnTo>
                <a:lnTo>
                  <a:pt x="8712" y="2969"/>
                </a:lnTo>
                <a:lnTo>
                  <a:pt x="8906" y="3115"/>
                </a:lnTo>
                <a:lnTo>
                  <a:pt x="9125" y="3237"/>
                </a:lnTo>
                <a:lnTo>
                  <a:pt x="9369" y="3310"/>
                </a:lnTo>
                <a:lnTo>
                  <a:pt x="9588" y="3310"/>
                </a:lnTo>
                <a:lnTo>
                  <a:pt x="9709" y="3285"/>
                </a:lnTo>
                <a:lnTo>
                  <a:pt x="9831" y="3237"/>
                </a:lnTo>
                <a:lnTo>
                  <a:pt x="9977" y="3139"/>
                </a:lnTo>
                <a:lnTo>
                  <a:pt x="10098" y="3018"/>
                </a:lnTo>
                <a:lnTo>
                  <a:pt x="10171" y="2872"/>
                </a:lnTo>
                <a:lnTo>
                  <a:pt x="10244" y="2701"/>
                </a:lnTo>
                <a:lnTo>
                  <a:pt x="10293" y="2507"/>
                </a:lnTo>
                <a:lnTo>
                  <a:pt x="10293" y="2336"/>
                </a:lnTo>
                <a:lnTo>
                  <a:pt x="10293" y="2142"/>
                </a:lnTo>
                <a:lnTo>
                  <a:pt x="10293" y="1971"/>
                </a:lnTo>
                <a:lnTo>
                  <a:pt x="10220" y="1777"/>
                </a:lnTo>
                <a:lnTo>
                  <a:pt x="10123" y="1582"/>
                </a:lnTo>
                <a:lnTo>
                  <a:pt x="11169" y="1558"/>
                </a:lnTo>
                <a:lnTo>
                  <a:pt x="12215" y="1533"/>
                </a:lnTo>
                <a:lnTo>
                  <a:pt x="12069" y="1631"/>
                </a:lnTo>
                <a:lnTo>
                  <a:pt x="11948" y="1728"/>
                </a:lnTo>
                <a:lnTo>
                  <a:pt x="11850" y="1850"/>
                </a:lnTo>
                <a:lnTo>
                  <a:pt x="11753" y="1996"/>
                </a:lnTo>
                <a:lnTo>
                  <a:pt x="11656" y="2190"/>
                </a:lnTo>
                <a:lnTo>
                  <a:pt x="11631" y="2409"/>
                </a:lnTo>
                <a:lnTo>
                  <a:pt x="11631" y="2604"/>
                </a:lnTo>
                <a:lnTo>
                  <a:pt x="11704" y="2799"/>
                </a:lnTo>
                <a:lnTo>
                  <a:pt x="11802" y="2969"/>
                </a:lnTo>
                <a:lnTo>
                  <a:pt x="11948" y="3115"/>
                </a:lnTo>
                <a:lnTo>
                  <a:pt x="12118" y="3237"/>
                </a:lnTo>
                <a:lnTo>
                  <a:pt x="12313" y="3310"/>
                </a:lnTo>
                <a:lnTo>
                  <a:pt x="12532" y="3358"/>
                </a:lnTo>
                <a:lnTo>
                  <a:pt x="12751" y="3383"/>
                </a:lnTo>
                <a:lnTo>
                  <a:pt x="12970" y="3358"/>
                </a:lnTo>
                <a:lnTo>
                  <a:pt x="13213" y="3310"/>
                </a:lnTo>
                <a:lnTo>
                  <a:pt x="13432" y="3237"/>
                </a:lnTo>
                <a:lnTo>
                  <a:pt x="13602" y="3115"/>
                </a:lnTo>
                <a:lnTo>
                  <a:pt x="13773" y="2969"/>
                </a:lnTo>
                <a:lnTo>
                  <a:pt x="13821" y="2872"/>
                </a:lnTo>
                <a:lnTo>
                  <a:pt x="13870" y="2774"/>
                </a:lnTo>
                <a:lnTo>
                  <a:pt x="13919" y="2628"/>
                </a:lnTo>
                <a:lnTo>
                  <a:pt x="13919" y="2458"/>
                </a:lnTo>
                <a:lnTo>
                  <a:pt x="13894" y="2288"/>
                </a:lnTo>
                <a:lnTo>
                  <a:pt x="13846" y="2117"/>
                </a:lnTo>
                <a:lnTo>
                  <a:pt x="13773" y="1947"/>
                </a:lnTo>
                <a:lnTo>
                  <a:pt x="13675" y="1801"/>
                </a:lnTo>
                <a:lnTo>
                  <a:pt x="13554" y="1655"/>
                </a:lnTo>
                <a:lnTo>
                  <a:pt x="13432" y="1558"/>
                </a:lnTo>
                <a:lnTo>
                  <a:pt x="13870" y="1533"/>
                </a:lnTo>
                <a:close/>
                <a:moveTo>
                  <a:pt x="2628" y="19904"/>
                </a:moveTo>
                <a:lnTo>
                  <a:pt x="2507" y="20002"/>
                </a:lnTo>
                <a:lnTo>
                  <a:pt x="2385" y="20099"/>
                </a:lnTo>
                <a:lnTo>
                  <a:pt x="2190" y="20318"/>
                </a:lnTo>
                <a:lnTo>
                  <a:pt x="1996" y="20464"/>
                </a:lnTo>
                <a:lnTo>
                  <a:pt x="1996" y="20196"/>
                </a:lnTo>
                <a:lnTo>
                  <a:pt x="1996" y="19953"/>
                </a:lnTo>
                <a:lnTo>
                  <a:pt x="2628" y="19904"/>
                </a:lnTo>
                <a:close/>
                <a:moveTo>
                  <a:pt x="16449" y="20220"/>
                </a:moveTo>
                <a:lnTo>
                  <a:pt x="16425" y="20658"/>
                </a:lnTo>
                <a:lnTo>
                  <a:pt x="16376" y="21121"/>
                </a:lnTo>
                <a:lnTo>
                  <a:pt x="16230" y="21145"/>
                </a:lnTo>
                <a:lnTo>
                  <a:pt x="16328" y="20683"/>
                </a:lnTo>
                <a:lnTo>
                  <a:pt x="16449" y="20220"/>
                </a:lnTo>
                <a:close/>
                <a:moveTo>
                  <a:pt x="16425" y="18955"/>
                </a:moveTo>
                <a:lnTo>
                  <a:pt x="16449" y="19880"/>
                </a:lnTo>
                <a:lnTo>
                  <a:pt x="16303" y="19977"/>
                </a:lnTo>
                <a:lnTo>
                  <a:pt x="16206" y="20099"/>
                </a:lnTo>
                <a:lnTo>
                  <a:pt x="16109" y="20245"/>
                </a:lnTo>
                <a:lnTo>
                  <a:pt x="16011" y="20415"/>
                </a:lnTo>
                <a:lnTo>
                  <a:pt x="15890" y="20780"/>
                </a:lnTo>
                <a:lnTo>
                  <a:pt x="15792" y="21194"/>
                </a:lnTo>
                <a:lnTo>
                  <a:pt x="15744" y="21194"/>
                </a:lnTo>
                <a:lnTo>
                  <a:pt x="15817" y="20926"/>
                </a:lnTo>
                <a:lnTo>
                  <a:pt x="15865" y="20658"/>
                </a:lnTo>
                <a:lnTo>
                  <a:pt x="15987" y="20172"/>
                </a:lnTo>
                <a:lnTo>
                  <a:pt x="16206" y="19564"/>
                </a:lnTo>
                <a:lnTo>
                  <a:pt x="16425" y="18955"/>
                </a:lnTo>
                <a:close/>
                <a:moveTo>
                  <a:pt x="16401" y="17787"/>
                </a:moveTo>
                <a:lnTo>
                  <a:pt x="16425" y="18517"/>
                </a:lnTo>
                <a:lnTo>
                  <a:pt x="16303" y="18663"/>
                </a:lnTo>
                <a:lnTo>
                  <a:pt x="16206" y="18834"/>
                </a:lnTo>
                <a:lnTo>
                  <a:pt x="16011" y="19174"/>
                </a:lnTo>
                <a:lnTo>
                  <a:pt x="15865" y="19564"/>
                </a:lnTo>
                <a:lnTo>
                  <a:pt x="15744" y="19929"/>
                </a:lnTo>
                <a:lnTo>
                  <a:pt x="15500" y="20537"/>
                </a:lnTo>
                <a:lnTo>
                  <a:pt x="15379" y="20877"/>
                </a:lnTo>
                <a:lnTo>
                  <a:pt x="15306" y="21218"/>
                </a:lnTo>
                <a:lnTo>
                  <a:pt x="14892" y="21242"/>
                </a:lnTo>
                <a:lnTo>
                  <a:pt x="15038" y="20926"/>
                </a:lnTo>
                <a:lnTo>
                  <a:pt x="15135" y="20585"/>
                </a:lnTo>
                <a:lnTo>
                  <a:pt x="15184" y="20220"/>
                </a:lnTo>
                <a:lnTo>
                  <a:pt x="15184" y="19856"/>
                </a:lnTo>
                <a:lnTo>
                  <a:pt x="15257" y="19831"/>
                </a:lnTo>
                <a:lnTo>
                  <a:pt x="15330" y="19807"/>
                </a:lnTo>
                <a:lnTo>
                  <a:pt x="15379" y="19758"/>
                </a:lnTo>
                <a:lnTo>
                  <a:pt x="15403" y="19710"/>
                </a:lnTo>
                <a:lnTo>
                  <a:pt x="15427" y="19661"/>
                </a:lnTo>
                <a:lnTo>
                  <a:pt x="15427" y="19539"/>
                </a:lnTo>
                <a:lnTo>
                  <a:pt x="15379" y="19418"/>
                </a:lnTo>
                <a:lnTo>
                  <a:pt x="15403" y="19296"/>
                </a:lnTo>
                <a:lnTo>
                  <a:pt x="15403" y="19150"/>
                </a:lnTo>
                <a:lnTo>
                  <a:pt x="15500" y="19053"/>
                </a:lnTo>
                <a:lnTo>
                  <a:pt x="15598" y="18931"/>
                </a:lnTo>
                <a:lnTo>
                  <a:pt x="15768" y="18663"/>
                </a:lnTo>
                <a:lnTo>
                  <a:pt x="16084" y="18225"/>
                </a:lnTo>
                <a:lnTo>
                  <a:pt x="16230" y="18006"/>
                </a:lnTo>
                <a:lnTo>
                  <a:pt x="16401" y="17787"/>
                </a:lnTo>
                <a:close/>
                <a:moveTo>
                  <a:pt x="3431" y="19904"/>
                </a:moveTo>
                <a:lnTo>
                  <a:pt x="3285" y="20002"/>
                </a:lnTo>
                <a:lnTo>
                  <a:pt x="3164" y="20123"/>
                </a:lnTo>
                <a:lnTo>
                  <a:pt x="2920" y="20342"/>
                </a:lnTo>
                <a:lnTo>
                  <a:pt x="2628" y="20683"/>
                </a:lnTo>
                <a:lnTo>
                  <a:pt x="2336" y="21023"/>
                </a:lnTo>
                <a:lnTo>
                  <a:pt x="2093" y="21291"/>
                </a:lnTo>
                <a:lnTo>
                  <a:pt x="2044" y="20902"/>
                </a:lnTo>
                <a:lnTo>
                  <a:pt x="2190" y="20853"/>
                </a:lnTo>
                <a:lnTo>
                  <a:pt x="2312" y="20756"/>
                </a:lnTo>
                <a:lnTo>
                  <a:pt x="2531" y="20585"/>
                </a:lnTo>
                <a:lnTo>
                  <a:pt x="2677" y="20464"/>
                </a:lnTo>
                <a:lnTo>
                  <a:pt x="2823" y="20318"/>
                </a:lnTo>
                <a:lnTo>
                  <a:pt x="2945" y="20172"/>
                </a:lnTo>
                <a:lnTo>
                  <a:pt x="2969" y="20075"/>
                </a:lnTo>
                <a:lnTo>
                  <a:pt x="2993" y="20002"/>
                </a:lnTo>
                <a:lnTo>
                  <a:pt x="2969" y="19953"/>
                </a:lnTo>
                <a:lnTo>
                  <a:pt x="2945" y="19904"/>
                </a:lnTo>
                <a:close/>
                <a:moveTo>
                  <a:pt x="10050" y="19977"/>
                </a:moveTo>
                <a:lnTo>
                  <a:pt x="9879" y="20148"/>
                </a:lnTo>
                <a:lnTo>
                  <a:pt x="9734" y="20293"/>
                </a:lnTo>
                <a:lnTo>
                  <a:pt x="9588" y="20537"/>
                </a:lnTo>
                <a:lnTo>
                  <a:pt x="9442" y="20756"/>
                </a:lnTo>
                <a:lnTo>
                  <a:pt x="9296" y="20975"/>
                </a:lnTo>
                <a:lnTo>
                  <a:pt x="9223" y="21072"/>
                </a:lnTo>
                <a:lnTo>
                  <a:pt x="9198" y="21194"/>
                </a:lnTo>
                <a:lnTo>
                  <a:pt x="9198" y="21242"/>
                </a:lnTo>
                <a:lnTo>
                  <a:pt x="9198" y="21291"/>
                </a:lnTo>
                <a:lnTo>
                  <a:pt x="8493" y="21291"/>
                </a:lnTo>
                <a:lnTo>
                  <a:pt x="8663" y="21072"/>
                </a:lnTo>
                <a:lnTo>
                  <a:pt x="8833" y="20853"/>
                </a:lnTo>
                <a:lnTo>
                  <a:pt x="9028" y="20537"/>
                </a:lnTo>
                <a:lnTo>
                  <a:pt x="9247" y="20245"/>
                </a:lnTo>
                <a:lnTo>
                  <a:pt x="9393" y="20099"/>
                </a:lnTo>
                <a:lnTo>
                  <a:pt x="9563" y="19977"/>
                </a:lnTo>
                <a:close/>
                <a:moveTo>
                  <a:pt x="10780" y="20002"/>
                </a:moveTo>
                <a:lnTo>
                  <a:pt x="10585" y="20342"/>
                </a:lnTo>
                <a:lnTo>
                  <a:pt x="10366" y="20731"/>
                </a:lnTo>
                <a:lnTo>
                  <a:pt x="10147" y="21145"/>
                </a:lnTo>
                <a:lnTo>
                  <a:pt x="10123" y="21218"/>
                </a:lnTo>
                <a:lnTo>
                  <a:pt x="10147" y="21291"/>
                </a:lnTo>
                <a:lnTo>
                  <a:pt x="9417" y="21291"/>
                </a:lnTo>
                <a:lnTo>
                  <a:pt x="9515" y="21242"/>
                </a:lnTo>
                <a:lnTo>
                  <a:pt x="9588" y="21169"/>
                </a:lnTo>
                <a:lnTo>
                  <a:pt x="9734" y="20975"/>
                </a:lnTo>
                <a:lnTo>
                  <a:pt x="9977" y="20610"/>
                </a:lnTo>
                <a:lnTo>
                  <a:pt x="10050" y="20512"/>
                </a:lnTo>
                <a:lnTo>
                  <a:pt x="10147" y="20415"/>
                </a:lnTo>
                <a:lnTo>
                  <a:pt x="10366" y="20220"/>
                </a:lnTo>
                <a:lnTo>
                  <a:pt x="10463" y="20123"/>
                </a:lnTo>
                <a:lnTo>
                  <a:pt x="10512" y="20002"/>
                </a:lnTo>
                <a:close/>
                <a:moveTo>
                  <a:pt x="11534" y="20026"/>
                </a:moveTo>
                <a:lnTo>
                  <a:pt x="11364" y="20269"/>
                </a:lnTo>
                <a:lnTo>
                  <a:pt x="11218" y="20512"/>
                </a:lnTo>
                <a:lnTo>
                  <a:pt x="11120" y="20683"/>
                </a:lnTo>
                <a:lnTo>
                  <a:pt x="11023" y="20877"/>
                </a:lnTo>
                <a:lnTo>
                  <a:pt x="10950" y="21096"/>
                </a:lnTo>
                <a:lnTo>
                  <a:pt x="10901" y="21291"/>
                </a:lnTo>
                <a:lnTo>
                  <a:pt x="10488" y="21291"/>
                </a:lnTo>
                <a:lnTo>
                  <a:pt x="10609" y="21145"/>
                </a:lnTo>
                <a:lnTo>
                  <a:pt x="10707" y="20975"/>
                </a:lnTo>
                <a:lnTo>
                  <a:pt x="10901" y="20658"/>
                </a:lnTo>
                <a:lnTo>
                  <a:pt x="11120" y="20342"/>
                </a:lnTo>
                <a:lnTo>
                  <a:pt x="11218" y="20196"/>
                </a:lnTo>
                <a:lnTo>
                  <a:pt x="11315" y="20026"/>
                </a:lnTo>
                <a:close/>
                <a:moveTo>
                  <a:pt x="14843" y="19953"/>
                </a:moveTo>
                <a:lnTo>
                  <a:pt x="14746" y="20220"/>
                </a:lnTo>
                <a:lnTo>
                  <a:pt x="14697" y="20512"/>
                </a:lnTo>
                <a:lnTo>
                  <a:pt x="14624" y="20780"/>
                </a:lnTo>
                <a:lnTo>
                  <a:pt x="14576" y="20926"/>
                </a:lnTo>
                <a:lnTo>
                  <a:pt x="14527" y="21048"/>
                </a:lnTo>
                <a:lnTo>
                  <a:pt x="14503" y="21121"/>
                </a:lnTo>
                <a:lnTo>
                  <a:pt x="14503" y="21169"/>
                </a:lnTo>
                <a:lnTo>
                  <a:pt x="14527" y="21267"/>
                </a:lnTo>
                <a:lnTo>
                  <a:pt x="14211" y="21291"/>
                </a:lnTo>
                <a:lnTo>
                  <a:pt x="14284" y="20999"/>
                </a:lnTo>
                <a:lnTo>
                  <a:pt x="14381" y="20658"/>
                </a:lnTo>
                <a:lnTo>
                  <a:pt x="14454" y="20293"/>
                </a:lnTo>
                <a:lnTo>
                  <a:pt x="14454" y="20123"/>
                </a:lnTo>
                <a:lnTo>
                  <a:pt x="14478" y="19977"/>
                </a:lnTo>
                <a:lnTo>
                  <a:pt x="14843" y="19953"/>
                </a:lnTo>
                <a:close/>
                <a:moveTo>
                  <a:pt x="12337" y="20026"/>
                </a:moveTo>
                <a:lnTo>
                  <a:pt x="12215" y="20220"/>
                </a:lnTo>
                <a:lnTo>
                  <a:pt x="12142" y="20391"/>
                </a:lnTo>
                <a:lnTo>
                  <a:pt x="11948" y="20829"/>
                </a:lnTo>
                <a:lnTo>
                  <a:pt x="11875" y="21072"/>
                </a:lnTo>
                <a:lnTo>
                  <a:pt x="11826" y="21315"/>
                </a:lnTo>
                <a:lnTo>
                  <a:pt x="11364" y="21291"/>
                </a:lnTo>
                <a:lnTo>
                  <a:pt x="11412" y="21121"/>
                </a:lnTo>
                <a:lnTo>
                  <a:pt x="11485" y="20950"/>
                </a:lnTo>
                <a:lnTo>
                  <a:pt x="11656" y="20634"/>
                </a:lnTo>
                <a:lnTo>
                  <a:pt x="11826" y="20342"/>
                </a:lnTo>
                <a:lnTo>
                  <a:pt x="11899" y="20196"/>
                </a:lnTo>
                <a:lnTo>
                  <a:pt x="11948" y="20026"/>
                </a:lnTo>
                <a:close/>
                <a:moveTo>
                  <a:pt x="13335" y="20002"/>
                </a:moveTo>
                <a:lnTo>
                  <a:pt x="13213" y="20148"/>
                </a:lnTo>
                <a:lnTo>
                  <a:pt x="13140" y="20293"/>
                </a:lnTo>
                <a:lnTo>
                  <a:pt x="12970" y="20585"/>
                </a:lnTo>
                <a:lnTo>
                  <a:pt x="12799" y="20950"/>
                </a:lnTo>
                <a:lnTo>
                  <a:pt x="12751" y="21121"/>
                </a:lnTo>
                <a:lnTo>
                  <a:pt x="12702" y="21315"/>
                </a:lnTo>
                <a:lnTo>
                  <a:pt x="12264" y="21315"/>
                </a:lnTo>
                <a:lnTo>
                  <a:pt x="12337" y="21023"/>
                </a:lnTo>
                <a:lnTo>
                  <a:pt x="12410" y="20756"/>
                </a:lnTo>
                <a:lnTo>
                  <a:pt x="12507" y="20366"/>
                </a:lnTo>
                <a:lnTo>
                  <a:pt x="12580" y="20172"/>
                </a:lnTo>
                <a:lnTo>
                  <a:pt x="12629" y="20075"/>
                </a:lnTo>
                <a:lnTo>
                  <a:pt x="12702" y="20026"/>
                </a:lnTo>
                <a:lnTo>
                  <a:pt x="13335" y="20002"/>
                </a:lnTo>
                <a:close/>
                <a:moveTo>
                  <a:pt x="14113" y="20002"/>
                </a:moveTo>
                <a:lnTo>
                  <a:pt x="14065" y="20196"/>
                </a:lnTo>
                <a:lnTo>
                  <a:pt x="14016" y="20366"/>
                </a:lnTo>
                <a:lnTo>
                  <a:pt x="13870" y="20804"/>
                </a:lnTo>
                <a:lnTo>
                  <a:pt x="13748" y="21242"/>
                </a:lnTo>
                <a:lnTo>
                  <a:pt x="13748" y="21291"/>
                </a:lnTo>
                <a:lnTo>
                  <a:pt x="13164" y="21315"/>
                </a:lnTo>
                <a:lnTo>
                  <a:pt x="13262" y="21023"/>
                </a:lnTo>
                <a:lnTo>
                  <a:pt x="13383" y="20731"/>
                </a:lnTo>
                <a:lnTo>
                  <a:pt x="13578" y="20391"/>
                </a:lnTo>
                <a:lnTo>
                  <a:pt x="13651" y="20196"/>
                </a:lnTo>
                <a:lnTo>
                  <a:pt x="13700" y="20002"/>
                </a:lnTo>
                <a:close/>
                <a:moveTo>
                  <a:pt x="8979" y="19953"/>
                </a:moveTo>
                <a:lnTo>
                  <a:pt x="8833" y="20148"/>
                </a:lnTo>
                <a:lnTo>
                  <a:pt x="8736" y="20318"/>
                </a:lnTo>
                <a:lnTo>
                  <a:pt x="8395" y="20804"/>
                </a:lnTo>
                <a:lnTo>
                  <a:pt x="8225" y="21048"/>
                </a:lnTo>
                <a:lnTo>
                  <a:pt x="8079" y="21315"/>
                </a:lnTo>
                <a:lnTo>
                  <a:pt x="7446" y="21340"/>
                </a:lnTo>
                <a:lnTo>
                  <a:pt x="7446" y="21340"/>
                </a:lnTo>
                <a:lnTo>
                  <a:pt x="7592" y="21194"/>
                </a:lnTo>
                <a:lnTo>
                  <a:pt x="7714" y="21023"/>
                </a:lnTo>
                <a:lnTo>
                  <a:pt x="7957" y="20683"/>
                </a:lnTo>
                <a:lnTo>
                  <a:pt x="8055" y="20561"/>
                </a:lnTo>
                <a:lnTo>
                  <a:pt x="8152" y="20464"/>
                </a:lnTo>
                <a:lnTo>
                  <a:pt x="8371" y="20293"/>
                </a:lnTo>
                <a:lnTo>
                  <a:pt x="8614" y="20123"/>
                </a:lnTo>
                <a:lnTo>
                  <a:pt x="8833" y="19953"/>
                </a:lnTo>
                <a:close/>
                <a:moveTo>
                  <a:pt x="5646" y="19929"/>
                </a:moveTo>
                <a:lnTo>
                  <a:pt x="5548" y="19977"/>
                </a:lnTo>
                <a:lnTo>
                  <a:pt x="4818" y="20658"/>
                </a:lnTo>
                <a:lnTo>
                  <a:pt x="4478" y="20975"/>
                </a:lnTo>
                <a:lnTo>
                  <a:pt x="4332" y="21145"/>
                </a:lnTo>
                <a:lnTo>
                  <a:pt x="4259" y="21242"/>
                </a:lnTo>
                <a:lnTo>
                  <a:pt x="4210" y="21340"/>
                </a:lnTo>
                <a:lnTo>
                  <a:pt x="4210" y="21364"/>
                </a:lnTo>
                <a:lnTo>
                  <a:pt x="4234" y="21364"/>
                </a:lnTo>
                <a:lnTo>
                  <a:pt x="4332" y="21340"/>
                </a:lnTo>
                <a:lnTo>
                  <a:pt x="4453" y="21291"/>
                </a:lnTo>
                <a:lnTo>
                  <a:pt x="4648" y="21194"/>
                </a:lnTo>
                <a:lnTo>
                  <a:pt x="5013" y="20926"/>
                </a:lnTo>
                <a:lnTo>
                  <a:pt x="5427" y="20610"/>
                </a:lnTo>
                <a:lnTo>
                  <a:pt x="5816" y="20245"/>
                </a:lnTo>
                <a:lnTo>
                  <a:pt x="5865" y="20172"/>
                </a:lnTo>
                <a:lnTo>
                  <a:pt x="5865" y="20075"/>
                </a:lnTo>
                <a:lnTo>
                  <a:pt x="5816" y="19977"/>
                </a:lnTo>
                <a:lnTo>
                  <a:pt x="5743" y="19929"/>
                </a:lnTo>
                <a:close/>
                <a:moveTo>
                  <a:pt x="8225" y="19929"/>
                </a:moveTo>
                <a:lnTo>
                  <a:pt x="7982" y="20123"/>
                </a:lnTo>
                <a:lnTo>
                  <a:pt x="7763" y="20342"/>
                </a:lnTo>
                <a:lnTo>
                  <a:pt x="7568" y="20585"/>
                </a:lnTo>
                <a:lnTo>
                  <a:pt x="7373" y="20829"/>
                </a:lnTo>
                <a:lnTo>
                  <a:pt x="7033" y="21364"/>
                </a:lnTo>
                <a:lnTo>
                  <a:pt x="6668" y="21388"/>
                </a:lnTo>
                <a:lnTo>
                  <a:pt x="6668" y="21388"/>
                </a:lnTo>
                <a:lnTo>
                  <a:pt x="6838" y="21169"/>
                </a:lnTo>
                <a:lnTo>
                  <a:pt x="6984" y="20950"/>
                </a:lnTo>
                <a:lnTo>
                  <a:pt x="7227" y="20585"/>
                </a:lnTo>
                <a:lnTo>
                  <a:pt x="7495" y="20220"/>
                </a:lnTo>
                <a:lnTo>
                  <a:pt x="7690" y="20050"/>
                </a:lnTo>
                <a:lnTo>
                  <a:pt x="7860" y="19929"/>
                </a:lnTo>
                <a:close/>
                <a:moveTo>
                  <a:pt x="4526" y="19904"/>
                </a:moveTo>
                <a:lnTo>
                  <a:pt x="4356" y="20050"/>
                </a:lnTo>
                <a:lnTo>
                  <a:pt x="4186" y="20196"/>
                </a:lnTo>
                <a:lnTo>
                  <a:pt x="3869" y="20512"/>
                </a:lnTo>
                <a:lnTo>
                  <a:pt x="3285" y="21023"/>
                </a:lnTo>
                <a:lnTo>
                  <a:pt x="3115" y="21194"/>
                </a:lnTo>
                <a:lnTo>
                  <a:pt x="3042" y="21267"/>
                </a:lnTo>
                <a:lnTo>
                  <a:pt x="2969" y="21315"/>
                </a:lnTo>
                <a:lnTo>
                  <a:pt x="2920" y="21364"/>
                </a:lnTo>
                <a:lnTo>
                  <a:pt x="2920" y="21388"/>
                </a:lnTo>
                <a:lnTo>
                  <a:pt x="2945" y="21437"/>
                </a:lnTo>
                <a:lnTo>
                  <a:pt x="2969" y="21461"/>
                </a:lnTo>
                <a:lnTo>
                  <a:pt x="2872" y="21461"/>
                </a:lnTo>
                <a:lnTo>
                  <a:pt x="2458" y="21413"/>
                </a:lnTo>
                <a:lnTo>
                  <a:pt x="2580" y="21315"/>
                </a:lnTo>
                <a:lnTo>
                  <a:pt x="2701" y="21169"/>
                </a:lnTo>
                <a:lnTo>
                  <a:pt x="2896" y="20950"/>
                </a:lnTo>
                <a:lnTo>
                  <a:pt x="3188" y="20683"/>
                </a:lnTo>
                <a:lnTo>
                  <a:pt x="3480" y="20415"/>
                </a:lnTo>
                <a:lnTo>
                  <a:pt x="3602" y="20318"/>
                </a:lnTo>
                <a:lnTo>
                  <a:pt x="3723" y="20245"/>
                </a:lnTo>
                <a:lnTo>
                  <a:pt x="3991" y="20148"/>
                </a:lnTo>
                <a:lnTo>
                  <a:pt x="4040" y="20099"/>
                </a:lnTo>
                <a:lnTo>
                  <a:pt x="4064" y="20026"/>
                </a:lnTo>
                <a:lnTo>
                  <a:pt x="4064" y="19977"/>
                </a:lnTo>
                <a:lnTo>
                  <a:pt x="4064" y="19904"/>
                </a:lnTo>
                <a:close/>
                <a:moveTo>
                  <a:pt x="7349" y="19904"/>
                </a:moveTo>
                <a:lnTo>
                  <a:pt x="7154" y="20148"/>
                </a:lnTo>
                <a:lnTo>
                  <a:pt x="7008" y="20366"/>
                </a:lnTo>
                <a:lnTo>
                  <a:pt x="6546" y="21072"/>
                </a:lnTo>
                <a:lnTo>
                  <a:pt x="6400" y="21242"/>
                </a:lnTo>
                <a:lnTo>
                  <a:pt x="6254" y="21413"/>
                </a:lnTo>
                <a:lnTo>
                  <a:pt x="5451" y="21461"/>
                </a:lnTo>
                <a:lnTo>
                  <a:pt x="5621" y="21315"/>
                </a:lnTo>
                <a:lnTo>
                  <a:pt x="5792" y="21145"/>
                </a:lnTo>
                <a:lnTo>
                  <a:pt x="6084" y="20829"/>
                </a:lnTo>
                <a:lnTo>
                  <a:pt x="6303" y="20634"/>
                </a:lnTo>
                <a:lnTo>
                  <a:pt x="6522" y="20415"/>
                </a:lnTo>
                <a:lnTo>
                  <a:pt x="6619" y="20293"/>
                </a:lnTo>
                <a:lnTo>
                  <a:pt x="6716" y="20172"/>
                </a:lnTo>
                <a:lnTo>
                  <a:pt x="6741" y="20026"/>
                </a:lnTo>
                <a:lnTo>
                  <a:pt x="6765" y="19904"/>
                </a:lnTo>
                <a:close/>
                <a:moveTo>
                  <a:pt x="6424" y="19904"/>
                </a:moveTo>
                <a:lnTo>
                  <a:pt x="6278" y="20026"/>
                </a:lnTo>
                <a:lnTo>
                  <a:pt x="5986" y="20318"/>
                </a:lnTo>
                <a:lnTo>
                  <a:pt x="5694" y="20610"/>
                </a:lnTo>
                <a:lnTo>
                  <a:pt x="5500" y="20804"/>
                </a:lnTo>
                <a:lnTo>
                  <a:pt x="5281" y="20999"/>
                </a:lnTo>
                <a:lnTo>
                  <a:pt x="5110" y="21242"/>
                </a:lnTo>
                <a:lnTo>
                  <a:pt x="5037" y="21364"/>
                </a:lnTo>
                <a:lnTo>
                  <a:pt x="4989" y="21486"/>
                </a:lnTo>
                <a:lnTo>
                  <a:pt x="4575" y="21510"/>
                </a:lnTo>
                <a:lnTo>
                  <a:pt x="3845" y="21510"/>
                </a:lnTo>
                <a:lnTo>
                  <a:pt x="3139" y="21486"/>
                </a:lnTo>
                <a:lnTo>
                  <a:pt x="3237" y="21437"/>
                </a:lnTo>
                <a:lnTo>
                  <a:pt x="3334" y="21388"/>
                </a:lnTo>
                <a:lnTo>
                  <a:pt x="3529" y="21242"/>
                </a:lnTo>
                <a:lnTo>
                  <a:pt x="3796" y="20999"/>
                </a:lnTo>
                <a:lnTo>
                  <a:pt x="4161" y="20683"/>
                </a:lnTo>
                <a:lnTo>
                  <a:pt x="4526" y="20342"/>
                </a:lnTo>
                <a:lnTo>
                  <a:pt x="4745" y="20123"/>
                </a:lnTo>
                <a:lnTo>
                  <a:pt x="4843" y="20026"/>
                </a:lnTo>
                <a:lnTo>
                  <a:pt x="4916" y="19904"/>
                </a:lnTo>
                <a:close/>
                <a:moveTo>
                  <a:pt x="6132" y="0"/>
                </a:moveTo>
                <a:lnTo>
                  <a:pt x="6059" y="49"/>
                </a:lnTo>
                <a:lnTo>
                  <a:pt x="6011" y="98"/>
                </a:lnTo>
                <a:lnTo>
                  <a:pt x="5986" y="146"/>
                </a:lnTo>
                <a:lnTo>
                  <a:pt x="5938" y="317"/>
                </a:lnTo>
                <a:lnTo>
                  <a:pt x="5913" y="487"/>
                </a:lnTo>
                <a:lnTo>
                  <a:pt x="5938" y="828"/>
                </a:lnTo>
                <a:lnTo>
                  <a:pt x="5913" y="1047"/>
                </a:lnTo>
                <a:lnTo>
                  <a:pt x="5913" y="1241"/>
                </a:lnTo>
                <a:lnTo>
                  <a:pt x="4745" y="1266"/>
                </a:lnTo>
                <a:lnTo>
                  <a:pt x="2969" y="1266"/>
                </a:lnTo>
                <a:lnTo>
                  <a:pt x="2945" y="1144"/>
                </a:lnTo>
                <a:lnTo>
                  <a:pt x="2945" y="901"/>
                </a:lnTo>
                <a:lnTo>
                  <a:pt x="2945" y="633"/>
                </a:lnTo>
                <a:lnTo>
                  <a:pt x="2945" y="365"/>
                </a:lnTo>
                <a:lnTo>
                  <a:pt x="2920" y="122"/>
                </a:lnTo>
                <a:lnTo>
                  <a:pt x="2896" y="73"/>
                </a:lnTo>
                <a:lnTo>
                  <a:pt x="2847" y="25"/>
                </a:lnTo>
                <a:lnTo>
                  <a:pt x="2799" y="25"/>
                </a:lnTo>
                <a:lnTo>
                  <a:pt x="2726" y="49"/>
                </a:lnTo>
                <a:lnTo>
                  <a:pt x="2653" y="122"/>
                </a:lnTo>
                <a:lnTo>
                  <a:pt x="2580" y="219"/>
                </a:lnTo>
                <a:lnTo>
                  <a:pt x="2531" y="317"/>
                </a:lnTo>
                <a:lnTo>
                  <a:pt x="2507" y="438"/>
                </a:lnTo>
                <a:lnTo>
                  <a:pt x="2482" y="682"/>
                </a:lnTo>
                <a:lnTo>
                  <a:pt x="2482" y="925"/>
                </a:lnTo>
                <a:lnTo>
                  <a:pt x="2482" y="1266"/>
                </a:lnTo>
                <a:lnTo>
                  <a:pt x="877" y="1266"/>
                </a:lnTo>
                <a:lnTo>
                  <a:pt x="366" y="1339"/>
                </a:lnTo>
                <a:lnTo>
                  <a:pt x="317" y="1363"/>
                </a:lnTo>
                <a:lnTo>
                  <a:pt x="268" y="1387"/>
                </a:lnTo>
                <a:lnTo>
                  <a:pt x="244" y="1460"/>
                </a:lnTo>
                <a:lnTo>
                  <a:pt x="195" y="1485"/>
                </a:lnTo>
                <a:lnTo>
                  <a:pt x="171" y="1558"/>
                </a:lnTo>
                <a:lnTo>
                  <a:pt x="98" y="2069"/>
                </a:lnTo>
                <a:lnTo>
                  <a:pt x="49" y="2628"/>
                </a:lnTo>
                <a:lnTo>
                  <a:pt x="25" y="3164"/>
                </a:lnTo>
                <a:lnTo>
                  <a:pt x="25" y="3723"/>
                </a:lnTo>
                <a:lnTo>
                  <a:pt x="49" y="4818"/>
                </a:lnTo>
                <a:lnTo>
                  <a:pt x="98" y="5913"/>
                </a:lnTo>
                <a:lnTo>
                  <a:pt x="171" y="8273"/>
                </a:lnTo>
                <a:lnTo>
                  <a:pt x="171" y="9441"/>
                </a:lnTo>
                <a:lnTo>
                  <a:pt x="147" y="10634"/>
                </a:lnTo>
                <a:lnTo>
                  <a:pt x="98" y="11777"/>
                </a:lnTo>
                <a:lnTo>
                  <a:pt x="25" y="12921"/>
                </a:lnTo>
                <a:lnTo>
                  <a:pt x="1" y="14064"/>
                </a:lnTo>
                <a:lnTo>
                  <a:pt x="1" y="14624"/>
                </a:lnTo>
                <a:lnTo>
                  <a:pt x="49" y="15208"/>
                </a:lnTo>
                <a:lnTo>
                  <a:pt x="49" y="15743"/>
                </a:lnTo>
                <a:lnTo>
                  <a:pt x="49" y="16279"/>
                </a:lnTo>
                <a:lnTo>
                  <a:pt x="25" y="17398"/>
                </a:lnTo>
                <a:lnTo>
                  <a:pt x="25" y="17933"/>
                </a:lnTo>
                <a:lnTo>
                  <a:pt x="49" y="18493"/>
                </a:lnTo>
                <a:lnTo>
                  <a:pt x="98" y="19028"/>
                </a:lnTo>
                <a:lnTo>
                  <a:pt x="195" y="19564"/>
                </a:lnTo>
                <a:lnTo>
                  <a:pt x="244" y="19661"/>
                </a:lnTo>
                <a:lnTo>
                  <a:pt x="293" y="19710"/>
                </a:lnTo>
                <a:lnTo>
                  <a:pt x="390" y="19734"/>
                </a:lnTo>
                <a:lnTo>
                  <a:pt x="487" y="19758"/>
                </a:lnTo>
                <a:lnTo>
                  <a:pt x="585" y="19856"/>
                </a:lnTo>
                <a:lnTo>
                  <a:pt x="682" y="19904"/>
                </a:lnTo>
                <a:lnTo>
                  <a:pt x="804" y="19953"/>
                </a:lnTo>
                <a:lnTo>
                  <a:pt x="950" y="19977"/>
                </a:lnTo>
                <a:lnTo>
                  <a:pt x="1485" y="19977"/>
                </a:lnTo>
                <a:lnTo>
                  <a:pt x="1485" y="20342"/>
                </a:lnTo>
                <a:lnTo>
                  <a:pt x="1485" y="20634"/>
                </a:lnTo>
                <a:lnTo>
                  <a:pt x="1509" y="20950"/>
                </a:lnTo>
                <a:lnTo>
                  <a:pt x="1558" y="21534"/>
                </a:lnTo>
                <a:lnTo>
                  <a:pt x="1558" y="21607"/>
                </a:lnTo>
                <a:lnTo>
                  <a:pt x="1582" y="21705"/>
                </a:lnTo>
                <a:lnTo>
                  <a:pt x="1655" y="21753"/>
                </a:lnTo>
                <a:lnTo>
                  <a:pt x="1728" y="21802"/>
                </a:lnTo>
                <a:lnTo>
                  <a:pt x="1898" y="21802"/>
                </a:lnTo>
                <a:lnTo>
                  <a:pt x="1971" y="21778"/>
                </a:lnTo>
                <a:lnTo>
                  <a:pt x="2385" y="21851"/>
                </a:lnTo>
                <a:lnTo>
                  <a:pt x="2799" y="21899"/>
                </a:lnTo>
                <a:lnTo>
                  <a:pt x="3626" y="21948"/>
                </a:lnTo>
                <a:lnTo>
                  <a:pt x="4478" y="21948"/>
                </a:lnTo>
                <a:lnTo>
                  <a:pt x="5305" y="21924"/>
                </a:lnTo>
                <a:lnTo>
                  <a:pt x="7008" y="21826"/>
                </a:lnTo>
                <a:lnTo>
                  <a:pt x="7836" y="21778"/>
                </a:lnTo>
                <a:lnTo>
                  <a:pt x="8687" y="21753"/>
                </a:lnTo>
                <a:lnTo>
                  <a:pt x="9515" y="21729"/>
                </a:lnTo>
                <a:lnTo>
                  <a:pt x="10342" y="21753"/>
                </a:lnTo>
                <a:lnTo>
                  <a:pt x="12021" y="21778"/>
                </a:lnTo>
                <a:lnTo>
                  <a:pt x="13700" y="21778"/>
                </a:lnTo>
                <a:lnTo>
                  <a:pt x="14527" y="21753"/>
                </a:lnTo>
                <a:lnTo>
                  <a:pt x="15354" y="21680"/>
                </a:lnTo>
                <a:lnTo>
                  <a:pt x="15427" y="21705"/>
                </a:lnTo>
                <a:lnTo>
                  <a:pt x="15500" y="21680"/>
                </a:lnTo>
                <a:lnTo>
                  <a:pt x="16425" y="21583"/>
                </a:lnTo>
                <a:lnTo>
                  <a:pt x="16498" y="21559"/>
                </a:lnTo>
                <a:lnTo>
                  <a:pt x="16620" y="21607"/>
                </a:lnTo>
                <a:lnTo>
                  <a:pt x="16717" y="21607"/>
                </a:lnTo>
                <a:lnTo>
                  <a:pt x="16766" y="21583"/>
                </a:lnTo>
                <a:lnTo>
                  <a:pt x="16814" y="21534"/>
                </a:lnTo>
                <a:lnTo>
                  <a:pt x="16863" y="21486"/>
                </a:lnTo>
                <a:lnTo>
                  <a:pt x="16863" y="21413"/>
                </a:lnTo>
                <a:lnTo>
                  <a:pt x="16936" y="20902"/>
                </a:lnTo>
                <a:lnTo>
                  <a:pt x="16985" y="20391"/>
                </a:lnTo>
                <a:lnTo>
                  <a:pt x="16985" y="19880"/>
                </a:lnTo>
                <a:lnTo>
                  <a:pt x="16985" y="19369"/>
                </a:lnTo>
                <a:lnTo>
                  <a:pt x="16936" y="18323"/>
                </a:lnTo>
                <a:lnTo>
                  <a:pt x="16936" y="17812"/>
                </a:lnTo>
                <a:lnTo>
                  <a:pt x="16936" y="17301"/>
                </a:lnTo>
                <a:lnTo>
                  <a:pt x="17009" y="14867"/>
                </a:lnTo>
                <a:lnTo>
                  <a:pt x="17033" y="13651"/>
                </a:lnTo>
                <a:lnTo>
                  <a:pt x="17033" y="12458"/>
                </a:lnTo>
                <a:lnTo>
                  <a:pt x="17058" y="10025"/>
                </a:lnTo>
                <a:lnTo>
                  <a:pt x="17082" y="8809"/>
                </a:lnTo>
                <a:lnTo>
                  <a:pt x="17082" y="7592"/>
                </a:lnTo>
                <a:lnTo>
                  <a:pt x="17082" y="6984"/>
                </a:lnTo>
                <a:lnTo>
                  <a:pt x="17082" y="6375"/>
                </a:lnTo>
                <a:lnTo>
                  <a:pt x="17106" y="5791"/>
                </a:lnTo>
                <a:lnTo>
                  <a:pt x="17082" y="5183"/>
                </a:lnTo>
                <a:lnTo>
                  <a:pt x="17033" y="4696"/>
                </a:lnTo>
                <a:lnTo>
                  <a:pt x="16960" y="4210"/>
                </a:lnTo>
                <a:lnTo>
                  <a:pt x="16766" y="3237"/>
                </a:lnTo>
                <a:lnTo>
                  <a:pt x="16839" y="3115"/>
                </a:lnTo>
                <a:lnTo>
                  <a:pt x="16839" y="2993"/>
                </a:lnTo>
                <a:lnTo>
                  <a:pt x="16814" y="2945"/>
                </a:lnTo>
                <a:lnTo>
                  <a:pt x="16790" y="2896"/>
                </a:lnTo>
                <a:lnTo>
                  <a:pt x="16717" y="2847"/>
                </a:lnTo>
                <a:lnTo>
                  <a:pt x="16644" y="2847"/>
                </a:lnTo>
                <a:lnTo>
                  <a:pt x="16157" y="2774"/>
                </a:lnTo>
                <a:lnTo>
                  <a:pt x="15865" y="2774"/>
                </a:lnTo>
                <a:lnTo>
                  <a:pt x="15622" y="2799"/>
                </a:lnTo>
                <a:lnTo>
                  <a:pt x="15598" y="2434"/>
                </a:lnTo>
                <a:lnTo>
                  <a:pt x="15549" y="2069"/>
                </a:lnTo>
                <a:lnTo>
                  <a:pt x="15500" y="1898"/>
                </a:lnTo>
                <a:lnTo>
                  <a:pt x="15452" y="1728"/>
                </a:lnTo>
                <a:lnTo>
                  <a:pt x="15403" y="1582"/>
                </a:lnTo>
                <a:lnTo>
                  <a:pt x="15306" y="1436"/>
                </a:lnTo>
                <a:lnTo>
                  <a:pt x="15306" y="1339"/>
                </a:lnTo>
                <a:lnTo>
                  <a:pt x="15233" y="1241"/>
                </a:lnTo>
                <a:lnTo>
                  <a:pt x="15160" y="1193"/>
                </a:lnTo>
                <a:lnTo>
                  <a:pt x="15087" y="1144"/>
                </a:lnTo>
                <a:lnTo>
                  <a:pt x="14892" y="1095"/>
                </a:lnTo>
                <a:lnTo>
                  <a:pt x="13262" y="1095"/>
                </a:lnTo>
                <a:lnTo>
                  <a:pt x="13018" y="1120"/>
                </a:lnTo>
                <a:lnTo>
                  <a:pt x="13043" y="560"/>
                </a:lnTo>
                <a:lnTo>
                  <a:pt x="13043" y="268"/>
                </a:lnTo>
                <a:lnTo>
                  <a:pt x="13018" y="146"/>
                </a:lnTo>
                <a:lnTo>
                  <a:pt x="12970" y="25"/>
                </a:lnTo>
                <a:lnTo>
                  <a:pt x="12945" y="0"/>
                </a:lnTo>
                <a:lnTo>
                  <a:pt x="12897" y="0"/>
                </a:lnTo>
                <a:lnTo>
                  <a:pt x="12799" y="98"/>
                </a:lnTo>
                <a:lnTo>
                  <a:pt x="12702" y="219"/>
                </a:lnTo>
                <a:lnTo>
                  <a:pt x="12653" y="341"/>
                </a:lnTo>
                <a:lnTo>
                  <a:pt x="12605" y="463"/>
                </a:lnTo>
                <a:lnTo>
                  <a:pt x="12556" y="755"/>
                </a:lnTo>
                <a:lnTo>
                  <a:pt x="12556" y="1047"/>
                </a:lnTo>
                <a:lnTo>
                  <a:pt x="12532" y="1120"/>
                </a:lnTo>
                <a:lnTo>
                  <a:pt x="11145" y="1144"/>
                </a:lnTo>
                <a:lnTo>
                  <a:pt x="9734" y="1168"/>
                </a:lnTo>
                <a:lnTo>
                  <a:pt x="9734" y="195"/>
                </a:lnTo>
                <a:lnTo>
                  <a:pt x="9734" y="146"/>
                </a:lnTo>
                <a:lnTo>
                  <a:pt x="9709" y="98"/>
                </a:lnTo>
                <a:lnTo>
                  <a:pt x="9636" y="25"/>
                </a:lnTo>
                <a:lnTo>
                  <a:pt x="9466" y="25"/>
                </a:lnTo>
                <a:lnTo>
                  <a:pt x="9417" y="73"/>
                </a:lnTo>
                <a:lnTo>
                  <a:pt x="9344" y="171"/>
                </a:lnTo>
                <a:lnTo>
                  <a:pt x="9296" y="317"/>
                </a:lnTo>
                <a:lnTo>
                  <a:pt x="9247" y="438"/>
                </a:lnTo>
                <a:lnTo>
                  <a:pt x="9223" y="609"/>
                </a:lnTo>
                <a:lnTo>
                  <a:pt x="9198" y="901"/>
                </a:lnTo>
                <a:lnTo>
                  <a:pt x="9198" y="1193"/>
                </a:lnTo>
                <a:lnTo>
                  <a:pt x="9150" y="1193"/>
                </a:lnTo>
                <a:lnTo>
                  <a:pt x="7811" y="1217"/>
                </a:lnTo>
                <a:lnTo>
                  <a:pt x="6449" y="1241"/>
                </a:lnTo>
                <a:lnTo>
                  <a:pt x="6449" y="706"/>
                </a:lnTo>
                <a:lnTo>
                  <a:pt x="6424" y="414"/>
                </a:lnTo>
                <a:lnTo>
                  <a:pt x="6376" y="146"/>
                </a:lnTo>
                <a:lnTo>
                  <a:pt x="6351" y="73"/>
                </a:lnTo>
                <a:lnTo>
                  <a:pt x="6303" y="25"/>
                </a:lnTo>
                <a:lnTo>
                  <a:pt x="62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7"/>
          <p:cNvSpPr/>
          <p:nvPr/>
        </p:nvSpPr>
        <p:spPr>
          <a:xfrm>
            <a:off x="1360507" y="674643"/>
            <a:ext cx="343894" cy="291154"/>
          </a:xfrm>
          <a:custGeom>
            <a:avLst/>
            <a:gdLst/>
            <a:ahLst/>
            <a:cxnLst/>
            <a:rect l="l" t="t" r="r" b="b"/>
            <a:pathLst>
              <a:path w="18251" h="15452" extrusionOk="0">
                <a:moveTo>
                  <a:pt x="10634" y="2409"/>
                </a:moveTo>
                <a:lnTo>
                  <a:pt x="9953" y="2433"/>
                </a:lnTo>
                <a:lnTo>
                  <a:pt x="9296" y="2458"/>
                </a:lnTo>
                <a:lnTo>
                  <a:pt x="7592" y="2531"/>
                </a:lnTo>
                <a:lnTo>
                  <a:pt x="7228" y="2531"/>
                </a:lnTo>
                <a:lnTo>
                  <a:pt x="6814" y="2555"/>
                </a:lnTo>
                <a:lnTo>
                  <a:pt x="6619" y="2555"/>
                </a:lnTo>
                <a:lnTo>
                  <a:pt x="6425" y="2579"/>
                </a:lnTo>
                <a:lnTo>
                  <a:pt x="6230" y="2652"/>
                </a:lnTo>
                <a:lnTo>
                  <a:pt x="6060" y="2725"/>
                </a:lnTo>
                <a:lnTo>
                  <a:pt x="6035" y="2750"/>
                </a:lnTo>
                <a:lnTo>
                  <a:pt x="6011" y="2798"/>
                </a:lnTo>
                <a:lnTo>
                  <a:pt x="6035" y="2847"/>
                </a:lnTo>
                <a:lnTo>
                  <a:pt x="6060" y="2896"/>
                </a:lnTo>
                <a:lnTo>
                  <a:pt x="6230" y="2969"/>
                </a:lnTo>
                <a:lnTo>
                  <a:pt x="6376" y="3017"/>
                </a:lnTo>
                <a:lnTo>
                  <a:pt x="6546" y="3042"/>
                </a:lnTo>
                <a:lnTo>
                  <a:pt x="7422" y="3042"/>
                </a:lnTo>
                <a:lnTo>
                  <a:pt x="8298" y="3017"/>
                </a:lnTo>
                <a:lnTo>
                  <a:pt x="9150" y="2993"/>
                </a:lnTo>
                <a:lnTo>
                  <a:pt x="9831" y="2969"/>
                </a:lnTo>
                <a:lnTo>
                  <a:pt x="10488" y="2944"/>
                </a:lnTo>
                <a:lnTo>
                  <a:pt x="10829" y="2969"/>
                </a:lnTo>
                <a:lnTo>
                  <a:pt x="11169" y="2993"/>
                </a:lnTo>
                <a:lnTo>
                  <a:pt x="11486" y="3042"/>
                </a:lnTo>
                <a:lnTo>
                  <a:pt x="11826" y="3090"/>
                </a:lnTo>
                <a:lnTo>
                  <a:pt x="11948" y="3115"/>
                </a:lnTo>
                <a:lnTo>
                  <a:pt x="12045" y="3066"/>
                </a:lnTo>
                <a:lnTo>
                  <a:pt x="12094" y="2993"/>
                </a:lnTo>
                <a:lnTo>
                  <a:pt x="12143" y="2896"/>
                </a:lnTo>
                <a:lnTo>
                  <a:pt x="12167" y="2798"/>
                </a:lnTo>
                <a:lnTo>
                  <a:pt x="12143" y="2701"/>
                </a:lnTo>
                <a:lnTo>
                  <a:pt x="12070" y="2628"/>
                </a:lnTo>
                <a:lnTo>
                  <a:pt x="11972" y="2579"/>
                </a:lnTo>
                <a:lnTo>
                  <a:pt x="11632" y="2506"/>
                </a:lnTo>
                <a:lnTo>
                  <a:pt x="11315" y="2458"/>
                </a:lnTo>
                <a:lnTo>
                  <a:pt x="10975" y="2433"/>
                </a:lnTo>
                <a:lnTo>
                  <a:pt x="10634" y="2409"/>
                </a:lnTo>
                <a:close/>
                <a:moveTo>
                  <a:pt x="15573" y="4940"/>
                </a:moveTo>
                <a:lnTo>
                  <a:pt x="15890" y="4964"/>
                </a:lnTo>
                <a:lnTo>
                  <a:pt x="16157" y="5037"/>
                </a:lnTo>
                <a:lnTo>
                  <a:pt x="16182" y="5280"/>
                </a:lnTo>
                <a:lnTo>
                  <a:pt x="16206" y="5524"/>
                </a:lnTo>
                <a:lnTo>
                  <a:pt x="16206" y="5889"/>
                </a:lnTo>
                <a:lnTo>
                  <a:pt x="16206" y="6254"/>
                </a:lnTo>
                <a:lnTo>
                  <a:pt x="15671" y="6278"/>
                </a:lnTo>
                <a:lnTo>
                  <a:pt x="15136" y="6302"/>
                </a:lnTo>
                <a:lnTo>
                  <a:pt x="14625" y="6327"/>
                </a:lnTo>
                <a:lnTo>
                  <a:pt x="14333" y="6375"/>
                </a:lnTo>
                <a:lnTo>
                  <a:pt x="14308" y="6302"/>
                </a:lnTo>
                <a:lnTo>
                  <a:pt x="14284" y="6132"/>
                </a:lnTo>
                <a:lnTo>
                  <a:pt x="14284" y="5962"/>
                </a:lnTo>
                <a:lnTo>
                  <a:pt x="14284" y="5645"/>
                </a:lnTo>
                <a:lnTo>
                  <a:pt x="14284" y="5329"/>
                </a:lnTo>
                <a:lnTo>
                  <a:pt x="14284" y="5159"/>
                </a:lnTo>
                <a:lnTo>
                  <a:pt x="14235" y="5013"/>
                </a:lnTo>
                <a:lnTo>
                  <a:pt x="14430" y="5013"/>
                </a:lnTo>
                <a:lnTo>
                  <a:pt x="14625" y="4988"/>
                </a:lnTo>
                <a:lnTo>
                  <a:pt x="14990" y="4940"/>
                </a:lnTo>
                <a:close/>
                <a:moveTo>
                  <a:pt x="15330" y="4404"/>
                </a:moveTo>
                <a:lnTo>
                  <a:pt x="14990" y="4429"/>
                </a:lnTo>
                <a:lnTo>
                  <a:pt x="14771" y="4453"/>
                </a:lnTo>
                <a:lnTo>
                  <a:pt x="14503" y="4502"/>
                </a:lnTo>
                <a:lnTo>
                  <a:pt x="14357" y="4526"/>
                </a:lnTo>
                <a:lnTo>
                  <a:pt x="14260" y="4575"/>
                </a:lnTo>
                <a:lnTo>
                  <a:pt x="14138" y="4648"/>
                </a:lnTo>
                <a:lnTo>
                  <a:pt x="14065" y="4721"/>
                </a:lnTo>
                <a:lnTo>
                  <a:pt x="14016" y="4721"/>
                </a:lnTo>
                <a:lnTo>
                  <a:pt x="13968" y="4745"/>
                </a:lnTo>
                <a:lnTo>
                  <a:pt x="13943" y="4745"/>
                </a:lnTo>
                <a:lnTo>
                  <a:pt x="13919" y="4769"/>
                </a:lnTo>
                <a:lnTo>
                  <a:pt x="13895" y="4794"/>
                </a:lnTo>
                <a:lnTo>
                  <a:pt x="13870" y="4891"/>
                </a:lnTo>
                <a:lnTo>
                  <a:pt x="13773" y="5670"/>
                </a:lnTo>
                <a:lnTo>
                  <a:pt x="13773" y="6059"/>
                </a:lnTo>
                <a:lnTo>
                  <a:pt x="13773" y="6254"/>
                </a:lnTo>
                <a:lnTo>
                  <a:pt x="13822" y="6424"/>
                </a:lnTo>
                <a:lnTo>
                  <a:pt x="13846" y="6497"/>
                </a:lnTo>
                <a:lnTo>
                  <a:pt x="13870" y="6570"/>
                </a:lnTo>
                <a:lnTo>
                  <a:pt x="13870" y="6594"/>
                </a:lnTo>
                <a:lnTo>
                  <a:pt x="13895" y="6667"/>
                </a:lnTo>
                <a:lnTo>
                  <a:pt x="13919" y="6740"/>
                </a:lnTo>
                <a:lnTo>
                  <a:pt x="13968" y="6789"/>
                </a:lnTo>
                <a:lnTo>
                  <a:pt x="14041" y="6813"/>
                </a:lnTo>
                <a:lnTo>
                  <a:pt x="14308" y="6886"/>
                </a:lnTo>
                <a:lnTo>
                  <a:pt x="14600" y="6911"/>
                </a:lnTo>
                <a:lnTo>
                  <a:pt x="14892" y="6935"/>
                </a:lnTo>
                <a:lnTo>
                  <a:pt x="15184" y="6911"/>
                </a:lnTo>
                <a:lnTo>
                  <a:pt x="15768" y="6886"/>
                </a:lnTo>
                <a:lnTo>
                  <a:pt x="16328" y="6813"/>
                </a:lnTo>
                <a:lnTo>
                  <a:pt x="16449" y="6789"/>
                </a:lnTo>
                <a:lnTo>
                  <a:pt x="16522" y="6740"/>
                </a:lnTo>
                <a:lnTo>
                  <a:pt x="16595" y="6643"/>
                </a:lnTo>
                <a:lnTo>
                  <a:pt x="16620" y="6546"/>
                </a:lnTo>
                <a:lnTo>
                  <a:pt x="16668" y="6448"/>
                </a:lnTo>
                <a:lnTo>
                  <a:pt x="16717" y="6327"/>
                </a:lnTo>
                <a:lnTo>
                  <a:pt x="16741" y="6108"/>
                </a:lnTo>
                <a:lnTo>
                  <a:pt x="16741" y="5864"/>
                </a:lnTo>
                <a:lnTo>
                  <a:pt x="16717" y="5645"/>
                </a:lnTo>
                <a:lnTo>
                  <a:pt x="16644" y="5159"/>
                </a:lnTo>
                <a:lnTo>
                  <a:pt x="16620" y="4940"/>
                </a:lnTo>
                <a:lnTo>
                  <a:pt x="16547" y="4721"/>
                </a:lnTo>
                <a:lnTo>
                  <a:pt x="16498" y="4648"/>
                </a:lnTo>
                <a:lnTo>
                  <a:pt x="16449" y="4599"/>
                </a:lnTo>
                <a:lnTo>
                  <a:pt x="16401" y="4575"/>
                </a:lnTo>
                <a:lnTo>
                  <a:pt x="16328" y="4526"/>
                </a:lnTo>
                <a:lnTo>
                  <a:pt x="16011" y="4453"/>
                </a:lnTo>
                <a:lnTo>
                  <a:pt x="15671" y="4404"/>
                </a:lnTo>
                <a:close/>
                <a:moveTo>
                  <a:pt x="8176" y="7105"/>
                </a:moveTo>
                <a:lnTo>
                  <a:pt x="7884" y="7373"/>
                </a:lnTo>
                <a:lnTo>
                  <a:pt x="7641" y="7689"/>
                </a:lnTo>
                <a:lnTo>
                  <a:pt x="7422" y="8006"/>
                </a:lnTo>
                <a:lnTo>
                  <a:pt x="7252" y="8346"/>
                </a:lnTo>
                <a:lnTo>
                  <a:pt x="7082" y="8687"/>
                </a:lnTo>
                <a:lnTo>
                  <a:pt x="6936" y="9052"/>
                </a:lnTo>
                <a:lnTo>
                  <a:pt x="6790" y="9417"/>
                </a:lnTo>
                <a:lnTo>
                  <a:pt x="6692" y="9782"/>
                </a:lnTo>
                <a:lnTo>
                  <a:pt x="6619" y="9441"/>
                </a:lnTo>
                <a:lnTo>
                  <a:pt x="6619" y="9198"/>
                </a:lnTo>
                <a:lnTo>
                  <a:pt x="6619" y="8955"/>
                </a:lnTo>
                <a:lnTo>
                  <a:pt x="6644" y="8711"/>
                </a:lnTo>
                <a:lnTo>
                  <a:pt x="6717" y="8492"/>
                </a:lnTo>
                <a:lnTo>
                  <a:pt x="6790" y="8273"/>
                </a:lnTo>
                <a:lnTo>
                  <a:pt x="6911" y="8079"/>
                </a:lnTo>
                <a:lnTo>
                  <a:pt x="7033" y="7884"/>
                </a:lnTo>
                <a:lnTo>
                  <a:pt x="7203" y="7689"/>
                </a:lnTo>
                <a:lnTo>
                  <a:pt x="7398" y="7519"/>
                </a:lnTo>
                <a:lnTo>
                  <a:pt x="7617" y="7373"/>
                </a:lnTo>
                <a:lnTo>
                  <a:pt x="7836" y="7251"/>
                </a:lnTo>
                <a:lnTo>
                  <a:pt x="8079" y="7154"/>
                </a:lnTo>
                <a:lnTo>
                  <a:pt x="8176" y="7105"/>
                </a:lnTo>
                <a:close/>
                <a:moveTo>
                  <a:pt x="11413" y="8444"/>
                </a:moveTo>
                <a:lnTo>
                  <a:pt x="11486" y="8711"/>
                </a:lnTo>
                <a:lnTo>
                  <a:pt x="11534" y="8979"/>
                </a:lnTo>
                <a:lnTo>
                  <a:pt x="11559" y="9246"/>
                </a:lnTo>
                <a:lnTo>
                  <a:pt x="11534" y="9514"/>
                </a:lnTo>
                <a:lnTo>
                  <a:pt x="11461" y="9782"/>
                </a:lnTo>
                <a:lnTo>
                  <a:pt x="11388" y="10049"/>
                </a:lnTo>
                <a:lnTo>
                  <a:pt x="11267" y="10293"/>
                </a:lnTo>
                <a:lnTo>
                  <a:pt x="11145" y="10512"/>
                </a:lnTo>
                <a:lnTo>
                  <a:pt x="10975" y="10731"/>
                </a:lnTo>
                <a:lnTo>
                  <a:pt x="11048" y="10536"/>
                </a:lnTo>
                <a:lnTo>
                  <a:pt x="11121" y="10317"/>
                </a:lnTo>
                <a:lnTo>
                  <a:pt x="11194" y="9928"/>
                </a:lnTo>
                <a:lnTo>
                  <a:pt x="11267" y="9563"/>
                </a:lnTo>
                <a:lnTo>
                  <a:pt x="11315" y="9198"/>
                </a:lnTo>
                <a:lnTo>
                  <a:pt x="11413" y="8444"/>
                </a:lnTo>
                <a:close/>
                <a:moveTo>
                  <a:pt x="9028" y="6911"/>
                </a:moveTo>
                <a:lnTo>
                  <a:pt x="8858" y="7057"/>
                </a:lnTo>
                <a:lnTo>
                  <a:pt x="8736" y="7251"/>
                </a:lnTo>
                <a:lnTo>
                  <a:pt x="8614" y="7446"/>
                </a:lnTo>
                <a:lnTo>
                  <a:pt x="8517" y="7641"/>
                </a:lnTo>
                <a:lnTo>
                  <a:pt x="8322" y="8079"/>
                </a:lnTo>
                <a:lnTo>
                  <a:pt x="8176" y="8492"/>
                </a:lnTo>
                <a:lnTo>
                  <a:pt x="8030" y="8833"/>
                </a:lnTo>
                <a:lnTo>
                  <a:pt x="7884" y="9173"/>
                </a:lnTo>
                <a:lnTo>
                  <a:pt x="7568" y="9830"/>
                </a:lnTo>
                <a:lnTo>
                  <a:pt x="7325" y="10317"/>
                </a:lnTo>
                <a:lnTo>
                  <a:pt x="7228" y="10560"/>
                </a:lnTo>
                <a:lnTo>
                  <a:pt x="7130" y="10804"/>
                </a:lnTo>
                <a:lnTo>
                  <a:pt x="6936" y="10463"/>
                </a:lnTo>
                <a:lnTo>
                  <a:pt x="6790" y="10122"/>
                </a:lnTo>
                <a:lnTo>
                  <a:pt x="6838" y="10122"/>
                </a:lnTo>
                <a:lnTo>
                  <a:pt x="6911" y="10098"/>
                </a:lnTo>
                <a:lnTo>
                  <a:pt x="6960" y="10074"/>
                </a:lnTo>
                <a:lnTo>
                  <a:pt x="7009" y="10001"/>
                </a:lnTo>
                <a:lnTo>
                  <a:pt x="7276" y="9222"/>
                </a:lnTo>
                <a:lnTo>
                  <a:pt x="7592" y="8468"/>
                </a:lnTo>
                <a:lnTo>
                  <a:pt x="7787" y="8103"/>
                </a:lnTo>
                <a:lnTo>
                  <a:pt x="7982" y="7738"/>
                </a:lnTo>
                <a:lnTo>
                  <a:pt x="8176" y="7373"/>
                </a:lnTo>
                <a:lnTo>
                  <a:pt x="8395" y="7032"/>
                </a:lnTo>
                <a:lnTo>
                  <a:pt x="8493" y="7032"/>
                </a:lnTo>
                <a:lnTo>
                  <a:pt x="8760" y="6959"/>
                </a:lnTo>
                <a:lnTo>
                  <a:pt x="9028" y="6911"/>
                </a:lnTo>
                <a:close/>
                <a:moveTo>
                  <a:pt x="9344" y="6911"/>
                </a:moveTo>
                <a:lnTo>
                  <a:pt x="9588" y="6935"/>
                </a:lnTo>
                <a:lnTo>
                  <a:pt x="9831" y="7008"/>
                </a:lnTo>
                <a:lnTo>
                  <a:pt x="9734" y="7105"/>
                </a:lnTo>
                <a:lnTo>
                  <a:pt x="9636" y="7203"/>
                </a:lnTo>
                <a:lnTo>
                  <a:pt x="9490" y="7446"/>
                </a:lnTo>
                <a:lnTo>
                  <a:pt x="9393" y="7714"/>
                </a:lnTo>
                <a:lnTo>
                  <a:pt x="9271" y="7957"/>
                </a:lnTo>
                <a:lnTo>
                  <a:pt x="9150" y="8298"/>
                </a:lnTo>
                <a:lnTo>
                  <a:pt x="9004" y="8663"/>
                </a:lnTo>
                <a:lnTo>
                  <a:pt x="8760" y="9368"/>
                </a:lnTo>
                <a:lnTo>
                  <a:pt x="8468" y="10122"/>
                </a:lnTo>
                <a:lnTo>
                  <a:pt x="8128" y="10852"/>
                </a:lnTo>
                <a:lnTo>
                  <a:pt x="7957" y="11290"/>
                </a:lnTo>
                <a:lnTo>
                  <a:pt x="7909" y="11388"/>
                </a:lnTo>
                <a:lnTo>
                  <a:pt x="7884" y="11485"/>
                </a:lnTo>
                <a:lnTo>
                  <a:pt x="7884" y="11558"/>
                </a:lnTo>
                <a:lnTo>
                  <a:pt x="7665" y="11388"/>
                </a:lnTo>
                <a:lnTo>
                  <a:pt x="7446" y="11193"/>
                </a:lnTo>
                <a:lnTo>
                  <a:pt x="7568" y="10901"/>
                </a:lnTo>
                <a:lnTo>
                  <a:pt x="7690" y="10609"/>
                </a:lnTo>
                <a:lnTo>
                  <a:pt x="7811" y="10317"/>
                </a:lnTo>
                <a:lnTo>
                  <a:pt x="7933" y="10049"/>
                </a:lnTo>
                <a:lnTo>
                  <a:pt x="8201" y="9514"/>
                </a:lnTo>
                <a:lnTo>
                  <a:pt x="8444" y="8979"/>
                </a:lnTo>
                <a:lnTo>
                  <a:pt x="8882" y="7933"/>
                </a:lnTo>
                <a:lnTo>
                  <a:pt x="9101" y="7422"/>
                </a:lnTo>
                <a:lnTo>
                  <a:pt x="9344" y="6911"/>
                </a:lnTo>
                <a:close/>
                <a:moveTo>
                  <a:pt x="10610" y="7397"/>
                </a:moveTo>
                <a:lnTo>
                  <a:pt x="10829" y="7592"/>
                </a:lnTo>
                <a:lnTo>
                  <a:pt x="11023" y="7811"/>
                </a:lnTo>
                <a:lnTo>
                  <a:pt x="11194" y="8054"/>
                </a:lnTo>
                <a:lnTo>
                  <a:pt x="11340" y="8322"/>
                </a:lnTo>
                <a:lnTo>
                  <a:pt x="11340" y="8346"/>
                </a:lnTo>
                <a:lnTo>
                  <a:pt x="11169" y="8663"/>
                </a:lnTo>
                <a:lnTo>
                  <a:pt x="11023" y="8979"/>
                </a:lnTo>
                <a:lnTo>
                  <a:pt x="10926" y="9295"/>
                </a:lnTo>
                <a:lnTo>
                  <a:pt x="10829" y="9660"/>
                </a:lnTo>
                <a:lnTo>
                  <a:pt x="10731" y="10025"/>
                </a:lnTo>
                <a:lnTo>
                  <a:pt x="10610" y="10414"/>
                </a:lnTo>
                <a:lnTo>
                  <a:pt x="10512" y="10706"/>
                </a:lnTo>
                <a:lnTo>
                  <a:pt x="10464" y="10852"/>
                </a:lnTo>
                <a:lnTo>
                  <a:pt x="10439" y="11023"/>
                </a:lnTo>
                <a:lnTo>
                  <a:pt x="10464" y="11071"/>
                </a:lnTo>
                <a:lnTo>
                  <a:pt x="10488" y="11120"/>
                </a:lnTo>
                <a:lnTo>
                  <a:pt x="10537" y="11144"/>
                </a:lnTo>
                <a:lnTo>
                  <a:pt x="10585" y="11169"/>
                </a:lnTo>
                <a:lnTo>
                  <a:pt x="10318" y="11388"/>
                </a:lnTo>
                <a:lnTo>
                  <a:pt x="10001" y="11558"/>
                </a:lnTo>
                <a:lnTo>
                  <a:pt x="10001" y="11558"/>
                </a:lnTo>
                <a:lnTo>
                  <a:pt x="10099" y="11412"/>
                </a:lnTo>
                <a:lnTo>
                  <a:pt x="10147" y="11242"/>
                </a:lnTo>
                <a:lnTo>
                  <a:pt x="10269" y="10877"/>
                </a:lnTo>
                <a:lnTo>
                  <a:pt x="10439" y="10244"/>
                </a:lnTo>
                <a:lnTo>
                  <a:pt x="10585" y="9684"/>
                </a:lnTo>
                <a:lnTo>
                  <a:pt x="10780" y="9100"/>
                </a:lnTo>
                <a:lnTo>
                  <a:pt x="10950" y="8517"/>
                </a:lnTo>
                <a:lnTo>
                  <a:pt x="11072" y="7957"/>
                </a:lnTo>
                <a:lnTo>
                  <a:pt x="11072" y="7908"/>
                </a:lnTo>
                <a:lnTo>
                  <a:pt x="11048" y="7884"/>
                </a:lnTo>
                <a:lnTo>
                  <a:pt x="10975" y="7884"/>
                </a:lnTo>
                <a:lnTo>
                  <a:pt x="10804" y="8079"/>
                </a:lnTo>
                <a:lnTo>
                  <a:pt x="10683" y="8273"/>
                </a:lnTo>
                <a:lnTo>
                  <a:pt x="10561" y="8517"/>
                </a:lnTo>
                <a:lnTo>
                  <a:pt x="10464" y="8760"/>
                </a:lnTo>
                <a:lnTo>
                  <a:pt x="10318" y="9246"/>
                </a:lnTo>
                <a:lnTo>
                  <a:pt x="10196" y="9733"/>
                </a:lnTo>
                <a:lnTo>
                  <a:pt x="10050" y="10293"/>
                </a:lnTo>
                <a:lnTo>
                  <a:pt x="9880" y="10828"/>
                </a:lnTo>
                <a:lnTo>
                  <a:pt x="9782" y="11071"/>
                </a:lnTo>
                <a:lnTo>
                  <a:pt x="9685" y="11290"/>
                </a:lnTo>
                <a:lnTo>
                  <a:pt x="9563" y="11534"/>
                </a:lnTo>
                <a:lnTo>
                  <a:pt x="9539" y="11655"/>
                </a:lnTo>
                <a:lnTo>
                  <a:pt x="9515" y="11777"/>
                </a:lnTo>
                <a:lnTo>
                  <a:pt x="9320" y="11826"/>
                </a:lnTo>
                <a:lnTo>
                  <a:pt x="9247" y="11850"/>
                </a:lnTo>
                <a:lnTo>
                  <a:pt x="9247" y="11850"/>
                </a:lnTo>
                <a:lnTo>
                  <a:pt x="9369" y="11607"/>
                </a:lnTo>
                <a:lnTo>
                  <a:pt x="9442" y="11339"/>
                </a:lnTo>
                <a:lnTo>
                  <a:pt x="9612" y="10828"/>
                </a:lnTo>
                <a:lnTo>
                  <a:pt x="9758" y="10317"/>
                </a:lnTo>
                <a:lnTo>
                  <a:pt x="9928" y="9806"/>
                </a:lnTo>
                <a:lnTo>
                  <a:pt x="10147" y="9222"/>
                </a:lnTo>
                <a:lnTo>
                  <a:pt x="10342" y="8614"/>
                </a:lnTo>
                <a:lnTo>
                  <a:pt x="10488" y="8006"/>
                </a:lnTo>
                <a:lnTo>
                  <a:pt x="10561" y="7714"/>
                </a:lnTo>
                <a:lnTo>
                  <a:pt x="10610" y="7397"/>
                </a:lnTo>
                <a:close/>
                <a:moveTo>
                  <a:pt x="10026" y="7081"/>
                </a:moveTo>
                <a:lnTo>
                  <a:pt x="10220" y="7154"/>
                </a:lnTo>
                <a:lnTo>
                  <a:pt x="10391" y="7251"/>
                </a:lnTo>
                <a:lnTo>
                  <a:pt x="10172" y="7811"/>
                </a:lnTo>
                <a:lnTo>
                  <a:pt x="10001" y="8395"/>
                </a:lnTo>
                <a:lnTo>
                  <a:pt x="9831" y="8955"/>
                </a:lnTo>
                <a:lnTo>
                  <a:pt x="9636" y="9538"/>
                </a:lnTo>
                <a:lnTo>
                  <a:pt x="9442" y="10098"/>
                </a:lnTo>
                <a:lnTo>
                  <a:pt x="9271" y="10706"/>
                </a:lnTo>
                <a:lnTo>
                  <a:pt x="9101" y="11266"/>
                </a:lnTo>
                <a:lnTo>
                  <a:pt x="8979" y="11558"/>
                </a:lnTo>
                <a:lnTo>
                  <a:pt x="8833" y="11826"/>
                </a:lnTo>
                <a:lnTo>
                  <a:pt x="8833" y="11874"/>
                </a:lnTo>
                <a:lnTo>
                  <a:pt x="8639" y="11850"/>
                </a:lnTo>
                <a:lnTo>
                  <a:pt x="8468" y="11826"/>
                </a:lnTo>
                <a:lnTo>
                  <a:pt x="8298" y="11753"/>
                </a:lnTo>
                <a:lnTo>
                  <a:pt x="8128" y="11680"/>
                </a:lnTo>
                <a:lnTo>
                  <a:pt x="8176" y="11655"/>
                </a:lnTo>
                <a:lnTo>
                  <a:pt x="8201" y="11631"/>
                </a:lnTo>
                <a:lnTo>
                  <a:pt x="8274" y="11534"/>
                </a:lnTo>
                <a:lnTo>
                  <a:pt x="8371" y="11315"/>
                </a:lnTo>
                <a:lnTo>
                  <a:pt x="8639" y="10633"/>
                </a:lnTo>
                <a:lnTo>
                  <a:pt x="8931" y="9976"/>
                </a:lnTo>
                <a:lnTo>
                  <a:pt x="9077" y="9636"/>
                </a:lnTo>
                <a:lnTo>
                  <a:pt x="9223" y="9271"/>
                </a:lnTo>
                <a:lnTo>
                  <a:pt x="9466" y="8565"/>
                </a:lnTo>
                <a:lnTo>
                  <a:pt x="9612" y="8200"/>
                </a:lnTo>
                <a:lnTo>
                  <a:pt x="9758" y="7835"/>
                </a:lnTo>
                <a:lnTo>
                  <a:pt x="9928" y="7446"/>
                </a:lnTo>
                <a:lnTo>
                  <a:pt x="9977" y="7276"/>
                </a:lnTo>
                <a:lnTo>
                  <a:pt x="10026" y="7081"/>
                </a:lnTo>
                <a:close/>
                <a:moveTo>
                  <a:pt x="9247" y="6424"/>
                </a:moveTo>
                <a:lnTo>
                  <a:pt x="8931" y="6448"/>
                </a:lnTo>
                <a:lnTo>
                  <a:pt x="8639" y="6497"/>
                </a:lnTo>
                <a:lnTo>
                  <a:pt x="8347" y="6570"/>
                </a:lnTo>
                <a:lnTo>
                  <a:pt x="8274" y="6619"/>
                </a:lnTo>
                <a:lnTo>
                  <a:pt x="8225" y="6667"/>
                </a:lnTo>
                <a:lnTo>
                  <a:pt x="7836" y="6789"/>
                </a:lnTo>
                <a:lnTo>
                  <a:pt x="7568" y="6911"/>
                </a:lnTo>
                <a:lnTo>
                  <a:pt x="7325" y="7032"/>
                </a:lnTo>
                <a:lnTo>
                  <a:pt x="7106" y="7203"/>
                </a:lnTo>
                <a:lnTo>
                  <a:pt x="6887" y="7373"/>
                </a:lnTo>
                <a:lnTo>
                  <a:pt x="6668" y="7592"/>
                </a:lnTo>
                <a:lnTo>
                  <a:pt x="6498" y="7835"/>
                </a:lnTo>
                <a:lnTo>
                  <a:pt x="6352" y="8103"/>
                </a:lnTo>
                <a:lnTo>
                  <a:pt x="6254" y="8371"/>
                </a:lnTo>
                <a:lnTo>
                  <a:pt x="6206" y="8663"/>
                </a:lnTo>
                <a:lnTo>
                  <a:pt x="6157" y="8979"/>
                </a:lnTo>
                <a:lnTo>
                  <a:pt x="6157" y="9271"/>
                </a:lnTo>
                <a:lnTo>
                  <a:pt x="6181" y="9563"/>
                </a:lnTo>
                <a:lnTo>
                  <a:pt x="6206" y="9855"/>
                </a:lnTo>
                <a:lnTo>
                  <a:pt x="6279" y="10122"/>
                </a:lnTo>
                <a:lnTo>
                  <a:pt x="6376" y="10390"/>
                </a:lnTo>
                <a:lnTo>
                  <a:pt x="6498" y="10658"/>
                </a:lnTo>
                <a:lnTo>
                  <a:pt x="6644" y="10925"/>
                </a:lnTo>
                <a:lnTo>
                  <a:pt x="6814" y="11169"/>
                </a:lnTo>
                <a:lnTo>
                  <a:pt x="6984" y="11388"/>
                </a:lnTo>
                <a:lnTo>
                  <a:pt x="7203" y="11607"/>
                </a:lnTo>
                <a:lnTo>
                  <a:pt x="7422" y="11801"/>
                </a:lnTo>
                <a:lnTo>
                  <a:pt x="7665" y="11947"/>
                </a:lnTo>
                <a:lnTo>
                  <a:pt x="7909" y="12093"/>
                </a:lnTo>
                <a:lnTo>
                  <a:pt x="8176" y="12191"/>
                </a:lnTo>
                <a:lnTo>
                  <a:pt x="8444" y="12288"/>
                </a:lnTo>
                <a:lnTo>
                  <a:pt x="8736" y="12312"/>
                </a:lnTo>
                <a:lnTo>
                  <a:pt x="9028" y="12312"/>
                </a:lnTo>
                <a:lnTo>
                  <a:pt x="9320" y="12288"/>
                </a:lnTo>
                <a:lnTo>
                  <a:pt x="9588" y="12215"/>
                </a:lnTo>
                <a:lnTo>
                  <a:pt x="9880" y="12118"/>
                </a:lnTo>
                <a:lnTo>
                  <a:pt x="10147" y="11996"/>
                </a:lnTo>
                <a:lnTo>
                  <a:pt x="10415" y="11826"/>
                </a:lnTo>
                <a:lnTo>
                  <a:pt x="10658" y="11655"/>
                </a:lnTo>
                <a:lnTo>
                  <a:pt x="10877" y="11461"/>
                </a:lnTo>
                <a:lnTo>
                  <a:pt x="11096" y="11242"/>
                </a:lnTo>
                <a:lnTo>
                  <a:pt x="11291" y="10998"/>
                </a:lnTo>
                <a:lnTo>
                  <a:pt x="11461" y="10731"/>
                </a:lnTo>
                <a:lnTo>
                  <a:pt x="11632" y="10463"/>
                </a:lnTo>
                <a:lnTo>
                  <a:pt x="11753" y="10195"/>
                </a:lnTo>
                <a:lnTo>
                  <a:pt x="11851" y="9903"/>
                </a:lnTo>
                <a:lnTo>
                  <a:pt x="11924" y="9611"/>
                </a:lnTo>
                <a:lnTo>
                  <a:pt x="11948" y="9319"/>
                </a:lnTo>
                <a:lnTo>
                  <a:pt x="11972" y="9027"/>
                </a:lnTo>
                <a:lnTo>
                  <a:pt x="11924" y="8736"/>
                </a:lnTo>
                <a:lnTo>
                  <a:pt x="11851" y="8444"/>
                </a:lnTo>
                <a:lnTo>
                  <a:pt x="11753" y="8176"/>
                </a:lnTo>
                <a:lnTo>
                  <a:pt x="11632" y="7908"/>
                </a:lnTo>
                <a:lnTo>
                  <a:pt x="11461" y="7665"/>
                </a:lnTo>
                <a:lnTo>
                  <a:pt x="11291" y="7422"/>
                </a:lnTo>
                <a:lnTo>
                  <a:pt x="11096" y="7203"/>
                </a:lnTo>
                <a:lnTo>
                  <a:pt x="10853" y="7032"/>
                </a:lnTo>
                <a:lnTo>
                  <a:pt x="10610" y="6862"/>
                </a:lnTo>
                <a:lnTo>
                  <a:pt x="10366" y="6716"/>
                </a:lnTo>
                <a:lnTo>
                  <a:pt x="10099" y="6594"/>
                </a:lnTo>
                <a:lnTo>
                  <a:pt x="9807" y="6521"/>
                </a:lnTo>
                <a:lnTo>
                  <a:pt x="9515" y="6448"/>
                </a:lnTo>
                <a:lnTo>
                  <a:pt x="9247" y="6424"/>
                </a:lnTo>
                <a:close/>
                <a:moveTo>
                  <a:pt x="9417" y="5694"/>
                </a:moveTo>
                <a:lnTo>
                  <a:pt x="9782" y="5718"/>
                </a:lnTo>
                <a:lnTo>
                  <a:pt x="10172" y="5791"/>
                </a:lnTo>
                <a:lnTo>
                  <a:pt x="10537" y="5889"/>
                </a:lnTo>
                <a:lnTo>
                  <a:pt x="10877" y="6010"/>
                </a:lnTo>
                <a:lnTo>
                  <a:pt x="11218" y="6181"/>
                </a:lnTo>
                <a:lnTo>
                  <a:pt x="11534" y="6351"/>
                </a:lnTo>
                <a:lnTo>
                  <a:pt x="11729" y="6497"/>
                </a:lnTo>
                <a:lnTo>
                  <a:pt x="11899" y="6619"/>
                </a:lnTo>
                <a:lnTo>
                  <a:pt x="12045" y="6789"/>
                </a:lnTo>
                <a:lnTo>
                  <a:pt x="12191" y="6959"/>
                </a:lnTo>
                <a:lnTo>
                  <a:pt x="12313" y="7130"/>
                </a:lnTo>
                <a:lnTo>
                  <a:pt x="12435" y="7324"/>
                </a:lnTo>
                <a:lnTo>
                  <a:pt x="12532" y="7519"/>
                </a:lnTo>
                <a:lnTo>
                  <a:pt x="12629" y="7714"/>
                </a:lnTo>
                <a:lnTo>
                  <a:pt x="12775" y="8152"/>
                </a:lnTo>
                <a:lnTo>
                  <a:pt x="12873" y="8590"/>
                </a:lnTo>
                <a:lnTo>
                  <a:pt x="12921" y="9027"/>
                </a:lnTo>
                <a:lnTo>
                  <a:pt x="12921" y="9465"/>
                </a:lnTo>
                <a:lnTo>
                  <a:pt x="12897" y="9806"/>
                </a:lnTo>
                <a:lnTo>
                  <a:pt x="12848" y="10147"/>
                </a:lnTo>
                <a:lnTo>
                  <a:pt x="12751" y="10463"/>
                </a:lnTo>
                <a:lnTo>
                  <a:pt x="12654" y="10779"/>
                </a:lnTo>
                <a:lnTo>
                  <a:pt x="12508" y="11071"/>
                </a:lnTo>
                <a:lnTo>
                  <a:pt x="12362" y="11363"/>
                </a:lnTo>
                <a:lnTo>
                  <a:pt x="12167" y="11631"/>
                </a:lnTo>
                <a:lnTo>
                  <a:pt x="11972" y="11874"/>
                </a:lnTo>
                <a:lnTo>
                  <a:pt x="11753" y="12093"/>
                </a:lnTo>
                <a:lnTo>
                  <a:pt x="11510" y="12288"/>
                </a:lnTo>
                <a:lnTo>
                  <a:pt x="11242" y="12483"/>
                </a:lnTo>
                <a:lnTo>
                  <a:pt x="10975" y="12653"/>
                </a:lnTo>
                <a:lnTo>
                  <a:pt x="10683" y="12799"/>
                </a:lnTo>
                <a:lnTo>
                  <a:pt x="10366" y="12921"/>
                </a:lnTo>
                <a:lnTo>
                  <a:pt x="10050" y="13018"/>
                </a:lnTo>
                <a:lnTo>
                  <a:pt x="9709" y="13091"/>
                </a:lnTo>
                <a:lnTo>
                  <a:pt x="9369" y="13140"/>
                </a:lnTo>
                <a:lnTo>
                  <a:pt x="8736" y="13140"/>
                </a:lnTo>
                <a:lnTo>
                  <a:pt x="8420" y="13115"/>
                </a:lnTo>
                <a:lnTo>
                  <a:pt x="8128" y="13042"/>
                </a:lnTo>
                <a:lnTo>
                  <a:pt x="7836" y="12969"/>
                </a:lnTo>
                <a:lnTo>
                  <a:pt x="7568" y="12848"/>
                </a:lnTo>
                <a:lnTo>
                  <a:pt x="7276" y="12726"/>
                </a:lnTo>
                <a:lnTo>
                  <a:pt x="7033" y="12556"/>
                </a:lnTo>
                <a:lnTo>
                  <a:pt x="6790" y="12385"/>
                </a:lnTo>
                <a:lnTo>
                  <a:pt x="6546" y="12191"/>
                </a:lnTo>
                <a:lnTo>
                  <a:pt x="6352" y="11972"/>
                </a:lnTo>
                <a:lnTo>
                  <a:pt x="6157" y="11728"/>
                </a:lnTo>
                <a:lnTo>
                  <a:pt x="5962" y="11461"/>
                </a:lnTo>
                <a:lnTo>
                  <a:pt x="5816" y="11193"/>
                </a:lnTo>
                <a:lnTo>
                  <a:pt x="5670" y="10877"/>
                </a:lnTo>
                <a:lnTo>
                  <a:pt x="5597" y="10658"/>
                </a:lnTo>
                <a:lnTo>
                  <a:pt x="5524" y="10414"/>
                </a:lnTo>
                <a:lnTo>
                  <a:pt x="5476" y="10171"/>
                </a:lnTo>
                <a:lnTo>
                  <a:pt x="5427" y="9928"/>
                </a:lnTo>
                <a:lnTo>
                  <a:pt x="5403" y="9684"/>
                </a:lnTo>
                <a:lnTo>
                  <a:pt x="5403" y="9465"/>
                </a:lnTo>
                <a:lnTo>
                  <a:pt x="5403" y="9222"/>
                </a:lnTo>
                <a:lnTo>
                  <a:pt x="5427" y="8979"/>
                </a:lnTo>
                <a:lnTo>
                  <a:pt x="5451" y="8736"/>
                </a:lnTo>
                <a:lnTo>
                  <a:pt x="5500" y="8517"/>
                </a:lnTo>
                <a:lnTo>
                  <a:pt x="5573" y="8273"/>
                </a:lnTo>
                <a:lnTo>
                  <a:pt x="5646" y="8054"/>
                </a:lnTo>
                <a:lnTo>
                  <a:pt x="5743" y="7811"/>
                </a:lnTo>
                <a:lnTo>
                  <a:pt x="5865" y="7592"/>
                </a:lnTo>
                <a:lnTo>
                  <a:pt x="5987" y="7397"/>
                </a:lnTo>
                <a:lnTo>
                  <a:pt x="6133" y="7178"/>
                </a:lnTo>
                <a:lnTo>
                  <a:pt x="6376" y="6886"/>
                </a:lnTo>
                <a:lnTo>
                  <a:pt x="6644" y="6619"/>
                </a:lnTo>
                <a:lnTo>
                  <a:pt x="6911" y="6400"/>
                </a:lnTo>
                <a:lnTo>
                  <a:pt x="7228" y="6229"/>
                </a:lnTo>
                <a:lnTo>
                  <a:pt x="7544" y="6059"/>
                </a:lnTo>
                <a:lnTo>
                  <a:pt x="7884" y="5937"/>
                </a:lnTo>
                <a:lnTo>
                  <a:pt x="8225" y="5840"/>
                </a:lnTo>
                <a:lnTo>
                  <a:pt x="8590" y="5743"/>
                </a:lnTo>
                <a:lnTo>
                  <a:pt x="8687" y="5743"/>
                </a:lnTo>
                <a:lnTo>
                  <a:pt x="9052" y="5694"/>
                </a:lnTo>
                <a:close/>
                <a:moveTo>
                  <a:pt x="9150" y="5207"/>
                </a:moveTo>
                <a:lnTo>
                  <a:pt x="8760" y="5232"/>
                </a:lnTo>
                <a:lnTo>
                  <a:pt x="8420" y="5256"/>
                </a:lnTo>
                <a:lnTo>
                  <a:pt x="8055" y="5305"/>
                </a:lnTo>
                <a:lnTo>
                  <a:pt x="7714" y="5402"/>
                </a:lnTo>
                <a:lnTo>
                  <a:pt x="7373" y="5548"/>
                </a:lnTo>
                <a:lnTo>
                  <a:pt x="7057" y="5718"/>
                </a:lnTo>
                <a:lnTo>
                  <a:pt x="6741" y="5889"/>
                </a:lnTo>
                <a:lnTo>
                  <a:pt x="6473" y="6108"/>
                </a:lnTo>
                <a:lnTo>
                  <a:pt x="6181" y="6327"/>
                </a:lnTo>
                <a:lnTo>
                  <a:pt x="6035" y="6497"/>
                </a:lnTo>
                <a:lnTo>
                  <a:pt x="5865" y="6667"/>
                </a:lnTo>
                <a:lnTo>
                  <a:pt x="5597" y="7032"/>
                </a:lnTo>
                <a:lnTo>
                  <a:pt x="5354" y="7446"/>
                </a:lnTo>
                <a:lnTo>
                  <a:pt x="5159" y="7860"/>
                </a:lnTo>
                <a:lnTo>
                  <a:pt x="5013" y="8298"/>
                </a:lnTo>
                <a:lnTo>
                  <a:pt x="4916" y="8760"/>
                </a:lnTo>
                <a:lnTo>
                  <a:pt x="4867" y="9222"/>
                </a:lnTo>
                <a:lnTo>
                  <a:pt x="4867" y="9684"/>
                </a:lnTo>
                <a:lnTo>
                  <a:pt x="4916" y="10049"/>
                </a:lnTo>
                <a:lnTo>
                  <a:pt x="4965" y="10414"/>
                </a:lnTo>
                <a:lnTo>
                  <a:pt x="5062" y="10755"/>
                </a:lnTo>
                <a:lnTo>
                  <a:pt x="5184" y="11096"/>
                </a:lnTo>
                <a:lnTo>
                  <a:pt x="5330" y="11412"/>
                </a:lnTo>
                <a:lnTo>
                  <a:pt x="5500" y="11728"/>
                </a:lnTo>
                <a:lnTo>
                  <a:pt x="5695" y="12020"/>
                </a:lnTo>
                <a:lnTo>
                  <a:pt x="5914" y="12288"/>
                </a:lnTo>
                <a:lnTo>
                  <a:pt x="6157" y="12531"/>
                </a:lnTo>
                <a:lnTo>
                  <a:pt x="6425" y="12775"/>
                </a:lnTo>
                <a:lnTo>
                  <a:pt x="6717" y="12969"/>
                </a:lnTo>
                <a:lnTo>
                  <a:pt x="7009" y="13164"/>
                </a:lnTo>
                <a:lnTo>
                  <a:pt x="7325" y="13310"/>
                </a:lnTo>
                <a:lnTo>
                  <a:pt x="7665" y="13432"/>
                </a:lnTo>
                <a:lnTo>
                  <a:pt x="8006" y="13529"/>
                </a:lnTo>
                <a:lnTo>
                  <a:pt x="8371" y="13602"/>
                </a:lnTo>
                <a:lnTo>
                  <a:pt x="8687" y="13651"/>
                </a:lnTo>
                <a:lnTo>
                  <a:pt x="9296" y="13651"/>
                </a:lnTo>
                <a:lnTo>
                  <a:pt x="9612" y="13626"/>
                </a:lnTo>
                <a:lnTo>
                  <a:pt x="9928" y="13578"/>
                </a:lnTo>
                <a:lnTo>
                  <a:pt x="10220" y="13505"/>
                </a:lnTo>
                <a:lnTo>
                  <a:pt x="10512" y="13407"/>
                </a:lnTo>
                <a:lnTo>
                  <a:pt x="10804" y="13310"/>
                </a:lnTo>
                <a:lnTo>
                  <a:pt x="11072" y="13188"/>
                </a:lnTo>
                <a:lnTo>
                  <a:pt x="11340" y="13042"/>
                </a:lnTo>
                <a:lnTo>
                  <a:pt x="11607" y="12872"/>
                </a:lnTo>
                <a:lnTo>
                  <a:pt x="11851" y="12702"/>
                </a:lnTo>
                <a:lnTo>
                  <a:pt x="12094" y="12507"/>
                </a:lnTo>
                <a:lnTo>
                  <a:pt x="12313" y="12288"/>
                </a:lnTo>
                <a:lnTo>
                  <a:pt x="12508" y="12045"/>
                </a:lnTo>
                <a:lnTo>
                  <a:pt x="12702" y="11801"/>
                </a:lnTo>
                <a:lnTo>
                  <a:pt x="12897" y="11461"/>
                </a:lnTo>
                <a:lnTo>
                  <a:pt x="13092" y="11096"/>
                </a:lnTo>
                <a:lnTo>
                  <a:pt x="13213" y="10706"/>
                </a:lnTo>
                <a:lnTo>
                  <a:pt x="13335" y="10317"/>
                </a:lnTo>
                <a:lnTo>
                  <a:pt x="13384" y="9903"/>
                </a:lnTo>
                <a:lnTo>
                  <a:pt x="13432" y="9490"/>
                </a:lnTo>
                <a:lnTo>
                  <a:pt x="13432" y="9076"/>
                </a:lnTo>
                <a:lnTo>
                  <a:pt x="13384" y="8663"/>
                </a:lnTo>
                <a:lnTo>
                  <a:pt x="13311" y="8273"/>
                </a:lnTo>
                <a:lnTo>
                  <a:pt x="13189" y="7860"/>
                </a:lnTo>
                <a:lnTo>
                  <a:pt x="13043" y="7495"/>
                </a:lnTo>
                <a:lnTo>
                  <a:pt x="12873" y="7130"/>
                </a:lnTo>
                <a:lnTo>
                  <a:pt x="12654" y="6789"/>
                </a:lnTo>
                <a:lnTo>
                  <a:pt x="12386" y="6473"/>
                </a:lnTo>
                <a:lnTo>
                  <a:pt x="12094" y="6181"/>
                </a:lnTo>
                <a:lnTo>
                  <a:pt x="11778" y="5937"/>
                </a:lnTo>
                <a:lnTo>
                  <a:pt x="11461" y="5743"/>
                </a:lnTo>
                <a:lnTo>
                  <a:pt x="11096" y="5572"/>
                </a:lnTo>
                <a:lnTo>
                  <a:pt x="10731" y="5426"/>
                </a:lnTo>
                <a:lnTo>
                  <a:pt x="10342" y="5329"/>
                </a:lnTo>
                <a:lnTo>
                  <a:pt x="9953" y="5256"/>
                </a:lnTo>
                <a:lnTo>
                  <a:pt x="9539" y="5207"/>
                </a:lnTo>
                <a:close/>
                <a:moveTo>
                  <a:pt x="7714" y="511"/>
                </a:moveTo>
                <a:lnTo>
                  <a:pt x="8687" y="536"/>
                </a:lnTo>
                <a:lnTo>
                  <a:pt x="9685" y="560"/>
                </a:lnTo>
                <a:lnTo>
                  <a:pt x="10658" y="633"/>
                </a:lnTo>
                <a:lnTo>
                  <a:pt x="11340" y="633"/>
                </a:lnTo>
                <a:lnTo>
                  <a:pt x="11680" y="609"/>
                </a:lnTo>
                <a:lnTo>
                  <a:pt x="12021" y="609"/>
                </a:lnTo>
                <a:lnTo>
                  <a:pt x="12264" y="633"/>
                </a:lnTo>
                <a:lnTo>
                  <a:pt x="12483" y="706"/>
                </a:lnTo>
                <a:lnTo>
                  <a:pt x="12654" y="779"/>
                </a:lnTo>
                <a:lnTo>
                  <a:pt x="12800" y="876"/>
                </a:lnTo>
                <a:lnTo>
                  <a:pt x="12921" y="1022"/>
                </a:lnTo>
                <a:lnTo>
                  <a:pt x="13019" y="1168"/>
                </a:lnTo>
                <a:lnTo>
                  <a:pt x="13092" y="1314"/>
                </a:lnTo>
                <a:lnTo>
                  <a:pt x="13140" y="1484"/>
                </a:lnTo>
                <a:lnTo>
                  <a:pt x="13262" y="1874"/>
                </a:lnTo>
                <a:lnTo>
                  <a:pt x="13335" y="2263"/>
                </a:lnTo>
                <a:lnTo>
                  <a:pt x="13432" y="2652"/>
                </a:lnTo>
                <a:lnTo>
                  <a:pt x="13481" y="2847"/>
                </a:lnTo>
                <a:lnTo>
                  <a:pt x="13554" y="3017"/>
                </a:lnTo>
                <a:lnTo>
                  <a:pt x="13627" y="3115"/>
                </a:lnTo>
                <a:lnTo>
                  <a:pt x="13724" y="3139"/>
                </a:lnTo>
                <a:lnTo>
                  <a:pt x="13822" y="3139"/>
                </a:lnTo>
                <a:lnTo>
                  <a:pt x="13919" y="3090"/>
                </a:lnTo>
                <a:lnTo>
                  <a:pt x="14138" y="3066"/>
                </a:lnTo>
                <a:lnTo>
                  <a:pt x="14357" y="3066"/>
                </a:lnTo>
                <a:lnTo>
                  <a:pt x="14795" y="3090"/>
                </a:lnTo>
                <a:lnTo>
                  <a:pt x="15233" y="3139"/>
                </a:lnTo>
                <a:lnTo>
                  <a:pt x="15671" y="3163"/>
                </a:lnTo>
                <a:lnTo>
                  <a:pt x="16084" y="3188"/>
                </a:lnTo>
                <a:lnTo>
                  <a:pt x="16571" y="3212"/>
                </a:lnTo>
                <a:lnTo>
                  <a:pt x="16839" y="3212"/>
                </a:lnTo>
                <a:lnTo>
                  <a:pt x="17082" y="3188"/>
                </a:lnTo>
                <a:lnTo>
                  <a:pt x="17325" y="3163"/>
                </a:lnTo>
                <a:lnTo>
                  <a:pt x="17520" y="3066"/>
                </a:lnTo>
                <a:lnTo>
                  <a:pt x="17496" y="3261"/>
                </a:lnTo>
                <a:lnTo>
                  <a:pt x="17496" y="3480"/>
                </a:lnTo>
                <a:lnTo>
                  <a:pt x="17544" y="5086"/>
                </a:lnTo>
                <a:lnTo>
                  <a:pt x="17593" y="6789"/>
                </a:lnTo>
                <a:lnTo>
                  <a:pt x="17617" y="8517"/>
                </a:lnTo>
                <a:lnTo>
                  <a:pt x="17666" y="11753"/>
                </a:lnTo>
                <a:lnTo>
                  <a:pt x="17666" y="12483"/>
                </a:lnTo>
                <a:lnTo>
                  <a:pt x="17642" y="13213"/>
                </a:lnTo>
                <a:lnTo>
                  <a:pt x="17617" y="13943"/>
                </a:lnTo>
                <a:lnTo>
                  <a:pt x="17617" y="14673"/>
                </a:lnTo>
                <a:lnTo>
                  <a:pt x="17544" y="14673"/>
                </a:lnTo>
                <a:lnTo>
                  <a:pt x="16449" y="14746"/>
                </a:lnTo>
                <a:lnTo>
                  <a:pt x="15379" y="14794"/>
                </a:lnTo>
                <a:lnTo>
                  <a:pt x="14308" y="14794"/>
                </a:lnTo>
                <a:lnTo>
                  <a:pt x="13238" y="14770"/>
                </a:lnTo>
                <a:lnTo>
                  <a:pt x="11072" y="14721"/>
                </a:lnTo>
                <a:lnTo>
                  <a:pt x="10001" y="14697"/>
                </a:lnTo>
                <a:lnTo>
                  <a:pt x="8931" y="14673"/>
                </a:lnTo>
                <a:lnTo>
                  <a:pt x="7811" y="14673"/>
                </a:lnTo>
                <a:lnTo>
                  <a:pt x="6692" y="14721"/>
                </a:lnTo>
                <a:lnTo>
                  <a:pt x="4454" y="14819"/>
                </a:lnTo>
                <a:lnTo>
                  <a:pt x="2215" y="14892"/>
                </a:lnTo>
                <a:lnTo>
                  <a:pt x="1826" y="14892"/>
                </a:lnTo>
                <a:lnTo>
                  <a:pt x="1436" y="14867"/>
                </a:lnTo>
                <a:lnTo>
                  <a:pt x="828" y="14867"/>
                </a:lnTo>
                <a:lnTo>
                  <a:pt x="633" y="14916"/>
                </a:lnTo>
                <a:lnTo>
                  <a:pt x="658" y="14624"/>
                </a:lnTo>
                <a:lnTo>
                  <a:pt x="658" y="14308"/>
                </a:lnTo>
                <a:lnTo>
                  <a:pt x="658" y="13724"/>
                </a:lnTo>
                <a:lnTo>
                  <a:pt x="633" y="13115"/>
                </a:lnTo>
                <a:lnTo>
                  <a:pt x="633" y="12531"/>
                </a:lnTo>
                <a:lnTo>
                  <a:pt x="682" y="10804"/>
                </a:lnTo>
                <a:lnTo>
                  <a:pt x="706" y="9928"/>
                </a:lnTo>
                <a:lnTo>
                  <a:pt x="682" y="9076"/>
                </a:lnTo>
                <a:lnTo>
                  <a:pt x="585" y="7349"/>
                </a:lnTo>
                <a:lnTo>
                  <a:pt x="512" y="5597"/>
                </a:lnTo>
                <a:lnTo>
                  <a:pt x="463" y="4794"/>
                </a:lnTo>
                <a:lnTo>
                  <a:pt x="439" y="4380"/>
                </a:lnTo>
                <a:lnTo>
                  <a:pt x="439" y="3991"/>
                </a:lnTo>
                <a:lnTo>
                  <a:pt x="439" y="3601"/>
                </a:lnTo>
                <a:lnTo>
                  <a:pt x="390" y="3236"/>
                </a:lnTo>
                <a:lnTo>
                  <a:pt x="706" y="3285"/>
                </a:lnTo>
                <a:lnTo>
                  <a:pt x="1217" y="3285"/>
                </a:lnTo>
                <a:lnTo>
                  <a:pt x="1436" y="3261"/>
                </a:lnTo>
                <a:lnTo>
                  <a:pt x="1655" y="3212"/>
                </a:lnTo>
                <a:lnTo>
                  <a:pt x="1753" y="3163"/>
                </a:lnTo>
                <a:lnTo>
                  <a:pt x="1826" y="3115"/>
                </a:lnTo>
                <a:lnTo>
                  <a:pt x="1874" y="3042"/>
                </a:lnTo>
                <a:lnTo>
                  <a:pt x="1899" y="2969"/>
                </a:lnTo>
                <a:lnTo>
                  <a:pt x="1899" y="2896"/>
                </a:lnTo>
                <a:lnTo>
                  <a:pt x="1874" y="2823"/>
                </a:lnTo>
                <a:lnTo>
                  <a:pt x="1947" y="2725"/>
                </a:lnTo>
                <a:lnTo>
                  <a:pt x="2069" y="2652"/>
                </a:lnTo>
                <a:lnTo>
                  <a:pt x="2191" y="2579"/>
                </a:lnTo>
                <a:lnTo>
                  <a:pt x="2312" y="2555"/>
                </a:lnTo>
                <a:lnTo>
                  <a:pt x="2458" y="2531"/>
                </a:lnTo>
                <a:lnTo>
                  <a:pt x="2580" y="2531"/>
                </a:lnTo>
                <a:lnTo>
                  <a:pt x="2702" y="2555"/>
                </a:lnTo>
                <a:lnTo>
                  <a:pt x="2823" y="2579"/>
                </a:lnTo>
                <a:lnTo>
                  <a:pt x="2945" y="2628"/>
                </a:lnTo>
                <a:lnTo>
                  <a:pt x="3067" y="2677"/>
                </a:lnTo>
                <a:lnTo>
                  <a:pt x="3164" y="2774"/>
                </a:lnTo>
                <a:lnTo>
                  <a:pt x="3237" y="2847"/>
                </a:lnTo>
                <a:lnTo>
                  <a:pt x="3310" y="2944"/>
                </a:lnTo>
                <a:lnTo>
                  <a:pt x="3334" y="2993"/>
                </a:lnTo>
                <a:lnTo>
                  <a:pt x="3334" y="3017"/>
                </a:lnTo>
                <a:lnTo>
                  <a:pt x="3383" y="3115"/>
                </a:lnTo>
                <a:lnTo>
                  <a:pt x="3456" y="3163"/>
                </a:lnTo>
                <a:lnTo>
                  <a:pt x="3529" y="3188"/>
                </a:lnTo>
                <a:lnTo>
                  <a:pt x="3602" y="3163"/>
                </a:lnTo>
                <a:lnTo>
                  <a:pt x="3821" y="3188"/>
                </a:lnTo>
                <a:lnTo>
                  <a:pt x="4162" y="3212"/>
                </a:lnTo>
                <a:lnTo>
                  <a:pt x="4332" y="3188"/>
                </a:lnTo>
                <a:lnTo>
                  <a:pt x="4502" y="3139"/>
                </a:lnTo>
                <a:lnTo>
                  <a:pt x="4551" y="3090"/>
                </a:lnTo>
                <a:lnTo>
                  <a:pt x="4575" y="3042"/>
                </a:lnTo>
                <a:lnTo>
                  <a:pt x="4600" y="2993"/>
                </a:lnTo>
                <a:lnTo>
                  <a:pt x="4600" y="2920"/>
                </a:lnTo>
                <a:lnTo>
                  <a:pt x="4721" y="2725"/>
                </a:lnTo>
                <a:lnTo>
                  <a:pt x="4794" y="2506"/>
                </a:lnTo>
                <a:lnTo>
                  <a:pt x="4867" y="2263"/>
                </a:lnTo>
                <a:lnTo>
                  <a:pt x="4940" y="2020"/>
                </a:lnTo>
                <a:lnTo>
                  <a:pt x="5062" y="1533"/>
                </a:lnTo>
                <a:lnTo>
                  <a:pt x="5135" y="1290"/>
                </a:lnTo>
                <a:lnTo>
                  <a:pt x="5232" y="1095"/>
                </a:lnTo>
                <a:lnTo>
                  <a:pt x="5281" y="998"/>
                </a:lnTo>
                <a:lnTo>
                  <a:pt x="5354" y="925"/>
                </a:lnTo>
                <a:lnTo>
                  <a:pt x="5500" y="803"/>
                </a:lnTo>
                <a:lnTo>
                  <a:pt x="5695" y="706"/>
                </a:lnTo>
                <a:lnTo>
                  <a:pt x="5889" y="657"/>
                </a:lnTo>
                <a:lnTo>
                  <a:pt x="6108" y="609"/>
                </a:lnTo>
                <a:lnTo>
                  <a:pt x="6327" y="584"/>
                </a:lnTo>
                <a:lnTo>
                  <a:pt x="6717" y="560"/>
                </a:lnTo>
                <a:lnTo>
                  <a:pt x="7203" y="536"/>
                </a:lnTo>
                <a:lnTo>
                  <a:pt x="7714" y="511"/>
                </a:lnTo>
                <a:close/>
                <a:moveTo>
                  <a:pt x="7714" y="0"/>
                </a:moveTo>
                <a:lnTo>
                  <a:pt x="7130" y="25"/>
                </a:lnTo>
                <a:lnTo>
                  <a:pt x="6546" y="49"/>
                </a:lnTo>
                <a:lnTo>
                  <a:pt x="6157" y="98"/>
                </a:lnTo>
                <a:lnTo>
                  <a:pt x="5768" y="146"/>
                </a:lnTo>
                <a:lnTo>
                  <a:pt x="5573" y="195"/>
                </a:lnTo>
                <a:lnTo>
                  <a:pt x="5378" y="268"/>
                </a:lnTo>
                <a:lnTo>
                  <a:pt x="5208" y="365"/>
                </a:lnTo>
                <a:lnTo>
                  <a:pt x="5062" y="487"/>
                </a:lnTo>
                <a:lnTo>
                  <a:pt x="4940" y="584"/>
                </a:lnTo>
                <a:lnTo>
                  <a:pt x="4843" y="706"/>
                </a:lnTo>
                <a:lnTo>
                  <a:pt x="4697" y="949"/>
                </a:lnTo>
                <a:lnTo>
                  <a:pt x="4575" y="1241"/>
                </a:lnTo>
                <a:lnTo>
                  <a:pt x="4502" y="1533"/>
                </a:lnTo>
                <a:lnTo>
                  <a:pt x="4332" y="2141"/>
                </a:lnTo>
                <a:lnTo>
                  <a:pt x="4113" y="2750"/>
                </a:lnTo>
                <a:lnTo>
                  <a:pt x="3894" y="2774"/>
                </a:lnTo>
                <a:lnTo>
                  <a:pt x="3699" y="2774"/>
                </a:lnTo>
                <a:lnTo>
                  <a:pt x="3602" y="2628"/>
                </a:lnTo>
                <a:lnTo>
                  <a:pt x="3505" y="2482"/>
                </a:lnTo>
                <a:lnTo>
                  <a:pt x="3359" y="2385"/>
                </a:lnTo>
                <a:lnTo>
                  <a:pt x="3213" y="2287"/>
                </a:lnTo>
                <a:lnTo>
                  <a:pt x="3067" y="2214"/>
                </a:lnTo>
                <a:lnTo>
                  <a:pt x="2896" y="2166"/>
                </a:lnTo>
                <a:lnTo>
                  <a:pt x="2702" y="2117"/>
                </a:lnTo>
                <a:lnTo>
                  <a:pt x="2531" y="2093"/>
                </a:lnTo>
                <a:lnTo>
                  <a:pt x="2410" y="2117"/>
                </a:lnTo>
                <a:lnTo>
                  <a:pt x="2264" y="2141"/>
                </a:lnTo>
                <a:lnTo>
                  <a:pt x="2118" y="2166"/>
                </a:lnTo>
                <a:lnTo>
                  <a:pt x="1947" y="2239"/>
                </a:lnTo>
                <a:lnTo>
                  <a:pt x="1801" y="2312"/>
                </a:lnTo>
                <a:lnTo>
                  <a:pt x="1680" y="2409"/>
                </a:lnTo>
                <a:lnTo>
                  <a:pt x="1558" y="2506"/>
                </a:lnTo>
                <a:lnTo>
                  <a:pt x="1485" y="2628"/>
                </a:lnTo>
                <a:lnTo>
                  <a:pt x="1242" y="2652"/>
                </a:lnTo>
                <a:lnTo>
                  <a:pt x="1023" y="2677"/>
                </a:lnTo>
                <a:lnTo>
                  <a:pt x="220" y="2677"/>
                </a:lnTo>
                <a:lnTo>
                  <a:pt x="171" y="2701"/>
                </a:lnTo>
                <a:lnTo>
                  <a:pt x="122" y="2725"/>
                </a:lnTo>
                <a:lnTo>
                  <a:pt x="74" y="2774"/>
                </a:lnTo>
                <a:lnTo>
                  <a:pt x="25" y="2823"/>
                </a:lnTo>
                <a:lnTo>
                  <a:pt x="1" y="2896"/>
                </a:lnTo>
                <a:lnTo>
                  <a:pt x="25" y="4258"/>
                </a:lnTo>
                <a:lnTo>
                  <a:pt x="49" y="5597"/>
                </a:lnTo>
                <a:lnTo>
                  <a:pt x="98" y="7349"/>
                </a:lnTo>
                <a:lnTo>
                  <a:pt x="195" y="9076"/>
                </a:lnTo>
                <a:lnTo>
                  <a:pt x="195" y="9879"/>
                </a:lnTo>
                <a:lnTo>
                  <a:pt x="195" y="10706"/>
                </a:lnTo>
                <a:lnTo>
                  <a:pt x="171" y="11534"/>
                </a:lnTo>
                <a:lnTo>
                  <a:pt x="122" y="12337"/>
                </a:lnTo>
                <a:lnTo>
                  <a:pt x="98" y="12994"/>
                </a:lnTo>
                <a:lnTo>
                  <a:pt x="98" y="13626"/>
                </a:lnTo>
                <a:lnTo>
                  <a:pt x="122" y="14916"/>
                </a:lnTo>
                <a:lnTo>
                  <a:pt x="122" y="14965"/>
                </a:lnTo>
                <a:lnTo>
                  <a:pt x="147" y="15038"/>
                </a:lnTo>
                <a:lnTo>
                  <a:pt x="195" y="15086"/>
                </a:lnTo>
                <a:lnTo>
                  <a:pt x="244" y="15111"/>
                </a:lnTo>
                <a:lnTo>
                  <a:pt x="268" y="15184"/>
                </a:lnTo>
                <a:lnTo>
                  <a:pt x="317" y="15257"/>
                </a:lnTo>
                <a:lnTo>
                  <a:pt x="487" y="15354"/>
                </a:lnTo>
                <a:lnTo>
                  <a:pt x="706" y="15403"/>
                </a:lnTo>
                <a:lnTo>
                  <a:pt x="925" y="15427"/>
                </a:lnTo>
                <a:lnTo>
                  <a:pt x="1144" y="15451"/>
                </a:lnTo>
                <a:lnTo>
                  <a:pt x="1607" y="15451"/>
                </a:lnTo>
                <a:lnTo>
                  <a:pt x="2020" y="15427"/>
                </a:lnTo>
                <a:lnTo>
                  <a:pt x="3140" y="15403"/>
                </a:lnTo>
                <a:lnTo>
                  <a:pt x="4259" y="15378"/>
                </a:lnTo>
                <a:lnTo>
                  <a:pt x="5378" y="15330"/>
                </a:lnTo>
                <a:lnTo>
                  <a:pt x="6498" y="15281"/>
                </a:lnTo>
                <a:lnTo>
                  <a:pt x="7617" y="15232"/>
                </a:lnTo>
                <a:lnTo>
                  <a:pt x="8736" y="15208"/>
                </a:lnTo>
                <a:lnTo>
                  <a:pt x="9855" y="15232"/>
                </a:lnTo>
                <a:lnTo>
                  <a:pt x="10950" y="15257"/>
                </a:lnTo>
                <a:lnTo>
                  <a:pt x="13140" y="15305"/>
                </a:lnTo>
                <a:lnTo>
                  <a:pt x="14235" y="15330"/>
                </a:lnTo>
                <a:lnTo>
                  <a:pt x="15330" y="15330"/>
                </a:lnTo>
                <a:lnTo>
                  <a:pt x="16449" y="15305"/>
                </a:lnTo>
                <a:lnTo>
                  <a:pt x="17544" y="15208"/>
                </a:lnTo>
                <a:lnTo>
                  <a:pt x="17642" y="15184"/>
                </a:lnTo>
                <a:lnTo>
                  <a:pt x="17715" y="15135"/>
                </a:lnTo>
                <a:lnTo>
                  <a:pt x="17788" y="15184"/>
                </a:lnTo>
                <a:lnTo>
                  <a:pt x="17861" y="15208"/>
                </a:lnTo>
                <a:lnTo>
                  <a:pt x="17958" y="15232"/>
                </a:lnTo>
                <a:lnTo>
                  <a:pt x="18031" y="15208"/>
                </a:lnTo>
                <a:lnTo>
                  <a:pt x="18104" y="15184"/>
                </a:lnTo>
                <a:lnTo>
                  <a:pt x="18177" y="15111"/>
                </a:lnTo>
                <a:lnTo>
                  <a:pt x="18201" y="15038"/>
                </a:lnTo>
                <a:lnTo>
                  <a:pt x="18226" y="14940"/>
                </a:lnTo>
                <a:lnTo>
                  <a:pt x="18201" y="14186"/>
                </a:lnTo>
                <a:lnTo>
                  <a:pt x="18226" y="13432"/>
                </a:lnTo>
                <a:lnTo>
                  <a:pt x="18250" y="12677"/>
                </a:lnTo>
                <a:lnTo>
                  <a:pt x="18250" y="11923"/>
                </a:lnTo>
                <a:lnTo>
                  <a:pt x="18201" y="8711"/>
                </a:lnTo>
                <a:lnTo>
                  <a:pt x="18177" y="7081"/>
                </a:lnTo>
                <a:lnTo>
                  <a:pt x="18104" y="5475"/>
                </a:lnTo>
                <a:lnTo>
                  <a:pt x="18080" y="4794"/>
                </a:lnTo>
                <a:lnTo>
                  <a:pt x="18031" y="4137"/>
                </a:lnTo>
                <a:lnTo>
                  <a:pt x="17982" y="3480"/>
                </a:lnTo>
                <a:lnTo>
                  <a:pt x="17982" y="2798"/>
                </a:lnTo>
                <a:lnTo>
                  <a:pt x="17982" y="2750"/>
                </a:lnTo>
                <a:lnTo>
                  <a:pt x="17958" y="2701"/>
                </a:lnTo>
                <a:lnTo>
                  <a:pt x="17885" y="2652"/>
                </a:lnTo>
                <a:lnTo>
                  <a:pt x="17788" y="2628"/>
                </a:lnTo>
                <a:lnTo>
                  <a:pt x="17715" y="2628"/>
                </a:lnTo>
                <a:lnTo>
                  <a:pt x="17617" y="2579"/>
                </a:lnTo>
                <a:lnTo>
                  <a:pt x="17496" y="2555"/>
                </a:lnTo>
                <a:lnTo>
                  <a:pt x="17106" y="2555"/>
                </a:lnTo>
                <a:lnTo>
                  <a:pt x="16839" y="2604"/>
                </a:lnTo>
                <a:lnTo>
                  <a:pt x="16595" y="2628"/>
                </a:lnTo>
                <a:lnTo>
                  <a:pt x="15963" y="2652"/>
                </a:lnTo>
                <a:lnTo>
                  <a:pt x="15330" y="2628"/>
                </a:lnTo>
                <a:lnTo>
                  <a:pt x="14990" y="2604"/>
                </a:lnTo>
                <a:lnTo>
                  <a:pt x="14625" y="2555"/>
                </a:lnTo>
                <a:lnTo>
                  <a:pt x="14260" y="2555"/>
                </a:lnTo>
                <a:lnTo>
                  <a:pt x="14089" y="2579"/>
                </a:lnTo>
                <a:lnTo>
                  <a:pt x="13943" y="2628"/>
                </a:lnTo>
                <a:lnTo>
                  <a:pt x="13846" y="2263"/>
                </a:lnTo>
                <a:lnTo>
                  <a:pt x="13773" y="1874"/>
                </a:lnTo>
                <a:lnTo>
                  <a:pt x="13700" y="1509"/>
                </a:lnTo>
                <a:lnTo>
                  <a:pt x="13578" y="1168"/>
                </a:lnTo>
                <a:lnTo>
                  <a:pt x="13505" y="1022"/>
                </a:lnTo>
                <a:lnTo>
                  <a:pt x="13432" y="852"/>
                </a:lnTo>
                <a:lnTo>
                  <a:pt x="13335" y="706"/>
                </a:lnTo>
                <a:lnTo>
                  <a:pt x="13238" y="584"/>
                </a:lnTo>
                <a:lnTo>
                  <a:pt x="13092" y="463"/>
                </a:lnTo>
                <a:lnTo>
                  <a:pt x="12946" y="341"/>
                </a:lnTo>
                <a:lnTo>
                  <a:pt x="12775" y="268"/>
                </a:lnTo>
                <a:lnTo>
                  <a:pt x="12581" y="171"/>
                </a:lnTo>
                <a:lnTo>
                  <a:pt x="12386" y="146"/>
                </a:lnTo>
                <a:lnTo>
                  <a:pt x="12191" y="98"/>
                </a:lnTo>
                <a:lnTo>
                  <a:pt x="11802" y="98"/>
                </a:lnTo>
                <a:lnTo>
                  <a:pt x="11023" y="122"/>
                </a:lnTo>
                <a:lnTo>
                  <a:pt x="10488" y="122"/>
                </a:lnTo>
                <a:lnTo>
                  <a:pt x="9953" y="98"/>
                </a:lnTo>
                <a:lnTo>
                  <a:pt x="8882" y="25"/>
                </a:lnTo>
                <a:lnTo>
                  <a:pt x="829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7"/>
          <p:cNvSpPr/>
          <p:nvPr/>
        </p:nvSpPr>
        <p:spPr>
          <a:xfrm>
            <a:off x="1871246" y="675548"/>
            <a:ext cx="333776" cy="294829"/>
          </a:xfrm>
          <a:custGeom>
            <a:avLst/>
            <a:gdLst/>
            <a:ahLst/>
            <a:cxnLst/>
            <a:rect l="l" t="t" r="r" b="b"/>
            <a:pathLst>
              <a:path w="17714" h="15647" extrusionOk="0">
                <a:moveTo>
                  <a:pt x="9806" y="2118"/>
                </a:moveTo>
                <a:lnTo>
                  <a:pt x="9782" y="2166"/>
                </a:lnTo>
                <a:lnTo>
                  <a:pt x="9757" y="2239"/>
                </a:lnTo>
                <a:lnTo>
                  <a:pt x="9757" y="2312"/>
                </a:lnTo>
                <a:lnTo>
                  <a:pt x="9782" y="2483"/>
                </a:lnTo>
                <a:lnTo>
                  <a:pt x="9855" y="2677"/>
                </a:lnTo>
                <a:lnTo>
                  <a:pt x="9903" y="2872"/>
                </a:lnTo>
                <a:lnTo>
                  <a:pt x="9952" y="2945"/>
                </a:lnTo>
                <a:lnTo>
                  <a:pt x="10001" y="2969"/>
                </a:lnTo>
                <a:lnTo>
                  <a:pt x="10049" y="2994"/>
                </a:lnTo>
                <a:lnTo>
                  <a:pt x="10122" y="3018"/>
                </a:lnTo>
                <a:lnTo>
                  <a:pt x="10195" y="2994"/>
                </a:lnTo>
                <a:lnTo>
                  <a:pt x="10244" y="2945"/>
                </a:lnTo>
                <a:lnTo>
                  <a:pt x="10293" y="2896"/>
                </a:lnTo>
                <a:lnTo>
                  <a:pt x="10293" y="2823"/>
                </a:lnTo>
                <a:lnTo>
                  <a:pt x="10293" y="2702"/>
                </a:lnTo>
                <a:lnTo>
                  <a:pt x="10244" y="2580"/>
                </a:lnTo>
                <a:lnTo>
                  <a:pt x="10171" y="2361"/>
                </a:lnTo>
                <a:lnTo>
                  <a:pt x="10122" y="2264"/>
                </a:lnTo>
                <a:lnTo>
                  <a:pt x="10049" y="2191"/>
                </a:lnTo>
                <a:lnTo>
                  <a:pt x="9952" y="2118"/>
                </a:lnTo>
                <a:close/>
                <a:moveTo>
                  <a:pt x="13821" y="2312"/>
                </a:moveTo>
                <a:lnTo>
                  <a:pt x="13748" y="2385"/>
                </a:lnTo>
                <a:lnTo>
                  <a:pt x="13602" y="2531"/>
                </a:lnTo>
                <a:lnTo>
                  <a:pt x="13456" y="2677"/>
                </a:lnTo>
                <a:lnTo>
                  <a:pt x="13407" y="2775"/>
                </a:lnTo>
                <a:lnTo>
                  <a:pt x="13383" y="2872"/>
                </a:lnTo>
                <a:lnTo>
                  <a:pt x="13407" y="2921"/>
                </a:lnTo>
                <a:lnTo>
                  <a:pt x="13431" y="2945"/>
                </a:lnTo>
                <a:lnTo>
                  <a:pt x="13456" y="2994"/>
                </a:lnTo>
                <a:lnTo>
                  <a:pt x="13504" y="3018"/>
                </a:lnTo>
                <a:lnTo>
                  <a:pt x="13602" y="3018"/>
                </a:lnTo>
                <a:lnTo>
                  <a:pt x="13699" y="2969"/>
                </a:lnTo>
                <a:lnTo>
                  <a:pt x="13796" y="2921"/>
                </a:lnTo>
                <a:lnTo>
                  <a:pt x="13894" y="2848"/>
                </a:lnTo>
                <a:lnTo>
                  <a:pt x="14040" y="2702"/>
                </a:lnTo>
                <a:lnTo>
                  <a:pt x="14113" y="2604"/>
                </a:lnTo>
                <a:lnTo>
                  <a:pt x="14137" y="2507"/>
                </a:lnTo>
                <a:lnTo>
                  <a:pt x="14113" y="2434"/>
                </a:lnTo>
                <a:lnTo>
                  <a:pt x="14064" y="2361"/>
                </a:lnTo>
                <a:lnTo>
                  <a:pt x="13991" y="2312"/>
                </a:lnTo>
                <a:close/>
                <a:moveTo>
                  <a:pt x="15232" y="4600"/>
                </a:moveTo>
                <a:lnTo>
                  <a:pt x="15037" y="4648"/>
                </a:lnTo>
                <a:lnTo>
                  <a:pt x="14867" y="4697"/>
                </a:lnTo>
                <a:lnTo>
                  <a:pt x="14672" y="4770"/>
                </a:lnTo>
                <a:lnTo>
                  <a:pt x="14575" y="4794"/>
                </a:lnTo>
                <a:lnTo>
                  <a:pt x="14478" y="4843"/>
                </a:lnTo>
                <a:lnTo>
                  <a:pt x="14429" y="4916"/>
                </a:lnTo>
                <a:lnTo>
                  <a:pt x="14429" y="4965"/>
                </a:lnTo>
                <a:lnTo>
                  <a:pt x="14453" y="5038"/>
                </a:lnTo>
                <a:lnTo>
                  <a:pt x="14502" y="5086"/>
                </a:lnTo>
                <a:lnTo>
                  <a:pt x="14721" y="5135"/>
                </a:lnTo>
                <a:lnTo>
                  <a:pt x="14964" y="5135"/>
                </a:lnTo>
                <a:lnTo>
                  <a:pt x="15086" y="5111"/>
                </a:lnTo>
                <a:lnTo>
                  <a:pt x="15183" y="5086"/>
                </a:lnTo>
                <a:lnTo>
                  <a:pt x="15281" y="5038"/>
                </a:lnTo>
                <a:lnTo>
                  <a:pt x="15378" y="4965"/>
                </a:lnTo>
                <a:lnTo>
                  <a:pt x="15402" y="4916"/>
                </a:lnTo>
                <a:lnTo>
                  <a:pt x="15427" y="4867"/>
                </a:lnTo>
                <a:lnTo>
                  <a:pt x="15427" y="4794"/>
                </a:lnTo>
                <a:lnTo>
                  <a:pt x="15427" y="4746"/>
                </a:lnTo>
                <a:lnTo>
                  <a:pt x="15402" y="4673"/>
                </a:lnTo>
                <a:lnTo>
                  <a:pt x="15354" y="4648"/>
                </a:lnTo>
                <a:lnTo>
                  <a:pt x="15305" y="4624"/>
                </a:lnTo>
                <a:lnTo>
                  <a:pt x="15232" y="4600"/>
                </a:lnTo>
                <a:close/>
                <a:moveTo>
                  <a:pt x="9052" y="4721"/>
                </a:moveTo>
                <a:lnTo>
                  <a:pt x="8954" y="4746"/>
                </a:lnTo>
                <a:lnTo>
                  <a:pt x="8711" y="4794"/>
                </a:lnTo>
                <a:lnTo>
                  <a:pt x="8516" y="4819"/>
                </a:lnTo>
                <a:lnTo>
                  <a:pt x="8419" y="4867"/>
                </a:lnTo>
                <a:lnTo>
                  <a:pt x="8346" y="4916"/>
                </a:lnTo>
                <a:lnTo>
                  <a:pt x="8273" y="4989"/>
                </a:lnTo>
                <a:lnTo>
                  <a:pt x="8249" y="5062"/>
                </a:lnTo>
                <a:lnTo>
                  <a:pt x="8273" y="5159"/>
                </a:lnTo>
                <a:lnTo>
                  <a:pt x="8297" y="5184"/>
                </a:lnTo>
                <a:lnTo>
                  <a:pt x="8346" y="5208"/>
                </a:lnTo>
                <a:lnTo>
                  <a:pt x="8443" y="5257"/>
                </a:lnTo>
                <a:lnTo>
                  <a:pt x="8930" y="5257"/>
                </a:lnTo>
                <a:lnTo>
                  <a:pt x="9076" y="5232"/>
                </a:lnTo>
                <a:lnTo>
                  <a:pt x="9198" y="5184"/>
                </a:lnTo>
                <a:lnTo>
                  <a:pt x="9319" y="5086"/>
                </a:lnTo>
                <a:lnTo>
                  <a:pt x="9344" y="5038"/>
                </a:lnTo>
                <a:lnTo>
                  <a:pt x="9344" y="4989"/>
                </a:lnTo>
                <a:lnTo>
                  <a:pt x="9319" y="4892"/>
                </a:lnTo>
                <a:lnTo>
                  <a:pt x="9246" y="4794"/>
                </a:lnTo>
                <a:lnTo>
                  <a:pt x="9173" y="4746"/>
                </a:lnTo>
                <a:lnTo>
                  <a:pt x="9052" y="4721"/>
                </a:lnTo>
                <a:close/>
                <a:moveTo>
                  <a:pt x="11801" y="3505"/>
                </a:moveTo>
                <a:lnTo>
                  <a:pt x="12020" y="3529"/>
                </a:lnTo>
                <a:lnTo>
                  <a:pt x="12263" y="3578"/>
                </a:lnTo>
                <a:lnTo>
                  <a:pt x="12482" y="3651"/>
                </a:lnTo>
                <a:lnTo>
                  <a:pt x="12701" y="3772"/>
                </a:lnTo>
                <a:lnTo>
                  <a:pt x="12872" y="3918"/>
                </a:lnTo>
                <a:lnTo>
                  <a:pt x="13042" y="4089"/>
                </a:lnTo>
                <a:lnTo>
                  <a:pt x="13212" y="4283"/>
                </a:lnTo>
                <a:lnTo>
                  <a:pt x="13334" y="4478"/>
                </a:lnTo>
                <a:lnTo>
                  <a:pt x="13431" y="4697"/>
                </a:lnTo>
                <a:lnTo>
                  <a:pt x="13480" y="4867"/>
                </a:lnTo>
                <a:lnTo>
                  <a:pt x="13504" y="5038"/>
                </a:lnTo>
                <a:lnTo>
                  <a:pt x="13504" y="5208"/>
                </a:lnTo>
                <a:lnTo>
                  <a:pt x="13480" y="5378"/>
                </a:lnTo>
                <a:lnTo>
                  <a:pt x="13456" y="5549"/>
                </a:lnTo>
                <a:lnTo>
                  <a:pt x="13407" y="5719"/>
                </a:lnTo>
                <a:lnTo>
                  <a:pt x="13334" y="5889"/>
                </a:lnTo>
                <a:lnTo>
                  <a:pt x="13237" y="6035"/>
                </a:lnTo>
                <a:lnTo>
                  <a:pt x="13139" y="6181"/>
                </a:lnTo>
                <a:lnTo>
                  <a:pt x="13042" y="6303"/>
                </a:lnTo>
                <a:lnTo>
                  <a:pt x="12920" y="6425"/>
                </a:lnTo>
                <a:lnTo>
                  <a:pt x="12774" y="6546"/>
                </a:lnTo>
                <a:lnTo>
                  <a:pt x="12628" y="6644"/>
                </a:lnTo>
                <a:lnTo>
                  <a:pt x="12482" y="6741"/>
                </a:lnTo>
                <a:lnTo>
                  <a:pt x="12336" y="6814"/>
                </a:lnTo>
                <a:lnTo>
                  <a:pt x="12166" y="6863"/>
                </a:lnTo>
                <a:lnTo>
                  <a:pt x="11996" y="6911"/>
                </a:lnTo>
                <a:lnTo>
                  <a:pt x="11801" y="6936"/>
                </a:lnTo>
                <a:lnTo>
                  <a:pt x="11631" y="6936"/>
                </a:lnTo>
                <a:lnTo>
                  <a:pt x="11485" y="6911"/>
                </a:lnTo>
                <a:lnTo>
                  <a:pt x="11315" y="6863"/>
                </a:lnTo>
                <a:lnTo>
                  <a:pt x="11169" y="6814"/>
                </a:lnTo>
                <a:lnTo>
                  <a:pt x="11023" y="6741"/>
                </a:lnTo>
                <a:lnTo>
                  <a:pt x="10901" y="6644"/>
                </a:lnTo>
                <a:lnTo>
                  <a:pt x="10779" y="6546"/>
                </a:lnTo>
                <a:lnTo>
                  <a:pt x="10658" y="6425"/>
                </a:lnTo>
                <a:lnTo>
                  <a:pt x="10560" y="6303"/>
                </a:lnTo>
                <a:lnTo>
                  <a:pt x="10463" y="6157"/>
                </a:lnTo>
                <a:lnTo>
                  <a:pt x="10317" y="5865"/>
                </a:lnTo>
                <a:lnTo>
                  <a:pt x="10195" y="5524"/>
                </a:lnTo>
                <a:lnTo>
                  <a:pt x="10147" y="5208"/>
                </a:lnTo>
                <a:lnTo>
                  <a:pt x="10147" y="4892"/>
                </a:lnTo>
                <a:lnTo>
                  <a:pt x="10195" y="4575"/>
                </a:lnTo>
                <a:lnTo>
                  <a:pt x="10244" y="4405"/>
                </a:lnTo>
                <a:lnTo>
                  <a:pt x="10317" y="4259"/>
                </a:lnTo>
                <a:lnTo>
                  <a:pt x="10414" y="4089"/>
                </a:lnTo>
                <a:lnTo>
                  <a:pt x="10560" y="3943"/>
                </a:lnTo>
                <a:lnTo>
                  <a:pt x="10901" y="3772"/>
                </a:lnTo>
                <a:lnTo>
                  <a:pt x="11242" y="3602"/>
                </a:lnTo>
                <a:lnTo>
                  <a:pt x="11436" y="3553"/>
                </a:lnTo>
                <a:lnTo>
                  <a:pt x="11607" y="3529"/>
                </a:lnTo>
                <a:lnTo>
                  <a:pt x="11801" y="3505"/>
                </a:lnTo>
                <a:close/>
                <a:moveTo>
                  <a:pt x="11753" y="2969"/>
                </a:moveTo>
                <a:lnTo>
                  <a:pt x="11461" y="2994"/>
                </a:lnTo>
                <a:lnTo>
                  <a:pt x="11169" y="3042"/>
                </a:lnTo>
                <a:lnTo>
                  <a:pt x="10901" y="3115"/>
                </a:lnTo>
                <a:lnTo>
                  <a:pt x="10633" y="3237"/>
                </a:lnTo>
                <a:lnTo>
                  <a:pt x="10390" y="3407"/>
                </a:lnTo>
                <a:lnTo>
                  <a:pt x="10195" y="3578"/>
                </a:lnTo>
                <a:lnTo>
                  <a:pt x="10074" y="3724"/>
                </a:lnTo>
                <a:lnTo>
                  <a:pt x="9952" y="3845"/>
                </a:lnTo>
                <a:lnTo>
                  <a:pt x="9830" y="4040"/>
                </a:lnTo>
                <a:lnTo>
                  <a:pt x="9757" y="4235"/>
                </a:lnTo>
                <a:lnTo>
                  <a:pt x="9684" y="4429"/>
                </a:lnTo>
                <a:lnTo>
                  <a:pt x="9636" y="4648"/>
                </a:lnTo>
                <a:lnTo>
                  <a:pt x="9611" y="4843"/>
                </a:lnTo>
                <a:lnTo>
                  <a:pt x="9611" y="5062"/>
                </a:lnTo>
                <a:lnTo>
                  <a:pt x="9611" y="5281"/>
                </a:lnTo>
                <a:lnTo>
                  <a:pt x="9636" y="5476"/>
                </a:lnTo>
                <a:lnTo>
                  <a:pt x="9684" y="5719"/>
                </a:lnTo>
                <a:lnTo>
                  <a:pt x="9757" y="5962"/>
                </a:lnTo>
                <a:lnTo>
                  <a:pt x="9830" y="6181"/>
                </a:lnTo>
                <a:lnTo>
                  <a:pt x="9952" y="6376"/>
                </a:lnTo>
                <a:lnTo>
                  <a:pt x="10074" y="6571"/>
                </a:lnTo>
                <a:lnTo>
                  <a:pt x="10220" y="6765"/>
                </a:lnTo>
                <a:lnTo>
                  <a:pt x="10366" y="6911"/>
                </a:lnTo>
                <a:lnTo>
                  <a:pt x="10536" y="7057"/>
                </a:lnTo>
                <a:lnTo>
                  <a:pt x="10731" y="7203"/>
                </a:lnTo>
                <a:lnTo>
                  <a:pt x="10925" y="7301"/>
                </a:lnTo>
                <a:lnTo>
                  <a:pt x="11120" y="7374"/>
                </a:lnTo>
                <a:lnTo>
                  <a:pt x="11363" y="7447"/>
                </a:lnTo>
                <a:lnTo>
                  <a:pt x="11582" y="7471"/>
                </a:lnTo>
                <a:lnTo>
                  <a:pt x="11826" y="7471"/>
                </a:lnTo>
                <a:lnTo>
                  <a:pt x="12069" y="7447"/>
                </a:lnTo>
                <a:lnTo>
                  <a:pt x="12312" y="7398"/>
                </a:lnTo>
                <a:lnTo>
                  <a:pt x="12531" y="7349"/>
                </a:lnTo>
                <a:lnTo>
                  <a:pt x="12750" y="7252"/>
                </a:lnTo>
                <a:lnTo>
                  <a:pt x="12945" y="7130"/>
                </a:lnTo>
                <a:lnTo>
                  <a:pt x="13139" y="6984"/>
                </a:lnTo>
                <a:lnTo>
                  <a:pt x="13310" y="6838"/>
                </a:lnTo>
                <a:lnTo>
                  <a:pt x="13480" y="6644"/>
                </a:lnTo>
                <a:lnTo>
                  <a:pt x="13602" y="6473"/>
                </a:lnTo>
                <a:lnTo>
                  <a:pt x="13723" y="6254"/>
                </a:lnTo>
                <a:lnTo>
                  <a:pt x="13821" y="6060"/>
                </a:lnTo>
                <a:lnTo>
                  <a:pt x="13894" y="5841"/>
                </a:lnTo>
                <a:lnTo>
                  <a:pt x="13967" y="5597"/>
                </a:lnTo>
                <a:lnTo>
                  <a:pt x="13991" y="5378"/>
                </a:lnTo>
                <a:lnTo>
                  <a:pt x="14015" y="5135"/>
                </a:lnTo>
                <a:lnTo>
                  <a:pt x="13991" y="4916"/>
                </a:lnTo>
                <a:lnTo>
                  <a:pt x="13942" y="4673"/>
                </a:lnTo>
                <a:lnTo>
                  <a:pt x="13894" y="4454"/>
                </a:lnTo>
                <a:lnTo>
                  <a:pt x="13772" y="4210"/>
                </a:lnTo>
                <a:lnTo>
                  <a:pt x="13626" y="3967"/>
                </a:lnTo>
                <a:lnTo>
                  <a:pt x="13456" y="3748"/>
                </a:lnTo>
                <a:lnTo>
                  <a:pt x="13261" y="3553"/>
                </a:lnTo>
                <a:lnTo>
                  <a:pt x="13042" y="3383"/>
                </a:lnTo>
                <a:lnTo>
                  <a:pt x="12799" y="3237"/>
                </a:lnTo>
                <a:lnTo>
                  <a:pt x="12555" y="3115"/>
                </a:lnTo>
                <a:lnTo>
                  <a:pt x="12288" y="3042"/>
                </a:lnTo>
                <a:lnTo>
                  <a:pt x="12045" y="2994"/>
                </a:lnTo>
                <a:lnTo>
                  <a:pt x="11753" y="2969"/>
                </a:lnTo>
                <a:close/>
                <a:moveTo>
                  <a:pt x="9903" y="7057"/>
                </a:moveTo>
                <a:lnTo>
                  <a:pt x="9806" y="7082"/>
                </a:lnTo>
                <a:lnTo>
                  <a:pt x="9733" y="7130"/>
                </a:lnTo>
                <a:lnTo>
                  <a:pt x="9587" y="7276"/>
                </a:lnTo>
                <a:lnTo>
                  <a:pt x="9465" y="7471"/>
                </a:lnTo>
                <a:lnTo>
                  <a:pt x="9392" y="7641"/>
                </a:lnTo>
                <a:lnTo>
                  <a:pt x="9368" y="7739"/>
                </a:lnTo>
                <a:lnTo>
                  <a:pt x="9392" y="7836"/>
                </a:lnTo>
                <a:lnTo>
                  <a:pt x="9441" y="7909"/>
                </a:lnTo>
                <a:lnTo>
                  <a:pt x="9514" y="7958"/>
                </a:lnTo>
                <a:lnTo>
                  <a:pt x="9587" y="7982"/>
                </a:lnTo>
                <a:lnTo>
                  <a:pt x="9684" y="7958"/>
                </a:lnTo>
                <a:lnTo>
                  <a:pt x="9757" y="7909"/>
                </a:lnTo>
                <a:lnTo>
                  <a:pt x="9806" y="7812"/>
                </a:lnTo>
                <a:lnTo>
                  <a:pt x="9879" y="7690"/>
                </a:lnTo>
                <a:lnTo>
                  <a:pt x="9952" y="7568"/>
                </a:lnTo>
                <a:lnTo>
                  <a:pt x="10098" y="7301"/>
                </a:lnTo>
                <a:lnTo>
                  <a:pt x="10098" y="7252"/>
                </a:lnTo>
                <a:lnTo>
                  <a:pt x="10098" y="7203"/>
                </a:lnTo>
                <a:lnTo>
                  <a:pt x="10074" y="7106"/>
                </a:lnTo>
                <a:lnTo>
                  <a:pt x="10001" y="7057"/>
                </a:lnTo>
                <a:close/>
                <a:moveTo>
                  <a:pt x="13504" y="7276"/>
                </a:moveTo>
                <a:lnTo>
                  <a:pt x="13456" y="7301"/>
                </a:lnTo>
                <a:lnTo>
                  <a:pt x="13407" y="7349"/>
                </a:lnTo>
                <a:lnTo>
                  <a:pt x="13383" y="7422"/>
                </a:lnTo>
                <a:lnTo>
                  <a:pt x="13383" y="7544"/>
                </a:lnTo>
                <a:lnTo>
                  <a:pt x="13407" y="7666"/>
                </a:lnTo>
                <a:lnTo>
                  <a:pt x="13456" y="7787"/>
                </a:lnTo>
                <a:lnTo>
                  <a:pt x="13504" y="7909"/>
                </a:lnTo>
                <a:lnTo>
                  <a:pt x="13602" y="8006"/>
                </a:lnTo>
                <a:lnTo>
                  <a:pt x="13723" y="8104"/>
                </a:lnTo>
                <a:lnTo>
                  <a:pt x="13821" y="8177"/>
                </a:lnTo>
                <a:lnTo>
                  <a:pt x="13918" y="8201"/>
                </a:lnTo>
                <a:lnTo>
                  <a:pt x="14015" y="8201"/>
                </a:lnTo>
                <a:lnTo>
                  <a:pt x="14088" y="8152"/>
                </a:lnTo>
                <a:lnTo>
                  <a:pt x="14137" y="8079"/>
                </a:lnTo>
                <a:lnTo>
                  <a:pt x="14161" y="8006"/>
                </a:lnTo>
                <a:lnTo>
                  <a:pt x="14161" y="7909"/>
                </a:lnTo>
                <a:lnTo>
                  <a:pt x="14137" y="7836"/>
                </a:lnTo>
                <a:lnTo>
                  <a:pt x="14064" y="7763"/>
                </a:lnTo>
                <a:lnTo>
                  <a:pt x="13918" y="7666"/>
                </a:lnTo>
                <a:lnTo>
                  <a:pt x="13821" y="7520"/>
                </a:lnTo>
                <a:lnTo>
                  <a:pt x="13699" y="7374"/>
                </a:lnTo>
                <a:lnTo>
                  <a:pt x="13650" y="7325"/>
                </a:lnTo>
                <a:lnTo>
                  <a:pt x="13553" y="7276"/>
                </a:lnTo>
                <a:close/>
                <a:moveTo>
                  <a:pt x="2312" y="11242"/>
                </a:moveTo>
                <a:lnTo>
                  <a:pt x="2287" y="11267"/>
                </a:lnTo>
                <a:lnTo>
                  <a:pt x="2263" y="11291"/>
                </a:lnTo>
                <a:lnTo>
                  <a:pt x="2287" y="11437"/>
                </a:lnTo>
                <a:lnTo>
                  <a:pt x="2312" y="11559"/>
                </a:lnTo>
                <a:lnTo>
                  <a:pt x="2360" y="11705"/>
                </a:lnTo>
                <a:lnTo>
                  <a:pt x="2409" y="11826"/>
                </a:lnTo>
                <a:lnTo>
                  <a:pt x="2555" y="12070"/>
                </a:lnTo>
                <a:lnTo>
                  <a:pt x="2701" y="12313"/>
                </a:lnTo>
                <a:lnTo>
                  <a:pt x="2871" y="12556"/>
                </a:lnTo>
                <a:lnTo>
                  <a:pt x="3042" y="12800"/>
                </a:lnTo>
                <a:lnTo>
                  <a:pt x="3236" y="13019"/>
                </a:lnTo>
                <a:lnTo>
                  <a:pt x="3455" y="13238"/>
                </a:lnTo>
                <a:lnTo>
                  <a:pt x="3528" y="13262"/>
                </a:lnTo>
                <a:lnTo>
                  <a:pt x="3650" y="13262"/>
                </a:lnTo>
                <a:lnTo>
                  <a:pt x="3699" y="13213"/>
                </a:lnTo>
                <a:lnTo>
                  <a:pt x="3747" y="13165"/>
                </a:lnTo>
                <a:lnTo>
                  <a:pt x="3772" y="13092"/>
                </a:lnTo>
                <a:lnTo>
                  <a:pt x="3747" y="13043"/>
                </a:lnTo>
                <a:lnTo>
                  <a:pt x="3699" y="12970"/>
                </a:lnTo>
                <a:lnTo>
                  <a:pt x="3504" y="12751"/>
                </a:lnTo>
                <a:lnTo>
                  <a:pt x="3309" y="12532"/>
                </a:lnTo>
                <a:lnTo>
                  <a:pt x="2944" y="12045"/>
                </a:lnTo>
                <a:lnTo>
                  <a:pt x="2652" y="11632"/>
                </a:lnTo>
                <a:lnTo>
                  <a:pt x="2506" y="11437"/>
                </a:lnTo>
                <a:lnTo>
                  <a:pt x="2336" y="11267"/>
                </a:lnTo>
                <a:lnTo>
                  <a:pt x="2312" y="11242"/>
                </a:lnTo>
                <a:close/>
                <a:moveTo>
                  <a:pt x="2336" y="12678"/>
                </a:moveTo>
                <a:lnTo>
                  <a:pt x="2287" y="12702"/>
                </a:lnTo>
                <a:lnTo>
                  <a:pt x="2263" y="12751"/>
                </a:lnTo>
                <a:lnTo>
                  <a:pt x="2239" y="12800"/>
                </a:lnTo>
                <a:lnTo>
                  <a:pt x="2287" y="12897"/>
                </a:lnTo>
                <a:lnTo>
                  <a:pt x="2360" y="13019"/>
                </a:lnTo>
                <a:lnTo>
                  <a:pt x="2531" y="13213"/>
                </a:lnTo>
                <a:lnTo>
                  <a:pt x="2604" y="13286"/>
                </a:lnTo>
                <a:lnTo>
                  <a:pt x="2725" y="13384"/>
                </a:lnTo>
                <a:lnTo>
                  <a:pt x="2823" y="13432"/>
                </a:lnTo>
                <a:lnTo>
                  <a:pt x="2896" y="13457"/>
                </a:lnTo>
                <a:lnTo>
                  <a:pt x="2944" y="13457"/>
                </a:lnTo>
                <a:lnTo>
                  <a:pt x="3017" y="13408"/>
                </a:lnTo>
                <a:lnTo>
                  <a:pt x="3042" y="13359"/>
                </a:lnTo>
                <a:lnTo>
                  <a:pt x="3066" y="13286"/>
                </a:lnTo>
                <a:lnTo>
                  <a:pt x="3042" y="13238"/>
                </a:lnTo>
                <a:lnTo>
                  <a:pt x="2969" y="13165"/>
                </a:lnTo>
                <a:lnTo>
                  <a:pt x="2896" y="13116"/>
                </a:lnTo>
                <a:lnTo>
                  <a:pt x="2750" y="12994"/>
                </a:lnTo>
                <a:lnTo>
                  <a:pt x="2579" y="12824"/>
                </a:lnTo>
                <a:lnTo>
                  <a:pt x="2482" y="12727"/>
                </a:lnTo>
                <a:lnTo>
                  <a:pt x="2385" y="12678"/>
                </a:lnTo>
                <a:close/>
                <a:moveTo>
                  <a:pt x="5645" y="6084"/>
                </a:moveTo>
                <a:lnTo>
                  <a:pt x="5499" y="6108"/>
                </a:lnTo>
                <a:lnTo>
                  <a:pt x="5353" y="6157"/>
                </a:lnTo>
                <a:lnTo>
                  <a:pt x="5231" y="6230"/>
                </a:lnTo>
                <a:lnTo>
                  <a:pt x="5085" y="6327"/>
                </a:lnTo>
                <a:lnTo>
                  <a:pt x="4818" y="6546"/>
                </a:lnTo>
                <a:lnTo>
                  <a:pt x="4599" y="6790"/>
                </a:lnTo>
                <a:lnTo>
                  <a:pt x="4355" y="7082"/>
                </a:lnTo>
                <a:lnTo>
                  <a:pt x="4161" y="7349"/>
                </a:lnTo>
                <a:lnTo>
                  <a:pt x="3796" y="7860"/>
                </a:lnTo>
                <a:lnTo>
                  <a:pt x="3382" y="8420"/>
                </a:lnTo>
                <a:lnTo>
                  <a:pt x="3163" y="8688"/>
                </a:lnTo>
                <a:lnTo>
                  <a:pt x="2920" y="8931"/>
                </a:lnTo>
                <a:lnTo>
                  <a:pt x="2433" y="9393"/>
                </a:lnTo>
                <a:lnTo>
                  <a:pt x="2190" y="9636"/>
                </a:lnTo>
                <a:lnTo>
                  <a:pt x="1971" y="9880"/>
                </a:lnTo>
                <a:lnTo>
                  <a:pt x="1922" y="9953"/>
                </a:lnTo>
                <a:lnTo>
                  <a:pt x="1922" y="10050"/>
                </a:lnTo>
                <a:lnTo>
                  <a:pt x="1922" y="10123"/>
                </a:lnTo>
                <a:lnTo>
                  <a:pt x="1971" y="10172"/>
                </a:lnTo>
                <a:lnTo>
                  <a:pt x="2044" y="10220"/>
                </a:lnTo>
                <a:lnTo>
                  <a:pt x="2117" y="10245"/>
                </a:lnTo>
                <a:lnTo>
                  <a:pt x="2190" y="10245"/>
                </a:lnTo>
                <a:lnTo>
                  <a:pt x="2263" y="10196"/>
                </a:lnTo>
                <a:lnTo>
                  <a:pt x="2312" y="10147"/>
                </a:lnTo>
                <a:lnTo>
                  <a:pt x="2360" y="10293"/>
                </a:lnTo>
                <a:lnTo>
                  <a:pt x="2409" y="10439"/>
                </a:lnTo>
                <a:lnTo>
                  <a:pt x="2555" y="10756"/>
                </a:lnTo>
                <a:lnTo>
                  <a:pt x="2823" y="11169"/>
                </a:lnTo>
                <a:lnTo>
                  <a:pt x="3042" y="11583"/>
                </a:lnTo>
                <a:lnTo>
                  <a:pt x="3309" y="12021"/>
                </a:lnTo>
                <a:lnTo>
                  <a:pt x="3455" y="12240"/>
                </a:lnTo>
                <a:lnTo>
                  <a:pt x="3601" y="12435"/>
                </a:lnTo>
                <a:lnTo>
                  <a:pt x="3772" y="12605"/>
                </a:lnTo>
                <a:lnTo>
                  <a:pt x="3942" y="12751"/>
                </a:lnTo>
                <a:lnTo>
                  <a:pt x="4015" y="12775"/>
                </a:lnTo>
                <a:lnTo>
                  <a:pt x="4088" y="12775"/>
                </a:lnTo>
                <a:lnTo>
                  <a:pt x="4161" y="12751"/>
                </a:lnTo>
                <a:lnTo>
                  <a:pt x="4209" y="12727"/>
                </a:lnTo>
                <a:lnTo>
                  <a:pt x="4282" y="12629"/>
                </a:lnTo>
                <a:lnTo>
                  <a:pt x="4282" y="12556"/>
                </a:lnTo>
                <a:lnTo>
                  <a:pt x="4282" y="12508"/>
                </a:lnTo>
                <a:lnTo>
                  <a:pt x="4258" y="12459"/>
                </a:lnTo>
                <a:lnTo>
                  <a:pt x="4209" y="12410"/>
                </a:lnTo>
                <a:lnTo>
                  <a:pt x="4039" y="12240"/>
                </a:lnTo>
                <a:lnTo>
                  <a:pt x="3893" y="12070"/>
                </a:lnTo>
                <a:lnTo>
                  <a:pt x="3626" y="11680"/>
                </a:lnTo>
                <a:lnTo>
                  <a:pt x="3358" y="11291"/>
                </a:lnTo>
                <a:lnTo>
                  <a:pt x="3139" y="10877"/>
                </a:lnTo>
                <a:lnTo>
                  <a:pt x="2920" y="10464"/>
                </a:lnTo>
                <a:lnTo>
                  <a:pt x="2750" y="10172"/>
                </a:lnTo>
                <a:lnTo>
                  <a:pt x="2579" y="9928"/>
                </a:lnTo>
                <a:lnTo>
                  <a:pt x="2920" y="9612"/>
                </a:lnTo>
                <a:lnTo>
                  <a:pt x="3066" y="9904"/>
                </a:lnTo>
                <a:lnTo>
                  <a:pt x="3212" y="10172"/>
                </a:lnTo>
                <a:lnTo>
                  <a:pt x="3528" y="10658"/>
                </a:lnTo>
                <a:lnTo>
                  <a:pt x="3747" y="10999"/>
                </a:lnTo>
                <a:lnTo>
                  <a:pt x="3966" y="11340"/>
                </a:lnTo>
                <a:lnTo>
                  <a:pt x="4112" y="11510"/>
                </a:lnTo>
                <a:lnTo>
                  <a:pt x="4234" y="11656"/>
                </a:lnTo>
                <a:lnTo>
                  <a:pt x="4380" y="11778"/>
                </a:lnTo>
                <a:lnTo>
                  <a:pt x="4550" y="11875"/>
                </a:lnTo>
                <a:lnTo>
                  <a:pt x="4623" y="11899"/>
                </a:lnTo>
                <a:lnTo>
                  <a:pt x="4672" y="11899"/>
                </a:lnTo>
                <a:lnTo>
                  <a:pt x="4745" y="11875"/>
                </a:lnTo>
                <a:lnTo>
                  <a:pt x="4793" y="11851"/>
                </a:lnTo>
                <a:lnTo>
                  <a:pt x="4842" y="11778"/>
                </a:lnTo>
                <a:lnTo>
                  <a:pt x="4866" y="11729"/>
                </a:lnTo>
                <a:lnTo>
                  <a:pt x="4866" y="11656"/>
                </a:lnTo>
                <a:lnTo>
                  <a:pt x="4842" y="11607"/>
                </a:lnTo>
                <a:lnTo>
                  <a:pt x="4599" y="11267"/>
                </a:lnTo>
                <a:lnTo>
                  <a:pt x="4331" y="10950"/>
                </a:lnTo>
                <a:lnTo>
                  <a:pt x="4088" y="10634"/>
                </a:lnTo>
                <a:lnTo>
                  <a:pt x="3845" y="10318"/>
                </a:lnTo>
                <a:lnTo>
                  <a:pt x="3528" y="9855"/>
                </a:lnTo>
                <a:lnTo>
                  <a:pt x="3334" y="9612"/>
                </a:lnTo>
                <a:lnTo>
                  <a:pt x="3139" y="9417"/>
                </a:lnTo>
                <a:lnTo>
                  <a:pt x="3480" y="9077"/>
                </a:lnTo>
                <a:lnTo>
                  <a:pt x="3577" y="9223"/>
                </a:lnTo>
                <a:lnTo>
                  <a:pt x="3674" y="9344"/>
                </a:lnTo>
                <a:lnTo>
                  <a:pt x="3893" y="9661"/>
                </a:lnTo>
                <a:lnTo>
                  <a:pt x="4112" y="9977"/>
                </a:lnTo>
                <a:lnTo>
                  <a:pt x="4282" y="10196"/>
                </a:lnTo>
                <a:lnTo>
                  <a:pt x="4501" y="10415"/>
                </a:lnTo>
                <a:lnTo>
                  <a:pt x="4599" y="10512"/>
                </a:lnTo>
                <a:lnTo>
                  <a:pt x="4720" y="10610"/>
                </a:lnTo>
                <a:lnTo>
                  <a:pt x="4866" y="10658"/>
                </a:lnTo>
                <a:lnTo>
                  <a:pt x="4988" y="10707"/>
                </a:lnTo>
                <a:lnTo>
                  <a:pt x="5085" y="10707"/>
                </a:lnTo>
                <a:lnTo>
                  <a:pt x="5183" y="10683"/>
                </a:lnTo>
                <a:lnTo>
                  <a:pt x="5231" y="10610"/>
                </a:lnTo>
                <a:lnTo>
                  <a:pt x="5256" y="10537"/>
                </a:lnTo>
                <a:lnTo>
                  <a:pt x="5280" y="10464"/>
                </a:lnTo>
                <a:lnTo>
                  <a:pt x="5256" y="10391"/>
                </a:lnTo>
                <a:lnTo>
                  <a:pt x="5207" y="10318"/>
                </a:lnTo>
                <a:lnTo>
                  <a:pt x="5110" y="10269"/>
                </a:lnTo>
                <a:lnTo>
                  <a:pt x="4988" y="10220"/>
                </a:lnTo>
                <a:lnTo>
                  <a:pt x="4866" y="10147"/>
                </a:lnTo>
                <a:lnTo>
                  <a:pt x="4745" y="10050"/>
                </a:lnTo>
                <a:lnTo>
                  <a:pt x="4647" y="9953"/>
                </a:lnTo>
                <a:lnTo>
                  <a:pt x="4453" y="9734"/>
                </a:lnTo>
                <a:lnTo>
                  <a:pt x="4282" y="9515"/>
                </a:lnTo>
                <a:lnTo>
                  <a:pt x="3991" y="9174"/>
                </a:lnTo>
                <a:lnTo>
                  <a:pt x="3845" y="9004"/>
                </a:lnTo>
                <a:lnTo>
                  <a:pt x="3747" y="8931"/>
                </a:lnTo>
                <a:lnTo>
                  <a:pt x="3650" y="8882"/>
                </a:lnTo>
                <a:lnTo>
                  <a:pt x="3966" y="8517"/>
                </a:lnTo>
                <a:lnTo>
                  <a:pt x="4039" y="8420"/>
                </a:lnTo>
                <a:lnTo>
                  <a:pt x="4185" y="8615"/>
                </a:lnTo>
                <a:lnTo>
                  <a:pt x="4331" y="8809"/>
                </a:lnTo>
                <a:lnTo>
                  <a:pt x="4647" y="9150"/>
                </a:lnTo>
                <a:lnTo>
                  <a:pt x="5183" y="9709"/>
                </a:lnTo>
                <a:lnTo>
                  <a:pt x="5304" y="9807"/>
                </a:lnTo>
                <a:lnTo>
                  <a:pt x="5426" y="9904"/>
                </a:lnTo>
                <a:lnTo>
                  <a:pt x="5548" y="9977"/>
                </a:lnTo>
                <a:lnTo>
                  <a:pt x="5718" y="9977"/>
                </a:lnTo>
                <a:lnTo>
                  <a:pt x="5767" y="9953"/>
                </a:lnTo>
                <a:lnTo>
                  <a:pt x="5791" y="9904"/>
                </a:lnTo>
                <a:lnTo>
                  <a:pt x="5840" y="9855"/>
                </a:lnTo>
                <a:lnTo>
                  <a:pt x="5840" y="9807"/>
                </a:lnTo>
                <a:lnTo>
                  <a:pt x="5815" y="9685"/>
                </a:lnTo>
                <a:lnTo>
                  <a:pt x="5767" y="9588"/>
                </a:lnTo>
                <a:lnTo>
                  <a:pt x="5669" y="9515"/>
                </a:lnTo>
                <a:lnTo>
                  <a:pt x="5572" y="9417"/>
                </a:lnTo>
                <a:lnTo>
                  <a:pt x="5304" y="9174"/>
                </a:lnTo>
                <a:lnTo>
                  <a:pt x="5012" y="8907"/>
                </a:lnTo>
                <a:lnTo>
                  <a:pt x="4647" y="8542"/>
                </a:lnTo>
                <a:lnTo>
                  <a:pt x="4282" y="8201"/>
                </a:lnTo>
                <a:lnTo>
                  <a:pt x="4234" y="8152"/>
                </a:lnTo>
                <a:lnTo>
                  <a:pt x="4599" y="7690"/>
                </a:lnTo>
                <a:lnTo>
                  <a:pt x="4696" y="7885"/>
                </a:lnTo>
                <a:lnTo>
                  <a:pt x="4842" y="8079"/>
                </a:lnTo>
                <a:lnTo>
                  <a:pt x="5134" y="8396"/>
                </a:lnTo>
                <a:lnTo>
                  <a:pt x="5329" y="8590"/>
                </a:lnTo>
                <a:lnTo>
                  <a:pt x="5548" y="8809"/>
                </a:lnTo>
                <a:lnTo>
                  <a:pt x="5791" y="9004"/>
                </a:lnTo>
                <a:lnTo>
                  <a:pt x="5913" y="9077"/>
                </a:lnTo>
                <a:lnTo>
                  <a:pt x="6034" y="9150"/>
                </a:lnTo>
                <a:lnTo>
                  <a:pt x="6180" y="9150"/>
                </a:lnTo>
                <a:lnTo>
                  <a:pt x="6205" y="9101"/>
                </a:lnTo>
                <a:lnTo>
                  <a:pt x="6253" y="9052"/>
                </a:lnTo>
                <a:lnTo>
                  <a:pt x="6278" y="9004"/>
                </a:lnTo>
                <a:lnTo>
                  <a:pt x="6278" y="8931"/>
                </a:lnTo>
                <a:lnTo>
                  <a:pt x="6253" y="8882"/>
                </a:lnTo>
                <a:lnTo>
                  <a:pt x="6229" y="8834"/>
                </a:lnTo>
                <a:lnTo>
                  <a:pt x="6034" y="8639"/>
                </a:lnTo>
                <a:lnTo>
                  <a:pt x="5840" y="8469"/>
                </a:lnTo>
                <a:lnTo>
                  <a:pt x="5621" y="8298"/>
                </a:lnTo>
                <a:lnTo>
                  <a:pt x="5402" y="8104"/>
                </a:lnTo>
                <a:lnTo>
                  <a:pt x="5110" y="7787"/>
                </a:lnTo>
                <a:lnTo>
                  <a:pt x="4939" y="7641"/>
                </a:lnTo>
                <a:lnTo>
                  <a:pt x="4745" y="7495"/>
                </a:lnTo>
                <a:lnTo>
                  <a:pt x="4915" y="7301"/>
                </a:lnTo>
                <a:lnTo>
                  <a:pt x="5061" y="7155"/>
                </a:lnTo>
                <a:lnTo>
                  <a:pt x="5402" y="7495"/>
                </a:lnTo>
                <a:lnTo>
                  <a:pt x="5718" y="7885"/>
                </a:lnTo>
                <a:lnTo>
                  <a:pt x="5888" y="8104"/>
                </a:lnTo>
                <a:lnTo>
                  <a:pt x="6132" y="8323"/>
                </a:lnTo>
                <a:lnTo>
                  <a:pt x="6253" y="8420"/>
                </a:lnTo>
                <a:lnTo>
                  <a:pt x="6375" y="8469"/>
                </a:lnTo>
                <a:lnTo>
                  <a:pt x="6497" y="8493"/>
                </a:lnTo>
                <a:lnTo>
                  <a:pt x="6643" y="8493"/>
                </a:lnTo>
                <a:lnTo>
                  <a:pt x="6716" y="8444"/>
                </a:lnTo>
                <a:lnTo>
                  <a:pt x="6764" y="8371"/>
                </a:lnTo>
                <a:lnTo>
                  <a:pt x="6764" y="8298"/>
                </a:lnTo>
                <a:lnTo>
                  <a:pt x="6740" y="8225"/>
                </a:lnTo>
                <a:lnTo>
                  <a:pt x="6643" y="8128"/>
                </a:lnTo>
                <a:lnTo>
                  <a:pt x="6545" y="8055"/>
                </a:lnTo>
                <a:lnTo>
                  <a:pt x="6424" y="7982"/>
                </a:lnTo>
                <a:lnTo>
                  <a:pt x="6326" y="7885"/>
                </a:lnTo>
                <a:lnTo>
                  <a:pt x="6205" y="7787"/>
                </a:lnTo>
                <a:lnTo>
                  <a:pt x="6083" y="7641"/>
                </a:lnTo>
                <a:lnTo>
                  <a:pt x="5864" y="7398"/>
                </a:lnTo>
                <a:lnTo>
                  <a:pt x="5742" y="7252"/>
                </a:lnTo>
                <a:lnTo>
                  <a:pt x="5621" y="7130"/>
                </a:lnTo>
                <a:lnTo>
                  <a:pt x="5450" y="7009"/>
                </a:lnTo>
                <a:lnTo>
                  <a:pt x="5304" y="6936"/>
                </a:lnTo>
                <a:lnTo>
                  <a:pt x="5718" y="6595"/>
                </a:lnTo>
                <a:lnTo>
                  <a:pt x="6326" y="7203"/>
                </a:lnTo>
                <a:lnTo>
                  <a:pt x="6643" y="7520"/>
                </a:lnTo>
                <a:lnTo>
                  <a:pt x="6910" y="7860"/>
                </a:lnTo>
                <a:lnTo>
                  <a:pt x="7251" y="8274"/>
                </a:lnTo>
                <a:lnTo>
                  <a:pt x="7543" y="8688"/>
                </a:lnTo>
                <a:lnTo>
                  <a:pt x="8176" y="9539"/>
                </a:lnTo>
                <a:lnTo>
                  <a:pt x="8954" y="10512"/>
                </a:lnTo>
                <a:lnTo>
                  <a:pt x="9733" y="11486"/>
                </a:lnTo>
                <a:lnTo>
                  <a:pt x="10098" y="11997"/>
                </a:lnTo>
                <a:lnTo>
                  <a:pt x="10463" y="12508"/>
                </a:lnTo>
                <a:lnTo>
                  <a:pt x="10828" y="13019"/>
                </a:lnTo>
                <a:lnTo>
                  <a:pt x="11023" y="13262"/>
                </a:lnTo>
                <a:lnTo>
                  <a:pt x="11242" y="13481"/>
                </a:lnTo>
                <a:lnTo>
                  <a:pt x="11339" y="13554"/>
                </a:lnTo>
                <a:lnTo>
                  <a:pt x="11436" y="13578"/>
                </a:lnTo>
                <a:lnTo>
                  <a:pt x="11509" y="13554"/>
                </a:lnTo>
                <a:lnTo>
                  <a:pt x="11582" y="13505"/>
                </a:lnTo>
                <a:lnTo>
                  <a:pt x="11655" y="13432"/>
                </a:lnTo>
                <a:lnTo>
                  <a:pt x="11680" y="13359"/>
                </a:lnTo>
                <a:lnTo>
                  <a:pt x="11704" y="13238"/>
                </a:lnTo>
                <a:lnTo>
                  <a:pt x="11680" y="13140"/>
                </a:lnTo>
                <a:lnTo>
                  <a:pt x="11558" y="12897"/>
                </a:lnTo>
                <a:lnTo>
                  <a:pt x="11388" y="12629"/>
                </a:lnTo>
                <a:lnTo>
                  <a:pt x="11217" y="12386"/>
                </a:lnTo>
                <a:lnTo>
                  <a:pt x="11047" y="12143"/>
                </a:lnTo>
                <a:lnTo>
                  <a:pt x="10268" y="11194"/>
                </a:lnTo>
                <a:lnTo>
                  <a:pt x="10001" y="10853"/>
                </a:lnTo>
                <a:lnTo>
                  <a:pt x="10147" y="10756"/>
                </a:lnTo>
                <a:lnTo>
                  <a:pt x="10220" y="10877"/>
                </a:lnTo>
                <a:lnTo>
                  <a:pt x="10317" y="10999"/>
                </a:lnTo>
                <a:lnTo>
                  <a:pt x="10463" y="11169"/>
                </a:lnTo>
                <a:lnTo>
                  <a:pt x="10633" y="11364"/>
                </a:lnTo>
                <a:lnTo>
                  <a:pt x="10828" y="11510"/>
                </a:lnTo>
                <a:lnTo>
                  <a:pt x="11023" y="11656"/>
                </a:lnTo>
                <a:lnTo>
                  <a:pt x="11071" y="11680"/>
                </a:lnTo>
                <a:lnTo>
                  <a:pt x="11144" y="11680"/>
                </a:lnTo>
                <a:lnTo>
                  <a:pt x="11217" y="11656"/>
                </a:lnTo>
                <a:lnTo>
                  <a:pt x="11266" y="11632"/>
                </a:lnTo>
                <a:lnTo>
                  <a:pt x="11315" y="11559"/>
                </a:lnTo>
                <a:lnTo>
                  <a:pt x="11339" y="11510"/>
                </a:lnTo>
                <a:lnTo>
                  <a:pt x="11339" y="11437"/>
                </a:lnTo>
                <a:lnTo>
                  <a:pt x="11315" y="11364"/>
                </a:lnTo>
                <a:lnTo>
                  <a:pt x="11169" y="11218"/>
                </a:lnTo>
                <a:lnTo>
                  <a:pt x="11023" y="11072"/>
                </a:lnTo>
                <a:lnTo>
                  <a:pt x="10682" y="10804"/>
                </a:lnTo>
                <a:lnTo>
                  <a:pt x="10390" y="10512"/>
                </a:lnTo>
                <a:lnTo>
                  <a:pt x="10390" y="10488"/>
                </a:lnTo>
                <a:lnTo>
                  <a:pt x="10731" y="10026"/>
                </a:lnTo>
                <a:lnTo>
                  <a:pt x="10828" y="10172"/>
                </a:lnTo>
                <a:lnTo>
                  <a:pt x="10901" y="10293"/>
                </a:lnTo>
                <a:lnTo>
                  <a:pt x="11023" y="10439"/>
                </a:lnTo>
                <a:lnTo>
                  <a:pt x="11169" y="10610"/>
                </a:lnTo>
                <a:lnTo>
                  <a:pt x="11315" y="10756"/>
                </a:lnTo>
                <a:lnTo>
                  <a:pt x="11412" y="10926"/>
                </a:lnTo>
                <a:lnTo>
                  <a:pt x="11485" y="10999"/>
                </a:lnTo>
                <a:lnTo>
                  <a:pt x="11534" y="11048"/>
                </a:lnTo>
                <a:lnTo>
                  <a:pt x="11607" y="11048"/>
                </a:lnTo>
                <a:lnTo>
                  <a:pt x="11680" y="11023"/>
                </a:lnTo>
                <a:lnTo>
                  <a:pt x="11753" y="10975"/>
                </a:lnTo>
                <a:lnTo>
                  <a:pt x="11777" y="10902"/>
                </a:lnTo>
                <a:lnTo>
                  <a:pt x="11801" y="10829"/>
                </a:lnTo>
                <a:lnTo>
                  <a:pt x="11777" y="10731"/>
                </a:lnTo>
                <a:lnTo>
                  <a:pt x="11680" y="10585"/>
                </a:lnTo>
                <a:lnTo>
                  <a:pt x="11582" y="10439"/>
                </a:lnTo>
                <a:lnTo>
                  <a:pt x="11315" y="10196"/>
                </a:lnTo>
                <a:lnTo>
                  <a:pt x="11169" y="10050"/>
                </a:lnTo>
                <a:lnTo>
                  <a:pt x="11023" y="9904"/>
                </a:lnTo>
                <a:lnTo>
                  <a:pt x="10925" y="9807"/>
                </a:lnTo>
                <a:lnTo>
                  <a:pt x="11217" y="9539"/>
                </a:lnTo>
                <a:lnTo>
                  <a:pt x="11315" y="9636"/>
                </a:lnTo>
                <a:lnTo>
                  <a:pt x="11412" y="9782"/>
                </a:lnTo>
                <a:lnTo>
                  <a:pt x="11582" y="10026"/>
                </a:lnTo>
                <a:lnTo>
                  <a:pt x="11655" y="10172"/>
                </a:lnTo>
                <a:lnTo>
                  <a:pt x="11753" y="10293"/>
                </a:lnTo>
                <a:lnTo>
                  <a:pt x="11874" y="10391"/>
                </a:lnTo>
                <a:lnTo>
                  <a:pt x="11996" y="10488"/>
                </a:lnTo>
                <a:lnTo>
                  <a:pt x="12093" y="10512"/>
                </a:lnTo>
                <a:lnTo>
                  <a:pt x="12190" y="10512"/>
                </a:lnTo>
                <a:lnTo>
                  <a:pt x="12239" y="10464"/>
                </a:lnTo>
                <a:lnTo>
                  <a:pt x="12312" y="10391"/>
                </a:lnTo>
                <a:lnTo>
                  <a:pt x="12336" y="10318"/>
                </a:lnTo>
                <a:lnTo>
                  <a:pt x="12336" y="10245"/>
                </a:lnTo>
                <a:lnTo>
                  <a:pt x="12288" y="10172"/>
                </a:lnTo>
                <a:lnTo>
                  <a:pt x="12215" y="10099"/>
                </a:lnTo>
                <a:lnTo>
                  <a:pt x="12117" y="10026"/>
                </a:lnTo>
                <a:lnTo>
                  <a:pt x="12020" y="9928"/>
                </a:lnTo>
                <a:lnTo>
                  <a:pt x="11850" y="9709"/>
                </a:lnTo>
                <a:lnTo>
                  <a:pt x="11680" y="9466"/>
                </a:lnTo>
                <a:lnTo>
                  <a:pt x="11607" y="9369"/>
                </a:lnTo>
                <a:lnTo>
                  <a:pt x="11485" y="9271"/>
                </a:lnTo>
                <a:lnTo>
                  <a:pt x="11704" y="9077"/>
                </a:lnTo>
                <a:lnTo>
                  <a:pt x="11972" y="9223"/>
                </a:lnTo>
                <a:lnTo>
                  <a:pt x="12215" y="9417"/>
                </a:lnTo>
                <a:lnTo>
                  <a:pt x="12409" y="9636"/>
                </a:lnTo>
                <a:lnTo>
                  <a:pt x="12628" y="9880"/>
                </a:lnTo>
                <a:lnTo>
                  <a:pt x="12993" y="10415"/>
                </a:lnTo>
                <a:lnTo>
                  <a:pt x="13334" y="10902"/>
                </a:lnTo>
                <a:lnTo>
                  <a:pt x="13845" y="11559"/>
                </a:lnTo>
                <a:lnTo>
                  <a:pt x="14356" y="12240"/>
                </a:lnTo>
                <a:lnTo>
                  <a:pt x="14551" y="12556"/>
                </a:lnTo>
                <a:lnTo>
                  <a:pt x="14770" y="12921"/>
                </a:lnTo>
                <a:lnTo>
                  <a:pt x="14891" y="13092"/>
                </a:lnTo>
                <a:lnTo>
                  <a:pt x="15037" y="13262"/>
                </a:lnTo>
                <a:lnTo>
                  <a:pt x="15159" y="13384"/>
                </a:lnTo>
                <a:lnTo>
                  <a:pt x="15305" y="13481"/>
                </a:lnTo>
                <a:lnTo>
                  <a:pt x="15427" y="13505"/>
                </a:lnTo>
                <a:lnTo>
                  <a:pt x="15548" y="13481"/>
                </a:lnTo>
                <a:lnTo>
                  <a:pt x="15597" y="13432"/>
                </a:lnTo>
                <a:lnTo>
                  <a:pt x="15621" y="13408"/>
                </a:lnTo>
                <a:lnTo>
                  <a:pt x="15646" y="13359"/>
                </a:lnTo>
                <a:lnTo>
                  <a:pt x="15646" y="13286"/>
                </a:lnTo>
                <a:lnTo>
                  <a:pt x="15597" y="13092"/>
                </a:lnTo>
                <a:lnTo>
                  <a:pt x="15524" y="12897"/>
                </a:lnTo>
                <a:lnTo>
                  <a:pt x="15427" y="12702"/>
                </a:lnTo>
                <a:lnTo>
                  <a:pt x="15281" y="12532"/>
                </a:lnTo>
                <a:lnTo>
                  <a:pt x="15013" y="12167"/>
                </a:lnTo>
                <a:lnTo>
                  <a:pt x="14745" y="11826"/>
                </a:lnTo>
                <a:lnTo>
                  <a:pt x="14478" y="11461"/>
                </a:lnTo>
                <a:lnTo>
                  <a:pt x="14210" y="11121"/>
                </a:lnTo>
                <a:lnTo>
                  <a:pt x="13650" y="10415"/>
                </a:lnTo>
                <a:lnTo>
                  <a:pt x="13310" y="9880"/>
                </a:lnTo>
                <a:lnTo>
                  <a:pt x="13091" y="9588"/>
                </a:lnTo>
                <a:lnTo>
                  <a:pt x="12872" y="9296"/>
                </a:lnTo>
                <a:lnTo>
                  <a:pt x="12604" y="9052"/>
                </a:lnTo>
                <a:lnTo>
                  <a:pt x="12482" y="8931"/>
                </a:lnTo>
                <a:lnTo>
                  <a:pt x="12336" y="8834"/>
                </a:lnTo>
                <a:lnTo>
                  <a:pt x="12215" y="8761"/>
                </a:lnTo>
                <a:lnTo>
                  <a:pt x="12069" y="8688"/>
                </a:lnTo>
                <a:lnTo>
                  <a:pt x="11899" y="8663"/>
                </a:lnTo>
                <a:lnTo>
                  <a:pt x="11753" y="8663"/>
                </a:lnTo>
                <a:lnTo>
                  <a:pt x="11655" y="8615"/>
                </a:lnTo>
                <a:lnTo>
                  <a:pt x="11558" y="8615"/>
                </a:lnTo>
                <a:lnTo>
                  <a:pt x="11388" y="8688"/>
                </a:lnTo>
                <a:lnTo>
                  <a:pt x="11242" y="8785"/>
                </a:lnTo>
                <a:lnTo>
                  <a:pt x="11071" y="8907"/>
                </a:lnTo>
                <a:lnTo>
                  <a:pt x="10950" y="9028"/>
                </a:lnTo>
                <a:lnTo>
                  <a:pt x="10682" y="9320"/>
                </a:lnTo>
                <a:lnTo>
                  <a:pt x="10463" y="9612"/>
                </a:lnTo>
                <a:lnTo>
                  <a:pt x="10074" y="10050"/>
                </a:lnTo>
                <a:lnTo>
                  <a:pt x="9903" y="10318"/>
                </a:lnTo>
                <a:lnTo>
                  <a:pt x="9830" y="10464"/>
                </a:lnTo>
                <a:lnTo>
                  <a:pt x="9782" y="10585"/>
                </a:lnTo>
                <a:lnTo>
                  <a:pt x="8589" y="9125"/>
                </a:lnTo>
                <a:lnTo>
                  <a:pt x="8249" y="8688"/>
                </a:lnTo>
                <a:lnTo>
                  <a:pt x="7908" y="8225"/>
                </a:lnTo>
                <a:lnTo>
                  <a:pt x="7567" y="7787"/>
                </a:lnTo>
                <a:lnTo>
                  <a:pt x="7227" y="7349"/>
                </a:lnTo>
                <a:lnTo>
                  <a:pt x="6935" y="7009"/>
                </a:lnTo>
                <a:lnTo>
                  <a:pt x="6594" y="6668"/>
                </a:lnTo>
                <a:lnTo>
                  <a:pt x="6424" y="6498"/>
                </a:lnTo>
                <a:lnTo>
                  <a:pt x="6229" y="6376"/>
                </a:lnTo>
                <a:lnTo>
                  <a:pt x="6034" y="6254"/>
                </a:lnTo>
                <a:lnTo>
                  <a:pt x="5815" y="6157"/>
                </a:lnTo>
                <a:lnTo>
                  <a:pt x="5742" y="6108"/>
                </a:lnTo>
                <a:lnTo>
                  <a:pt x="5645" y="6084"/>
                </a:lnTo>
                <a:close/>
                <a:moveTo>
                  <a:pt x="5864" y="1388"/>
                </a:moveTo>
                <a:lnTo>
                  <a:pt x="6837" y="1412"/>
                </a:lnTo>
                <a:lnTo>
                  <a:pt x="7811" y="1436"/>
                </a:lnTo>
                <a:lnTo>
                  <a:pt x="8784" y="1485"/>
                </a:lnTo>
                <a:lnTo>
                  <a:pt x="9757" y="1534"/>
                </a:lnTo>
                <a:lnTo>
                  <a:pt x="10755" y="1558"/>
                </a:lnTo>
                <a:lnTo>
                  <a:pt x="12726" y="1558"/>
                </a:lnTo>
                <a:lnTo>
                  <a:pt x="14429" y="1485"/>
                </a:lnTo>
                <a:lnTo>
                  <a:pt x="16181" y="1485"/>
                </a:lnTo>
                <a:lnTo>
                  <a:pt x="16181" y="1558"/>
                </a:lnTo>
                <a:lnTo>
                  <a:pt x="16157" y="1801"/>
                </a:lnTo>
                <a:lnTo>
                  <a:pt x="16132" y="2045"/>
                </a:lnTo>
                <a:lnTo>
                  <a:pt x="16132" y="2507"/>
                </a:lnTo>
                <a:lnTo>
                  <a:pt x="16132" y="2945"/>
                </a:lnTo>
                <a:lnTo>
                  <a:pt x="16181" y="3821"/>
                </a:lnTo>
                <a:lnTo>
                  <a:pt x="16181" y="5062"/>
                </a:lnTo>
                <a:lnTo>
                  <a:pt x="16132" y="6303"/>
                </a:lnTo>
                <a:lnTo>
                  <a:pt x="16059" y="8809"/>
                </a:lnTo>
                <a:lnTo>
                  <a:pt x="16059" y="10561"/>
                </a:lnTo>
                <a:lnTo>
                  <a:pt x="16084" y="12313"/>
                </a:lnTo>
                <a:lnTo>
                  <a:pt x="16108" y="12946"/>
                </a:lnTo>
                <a:lnTo>
                  <a:pt x="16132" y="13603"/>
                </a:lnTo>
                <a:lnTo>
                  <a:pt x="16157" y="13724"/>
                </a:lnTo>
                <a:lnTo>
                  <a:pt x="15524" y="13773"/>
                </a:lnTo>
                <a:lnTo>
                  <a:pt x="14916" y="13797"/>
                </a:lnTo>
                <a:lnTo>
                  <a:pt x="13675" y="13822"/>
                </a:lnTo>
                <a:lnTo>
                  <a:pt x="11193" y="13822"/>
                </a:lnTo>
                <a:lnTo>
                  <a:pt x="8614" y="13846"/>
                </a:lnTo>
                <a:lnTo>
                  <a:pt x="6010" y="13895"/>
                </a:lnTo>
                <a:lnTo>
                  <a:pt x="4793" y="13895"/>
                </a:lnTo>
                <a:lnTo>
                  <a:pt x="3577" y="13870"/>
                </a:lnTo>
                <a:lnTo>
                  <a:pt x="2263" y="13846"/>
                </a:lnTo>
                <a:lnTo>
                  <a:pt x="1801" y="13846"/>
                </a:lnTo>
                <a:lnTo>
                  <a:pt x="1728" y="12873"/>
                </a:lnTo>
                <a:lnTo>
                  <a:pt x="1655" y="11899"/>
                </a:lnTo>
                <a:lnTo>
                  <a:pt x="1606" y="10950"/>
                </a:lnTo>
                <a:lnTo>
                  <a:pt x="1582" y="9977"/>
                </a:lnTo>
                <a:lnTo>
                  <a:pt x="1582" y="8882"/>
                </a:lnTo>
                <a:lnTo>
                  <a:pt x="1606" y="7787"/>
                </a:lnTo>
                <a:lnTo>
                  <a:pt x="1606" y="6668"/>
                </a:lnTo>
                <a:lnTo>
                  <a:pt x="1582" y="5573"/>
                </a:lnTo>
                <a:lnTo>
                  <a:pt x="1533" y="4356"/>
                </a:lnTo>
                <a:lnTo>
                  <a:pt x="1484" y="3115"/>
                </a:lnTo>
                <a:lnTo>
                  <a:pt x="1460" y="2483"/>
                </a:lnTo>
                <a:lnTo>
                  <a:pt x="1460" y="1850"/>
                </a:lnTo>
                <a:lnTo>
                  <a:pt x="1436" y="1631"/>
                </a:lnTo>
                <a:lnTo>
                  <a:pt x="1411" y="1412"/>
                </a:lnTo>
                <a:lnTo>
                  <a:pt x="1557" y="1412"/>
                </a:lnTo>
                <a:lnTo>
                  <a:pt x="1703" y="1436"/>
                </a:lnTo>
                <a:lnTo>
                  <a:pt x="1849" y="1485"/>
                </a:lnTo>
                <a:lnTo>
                  <a:pt x="1995" y="1509"/>
                </a:lnTo>
                <a:lnTo>
                  <a:pt x="2433" y="1558"/>
                </a:lnTo>
                <a:lnTo>
                  <a:pt x="2871" y="1558"/>
                </a:lnTo>
                <a:lnTo>
                  <a:pt x="3358" y="1534"/>
                </a:lnTo>
                <a:lnTo>
                  <a:pt x="3869" y="1485"/>
                </a:lnTo>
                <a:lnTo>
                  <a:pt x="4866" y="1412"/>
                </a:lnTo>
                <a:lnTo>
                  <a:pt x="5864" y="1388"/>
                </a:lnTo>
                <a:close/>
                <a:moveTo>
                  <a:pt x="6375" y="925"/>
                </a:moveTo>
                <a:lnTo>
                  <a:pt x="5353" y="950"/>
                </a:lnTo>
                <a:lnTo>
                  <a:pt x="4331" y="998"/>
                </a:lnTo>
                <a:lnTo>
                  <a:pt x="3334" y="1071"/>
                </a:lnTo>
                <a:lnTo>
                  <a:pt x="2823" y="1096"/>
                </a:lnTo>
                <a:lnTo>
                  <a:pt x="2190" y="1096"/>
                </a:lnTo>
                <a:lnTo>
                  <a:pt x="2020" y="1071"/>
                </a:lnTo>
                <a:lnTo>
                  <a:pt x="1728" y="1023"/>
                </a:lnTo>
                <a:lnTo>
                  <a:pt x="1582" y="1023"/>
                </a:lnTo>
                <a:lnTo>
                  <a:pt x="1436" y="1047"/>
                </a:lnTo>
                <a:lnTo>
                  <a:pt x="1314" y="1120"/>
                </a:lnTo>
                <a:lnTo>
                  <a:pt x="1241" y="1242"/>
                </a:lnTo>
                <a:lnTo>
                  <a:pt x="1192" y="1290"/>
                </a:lnTo>
                <a:lnTo>
                  <a:pt x="1144" y="1339"/>
                </a:lnTo>
                <a:lnTo>
                  <a:pt x="1095" y="1509"/>
                </a:lnTo>
                <a:lnTo>
                  <a:pt x="1071" y="1680"/>
                </a:lnTo>
                <a:lnTo>
                  <a:pt x="1046" y="1899"/>
                </a:lnTo>
                <a:lnTo>
                  <a:pt x="1046" y="2288"/>
                </a:lnTo>
                <a:lnTo>
                  <a:pt x="1046" y="2531"/>
                </a:lnTo>
                <a:lnTo>
                  <a:pt x="1046" y="3213"/>
                </a:lnTo>
                <a:lnTo>
                  <a:pt x="1071" y="3918"/>
                </a:lnTo>
                <a:lnTo>
                  <a:pt x="1119" y="5330"/>
                </a:lnTo>
                <a:lnTo>
                  <a:pt x="1144" y="6352"/>
                </a:lnTo>
                <a:lnTo>
                  <a:pt x="1144" y="7374"/>
                </a:lnTo>
                <a:lnTo>
                  <a:pt x="1119" y="9417"/>
                </a:lnTo>
                <a:lnTo>
                  <a:pt x="1144" y="10634"/>
                </a:lnTo>
                <a:lnTo>
                  <a:pt x="1192" y="11851"/>
                </a:lnTo>
                <a:lnTo>
                  <a:pt x="1290" y="13043"/>
                </a:lnTo>
                <a:lnTo>
                  <a:pt x="1387" y="14260"/>
                </a:lnTo>
                <a:lnTo>
                  <a:pt x="1411" y="14357"/>
                </a:lnTo>
                <a:lnTo>
                  <a:pt x="1460" y="14406"/>
                </a:lnTo>
                <a:lnTo>
                  <a:pt x="1533" y="14454"/>
                </a:lnTo>
                <a:lnTo>
                  <a:pt x="1606" y="14479"/>
                </a:lnTo>
                <a:lnTo>
                  <a:pt x="1679" y="14479"/>
                </a:lnTo>
                <a:lnTo>
                  <a:pt x="1752" y="14430"/>
                </a:lnTo>
                <a:lnTo>
                  <a:pt x="1801" y="14381"/>
                </a:lnTo>
                <a:lnTo>
                  <a:pt x="1825" y="14308"/>
                </a:lnTo>
                <a:lnTo>
                  <a:pt x="2141" y="14357"/>
                </a:lnTo>
                <a:lnTo>
                  <a:pt x="2969" y="14357"/>
                </a:lnTo>
                <a:lnTo>
                  <a:pt x="4282" y="14406"/>
                </a:lnTo>
                <a:lnTo>
                  <a:pt x="5572" y="14430"/>
                </a:lnTo>
                <a:lnTo>
                  <a:pt x="6837" y="14406"/>
                </a:lnTo>
                <a:lnTo>
                  <a:pt x="8103" y="14406"/>
                </a:lnTo>
                <a:lnTo>
                  <a:pt x="10633" y="14357"/>
                </a:lnTo>
                <a:lnTo>
                  <a:pt x="12045" y="14333"/>
                </a:lnTo>
                <a:lnTo>
                  <a:pt x="13480" y="14333"/>
                </a:lnTo>
                <a:lnTo>
                  <a:pt x="14891" y="14308"/>
                </a:lnTo>
                <a:lnTo>
                  <a:pt x="15597" y="14284"/>
                </a:lnTo>
                <a:lnTo>
                  <a:pt x="16303" y="14235"/>
                </a:lnTo>
                <a:lnTo>
                  <a:pt x="16400" y="14211"/>
                </a:lnTo>
                <a:lnTo>
                  <a:pt x="16473" y="14211"/>
                </a:lnTo>
                <a:lnTo>
                  <a:pt x="16546" y="14187"/>
                </a:lnTo>
                <a:lnTo>
                  <a:pt x="16619" y="14138"/>
                </a:lnTo>
                <a:lnTo>
                  <a:pt x="16643" y="14065"/>
                </a:lnTo>
                <a:lnTo>
                  <a:pt x="16668" y="13992"/>
                </a:lnTo>
                <a:lnTo>
                  <a:pt x="16668" y="13895"/>
                </a:lnTo>
                <a:lnTo>
                  <a:pt x="16643" y="13822"/>
                </a:lnTo>
                <a:lnTo>
                  <a:pt x="16570" y="13773"/>
                </a:lnTo>
                <a:lnTo>
                  <a:pt x="16570" y="13773"/>
                </a:lnTo>
                <a:lnTo>
                  <a:pt x="16643" y="13797"/>
                </a:lnTo>
                <a:lnTo>
                  <a:pt x="16668" y="13797"/>
                </a:lnTo>
                <a:lnTo>
                  <a:pt x="16643" y="13700"/>
                </a:lnTo>
                <a:lnTo>
                  <a:pt x="16619" y="13603"/>
                </a:lnTo>
                <a:lnTo>
                  <a:pt x="16595" y="13043"/>
                </a:lnTo>
                <a:lnTo>
                  <a:pt x="16546" y="11729"/>
                </a:lnTo>
                <a:lnTo>
                  <a:pt x="16546" y="9685"/>
                </a:lnTo>
                <a:lnTo>
                  <a:pt x="16570" y="7666"/>
                </a:lnTo>
                <a:lnTo>
                  <a:pt x="16643" y="5184"/>
                </a:lnTo>
                <a:lnTo>
                  <a:pt x="16643" y="3943"/>
                </a:lnTo>
                <a:lnTo>
                  <a:pt x="16595" y="2702"/>
                </a:lnTo>
                <a:lnTo>
                  <a:pt x="16619" y="2312"/>
                </a:lnTo>
                <a:lnTo>
                  <a:pt x="16619" y="2045"/>
                </a:lnTo>
                <a:lnTo>
                  <a:pt x="16643" y="1753"/>
                </a:lnTo>
                <a:lnTo>
                  <a:pt x="16619" y="1485"/>
                </a:lnTo>
                <a:lnTo>
                  <a:pt x="16546" y="1266"/>
                </a:lnTo>
                <a:lnTo>
                  <a:pt x="16522" y="1169"/>
                </a:lnTo>
                <a:lnTo>
                  <a:pt x="16449" y="1120"/>
                </a:lnTo>
                <a:lnTo>
                  <a:pt x="16400" y="1071"/>
                </a:lnTo>
                <a:lnTo>
                  <a:pt x="16278" y="1071"/>
                </a:lnTo>
                <a:lnTo>
                  <a:pt x="16205" y="1047"/>
                </a:lnTo>
                <a:lnTo>
                  <a:pt x="15792" y="974"/>
                </a:lnTo>
                <a:lnTo>
                  <a:pt x="15354" y="950"/>
                </a:lnTo>
                <a:lnTo>
                  <a:pt x="14916" y="925"/>
                </a:lnTo>
                <a:lnTo>
                  <a:pt x="14478" y="950"/>
                </a:lnTo>
                <a:lnTo>
                  <a:pt x="13577" y="998"/>
                </a:lnTo>
                <a:lnTo>
                  <a:pt x="12726" y="1071"/>
                </a:lnTo>
                <a:lnTo>
                  <a:pt x="11631" y="1096"/>
                </a:lnTo>
                <a:lnTo>
                  <a:pt x="10560" y="1096"/>
                </a:lnTo>
                <a:lnTo>
                  <a:pt x="9490" y="1047"/>
                </a:lnTo>
                <a:lnTo>
                  <a:pt x="8395" y="998"/>
                </a:lnTo>
                <a:lnTo>
                  <a:pt x="7373" y="950"/>
                </a:lnTo>
                <a:lnTo>
                  <a:pt x="6375" y="925"/>
                </a:lnTo>
                <a:close/>
                <a:moveTo>
                  <a:pt x="3480" y="415"/>
                </a:moveTo>
                <a:lnTo>
                  <a:pt x="4647" y="463"/>
                </a:lnTo>
                <a:lnTo>
                  <a:pt x="8200" y="463"/>
                </a:lnTo>
                <a:lnTo>
                  <a:pt x="10390" y="439"/>
                </a:lnTo>
                <a:lnTo>
                  <a:pt x="12604" y="439"/>
                </a:lnTo>
                <a:lnTo>
                  <a:pt x="17033" y="463"/>
                </a:lnTo>
                <a:lnTo>
                  <a:pt x="16935" y="731"/>
                </a:lnTo>
                <a:lnTo>
                  <a:pt x="16887" y="1023"/>
                </a:lnTo>
                <a:lnTo>
                  <a:pt x="16862" y="1315"/>
                </a:lnTo>
                <a:lnTo>
                  <a:pt x="16862" y="1631"/>
                </a:lnTo>
                <a:lnTo>
                  <a:pt x="16887" y="2239"/>
                </a:lnTo>
                <a:lnTo>
                  <a:pt x="16960" y="2799"/>
                </a:lnTo>
                <a:lnTo>
                  <a:pt x="17057" y="3797"/>
                </a:lnTo>
                <a:lnTo>
                  <a:pt x="17154" y="4770"/>
                </a:lnTo>
                <a:lnTo>
                  <a:pt x="17179" y="5768"/>
                </a:lnTo>
                <a:lnTo>
                  <a:pt x="17203" y="6765"/>
                </a:lnTo>
                <a:lnTo>
                  <a:pt x="17154" y="8031"/>
                </a:lnTo>
                <a:lnTo>
                  <a:pt x="17106" y="9296"/>
                </a:lnTo>
                <a:lnTo>
                  <a:pt x="17033" y="10561"/>
                </a:lnTo>
                <a:lnTo>
                  <a:pt x="16960" y="11802"/>
                </a:lnTo>
                <a:lnTo>
                  <a:pt x="16960" y="12289"/>
                </a:lnTo>
                <a:lnTo>
                  <a:pt x="16960" y="12775"/>
                </a:lnTo>
                <a:lnTo>
                  <a:pt x="16984" y="13749"/>
                </a:lnTo>
                <a:lnTo>
                  <a:pt x="16960" y="14187"/>
                </a:lnTo>
                <a:lnTo>
                  <a:pt x="16960" y="14406"/>
                </a:lnTo>
                <a:lnTo>
                  <a:pt x="16984" y="14625"/>
                </a:lnTo>
                <a:lnTo>
                  <a:pt x="16497" y="14722"/>
                </a:lnTo>
                <a:lnTo>
                  <a:pt x="15986" y="14771"/>
                </a:lnTo>
                <a:lnTo>
                  <a:pt x="15500" y="14795"/>
                </a:lnTo>
                <a:lnTo>
                  <a:pt x="14989" y="14819"/>
                </a:lnTo>
                <a:lnTo>
                  <a:pt x="13991" y="14795"/>
                </a:lnTo>
                <a:lnTo>
                  <a:pt x="12969" y="14771"/>
                </a:lnTo>
                <a:lnTo>
                  <a:pt x="11874" y="14771"/>
                </a:lnTo>
                <a:lnTo>
                  <a:pt x="10779" y="14795"/>
                </a:lnTo>
                <a:lnTo>
                  <a:pt x="9684" y="14844"/>
                </a:lnTo>
                <a:lnTo>
                  <a:pt x="8589" y="14941"/>
                </a:lnTo>
                <a:lnTo>
                  <a:pt x="7470" y="15038"/>
                </a:lnTo>
                <a:lnTo>
                  <a:pt x="6375" y="15160"/>
                </a:lnTo>
                <a:lnTo>
                  <a:pt x="5815" y="15184"/>
                </a:lnTo>
                <a:lnTo>
                  <a:pt x="5256" y="15184"/>
                </a:lnTo>
                <a:lnTo>
                  <a:pt x="4696" y="15160"/>
                </a:lnTo>
                <a:lnTo>
                  <a:pt x="4136" y="15111"/>
                </a:lnTo>
                <a:lnTo>
                  <a:pt x="3212" y="15014"/>
                </a:lnTo>
                <a:lnTo>
                  <a:pt x="2750" y="14965"/>
                </a:lnTo>
                <a:lnTo>
                  <a:pt x="2287" y="14965"/>
                </a:lnTo>
                <a:lnTo>
                  <a:pt x="1192" y="15014"/>
                </a:lnTo>
                <a:lnTo>
                  <a:pt x="633" y="15087"/>
                </a:lnTo>
                <a:lnTo>
                  <a:pt x="633" y="15038"/>
                </a:lnTo>
                <a:lnTo>
                  <a:pt x="657" y="14990"/>
                </a:lnTo>
                <a:lnTo>
                  <a:pt x="633" y="14941"/>
                </a:lnTo>
                <a:lnTo>
                  <a:pt x="633" y="14892"/>
                </a:lnTo>
                <a:lnTo>
                  <a:pt x="584" y="14844"/>
                </a:lnTo>
                <a:lnTo>
                  <a:pt x="608" y="14600"/>
                </a:lnTo>
                <a:lnTo>
                  <a:pt x="608" y="14381"/>
                </a:lnTo>
                <a:lnTo>
                  <a:pt x="584" y="14162"/>
                </a:lnTo>
                <a:lnTo>
                  <a:pt x="535" y="13749"/>
                </a:lnTo>
                <a:lnTo>
                  <a:pt x="511" y="13262"/>
                </a:lnTo>
                <a:lnTo>
                  <a:pt x="511" y="12751"/>
                </a:lnTo>
                <a:lnTo>
                  <a:pt x="511" y="11753"/>
                </a:lnTo>
                <a:lnTo>
                  <a:pt x="560" y="9709"/>
                </a:lnTo>
                <a:lnTo>
                  <a:pt x="584" y="8688"/>
                </a:lnTo>
                <a:lnTo>
                  <a:pt x="560" y="7666"/>
                </a:lnTo>
                <a:lnTo>
                  <a:pt x="535" y="5695"/>
                </a:lnTo>
                <a:lnTo>
                  <a:pt x="462" y="3724"/>
                </a:lnTo>
                <a:lnTo>
                  <a:pt x="438" y="2799"/>
                </a:lnTo>
                <a:lnTo>
                  <a:pt x="414" y="1874"/>
                </a:lnTo>
                <a:lnTo>
                  <a:pt x="414" y="1534"/>
                </a:lnTo>
                <a:lnTo>
                  <a:pt x="438" y="1193"/>
                </a:lnTo>
                <a:lnTo>
                  <a:pt x="462" y="828"/>
                </a:lnTo>
                <a:lnTo>
                  <a:pt x="438" y="488"/>
                </a:lnTo>
                <a:lnTo>
                  <a:pt x="706" y="536"/>
                </a:lnTo>
                <a:lnTo>
                  <a:pt x="998" y="536"/>
                </a:lnTo>
                <a:lnTo>
                  <a:pt x="1582" y="463"/>
                </a:lnTo>
                <a:lnTo>
                  <a:pt x="2044" y="439"/>
                </a:lnTo>
                <a:lnTo>
                  <a:pt x="2531" y="415"/>
                </a:lnTo>
                <a:close/>
                <a:moveTo>
                  <a:pt x="2360" y="1"/>
                </a:moveTo>
                <a:lnTo>
                  <a:pt x="1874" y="50"/>
                </a:lnTo>
                <a:lnTo>
                  <a:pt x="1071" y="123"/>
                </a:lnTo>
                <a:lnTo>
                  <a:pt x="681" y="147"/>
                </a:lnTo>
                <a:lnTo>
                  <a:pt x="243" y="147"/>
                </a:lnTo>
                <a:lnTo>
                  <a:pt x="195" y="171"/>
                </a:lnTo>
                <a:lnTo>
                  <a:pt x="146" y="244"/>
                </a:lnTo>
                <a:lnTo>
                  <a:pt x="146" y="342"/>
                </a:lnTo>
                <a:lnTo>
                  <a:pt x="170" y="390"/>
                </a:lnTo>
                <a:lnTo>
                  <a:pt x="219" y="415"/>
                </a:lnTo>
                <a:lnTo>
                  <a:pt x="146" y="561"/>
                </a:lnTo>
                <a:lnTo>
                  <a:pt x="97" y="707"/>
                </a:lnTo>
                <a:lnTo>
                  <a:pt x="49" y="1047"/>
                </a:lnTo>
                <a:lnTo>
                  <a:pt x="24" y="1388"/>
                </a:lnTo>
                <a:lnTo>
                  <a:pt x="0" y="1704"/>
                </a:lnTo>
                <a:lnTo>
                  <a:pt x="0" y="2215"/>
                </a:lnTo>
                <a:lnTo>
                  <a:pt x="0" y="2702"/>
                </a:lnTo>
                <a:lnTo>
                  <a:pt x="49" y="3724"/>
                </a:lnTo>
                <a:lnTo>
                  <a:pt x="122" y="5792"/>
                </a:lnTo>
                <a:lnTo>
                  <a:pt x="146" y="7860"/>
                </a:lnTo>
                <a:lnTo>
                  <a:pt x="146" y="8931"/>
                </a:lnTo>
                <a:lnTo>
                  <a:pt x="122" y="10001"/>
                </a:lnTo>
                <a:lnTo>
                  <a:pt x="73" y="12143"/>
                </a:lnTo>
                <a:lnTo>
                  <a:pt x="73" y="13116"/>
                </a:lnTo>
                <a:lnTo>
                  <a:pt x="97" y="13603"/>
                </a:lnTo>
                <a:lnTo>
                  <a:pt x="122" y="14089"/>
                </a:lnTo>
                <a:lnTo>
                  <a:pt x="122" y="14333"/>
                </a:lnTo>
                <a:lnTo>
                  <a:pt x="122" y="14600"/>
                </a:lnTo>
                <a:lnTo>
                  <a:pt x="146" y="14868"/>
                </a:lnTo>
                <a:lnTo>
                  <a:pt x="170" y="14990"/>
                </a:lnTo>
                <a:lnTo>
                  <a:pt x="195" y="15111"/>
                </a:lnTo>
                <a:lnTo>
                  <a:pt x="170" y="15111"/>
                </a:lnTo>
                <a:lnTo>
                  <a:pt x="146" y="15160"/>
                </a:lnTo>
                <a:lnTo>
                  <a:pt x="122" y="15209"/>
                </a:lnTo>
                <a:lnTo>
                  <a:pt x="146" y="15282"/>
                </a:lnTo>
                <a:lnTo>
                  <a:pt x="195" y="15355"/>
                </a:lnTo>
                <a:lnTo>
                  <a:pt x="292" y="15403"/>
                </a:lnTo>
                <a:lnTo>
                  <a:pt x="779" y="15428"/>
                </a:lnTo>
                <a:lnTo>
                  <a:pt x="1290" y="15428"/>
                </a:lnTo>
                <a:lnTo>
                  <a:pt x="2287" y="15403"/>
                </a:lnTo>
                <a:lnTo>
                  <a:pt x="2823" y="15428"/>
                </a:lnTo>
                <a:lnTo>
                  <a:pt x="3358" y="15452"/>
                </a:lnTo>
                <a:lnTo>
                  <a:pt x="4453" y="15598"/>
                </a:lnTo>
                <a:lnTo>
                  <a:pt x="4988" y="15647"/>
                </a:lnTo>
                <a:lnTo>
                  <a:pt x="6083" y="15647"/>
                </a:lnTo>
                <a:lnTo>
                  <a:pt x="6618" y="15598"/>
                </a:lnTo>
                <a:lnTo>
                  <a:pt x="7713" y="15476"/>
                </a:lnTo>
                <a:lnTo>
                  <a:pt x="8784" y="15379"/>
                </a:lnTo>
                <a:lnTo>
                  <a:pt x="9879" y="15282"/>
                </a:lnTo>
                <a:lnTo>
                  <a:pt x="10974" y="15233"/>
                </a:lnTo>
                <a:lnTo>
                  <a:pt x="13164" y="15233"/>
                </a:lnTo>
                <a:lnTo>
                  <a:pt x="14161" y="15282"/>
                </a:lnTo>
                <a:lnTo>
                  <a:pt x="15183" y="15257"/>
                </a:lnTo>
                <a:lnTo>
                  <a:pt x="15694" y="15257"/>
                </a:lnTo>
                <a:lnTo>
                  <a:pt x="16181" y="15209"/>
                </a:lnTo>
                <a:lnTo>
                  <a:pt x="16692" y="15160"/>
                </a:lnTo>
                <a:lnTo>
                  <a:pt x="17203" y="15063"/>
                </a:lnTo>
                <a:lnTo>
                  <a:pt x="17276" y="15038"/>
                </a:lnTo>
                <a:lnTo>
                  <a:pt x="17325" y="14990"/>
                </a:lnTo>
                <a:lnTo>
                  <a:pt x="17349" y="14917"/>
                </a:lnTo>
                <a:lnTo>
                  <a:pt x="17349" y="14844"/>
                </a:lnTo>
                <a:lnTo>
                  <a:pt x="17373" y="14844"/>
                </a:lnTo>
                <a:lnTo>
                  <a:pt x="17422" y="14722"/>
                </a:lnTo>
                <a:lnTo>
                  <a:pt x="17471" y="14625"/>
                </a:lnTo>
                <a:lnTo>
                  <a:pt x="17519" y="14357"/>
                </a:lnTo>
                <a:lnTo>
                  <a:pt x="17495" y="13870"/>
                </a:lnTo>
                <a:lnTo>
                  <a:pt x="17495" y="13432"/>
                </a:lnTo>
                <a:lnTo>
                  <a:pt x="17495" y="13019"/>
                </a:lnTo>
                <a:lnTo>
                  <a:pt x="17471" y="12167"/>
                </a:lnTo>
                <a:lnTo>
                  <a:pt x="17519" y="10950"/>
                </a:lnTo>
                <a:lnTo>
                  <a:pt x="17568" y="9734"/>
                </a:lnTo>
                <a:lnTo>
                  <a:pt x="17665" y="8517"/>
                </a:lnTo>
                <a:lnTo>
                  <a:pt x="17714" y="7301"/>
                </a:lnTo>
                <a:lnTo>
                  <a:pt x="17714" y="6352"/>
                </a:lnTo>
                <a:lnTo>
                  <a:pt x="17714" y="5378"/>
                </a:lnTo>
                <a:lnTo>
                  <a:pt x="17665" y="4429"/>
                </a:lnTo>
                <a:lnTo>
                  <a:pt x="17544" y="3480"/>
                </a:lnTo>
                <a:lnTo>
                  <a:pt x="17446" y="2629"/>
                </a:lnTo>
                <a:lnTo>
                  <a:pt x="17373" y="1777"/>
                </a:lnTo>
                <a:lnTo>
                  <a:pt x="17349" y="1461"/>
                </a:lnTo>
                <a:lnTo>
                  <a:pt x="17349" y="1120"/>
                </a:lnTo>
                <a:lnTo>
                  <a:pt x="17373" y="780"/>
                </a:lnTo>
                <a:lnTo>
                  <a:pt x="17446" y="463"/>
                </a:lnTo>
                <a:lnTo>
                  <a:pt x="17519" y="439"/>
                </a:lnTo>
                <a:lnTo>
                  <a:pt x="17592" y="390"/>
                </a:lnTo>
                <a:lnTo>
                  <a:pt x="17617" y="317"/>
                </a:lnTo>
                <a:lnTo>
                  <a:pt x="17641" y="244"/>
                </a:lnTo>
                <a:lnTo>
                  <a:pt x="17617" y="147"/>
                </a:lnTo>
                <a:lnTo>
                  <a:pt x="17568" y="98"/>
                </a:lnTo>
                <a:lnTo>
                  <a:pt x="17519" y="50"/>
                </a:lnTo>
                <a:lnTo>
                  <a:pt x="17422" y="25"/>
                </a:lnTo>
                <a:lnTo>
                  <a:pt x="12896" y="1"/>
                </a:lnTo>
                <a:lnTo>
                  <a:pt x="10633" y="1"/>
                </a:lnTo>
                <a:lnTo>
                  <a:pt x="8370" y="25"/>
                </a:lnTo>
                <a:lnTo>
                  <a:pt x="6107" y="50"/>
                </a:lnTo>
                <a:lnTo>
                  <a:pt x="4988" y="50"/>
                </a:lnTo>
                <a:lnTo>
                  <a:pt x="3845" y="25"/>
                </a:lnTo>
                <a:lnTo>
                  <a:pt x="28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7"/>
          <p:cNvSpPr/>
          <p:nvPr/>
        </p:nvSpPr>
        <p:spPr>
          <a:xfrm>
            <a:off x="2410850" y="667766"/>
            <a:ext cx="271897" cy="305362"/>
          </a:xfrm>
          <a:custGeom>
            <a:avLst/>
            <a:gdLst/>
            <a:ahLst/>
            <a:cxnLst/>
            <a:rect l="l" t="t" r="r" b="b"/>
            <a:pathLst>
              <a:path w="14430" h="16206" extrusionOk="0">
                <a:moveTo>
                  <a:pt x="13724" y="584"/>
                </a:moveTo>
                <a:lnTo>
                  <a:pt x="13724" y="974"/>
                </a:lnTo>
                <a:lnTo>
                  <a:pt x="13748" y="2312"/>
                </a:lnTo>
                <a:lnTo>
                  <a:pt x="13772" y="3139"/>
                </a:lnTo>
                <a:lnTo>
                  <a:pt x="13821" y="3966"/>
                </a:lnTo>
                <a:lnTo>
                  <a:pt x="13967" y="5621"/>
                </a:lnTo>
                <a:lnTo>
                  <a:pt x="13991" y="6375"/>
                </a:lnTo>
                <a:lnTo>
                  <a:pt x="14016" y="7154"/>
                </a:lnTo>
                <a:lnTo>
                  <a:pt x="13991" y="7908"/>
                </a:lnTo>
                <a:lnTo>
                  <a:pt x="13967" y="8687"/>
                </a:lnTo>
                <a:lnTo>
                  <a:pt x="13918" y="9441"/>
                </a:lnTo>
                <a:lnTo>
                  <a:pt x="13870" y="10195"/>
                </a:lnTo>
                <a:lnTo>
                  <a:pt x="13699" y="11728"/>
                </a:lnTo>
                <a:lnTo>
                  <a:pt x="13602" y="11972"/>
                </a:lnTo>
                <a:lnTo>
                  <a:pt x="13480" y="12191"/>
                </a:lnTo>
                <a:lnTo>
                  <a:pt x="13359" y="12361"/>
                </a:lnTo>
                <a:lnTo>
                  <a:pt x="13188" y="12531"/>
                </a:lnTo>
                <a:lnTo>
                  <a:pt x="13261" y="12361"/>
                </a:lnTo>
                <a:lnTo>
                  <a:pt x="13286" y="12191"/>
                </a:lnTo>
                <a:lnTo>
                  <a:pt x="13334" y="12020"/>
                </a:lnTo>
                <a:lnTo>
                  <a:pt x="13334" y="11850"/>
                </a:lnTo>
                <a:lnTo>
                  <a:pt x="13310" y="11777"/>
                </a:lnTo>
                <a:lnTo>
                  <a:pt x="13286" y="11704"/>
                </a:lnTo>
                <a:lnTo>
                  <a:pt x="13237" y="11680"/>
                </a:lnTo>
                <a:lnTo>
                  <a:pt x="13188" y="11704"/>
                </a:lnTo>
                <a:lnTo>
                  <a:pt x="13091" y="11826"/>
                </a:lnTo>
                <a:lnTo>
                  <a:pt x="12994" y="11972"/>
                </a:lnTo>
                <a:lnTo>
                  <a:pt x="12872" y="12288"/>
                </a:lnTo>
                <a:lnTo>
                  <a:pt x="12726" y="12580"/>
                </a:lnTo>
                <a:lnTo>
                  <a:pt x="12677" y="12750"/>
                </a:lnTo>
                <a:lnTo>
                  <a:pt x="12653" y="12896"/>
                </a:lnTo>
                <a:lnTo>
                  <a:pt x="12337" y="13018"/>
                </a:lnTo>
                <a:lnTo>
                  <a:pt x="12337" y="13018"/>
                </a:lnTo>
                <a:lnTo>
                  <a:pt x="12385" y="12799"/>
                </a:lnTo>
                <a:lnTo>
                  <a:pt x="12483" y="12604"/>
                </a:lnTo>
                <a:lnTo>
                  <a:pt x="12604" y="12312"/>
                </a:lnTo>
                <a:lnTo>
                  <a:pt x="12677" y="12142"/>
                </a:lnTo>
                <a:lnTo>
                  <a:pt x="12677" y="12069"/>
                </a:lnTo>
                <a:lnTo>
                  <a:pt x="12677" y="11996"/>
                </a:lnTo>
                <a:lnTo>
                  <a:pt x="12653" y="11972"/>
                </a:lnTo>
                <a:lnTo>
                  <a:pt x="12580" y="11972"/>
                </a:lnTo>
                <a:lnTo>
                  <a:pt x="12507" y="12020"/>
                </a:lnTo>
                <a:lnTo>
                  <a:pt x="12434" y="12069"/>
                </a:lnTo>
                <a:lnTo>
                  <a:pt x="12361" y="12142"/>
                </a:lnTo>
                <a:lnTo>
                  <a:pt x="12239" y="12312"/>
                </a:lnTo>
                <a:lnTo>
                  <a:pt x="12142" y="12458"/>
                </a:lnTo>
                <a:lnTo>
                  <a:pt x="11996" y="12775"/>
                </a:lnTo>
                <a:lnTo>
                  <a:pt x="11947" y="12921"/>
                </a:lnTo>
                <a:lnTo>
                  <a:pt x="11899" y="13091"/>
                </a:lnTo>
                <a:lnTo>
                  <a:pt x="11461" y="13140"/>
                </a:lnTo>
                <a:lnTo>
                  <a:pt x="11704" y="12604"/>
                </a:lnTo>
                <a:lnTo>
                  <a:pt x="11777" y="12483"/>
                </a:lnTo>
                <a:lnTo>
                  <a:pt x="11874" y="12264"/>
                </a:lnTo>
                <a:lnTo>
                  <a:pt x="11923" y="12142"/>
                </a:lnTo>
                <a:lnTo>
                  <a:pt x="11947" y="12045"/>
                </a:lnTo>
                <a:lnTo>
                  <a:pt x="11947" y="11972"/>
                </a:lnTo>
                <a:lnTo>
                  <a:pt x="11923" y="11923"/>
                </a:lnTo>
                <a:lnTo>
                  <a:pt x="11850" y="11899"/>
                </a:lnTo>
                <a:lnTo>
                  <a:pt x="11753" y="11923"/>
                </a:lnTo>
                <a:lnTo>
                  <a:pt x="11680" y="11996"/>
                </a:lnTo>
                <a:lnTo>
                  <a:pt x="11582" y="12069"/>
                </a:lnTo>
                <a:lnTo>
                  <a:pt x="11461" y="12264"/>
                </a:lnTo>
                <a:lnTo>
                  <a:pt x="11363" y="12410"/>
                </a:lnTo>
                <a:lnTo>
                  <a:pt x="11169" y="12702"/>
                </a:lnTo>
                <a:lnTo>
                  <a:pt x="11071" y="12896"/>
                </a:lnTo>
                <a:lnTo>
                  <a:pt x="10974" y="13091"/>
                </a:lnTo>
                <a:lnTo>
                  <a:pt x="10731" y="13042"/>
                </a:lnTo>
                <a:lnTo>
                  <a:pt x="10804" y="12848"/>
                </a:lnTo>
                <a:lnTo>
                  <a:pt x="11023" y="12385"/>
                </a:lnTo>
                <a:lnTo>
                  <a:pt x="11120" y="12166"/>
                </a:lnTo>
                <a:lnTo>
                  <a:pt x="11144" y="12045"/>
                </a:lnTo>
                <a:lnTo>
                  <a:pt x="11169" y="11923"/>
                </a:lnTo>
                <a:lnTo>
                  <a:pt x="11144" y="11874"/>
                </a:lnTo>
                <a:lnTo>
                  <a:pt x="11120" y="11850"/>
                </a:lnTo>
                <a:lnTo>
                  <a:pt x="11071" y="11850"/>
                </a:lnTo>
                <a:lnTo>
                  <a:pt x="10974" y="11947"/>
                </a:lnTo>
                <a:lnTo>
                  <a:pt x="10877" y="12020"/>
                </a:lnTo>
                <a:lnTo>
                  <a:pt x="10731" y="12215"/>
                </a:lnTo>
                <a:lnTo>
                  <a:pt x="10609" y="12434"/>
                </a:lnTo>
                <a:lnTo>
                  <a:pt x="10487" y="12653"/>
                </a:lnTo>
                <a:lnTo>
                  <a:pt x="10341" y="12921"/>
                </a:lnTo>
                <a:lnTo>
                  <a:pt x="10147" y="12799"/>
                </a:lnTo>
                <a:lnTo>
                  <a:pt x="10098" y="12775"/>
                </a:lnTo>
                <a:lnTo>
                  <a:pt x="10171" y="12653"/>
                </a:lnTo>
                <a:lnTo>
                  <a:pt x="10244" y="12531"/>
                </a:lnTo>
                <a:lnTo>
                  <a:pt x="10390" y="12264"/>
                </a:lnTo>
                <a:lnTo>
                  <a:pt x="10439" y="12118"/>
                </a:lnTo>
                <a:lnTo>
                  <a:pt x="10463" y="11996"/>
                </a:lnTo>
                <a:lnTo>
                  <a:pt x="10439" y="11874"/>
                </a:lnTo>
                <a:lnTo>
                  <a:pt x="10390" y="11753"/>
                </a:lnTo>
                <a:lnTo>
                  <a:pt x="10341" y="11728"/>
                </a:lnTo>
                <a:lnTo>
                  <a:pt x="10293" y="11753"/>
                </a:lnTo>
                <a:lnTo>
                  <a:pt x="10171" y="11850"/>
                </a:lnTo>
                <a:lnTo>
                  <a:pt x="10074" y="11996"/>
                </a:lnTo>
                <a:lnTo>
                  <a:pt x="9879" y="12288"/>
                </a:lnTo>
                <a:lnTo>
                  <a:pt x="9806" y="12385"/>
                </a:lnTo>
                <a:lnTo>
                  <a:pt x="9782" y="12191"/>
                </a:lnTo>
                <a:lnTo>
                  <a:pt x="9782" y="11996"/>
                </a:lnTo>
                <a:lnTo>
                  <a:pt x="9806" y="11801"/>
                </a:lnTo>
                <a:lnTo>
                  <a:pt x="9879" y="11607"/>
                </a:lnTo>
                <a:lnTo>
                  <a:pt x="9976" y="11436"/>
                </a:lnTo>
                <a:lnTo>
                  <a:pt x="10098" y="11266"/>
                </a:lnTo>
                <a:lnTo>
                  <a:pt x="10244" y="11120"/>
                </a:lnTo>
                <a:lnTo>
                  <a:pt x="10390" y="10998"/>
                </a:lnTo>
                <a:lnTo>
                  <a:pt x="10633" y="10877"/>
                </a:lnTo>
                <a:lnTo>
                  <a:pt x="10901" y="10804"/>
                </a:lnTo>
                <a:lnTo>
                  <a:pt x="11169" y="10755"/>
                </a:lnTo>
                <a:lnTo>
                  <a:pt x="11436" y="10731"/>
                </a:lnTo>
                <a:lnTo>
                  <a:pt x="11728" y="10682"/>
                </a:lnTo>
                <a:lnTo>
                  <a:pt x="11972" y="10609"/>
                </a:lnTo>
                <a:lnTo>
                  <a:pt x="12215" y="10512"/>
                </a:lnTo>
                <a:lnTo>
                  <a:pt x="12312" y="10439"/>
                </a:lnTo>
                <a:lnTo>
                  <a:pt x="12434" y="10341"/>
                </a:lnTo>
                <a:lnTo>
                  <a:pt x="12507" y="10341"/>
                </a:lnTo>
                <a:lnTo>
                  <a:pt x="12580" y="10317"/>
                </a:lnTo>
                <a:lnTo>
                  <a:pt x="12629" y="10244"/>
                </a:lnTo>
                <a:lnTo>
                  <a:pt x="12653" y="10171"/>
                </a:lnTo>
                <a:lnTo>
                  <a:pt x="12653" y="9830"/>
                </a:lnTo>
                <a:lnTo>
                  <a:pt x="12653" y="9514"/>
                </a:lnTo>
                <a:lnTo>
                  <a:pt x="12653" y="9198"/>
                </a:lnTo>
                <a:lnTo>
                  <a:pt x="12653" y="8857"/>
                </a:lnTo>
                <a:lnTo>
                  <a:pt x="12726" y="8030"/>
                </a:lnTo>
                <a:lnTo>
                  <a:pt x="12823" y="7203"/>
                </a:lnTo>
                <a:lnTo>
                  <a:pt x="12848" y="6789"/>
                </a:lnTo>
                <a:lnTo>
                  <a:pt x="12848" y="6375"/>
                </a:lnTo>
                <a:lnTo>
                  <a:pt x="12823" y="5548"/>
                </a:lnTo>
                <a:lnTo>
                  <a:pt x="12848" y="5232"/>
                </a:lnTo>
                <a:lnTo>
                  <a:pt x="12872" y="4842"/>
                </a:lnTo>
                <a:lnTo>
                  <a:pt x="12872" y="4648"/>
                </a:lnTo>
                <a:lnTo>
                  <a:pt x="12848" y="4477"/>
                </a:lnTo>
                <a:lnTo>
                  <a:pt x="12799" y="4307"/>
                </a:lnTo>
                <a:lnTo>
                  <a:pt x="12726" y="4161"/>
                </a:lnTo>
                <a:lnTo>
                  <a:pt x="12775" y="4112"/>
                </a:lnTo>
                <a:lnTo>
                  <a:pt x="12799" y="4039"/>
                </a:lnTo>
                <a:lnTo>
                  <a:pt x="12823" y="3966"/>
                </a:lnTo>
                <a:lnTo>
                  <a:pt x="12799" y="3893"/>
                </a:lnTo>
                <a:lnTo>
                  <a:pt x="12750" y="3820"/>
                </a:lnTo>
                <a:lnTo>
                  <a:pt x="12702" y="3772"/>
                </a:lnTo>
                <a:lnTo>
                  <a:pt x="12604" y="3747"/>
                </a:lnTo>
                <a:lnTo>
                  <a:pt x="12531" y="3747"/>
                </a:lnTo>
                <a:lnTo>
                  <a:pt x="12045" y="3869"/>
                </a:lnTo>
                <a:lnTo>
                  <a:pt x="11558" y="3991"/>
                </a:lnTo>
                <a:lnTo>
                  <a:pt x="10585" y="4258"/>
                </a:lnTo>
                <a:lnTo>
                  <a:pt x="8468" y="4794"/>
                </a:lnTo>
                <a:lnTo>
                  <a:pt x="7446" y="5061"/>
                </a:lnTo>
                <a:lnTo>
                  <a:pt x="6959" y="5207"/>
                </a:lnTo>
                <a:lnTo>
                  <a:pt x="6448" y="5378"/>
                </a:lnTo>
                <a:lnTo>
                  <a:pt x="5962" y="5548"/>
                </a:lnTo>
                <a:lnTo>
                  <a:pt x="5499" y="5743"/>
                </a:lnTo>
                <a:lnTo>
                  <a:pt x="5013" y="5986"/>
                </a:lnTo>
                <a:lnTo>
                  <a:pt x="4575" y="6229"/>
                </a:lnTo>
                <a:lnTo>
                  <a:pt x="4526" y="6254"/>
                </a:lnTo>
                <a:lnTo>
                  <a:pt x="4526" y="6302"/>
                </a:lnTo>
                <a:lnTo>
                  <a:pt x="4526" y="6351"/>
                </a:lnTo>
                <a:lnTo>
                  <a:pt x="4550" y="6400"/>
                </a:lnTo>
                <a:lnTo>
                  <a:pt x="4623" y="7130"/>
                </a:lnTo>
                <a:lnTo>
                  <a:pt x="4648" y="7495"/>
                </a:lnTo>
                <a:lnTo>
                  <a:pt x="4648" y="7860"/>
                </a:lnTo>
                <a:lnTo>
                  <a:pt x="4623" y="8736"/>
                </a:lnTo>
                <a:lnTo>
                  <a:pt x="4575" y="9587"/>
                </a:lnTo>
                <a:lnTo>
                  <a:pt x="4575" y="10171"/>
                </a:lnTo>
                <a:lnTo>
                  <a:pt x="4575" y="10779"/>
                </a:lnTo>
                <a:lnTo>
                  <a:pt x="4599" y="11972"/>
                </a:lnTo>
                <a:lnTo>
                  <a:pt x="4623" y="12580"/>
                </a:lnTo>
                <a:lnTo>
                  <a:pt x="4623" y="13164"/>
                </a:lnTo>
                <a:lnTo>
                  <a:pt x="4575" y="13772"/>
                </a:lnTo>
                <a:lnTo>
                  <a:pt x="4526" y="14356"/>
                </a:lnTo>
                <a:lnTo>
                  <a:pt x="4356" y="14600"/>
                </a:lnTo>
                <a:lnTo>
                  <a:pt x="4404" y="14356"/>
                </a:lnTo>
                <a:lnTo>
                  <a:pt x="4404" y="14259"/>
                </a:lnTo>
                <a:lnTo>
                  <a:pt x="4404" y="14137"/>
                </a:lnTo>
                <a:lnTo>
                  <a:pt x="4380" y="14064"/>
                </a:lnTo>
                <a:lnTo>
                  <a:pt x="4307" y="14040"/>
                </a:lnTo>
                <a:lnTo>
                  <a:pt x="4258" y="14064"/>
                </a:lnTo>
                <a:lnTo>
                  <a:pt x="4185" y="14113"/>
                </a:lnTo>
                <a:lnTo>
                  <a:pt x="4088" y="14259"/>
                </a:lnTo>
                <a:lnTo>
                  <a:pt x="4015" y="14429"/>
                </a:lnTo>
                <a:lnTo>
                  <a:pt x="3869" y="14770"/>
                </a:lnTo>
                <a:lnTo>
                  <a:pt x="3723" y="15038"/>
                </a:lnTo>
                <a:lnTo>
                  <a:pt x="3674" y="15184"/>
                </a:lnTo>
                <a:lnTo>
                  <a:pt x="3626" y="15305"/>
                </a:lnTo>
                <a:lnTo>
                  <a:pt x="3285" y="15451"/>
                </a:lnTo>
                <a:lnTo>
                  <a:pt x="3407" y="15159"/>
                </a:lnTo>
                <a:lnTo>
                  <a:pt x="3601" y="14770"/>
                </a:lnTo>
                <a:lnTo>
                  <a:pt x="3674" y="14551"/>
                </a:lnTo>
                <a:lnTo>
                  <a:pt x="3699" y="14429"/>
                </a:lnTo>
                <a:lnTo>
                  <a:pt x="3699" y="14332"/>
                </a:lnTo>
                <a:lnTo>
                  <a:pt x="3699" y="14283"/>
                </a:lnTo>
                <a:lnTo>
                  <a:pt x="3650" y="14259"/>
                </a:lnTo>
                <a:lnTo>
                  <a:pt x="3601" y="14235"/>
                </a:lnTo>
                <a:lnTo>
                  <a:pt x="3577" y="14259"/>
                </a:lnTo>
                <a:lnTo>
                  <a:pt x="3407" y="14429"/>
                </a:lnTo>
                <a:lnTo>
                  <a:pt x="3261" y="14648"/>
                </a:lnTo>
                <a:lnTo>
                  <a:pt x="3017" y="15062"/>
                </a:lnTo>
                <a:lnTo>
                  <a:pt x="2847" y="15330"/>
                </a:lnTo>
                <a:lnTo>
                  <a:pt x="2798" y="15476"/>
                </a:lnTo>
                <a:lnTo>
                  <a:pt x="2750" y="15622"/>
                </a:lnTo>
                <a:lnTo>
                  <a:pt x="2531" y="15670"/>
                </a:lnTo>
                <a:lnTo>
                  <a:pt x="2531" y="15670"/>
                </a:lnTo>
                <a:lnTo>
                  <a:pt x="2628" y="15403"/>
                </a:lnTo>
                <a:lnTo>
                  <a:pt x="2725" y="15159"/>
                </a:lnTo>
                <a:lnTo>
                  <a:pt x="2798" y="14965"/>
                </a:lnTo>
                <a:lnTo>
                  <a:pt x="2871" y="14770"/>
                </a:lnTo>
                <a:lnTo>
                  <a:pt x="2896" y="14551"/>
                </a:lnTo>
                <a:lnTo>
                  <a:pt x="2871" y="14454"/>
                </a:lnTo>
                <a:lnTo>
                  <a:pt x="2847" y="14356"/>
                </a:lnTo>
                <a:lnTo>
                  <a:pt x="2823" y="14332"/>
                </a:lnTo>
                <a:lnTo>
                  <a:pt x="2798" y="14332"/>
                </a:lnTo>
                <a:lnTo>
                  <a:pt x="2701" y="14502"/>
                </a:lnTo>
                <a:lnTo>
                  <a:pt x="2604" y="14673"/>
                </a:lnTo>
                <a:lnTo>
                  <a:pt x="2433" y="15038"/>
                </a:lnTo>
                <a:lnTo>
                  <a:pt x="2239" y="15354"/>
                </a:lnTo>
                <a:lnTo>
                  <a:pt x="2141" y="15549"/>
                </a:lnTo>
                <a:lnTo>
                  <a:pt x="2093" y="15719"/>
                </a:lnTo>
                <a:lnTo>
                  <a:pt x="1801" y="15695"/>
                </a:lnTo>
                <a:lnTo>
                  <a:pt x="2117" y="15062"/>
                </a:lnTo>
                <a:lnTo>
                  <a:pt x="2263" y="14746"/>
                </a:lnTo>
                <a:lnTo>
                  <a:pt x="2312" y="14575"/>
                </a:lnTo>
                <a:lnTo>
                  <a:pt x="2336" y="14405"/>
                </a:lnTo>
                <a:lnTo>
                  <a:pt x="2336" y="14381"/>
                </a:lnTo>
                <a:lnTo>
                  <a:pt x="2312" y="14356"/>
                </a:lnTo>
                <a:lnTo>
                  <a:pt x="2263" y="14356"/>
                </a:lnTo>
                <a:lnTo>
                  <a:pt x="1995" y="14648"/>
                </a:lnTo>
                <a:lnTo>
                  <a:pt x="1752" y="14940"/>
                </a:lnTo>
                <a:lnTo>
                  <a:pt x="1533" y="15281"/>
                </a:lnTo>
                <a:lnTo>
                  <a:pt x="1363" y="15622"/>
                </a:lnTo>
                <a:lnTo>
                  <a:pt x="1119" y="15524"/>
                </a:lnTo>
                <a:lnTo>
                  <a:pt x="1144" y="15354"/>
                </a:lnTo>
                <a:lnTo>
                  <a:pt x="1192" y="15208"/>
                </a:lnTo>
                <a:lnTo>
                  <a:pt x="1363" y="14916"/>
                </a:lnTo>
                <a:lnTo>
                  <a:pt x="1582" y="14551"/>
                </a:lnTo>
                <a:lnTo>
                  <a:pt x="1679" y="14356"/>
                </a:lnTo>
                <a:lnTo>
                  <a:pt x="1776" y="14137"/>
                </a:lnTo>
                <a:lnTo>
                  <a:pt x="1776" y="14113"/>
                </a:lnTo>
                <a:lnTo>
                  <a:pt x="1752" y="14089"/>
                </a:lnTo>
                <a:lnTo>
                  <a:pt x="1679" y="14089"/>
                </a:lnTo>
                <a:lnTo>
                  <a:pt x="1460" y="14308"/>
                </a:lnTo>
                <a:lnTo>
                  <a:pt x="1265" y="14502"/>
                </a:lnTo>
                <a:lnTo>
                  <a:pt x="1071" y="14746"/>
                </a:lnTo>
                <a:lnTo>
                  <a:pt x="925" y="14989"/>
                </a:lnTo>
                <a:lnTo>
                  <a:pt x="852" y="15111"/>
                </a:lnTo>
                <a:lnTo>
                  <a:pt x="779" y="15257"/>
                </a:lnTo>
                <a:lnTo>
                  <a:pt x="681" y="15159"/>
                </a:lnTo>
                <a:lnTo>
                  <a:pt x="633" y="15062"/>
                </a:lnTo>
                <a:lnTo>
                  <a:pt x="657" y="14989"/>
                </a:lnTo>
                <a:lnTo>
                  <a:pt x="681" y="14916"/>
                </a:lnTo>
                <a:lnTo>
                  <a:pt x="657" y="14867"/>
                </a:lnTo>
                <a:lnTo>
                  <a:pt x="827" y="14624"/>
                </a:lnTo>
                <a:lnTo>
                  <a:pt x="925" y="14502"/>
                </a:lnTo>
                <a:lnTo>
                  <a:pt x="998" y="14356"/>
                </a:lnTo>
                <a:lnTo>
                  <a:pt x="998" y="14332"/>
                </a:lnTo>
                <a:lnTo>
                  <a:pt x="1022" y="14308"/>
                </a:lnTo>
                <a:lnTo>
                  <a:pt x="998" y="14308"/>
                </a:lnTo>
                <a:lnTo>
                  <a:pt x="998" y="14235"/>
                </a:lnTo>
                <a:lnTo>
                  <a:pt x="973" y="14186"/>
                </a:lnTo>
                <a:lnTo>
                  <a:pt x="900" y="14137"/>
                </a:lnTo>
                <a:lnTo>
                  <a:pt x="827" y="14162"/>
                </a:lnTo>
                <a:lnTo>
                  <a:pt x="681" y="14259"/>
                </a:lnTo>
                <a:lnTo>
                  <a:pt x="535" y="14381"/>
                </a:lnTo>
                <a:lnTo>
                  <a:pt x="535" y="14381"/>
                </a:lnTo>
                <a:lnTo>
                  <a:pt x="560" y="14235"/>
                </a:lnTo>
                <a:lnTo>
                  <a:pt x="633" y="14113"/>
                </a:lnTo>
                <a:lnTo>
                  <a:pt x="681" y="13967"/>
                </a:lnTo>
                <a:lnTo>
                  <a:pt x="779" y="13845"/>
                </a:lnTo>
                <a:lnTo>
                  <a:pt x="973" y="13602"/>
                </a:lnTo>
                <a:lnTo>
                  <a:pt x="1217" y="13407"/>
                </a:lnTo>
                <a:lnTo>
                  <a:pt x="1460" y="13286"/>
                </a:lnTo>
                <a:lnTo>
                  <a:pt x="1703" y="13164"/>
                </a:lnTo>
                <a:lnTo>
                  <a:pt x="1971" y="13091"/>
                </a:lnTo>
                <a:lnTo>
                  <a:pt x="2214" y="13042"/>
                </a:lnTo>
                <a:lnTo>
                  <a:pt x="2750" y="12945"/>
                </a:lnTo>
                <a:lnTo>
                  <a:pt x="3285" y="12823"/>
                </a:lnTo>
                <a:lnTo>
                  <a:pt x="3358" y="12872"/>
                </a:lnTo>
                <a:lnTo>
                  <a:pt x="3431" y="12872"/>
                </a:lnTo>
                <a:lnTo>
                  <a:pt x="3504" y="12848"/>
                </a:lnTo>
                <a:lnTo>
                  <a:pt x="3504" y="12799"/>
                </a:lnTo>
                <a:lnTo>
                  <a:pt x="3528" y="12750"/>
                </a:lnTo>
                <a:lnTo>
                  <a:pt x="3577" y="12702"/>
                </a:lnTo>
                <a:lnTo>
                  <a:pt x="3601" y="12629"/>
                </a:lnTo>
                <a:lnTo>
                  <a:pt x="3601" y="12531"/>
                </a:lnTo>
                <a:lnTo>
                  <a:pt x="3553" y="12483"/>
                </a:lnTo>
                <a:lnTo>
                  <a:pt x="3577" y="11923"/>
                </a:lnTo>
                <a:lnTo>
                  <a:pt x="3577" y="11388"/>
                </a:lnTo>
                <a:lnTo>
                  <a:pt x="3577" y="10293"/>
                </a:lnTo>
                <a:lnTo>
                  <a:pt x="3626" y="7811"/>
                </a:lnTo>
                <a:lnTo>
                  <a:pt x="3626" y="3480"/>
                </a:lnTo>
                <a:lnTo>
                  <a:pt x="3820" y="3528"/>
                </a:lnTo>
                <a:lnTo>
                  <a:pt x="4039" y="3528"/>
                </a:lnTo>
                <a:lnTo>
                  <a:pt x="4258" y="3480"/>
                </a:lnTo>
                <a:lnTo>
                  <a:pt x="4502" y="3431"/>
                </a:lnTo>
                <a:lnTo>
                  <a:pt x="4940" y="3285"/>
                </a:lnTo>
                <a:lnTo>
                  <a:pt x="5305" y="3139"/>
                </a:lnTo>
                <a:lnTo>
                  <a:pt x="5937" y="2896"/>
                </a:lnTo>
                <a:lnTo>
                  <a:pt x="6570" y="2628"/>
                </a:lnTo>
                <a:lnTo>
                  <a:pt x="7203" y="2385"/>
                </a:lnTo>
                <a:lnTo>
                  <a:pt x="7859" y="2141"/>
                </a:lnTo>
                <a:lnTo>
                  <a:pt x="8638" y="1898"/>
                </a:lnTo>
                <a:lnTo>
                  <a:pt x="9441" y="1679"/>
                </a:lnTo>
                <a:lnTo>
                  <a:pt x="11047" y="1290"/>
                </a:lnTo>
                <a:lnTo>
                  <a:pt x="12410" y="974"/>
                </a:lnTo>
                <a:lnTo>
                  <a:pt x="13067" y="803"/>
                </a:lnTo>
                <a:lnTo>
                  <a:pt x="13724" y="584"/>
                </a:lnTo>
                <a:close/>
                <a:moveTo>
                  <a:pt x="13845" y="0"/>
                </a:moveTo>
                <a:lnTo>
                  <a:pt x="13529" y="146"/>
                </a:lnTo>
                <a:lnTo>
                  <a:pt x="13188" y="244"/>
                </a:lnTo>
                <a:lnTo>
                  <a:pt x="12507" y="438"/>
                </a:lnTo>
                <a:lnTo>
                  <a:pt x="11120" y="779"/>
                </a:lnTo>
                <a:lnTo>
                  <a:pt x="9490" y="1168"/>
                </a:lnTo>
                <a:lnTo>
                  <a:pt x="8687" y="1387"/>
                </a:lnTo>
                <a:lnTo>
                  <a:pt x="7908" y="1630"/>
                </a:lnTo>
                <a:lnTo>
                  <a:pt x="7276" y="1849"/>
                </a:lnTo>
                <a:lnTo>
                  <a:pt x="6667" y="2093"/>
                </a:lnTo>
                <a:lnTo>
                  <a:pt x="5451" y="2579"/>
                </a:lnTo>
                <a:lnTo>
                  <a:pt x="4867" y="2798"/>
                </a:lnTo>
                <a:lnTo>
                  <a:pt x="4283" y="2993"/>
                </a:lnTo>
                <a:lnTo>
                  <a:pt x="3893" y="3066"/>
                </a:lnTo>
                <a:lnTo>
                  <a:pt x="3699" y="3115"/>
                </a:lnTo>
                <a:lnTo>
                  <a:pt x="3504" y="3188"/>
                </a:lnTo>
                <a:lnTo>
                  <a:pt x="3382" y="3163"/>
                </a:lnTo>
                <a:lnTo>
                  <a:pt x="3285" y="3188"/>
                </a:lnTo>
                <a:lnTo>
                  <a:pt x="3236" y="3212"/>
                </a:lnTo>
                <a:lnTo>
                  <a:pt x="3188" y="3261"/>
                </a:lnTo>
                <a:lnTo>
                  <a:pt x="3163" y="3309"/>
                </a:lnTo>
                <a:lnTo>
                  <a:pt x="3163" y="3382"/>
                </a:lnTo>
                <a:lnTo>
                  <a:pt x="3163" y="7616"/>
                </a:lnTo>
                <a:lnTo>
                  <a:pt x="3212" y="10098"/>
                </a:lnTo>
                <a:lnTo>
                  <a:pt x="3212" y="11242"/>
                </a:lnTo>
                <a:lnTo>
                  <a:pt x="3212" y="11801"/>
                </a:lnTo>
                <a:lnTo>
                  <a:pt x="3236" y="12385"/>
                </a:lnTo>
                <a:lnTo>
                  <a:pt x="3236" y="12385"/>
                </a:lnTo>
                <a:lnTo>
                  <a:pt x="2920" y="12361"/>
                </a:lnTo>
                <a:lnTo>
                  <a:pt x="2579" y="12385"/>
                </a:lnTo>
                <a:lnTo>
                  <a:pt x="2239" y="12458"/>
                </a:lnTo>
                <a:lnTo>
                  <a:pt x="1898" y="12556"/>
                </a:lnTo>
                <a:lnTo>
                  <a:pt x="1557" y="12677"/>
                </a:lnTo>
                <a:lnTo>
                  <a:pt x="1265" y="12799"/>
                </a:lnTo>
                <a:lnTo>
                  <a:pt x="973" y="12969"/>
                </a:lnTo>
                <a:lnTo>
                  <a:pt x="730" y="13140"/>
                </a:lnTo>
                <a:lnTo>
                  <a:pt x="584" y="13261"/>
                </a:lnTo>
                <a:lnTo>
                  <a:pt x="487" y="13383"/>
                </a:lnTo>
                <a:lnTo>
                  <a:pt x="365" y="13505"/>
                </a:lnTo>
                <a:lnTo>
                  <a:pt x="268" y="13651"/>
                </a:lnTo>
                <a:lnTo>
                  <a:pt x="195" y="13797"/>
                </a:lnTo>
                <a:lnTo>
                  <a:pt x="122" y="13967"/>
                </a:lnTo>
                <a:lnTo>
                  <a:pt x="73" y="14113"/>
                </a:lnTo>
                <a:lnTo>
                  <a:pt x="24" y="14283"/>
                </a:lnTo>
                <a:lnTo>
                  <a:pt x="24" y="14454"/>
                </a:lnTo>
                <a:lnTo>
                  <a:pt x="0" y="14624"/>
                </a:lnTo>
                <a:lnTo>
                  <a:pt x="24" y="14794"/>
                </a:lnTo>
                <a:lnTo>
                  <a:pt x="49" y="14940"/>
                </a:lnTo>
                <a:lnTo>
                  <a:pt x="97" y="15111"/>
                </a:lnTo>
                <a:lnTo>
                  <a:pt x="170" y="15257"/>
                </a:lnTo>
                <a:lnTo>
                  <a:pt x="268" y="15427"/>
                </a:lnTo>
                <a:lnTo>
                  <a:pt x="365" y="15573"/>
                </a:lnTo>
                <a:lnTo>
                  <a:pt x="487" y="15695"/>
                </a:lnTo>
                <a:lnTo>
                  <a:pt x="608" y="15792"/>
                </a:lnTo>
                <a:lnTo>
                  <a:pt x="876" y="15962"/>
                </a:lnTo>
                <a:lnTo>
                  <a:pt x="1144" y="16084"/>
                </a:lnTo>
                <a:lnTo>
                  <a:pt x="1460" y="16157"/>
                </a:lnTo>
                <a:lnTo>
                  <a:pt x="1776" y="16206"/>
                </a:lnTo>
                <a:lnTo>
                  <a:pt x="2093" y="16206"/>
                </a:lnTo>
                <a:lnTo>
                  <a:pt x="2409" y="16181"/>
                </a:lnTo>
                <a:lnTo>
                  <a:pt x="2725" y="16157"/>
                </a:lnTo>
                <a:lnTo>
                  <a:pt x="3042" y="16084"/>
                </a:lnTo>
                <a:lnTo>
                  <a:pt x="3358" y="15987"/>
                </a:lnTo>
                <a:lnTo>
                  <a:pt x="3699" y="15841"/>
                </a:lnTo>
                <a:lnTo>
                  <a:pt x="4015" y="15646"/>
                </a:lnTo>
                <a:lnTo>
                  <a:pt x="4307" y="15451"/>
                </a:lnTo>
                <a:lnTo>
                  <a:pt x="4550" y="15208"/>
                </a:lnTo>
                <a:lnTo>
                  <a:pt x="4672" y="15062"/>
                </a:lnTo>
                <a:lnTo>
                  <a:pt x="4769" y="14916"/>
                </a:lnTo>
                <a:lnTo>
                  <a:pt x="4842" y="14770"/>
                </a:lnTo>
                <a:lnTo>
                  <a:pt x="4891" y="14624"/>
                </a:lnTo>
                <a:lnTo>
                  <a:pt x="4940" y="14527"/>
                </a:lnTo>
                <a:lnTo>
                  <a:pt x="5013" y="14259"/>
                </a:lnTo>
                <a:lnTo>
                  <a:pt x="5061" y="13967"/>
                </a:lnTo>
                <a:lnTo>
                  <a:pt x="5086" y="13675"/>
                </a:lnTo>
                <a:lnTo>
                  <a:pt x="5110" y="13359"/>
                </a:lnTo>
                <a:lnTo>
                  <a:pt x="5086" y="12750"/>
                </a:lnTo>
                <a:lnTo>
                  <a:pt x="5061" y="12166"/>
                </a:lnTo>
                <a:lnTo>
                  <a:pt x="5037" y="10877"/>
                </a:lnTo>
                <a:lnTo>
                  <a:pt x="5037" y="9587"/>
                </a:lnTo>
                <a:lnTo>
                  <a:pt x="5061" y="9125"/>
                </a:lnTo>
                <a:lnTo>
                  <a:pt x="5086" y="8663"/>
                </a:lnTo>
                <a:lnTo>
                  <a:pt x="5110" y="8200"/>
                </a:lnTo>
                <a:lnTo>
                  <a:pt x="5110" y="7738"/>
                </a:lnTo>
                <a:lnTo>
                  <a:pt x="5110" y="7397"/>
                </a:lnTo>
                <a:lnTo>
                  <a:pt x="5086" y="7057"/>
                </a:lnTo>
                <a:lnTo>
                  <a:pt x="5013" y="6740"/>
                </a:lnTo>
                <a:lnTo>
                  <a:pt x="4964" y="6594"/>
                </a:lnTo>
                <a:lnTo>
                  <a:pt x="4891" y="6448"/>
                </a:lnTo>
                <a:lnTo>
                  <a:pt x="5013" y="6424"/>
                </a:lnTo>
                <a:lnTo>
                  <a:pt x="5110" y="6375"/>
                </a:lnTo>
                <a:lnTo>
                  <a:pt x="5402" y="6254"/>
                </a:lnTo>
                <a:lnTo>
                  <a:pt x="5718" y="6132"/>
                </a:lnTo>
                <a:lnTo>
                  <a:pt x="6327" y="5913"/>
                </a:lnTo>
                <a:lnTo>
                  <a:pt x="7373" y="5597"/>
                </a:lnTo>
                <a:lnTo>
                  <a:pt x="8419" y="5305"/>
                </a:lnTo>
                <a:lnTo>
                  <a:pt x="9490" y="5037"/>
                </a:lnTo>
                <a:lnTo>
                  <a:pt x="10560" y="4769"/>
                </a:lnTo>
                <a:lnTo>
                  <a:pt x="11509" y="4550"/>
                </a:lnTo>
                <a:lnTo>
                  <a:pt x="11996" y="4429"/>
                </a:lnTo>
                <a:lnTo>
                  <a:pt x="12458" y="4283"/>
                </a:lnTo>
                <a:lnTo>
                  <a:pt x="12410" y="4429"/>
                </a:lnTo>
                <a:lnTo>
                  <a:pt x="12385" y="4599"/>
                </a:lnTo>
                <a:lnTo>
                  <a:pt x="12385" y="4940"/>
                </a:lnTo>
                <a:lnTo>
                  <a:pt x="12410" y="5548"/>
                </a:lnTo>
                <a:lnTo>
                  <a:pt x="12410" y="6448"/>
                </a:lnTo>
                <a:lnTo>
                  <a:pt x="12410" y="6886"/>
                </a:lnTo>
                <a:lnTo>
                  <a:pt x="12361" y="7349"/>
                </a:lnTo>
                <a:lnTo>
                  <a:pt x="12288" y="8176"/>
                </a:lnTo>
                <a:lnTo>
                  <a:pt x="12215" y="9003"/>
                </a:lnTo>
                <a:lnTo>
                  <a:pt x="12191" y="9538"/>
                </a:lnTo>
                <a:lnTo>
                  <a:pt x="12191" y="9806"/>
                </a:lnTo>
                <a:lnTo>
                  <a:pt x="12239" y="10074"/>
                </a:lnTo>
                <a:lnTo>
                  <a:pt x="11923" y="10098"/>
                </a:lnTo>
                <a:lnTo>
                  <a:pt x="11582" y="10147"/>
                </a:lnTo>
                <a:lnTo>
                  <a:pt x="10925" y="10268"/>
                </a:lnTo>
                <a:lnTo>
                  <a:pt x="10560" y="10366"/>
                </a:lnTo>
                <a:lnTo>
                  <a:pt x="10390" y="10439"/>
                </a:lnTo>
                <a:lnTo>
                  <a:pt x="10244" y="10512"/>
                </a:lnTo>
                <a:lnTo>
                  <a:pt x="10074" y="10585"/>
                </a:lnTo>
                <a:lnTo>
                  <a:pt x="9928" y="10706"/>
                </a:lnTo>
                <a:lnTo>
                  <a:pt x="9782" y="10828"/>
                </a:lnTo>
                <a:lnTo>
                  <a:pt x="9660" y="10950"/>
                </a:lnTo>
                <a:lnTo>
                  <a:pt x="9490" y="11217"/>
                </a:lnTo>
                <a:lnTo>
                  <a:pt x="9368" y="11485"/>
                </a:lnTo>
                <a:lnTo>
                  <a:pt x="9295" y="11801"/>
                </a:lnTo>
                <a:lnTo>
                  <a:pt x="9246" y="12093"/>
                </a:lnTo>
                <a:lnTo>
                  <a:pt x="9271" y="12239"/>
                </a:lnTo>
                <a:lnTo>
                  <a:pt x="9295" y="12410"/>
                </a:lnTo>
                <a:lnTo>
                  <a:pt x="9319" y="12531"/>
                </a:lnTo>
                <a:lnTo>
                  <a:pt x="9392" y="12677"/>
                </a:lnTo>
                <a:lnTo>
                  <a:pt x="9441" y="12823"/>
                </a:lnTo>
                <a:lnTo>
                  <a:pt x="9538" y="12945"/>
                </a:lnTo>
                <a:lnTo>
                  <a:pt x="9636" y="13067"/>
                </a:lnTo>
                <a:lnTo>
                  <a:pt x="9757" y="13164"/>
                </a:lnTo>
                <a:lnTo>
                  <a:pt x="10001" y="13334"/>
                </a:lnTo>
                <a:lnTo>
                  <a:pt x="10244" y="13432"/>
                </a:lnTo>
                <a:lnTo>
                  <a:pt x="10293" y="13505"/>
                </a:lnTo>
                <a:lnTo>
                  <a:pt x="10341" y="13529"/>
                </a:lnTo>
                <a:lnTo>
                  <a:pt x="10390" y="13529"/>
                </a:lnTo>
                <a:lnTo>
                  <a:pt x="10463" y="13505"/>
                </a:lnTo>
                <a:lnTo>
                  <a:pt x="10779" y="13578"/>
                </a:lnTo>
                <a:lnTo>
                  <a:pt x="11096" y="13626"/>
                </a:lnTo>
                <a:lnTo>
                  <a:pt x="11655" y="13626"/>
                </a:lnTo>
                <a:lnTo>
                  <a:pt x="12093" y="13578"/>
                </a:lnTo>
                <a:lnTo>
                  <a:pt x="12288" y="13529"/>
                </a:lnTo>
                <a:lnTo>
                  <a:pt x="12483" y="13480"/>
                </a:lnTo>
                <a:lnTo>
                  <a:pt x="12653" y="13432"/>
                </a:lnTo>
                <a:lnTo>
                  <a:pt x="12848" y="13359"/>
                </a:lnTo>
                <a:lnTo>
                  <a:pt x="13018" y="13261"/>
                </a:lnTo>
                <a:lnTo>
                  <a:pt x="13164" y="13164"/>
                </a:lnTo>
                <a:lnTo>
                  <a:pt x="13334" y="13042"/>
                </a:lnTo>
                <a:lnTo>
                  <a:pt x="13480" y="12921"/>
                </a:lnTo>
                <a:lnTo>
                  <a:pt x="13602" y="12775"/>
                </a:lnTo>
                <a:lnTo>
                  <a:pt x="13724" y="12629"/>
                </a:lnTo>
                <a:lnTo>
                  <a:pt x="13845" y="12483"/>
                </a:lnTo>
                <a:lnTo>
                  <a:pt x="13943" y="12312"/>
                </a:lnTo>
                <a:lnTo>
                  <a:pt x="14040" y="12142"/>
                </a:lnTo>
                <a:lnTo>
                  <a:pt x="14113" y="11947"/>
                </a:lnTo>
                <a:lnTo>
                  <a:pt x="14162" y="11753"/>
                </a:lnTo>
                <a:lnTo>
                  <a:pt x="14210" y="11558"/>
                </a:lnTo>
                <a:lnTo>
                  <a:pt x="14210" y="11485"/>
                </a:lnTo>
                <a:lnTo>
                  <a:pt x="14186" y="11412"/>
                </a:lnTo>
                <a:lnTo>
                  <a:pt x="14235" y="11120"/>
                </a:lnTo>
                <a:lnTo>
                  <a:pt x="14283" y="10852"/>
                </a:lnTo>
                <a:lnTo>
                  <a:pt x="14308" y="10268"/>
                </a:lnTo>
                <a:lnTo>
                  <a:pt x="14332" y="9684"/>
                </a:lnTo>
                <a:lnTo>
                  <a:pt x="14356" y="9125"/>
                </a:lnTo>
                <a:lnTo>
                  <a:pt x="14405" y="8298"/>
                </a:lnTo>
                <a:lnTo>
                  <a:pt x="14429" y="7470"/>
                </a:lnTo>
                <a:lnTo>
                  <a:pt x="14429" y="6643"/>
                </a:lnTo>
                <a:lnTo>
                  <a:pt x="14405" y="5791"/>
                </a:lnTo>
                <a:lnTo>
                  <a:pt x="14356" y="5013"/>
                </a:lnTo>
                <a:lnTo>
                  <a:pt x="14283" y="4234"/>
                </a:lnTo>
                <a:lnTo>
                  <a:pt x="14235" y="3455"/>
                </a:lnTo>
                <a:lnTo>
                  <a:pt x="14186" y="2677"/>
                </a:lnTo>
                <a:lnTo>
                  <a:pt x="14186" y="2093"/>
                </a:lnTo>
                <a:lnTo>
                  <a:pt x="14186" y="1509"/>
                </a:lnTo>
                <a:lnTo>
                  <a:pt x="14186" y="901"/>
                </a:lnTo>
                <a:lnTo>
                  <a:pt x="14162" y="609"/>
                </a:lnTo>
                <a:lnTo>
                  <a:pt x="14137" y="317"/>
                </a:lnTo>
                <a:lnTo>
                  <a:pt x="14162" y="244"/>
                </a:lnTo>
                <a:lnTo>
                  <a:pt x="14137" y="171"/>
                </a:lnTo>
                <a:lnTo>
                  <a:pt x="14113" y="122"/>
                </a:lnTo>
                <a:lnTo>
                  <a:pt x="14089" y="73"/>
                </a:lnTo>
                <a:lnTo>
                  <a:pt x="14040" y="25"/>
                </a:lnTo>
                <a:lnTo>
                  <a:pt x="139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7"/>
          <p:cNvSpPr/>
          <p:nvPr/>
        </p:nvSpPr>
        <p:spPr>
          <a:xfrm>
            <a:off x="2934401" y="665015"/>
            <a:ext cx="231555" cy="308113"/>
          </a:xfrm>
          <a:custGeom>
            <a:avLst/>
            <a:gdLst/>
            <a:ahLst/>
            <a:cxnLst/>
            <a:rect l="l" t="t" r="r" b="b"/>
            <a:pathLst>
              <a:path w="12289" h="16352" extrusionOk="0">
                <a:moveTo>
                  <a:pt x="6303" y="3991"/>
                </a:moveTo>
                <a:lnTo>
                  <a:pt x="6546" y="4015"/>
                </a:lnTo>
                <a:lnTo>
                  <a:pt x="6789" y="4064"/>
                </a:lnTo>
                <a:lnTo>
                  <a:pt x="7008" y="4137"/>
                </a:lnTo>
                <a:lnTo>
                  <a:pt x="7252" y="4234"/>
                </a:lnTo>
                <a:lnTo>
                  <a:pt x="7446" y="4356"/>
                </a:lnTo>
                <a:lnTo>
                  <a:pt x="7665" y="4502"/>
                </a:lnTo>
                <a:lnTo>
                  <a:pt x="7836" y="4672"/>
                </a:lnTo>
                <a:lnTo>
                  <a:pt x="8030" y="4842"/>
                </a:lnTo>
                <a:lnTo>
                  <a:pt x="8176" y="5037"/>
                </a:lnTo>
                <a:lnTo>
                  <a:pt x="8322" y="5256"/>
                </a:lnTo>
                <a:lnTo>
                  <a:pt x="8468" y="5475"/>
                </a:lnTo>
                <a:lnTo>
                  <a:pt x="8566" y="5718"/>
                </a:lnTo>
                <a:lnTo>
                  <a:pt x="8639" y="5986"/>
                </a:lnTo>
                <a:lnTo>
                  <a:pt x="8712" y="6229"/>
                </a:lnTo>
                <a:lnTo>
                  <a:pt x="8736" y="6473"/>
                </a:lnTo>
                <a:lnTo>
                  <a:pt x="8712" y="6716"/>
                </a:lnTo>
                <a:lnTo>
                  <a:pt x="8687" y="6959"/>
                </a:lnTo>
                <a:lnTo>
                  <a:pt x="8639" y="7178"/>
                </a:lnTo>
                <a:lnTo>
                  <a:pt x="8541" y="7397"/>
                </a:lnTo>
                <a:lnTo>
                  <a:pt x="8444" y="7592"/>
                </a:lnTo>
                <a:lnTo>
                  <a:pt x="8322" y="7787"/>
                </a:lnTo>
                <a:lnTo>
                  <a:pt x="8152" y="7981"/>
                </a:lnTo>
                <a:lnTo>
                  <a:pt x="7982" y="8152"/>
                </a:lnTo>
                <a:lnTo>
                  <a:pt x="7811" y="8298"/>
                </a:lnTo>
                <a:lnTo>
                  <a:pt x="7592" y="8419"/>
                </a:lnTo>
                <a:lnTo>
                  <a:pt x="7373" y="8517"/>
                </a:lnTo>
                <a:lnTo>
                  <a:pt x="7130" y="8614"/>
                </a:lnTo>
                <a:lnTo>
                  <a:pt x="6887" y="8687"/>
                </a:lnTo>
                <a:lnTo>
                  <a:pt x="6668" y="8711"/>
                </a:lnTo>
                <a:lnTo>
                  <a:pt x="6424" y="8736"/>
                </a:lnTo>
                <a:lnTo>
                  <a:pt x="6205" y="8736"/>
                </a:lnTo>
                <a:lnTo>
                  <a:pt x="5986" y="8711"/>
                </a:lnTo>
                <a:lnTo>
                  <a:pt x="5743" y="8663"/>
                </a:lnTo>
                <a:lnTo>
                  <a:pt x="5524" y="8614"/>
                </a:lnTo>
                <a:lnTo>
                  <a:pt x="5305" y="8541"/>
                </a:lnTo>
                <a:lnTo>
                  <a:pt x="5110" y="8444"/>
                </a:lnTo>
                <a:lnTo>
                  <a:pt x="4891" y="8346"/>
                </a:lnTo>
                <a:lnTo>
                  <a:pt x="4697" y="8225"/>
                </a:lnTo>
                <a:lnTo>
                  <a:pt x="4502" y="8103"/>
                </a:lnTo>
                <a:lnTo>
                  <a:pt x="4332" y="7957"/>
                </a:lnTo>
                <a:lnTo>
                  <a:pt x="4186" y="7787"/>
                </a:lnTo>
                <a:lnTo>
                  <a:pt x="4015" y="7616"/>
                </a:lnTo>
                <a:lnTo>
                  <a:pt x="3894" y="7446"/>
                </a:lnTo>
                <a:lnTo>
                  <a:pt x="3772" y="7251"/>
                </a:lnTo>
                <a:lnTo>
                  <a:pt x="3723" y="7105"/>
                </a:lnTo>
                <a:lnTo>
                  <a:pt x="3650" y="6935"/>
                </a:lnTo>
                <a:lnTo>
                  <a:pt x="3602" y="6643"/>
                </a:lnTo>
                <a:lnTo>
                  <a:pt x="3577" y="6327"/>
                </a:lnTo>
                <a:lnTo>
                  <a:pt x="3602" y="6010"/>
                </a:lnTo>
                <a:lnTo>
                  <a:pt x="3699" y="5718"/>
                </a:lnTo>
                <a:lnTo>
                  <a:pt x="3821" y="5426"/>
                </a:lnTo>
                <a:lnTo>
                  <a:pt x="3967" y="5134"/>
                </a:lnTo>
                <a:lnTo>
                  <a:pt x="4161" y="4891"/>
                </a:lnTo>
                <a:lnTo>
                  <a:pt x="4332" y="4696"/>
                </a:lnTo>
                <a:lnTo>
                  <a:pt x="4551" y="4502"/>
                </a:lnTo>
                <a:lnTo>
                  <a:pt x="4794" y="4356"/>
                </a:lnTo>
                <a:lnTo>
                  <a:pt x="5037" y="4210"/>
                </a:lnTo>
                <a:lnTo>
                  <a:pt x="5062" y="4210"/>
                </a:lnTo>
                <a:lnTo>
                  <a:pt x="5110" y="4234"/>
                </a:lnTo>
                <a:lnTo>
                  <a:pt x="5232" y="4234"/>
                </a:lnTo>
                <a:lnTo>
                  <a:pt x="5305" y="4210"/>
                </a:lnTo>
                <a:lnTo>
                  <a:pt x="5548" y="4112"/>
                </a:lnTo>
                <a:lnTo>
                  <a:pt x="5816" y="4039"/>
                </a:lnTo>
                <a:lnTo>
                  <a:pt x="6059" y="4015"/>
                </a:lnTo>
                <a:lnTo>
                  <a:pt x="6303" y="3991"/>
                </a:lnTo>
                <a:close/>
                <a:moveTo>
                  <a:pt x="6254" y="3480"/>
                </a:moveTo>
                <a:lnTo>
                  <a:pt x="5986" y="3504"/>
                </a:lnTo>
                <a:lnTo>
                  <a:pt x="5694" y="3553"/>
                </a:lnTo>
                <a:lnTo>
                  <a:pt x="5427" y="3626"/>
                </a:lnTo>
                <a:lnTo>
                  <a:pt x="5305" y="3650"/>
                </a:lnTo>
                <a:lnTo>
                  <a:pt x="5183" y="3699"/>
                </a:lnTo>
                <a:lnTo>
                  <a:pt x="4916" y="3796"/>
                </a:lnTo>
                <a:lnTo>
                  <a:pt x="4599" y="3966"/>
                </a:lnTo>
                <a:lnTo>
                  <a:pt x="4283" y="4161"/>
                </a:lnTo>
                <a:lnTo>
                  <a:pt x="3991" y="4404"/>
                </a:lnTo>
                <a:lnTo>
                  <a:pt x="3748" y="4672"/>
                </a:lnTo>
                <a:lnTo>
                  <a:pt x="3529" y="4940"/>
                </a:lnTo>
                <a:lnTo>
                  <a:pt x="3359" y="5232"/>
                </a:lnTo>
                <a:lnTo>
                  <a:pt x="3237" y="5572"/>
                </a:lnTo>
                <a:lnTo>
                  <a:pt x="3164" y="5889"/>
                </a:lnTo>
                <a:lnTo>
                  <a:pt x="3115" y="6229"/>
                </a:lnTo>
                <a:lnTo>
                  <a:pt x="3140" y="6570"/>
                </a:lnTo>
                <a:lnTo>
                  <a:pt x="3188" y="6911"/>
                </a:lnTo>
                <a:lnTo>
                  <a:pt x="3261" y="7251"/>
                </a:lnTo>
                <a:lnTo>
                  <a:pt x="3383" y="7495"/>
                </a:lnTo>
                <a:lnTo>
                  <a:pt x="3529" y="7762"/>
                </a:lnTo>
                <a:lnTo>
                  <a:pt x="3699" y="7981"/>
                </a:lnTo>
                <a:lnTo>
                  <a:pt x="3869" y="8200"/>
                </a:lnTo>
                <a:lnTo>
                  <a:pt x="4088" y="8371"/>
                </a:lnTo>
                <a:lnTo>
                  <a:pt x="4307" y="8541"/>
                </a:lnTo>
                <a:lnTo>
                  <a:pt x="4551" y="8711"/>
                </a:lnTo>
                <a:lnTo>
                  <a:pt x="4794" y="8833"/>
                </a:lnTo>
                <a:lnTo>
                  <a:pt x="5062" y="8930"/>
                </a:lnTo>
                <a:lnTo>
                  <a:pt x="5329" y="9028"/>
                </a:lnTo>
                <a:lnTo>
                  <a:pt x="5597" y="9101"/>
                </a:lnTo>
                <a:lnTo>
                  <a:pt x="5889" y="9149"/>
                </a:lnTo>
                <a:lnTo>
                  <a:pt x="6181" y="9174"/>
                </a:lnTo>
                <a:lnTo>
                  <a:pt x="6449" y="9198"/>
                </a:lnTo>
                <a:lnTo>
                  <a:pt x="6741" y="9174"/>
                </a:lnTo>
                <a:lnTo>
                  <a:pt x="7008" y="9149"/>
                </a:lnTo>
                <a:lnTo>
                  <a:pt x="7325" y="9076"/>
                </a:lnTo>
                <a:lnTo>
                  <a:pt x="7617" y="8979"/>
                </a:lnTo>
                <a:lnTo>
                  <a:pt x="7884" y="8833"/>
                </a:lnTo>
                <a:lnTo>
                  <a:pt x="8128" y="8687"/>
                </a:lnTo>
                <a:lnTo>
                  <a:pt x="8347" y="8492"/>
                </a:lnTo>
                <a:lnTo>
                  <a:pt x="8541" y="8273"/>
                </a:lnTo>
                <a:lnTo>
                  <a:pt x="8712" y="8054"/>
                </a:lnTo>
                <a:lnTo>
                  <a:pt x="8858" y="7787"/>
                </a:lnTo>
                <a:lnTo>
                  <a:pt x="8979" y="7543"/>
                </a:lnTo>
                <a:lnTo>
                  <a:pt x="9052" y="7251"/>
                </a:lnTo>
                <a:lnTo>
                  <a:pt x="9125" y="6959"/>
                </a:lnTo>
                <a:lnTo>
                  <a:pt x="9150" y="6667"/>
                </a:lnTo>
                <a:lnTo>
                  <a:pt x="9150" y="6375"/>
                </a:lnTo>
                <a:lnTo>
                  <a:pt x="9125" y="6083"/>
                </a:lnTo>
                <a:lnTo>
                  <a:pt x="9052" y="5791"/>
                </a:lnTo>
                <a:lnTo>
                  <a:pt x="8955" y="5499"/>
                </a:lnTo>
                <a:lnTo>
                  <a:pt x="8858" y="5232"/>
                </a:lnTo>
                <a:lnTo>
                  <a:pt x="8712" y="4988"/>
                </a:lnTo>
                <a:lnTo>
                  <a:pt x="8566" y="4769"/>
                </a:lnTo>
                <a:lnTo>
                  <a:pt x="8395" y="4550"/>
                </a:lnTo>
                <a:lnTo>
                  <a:pt x="8201" y="4356"/>
                </a:lnTo>
                <a:lnTo>
                  <a:pt x="7982" y="4161"/>
                </a:lnTo>
                <a:lnTo>
                  <a:pt x="7763" y="3991"/>
                </a:lnTo>
                <a:lnTo>
                  <a:pt x="7544" y="3845"/>
                </a:lnTo>
                <a:lnTo>
                  <a:pt x="7300" y="3723"/>
                </a:lnTo>
                <a:lnTo>
                  <a:pt x="7033" y="3626"/>
                </a:lnTo>
                <a:lnTo>
                  <a:pt x="6789" y="3553"/>
                </a:lnTo>
                <a:lnTo>
                  <a:pt x="6522" y="3504"/>
                </a:lnTo>
                <a:lnTo>
                  <a:pt x="6254" y="3480"/>
                </a:lnTo>
                <a:close/>
                <a:moveTo>
                  <a:pt x="6303" y="536"/>
                </a:moveTo>
                <a:lnTo>
                  <a:pt x="6668" y="560"/>
                </a:lnTo>
                <a:lnTo>
                  <a:pt x="7033" y="633"/>
                </a:lnTo>
                <a:lnTo>
                  <a:pt x="7422" y="706"/>
                </a:lnTo>
                <a:lnTo>
                  <a:pt x="7763" y="828"/>
                </a:lnTo>
                <a:lnTo>
                  <a:pt x="8128" y="949"/>
                </a:lnTo>
                <a:lnTo>
                  <a:pt x="8468" y="1095"/>
                </a:lnTo>
                <a:lnTo>
                  <a:pt x="8809" y="1266"/>
                </a:lnTo>
                <a:lnTo>
                  <a:pt x="9125" y="1460"/>
                </a:lnTo>
                <a:lnTo>
                  <a:pt x="9442" y="1679"/>
                </a:lnTo>
                <a:lnTo>
                  <a:pt x="9734" y="1898"/>
                </a:lnTo>
                <a:lnTo>
                  <a:pt x="10026" y="2166"/>
                </a:lnTo>
                <a:lnTo>
                  <a:pt x="10050" y="2287"/>
                </a:lnTo>
                <a:lnTo>
                  <a:pt x="10074" y="2409"/>
                </a:lnTo>
                <a:lnTo>
                  <a:pt x="10196" y="2798"/>
                </a:lnTo>
                <a:lnTo>
                  <a:pt x="10220" y="2847"/>
                </a:lnTo>
                <a:lnTo>
                  <a:pt x="10269" y="2871"/>
                </a:lnTo>
                <a:lnTo>
                  <a:pt x="10342" y="2896"/>
                </a:lnTo>
                <a:lnTo>
                  <a:pt x="10391" y="2896"/>
                </a:lnTo>
                <a:lnTo>
                  <a:pt x="10439" y="2871"/>
                </a:lnTo>
                <a:lnTo>
                  <a:pt x="10464" y="2847"/>
                </a:lnTo>
                <a:lnTo>
                  <a:pt x="10488" y="2798"/>
                </a:lnTo>
                <a:lnTo>
                  <a:pt x="10512" y="2677"/>
                </a:lnTo>
                <a:lnTo>
                  <a:pt x="10585" y="2774"/>
                </a:lnTo>
                <a:lnTo>
                  <a:pt x="10537" y="3090"/>
                </a:lnTo>
                <a:lnTo>
                  <a:pt x="10537" y="3261"/>
                </a:lnTo>
                <a:lnTo>
                  <a:pt x="10561" y="3334"/>
                </a:lnTo>
                <a:lnTo>
                  <a:pt x="10610" y="3382"/>
                </a:lnTo>
                <a:lnTo>
                  <a:pt x="10634" y="3431"/>
                </a:lnTo>
                <a:lnTo>
                  <a:pt x="10683" y="3407"/>
                </a:lnTo>
                <a:lnTo>
                  <a:pt x="10756" y="3382"/>
                </a:lnTo>
                <a:lnTo>
                  <a:pt x="10804" y="3309"/>
                </a:lnTo>
                <a:lnTo>
                  <a:pt x="10877" y="3163"/>
                </a:lnTo>
                <a:lnTo>
                  <a:pt x="10877" y="3188"/>
                </a:lnTo>
                <a:lnTo>
                  <a:pt x="10950" y="3285"/>
                </a:lnTo>
                <a:lnTo>
                  <a:pt x="10853" y="3553"/>
                </a:lnTo>
                <a:lnTo>
                  <a:pt x="10804" y="3674"/>
                </a:lnTo>
                <a:lnTo>
                  <a:pt x="10756" y="3796"/>
                </a:lnTo>
                <a:lnTo>
                  <a:pt x="10756" y="3893"/>
                </a:lnTo>
                <a:lnTo>
                  <a:pt x="10804" y="4015"/>
                </a:lnTo>
                <a:lnTo>
                  <a:pt x="10829" y="4088"/>
                </a:lnTo>
                <a:lnTo>
                  <a:pt x="10902" y="4112"/>
                </a:lnTo>
                <a:lnTo>
                  <a:pt x="10975" y="4112"/>
                </a:lnTo>
                <a:lnTo>
                  <a:pt x="11023" y="4088"/>
                </a:lnTo>
                <a:lnTo>
                  <a:pt x="11096" y="4039"/>
                </a:lnTo>
                <a:lnTo>
                  <a:pt x="11169" y="3966"/>
                </a:lnTo>
                <a:lnTo>
                  <a:pt x="11242" y="3820"/>
                </a:lnTo>
                <a:lnTo>
                  <a:pt x="11340" y="4039"/>
                </a:lnTo>
                <a:lnTo>
                  <a:pt x="11194" y="4307"/>
                </a:lnTo>
                <a:lnTo>
                  <a:pt x="11048" y="4575"/>
                </a:lnTo>
                <a:lnTo>
                  <a:pt x="11023" y="4696"/>
                </a:lnTo>
                <a:lnTo>
                  <a:pt x="11023" y="4794"/>
                </a:lnTo>
                <a:lnTo>
                  <a:pt x="11048" y="4867"/>
                </a:lnTo>
                <a:lnTo>
                  <a:pt x="11121" y="4915"/>
                </a:lnTo>
                <a:lnTo>
                  <a:pt x="11169" y="4915"/>
                </a:lnTo>
                <a:lnTo>
                  <a:pt x="11218" y="4891"/>
                </a:lnTo>
                <a:lnTo>
                  <a:pt x="11340" y="4794"/>
                </a:lnTo>
                <a:lnTo>
                  <a:pt x="11510" y="4575"/>
                </a:lnTo>
                <a:lnTo>
                  <a:pt x="11534" y="4550"/>
                </a:lnTo>
                <a:lnTo>
                  <a:pt x="11607" y="4818"/>
                </a:lnTo>
                <a:lnTo>
                  <a:pt x="11510" y="4940"/>
                </a:lnTo>
                <a:lnTo>
                  <a:pt x="11388" y="5061"/>
                </a:lnTo>
                <a:lnTo>
                  <a:pt x="11291" y="5183"/>
                </a:lnTo>
                <a:lnTo>
                  <a:pt x="11218" y="5280"/>
                </a:lnTo>
                <a:lnTo>
                  <a:pt x="11096" y="5524"/>
                </a:lnTo>
                <a:lnTo>
                  <a:pt x="11072" y="5548"/>
                </a:lnTo>
                <a:lnTo>
                  <a:pt x="11096" y="5572"/>
                </a:lnTo>
                <a:lnTo>
                  <a:pt x="11121" y="5597"/>
                </a:lnTo>
                <a:lnTo>
                  <a:pt x="11145" y="5572"/>
                </a:lnTo>
                <a:lnTo>
                  <a:pt x="11388" y="5475"/>
                </a:lnTo>
                <a:lnTo>
                  <a:pt x="11510" y="5402"/>
                </a:lnTo>
                <a:lnTo>
                  <a:pt x="11631" y="5305"/>
                </a:lnTo>
                <a:lnTo>
                  <a:pt x="11680" y="5256"/>
                </a:lnTo>
                <a:lnTo>
                  <a:pt x="11729" y="5499"/>
                </a:lnTo>
                <a:lnTo>
                  <a:pt x="11364" y="5840"/>
                </a:lnTo>
                <a:lnTo>
                  <a:pt x="11048" y="6229"/>
                </a:lnTo>
                <a:lnTo>
                  <a:pt x="11023" y="6278"/>
                </a:lnTo>
                <a:lnTo>
                  <a:pt x="11048" y="6327"/>
                </a:lnTo>
                <a:lnTo>
                  <a:pt x="11072" y="6351"/>
                </a:lnTo>
                <a:lnTo>
                  <a:pt x="11121" y="6351"/>
                </a:lnTo>
                <a:lnTo>
                  <a:pt x="11291" y="6254"/>
                </a:lnTo>
                <a:lnTo>
                  <a:pt x="11461" y="6156"/>
                </a:lnTo>
                <a:lnTo>
                  <a:pt x="11753" y="5913"/>
                </a:lnTo>
                <a:lnTo>
                  <a:pt x="11753" y="6302"/>
                </a:lnTo>
                <a:lnTo>
                  <a:pt x="11631" y="6424"/>
                </a:lnTo>
                <a:lnTo>
                  <a:pt x="11534" y="6546"/>
                </a:lnTo>
                <a:lnTo>
                  <a:pt x="11412" y="6692"/>
                </a:lnTo>
                <a:lnTo>
                  <a:pt x="11291" y="6789"/>
                </a:lnTo>
                <a:lnTo>
                  <a:pt x="11048" y="6935"/>
                </a:lnTo>
                <a:lnTo>
                  <a:pt x="10999" y="6984"/>
                </a:lnTo>
                <a:lnTo>
                  <a:pt x="10950" y="7032"/>
                </a:lnTo>
                <a:lnTo>
                  <a:pt x="10926" y="7105"/>
                </a:lnTo>
                <a:lnTo>
                  <a:pt x="10950" y="7154"/>
                </a:lnTo>
                <a:lnTo>
                  <a:pt x="11023" y="7203"/>
                </a:lnTo>
                <a:lnTo>
                  <a:pt x="11096" y="7251"/>
                </a:lnTo>
                <a:lnTo>
                  <a:pt x="11169" y="7251"/>
                </a:lnTo>
                <a:lnTo>
                  <a:pt x="11267" y="7227"/>
                </a:lnTo>
                <a:lnTo>
                  <a:pt x="11437" y="7178"/>
                </a:lnTo>
                <a:lnTo>
                  <a:pt x="11583" y="7081"/>
                </a:lnTo>
                <a:lnTo>
                  <a:pt x="11704" y="6984"/>
                </a:lnTo>
                <a:lnTo>
                  <a:pt x="11631" y="7470"/>
                </a:lnTo>
                <a:lnTo>
                  <a:pt x="11583" y="7470"/>
                </a:lnTo>
                <a:lnTo>
                  <a:pt x="11534" y="7495"/>
                </a:lnTo>
                <a:lnTo>
                  <a:pt x="11291" y="7665"/>
                </a:lnTo>
                <a:lnTo>
                  <a:pt x="11023" y="7811"/>
                </a:lnTo>
                <a:lnTo>
                  <a:pt x="10902" y="7884"/>
                </a:lnTo>
                <a:lnTo>
                  <a:pt x="10804" y="7957"/>
                </a:lnTo>
                <a:lnTo>
                  <a:pt x="10731" y="8054"/>
                </a:lnTo>
                <a:lnTo>
                  <a:pt x="10707" y="8103"/>
                </a:lnTo>
                <a:lnTo>
                  <a:pt x="10707" y="8176"/>
                </a:lnTo>
                <a:lnTo>
                  <a:pt x="10707" y="8200"/>
                </a:lnTo>
                <a:lnTo>
                  <a:pt x="10853" y="8200"/>
                </a:lnTo>
                <a:lnTo>
                  <a:pt x="10950" y="8176"/>
                </a:lnTo>
                <a:lnTo>
                  <a:pt x="11194" y="8079"/>
                </a:lnTo>
                <a:lnTo>
                  <a:pt x="11534" y="7933"/>
                </a:lnTo>
                <a:lnTo>
                  <a:pt x="11437" y="8273"/>
                </a:lnTo>
                <a:lnTo>
                  <a:pt x="11340" y="8298"/>
                </a:lnTo>
                <a:lnTo>
                  <a:pt x="11242" y="8322"/>
                </a:lnTo>
                <a:lnTo>
                  <a:pt x="11072" y="8419"/>
                </a:lnTo>
                <a:lnTo>
                  <a:pt x="10829" y="8541"/>
                </a:lnTo>
                <a:lnTo>
                  <a:pt x="10561" y="8614"/>
                </a:lnTo>
                <a:lnTo>
                  <a:pt x="10537" y="8638"/>
                </a:lnTo>
                <a:lnTo>
                  <a:pt x="10512" y="8663"/>
                </a:lnTo>
                <a:lnTo>
                  <a:pt x="10537" y="8687"/>
                </a:lnTo>
                <a:lnTo>
                  <a:pt x="10561" y="8711"/>
                </a:lnTo>
                <a:lnTo>
                  <a:pt x="10731" y="8736"/>
                </a:lnTo>
                <a:lnTo>
                  <a:pt x="10926" y="8736"/>
                </a:lnTo>
                <a:lnTo>
                  <a:pt x="11121" y="8711"/>
                </a:lnTo>
                <a:lnTo>
                  <a:pt x="11315" y="8663"/>
                </a:lnTo>
                <a:lnTo>
                  <a:pt x="11169" y="9028"/>
                </a:lnTo>
                <a:lnTo>
                  <a:pt x="10926" y="9028"/>
                </a:lnTo>
                <a:lnTo>
                  <a:pt x="10683" y="9052"/>
                </a:lnTo>
                <a:lnTo>
                  <a:pt x="10439" y="9125"/>
                </a:lnTo>
                <a:lnTo>
                  <a:pt x="10220" y="9198"/>
                </a:lnTo>
                <a:lnTo>
                  <a:pt x="10196" y="9222"/>
                </a:lnTo>
                <a:lnTo>
                  <a:pt x="10196" y="9247"/>
                </a:lnTo>
                <a:lnTo>
                  <a:pt x="10220" y="9271"/>
                </a:lnTo>
                <a:lnTo>
                  <a:pt x="10245" y="9295"/>
                </a:lnTo>
                <a:lnTo>
                  <a:pt x="10488" y="9295"/>
                </a:lnTo>
                <a:lnTo>
                  <a:pt x="10731" y="9320"/>
                </a:lnTo>
                <a:lnTo>
                  <a:pt x="11048" y="9368"/>
                </a:lnTo>
                <a:lnTo>
                  <a:pt x="10853" y="9757"/>
                </a:lnTo>
                <a:lnTo>
                  <a:pt x="10561" y="9733"/>
                </a:lnTo>
                <a:lnTo>
                  <a:pt x="10245" y="9709"/>
                </a:lnTo>
                <a:lnTo>
                  <a:pt x="10099" y="9709"/>
                </a:lnTo>
                <a:lnTo>
                  <a:pt x="9977" y="9733"/>
                </a:lnTo>
                <a:lnTo>
                  <a:pt x="9904" y="9782"/>
                </a:lnTo>
                <a:lnTo>
                  <a:pt x="9880" y="9806"/>
                </a:lnTo>
                <a:lnTo>
                  <a:pt x="9880" y="9830"/>
                </a:lnTo>
                <a:lnTo>
                  <a:pt x="9928" y="9928"/>
                </a:lnTo>
                <a:lnTo>
                  <a:pt x="9977" y="10001"/>
                </a:lnTo>
                <a:lnTo>
                  <a:pt x="10050" y="10074"/>
                </a:lnTo>
                <a:lnTo>
                  <a:pt x="10147" y="10122"/>
                </a:lnTo>
                <a:lnTo>
                  <a:pt x="10391" y="10171"/>
                </a:lnTo>
                <a:lnTo>
                  <a:pt x="10610" y="10220"/>
                </a:lnTo>
                <a:lnTo>
                  <a:pt x="10439" y="10512"/>
                </a:lnTo>
                <a:lnTo>
                  <a:pt x="10439" y="10439"/>
                </a:lnTo>
                <a:lnTo>
                  <a:pt x="10391" y="10390"/>
                </a:lnTo>
                <a:lnTo>
                  <a:pt x="10342" y="10341"/>
                </a:lnTo>
                <a:lnTo>
                  <a:pt x="10220" y="10293"/>
                </a:lnTo>
                <a:lnTo>
                  <a:pt x="9977" y="10268"/>
                </a:lnTo>
                <a:lnTo>
                  <a:pt x="9709" y="10220"/>
                </a:lnTo>
                <a:lnTo>
                  <a:pt x="9588" y="10220"/>
                </a:lnTo>
                <a:lnTo>
                  <a:pt x="9466" y="10244"/>
                </a:lnTo>
                <a:lnTo>
                  <a:pt x="9417" y="10268"/>
                </a:lnTo>
                <a:lnTo>
                  <a:pt x="9393" y="10317"/>
                </a:lnTo>
                <a:lnTo>
                  <a:pt x="9393" y="10366"/>
                </a:lnTo>
                <a:lnTo>
                  <a:pt x="9417" y="10414"/>
                </a:lnTo>
                <a:lnTo>
                  <a:pt x="9515" y="10487"/>
                </a:lnTo>
                <a:lnTo>
                  <a:pt x="9636" y="10560"/>
                </a:lnTo>
                <a:lnTo>
                  <a:pt x="9880" y="10633"/>
                </a:lnTo>
                <a:lnTo>
                  <a:pt x="10123" y="10682"/>
                </a:lnTo>
                <a:lnTo>
                  <a:pt x="10245" y="10682"/>
                </a:lnTo>
                <a:lnTo>
                  <a:pt x="10366" y="10633"/>
                </a:lnTo>
                <a:lnTo>
                  <a:pt x="10001" y="11242"/>
                </a:lnTo>
                <a:lnTo>
                  <a:pt x="9782" y="11169"/>
                </a:lnTo>
                <a:lnTo>
                  <a:pt x="9588" y="11144"/>
                </a:lnTo>
                <a:lnTo>
                  <a:pt x="9417" y="11096"/>
                </a:lnTo>
                <a:lnTo>
                  <a:pt x="9247" y="11071"/>
                </a:lnTo>
                <a:lnTo>
                  <a:pt x="9052" y="11047"/>
                </a:lnTo>
                <a:lnTo>
                  <a:pt x="8882" y="11096"/>
                </a:lnTo>
                <a:lnTo>
                  <a:pt x="8858" y="11120"/>
                </a:lnTo>
                <a:lnTo>
                  <a:pt x="8833" y="11169"/>
                </a:lnTo>
                <a:lnTo>
                  <a:pt x="8833" y="11193"/>
                </a:lnTo>
                <a:lnTo>
                  <a:pt x="8858" y="11242"/>
                </a:lnTo>
                <a:lnTo>
                  <a:pt x="9052" y="11315"/>
                </a:lnTo>
                <a:lnTo>
                  <a:pt x="9223" y="11363"/>
                </a:lnTo>
                <a:lnTo>
                  <a:pt x="9588" y="11485"/>
                </a:lnTo>
                <a:lnTo>
                  <a:pt x="9782" y="11558"/>
                </a:lnTo>
                <a:lnTo>
                  <a:pt x="9490" y="11996"/>
                </a:lnTo>
                <a:lnTo>
                  <a:pt x="9344" y="11923"/>
                </a:lnTo>
                <a:lnTo>
                  <a:pt x="9223" y="11874"/>
                </a:lnTo>
                <a:lnTo>
                  <a:pt x="8931" y="11801"/>
                </a:lnTo>
                <a:lnTo>
                  <a:pt x="8566" y="11704"/>
                </a:lnTo>
                <a:lnTo>
                  <a:pt x="8371" y="11655"/>
                </a:lnTo>
                <a:lnTo>
                  <a:pt x="8176" y="11655"/>
                </a:lnTo>
                <a:lnTo>
                  <a:pt x="8103" y="11680"/>
                </a:lnTo>
                <a:lnTo>
                  <a:pt x="8079" y="11728"/>
                </a:lnTo>
                <a:lnTo>
                  <a:pt x="8055" y="11801"/>
                </a:lnTo>
                <a:lnTo>
                  <a:pt x="8103" y="11850"/>
                </a:lnTo>
                <a:lnTo>
                  <a:pt x="8249" y="11947"/>
                </a:lnTo>
                <a:lnTo>
                  <a:pt x="8395" y="12045"/>
                </a:lnTo>
                <a:lnTo>
                  <a:pt x="8736" y="12166"/>
                </a:lnTo>
                <a:lnTo>
                  <a:pt x="8979" y="12239"/>
                </a:lnTo>
                <a:lnTo>
                  <a:pt x="9247" y="12312"/>
                </a:lnTo>
                <a:lnTo>
                  <a:pt x="9004" y="12629"/>
                </a:lnTo>
                <a:lnTo>
                  <a:pt x="8712" y="12580"/>
                </a:lnTo>
                <a:lnTo>
                  <a:pt x="8420" y="12531"/>
                </a:lnTo>
                <a:lnTo>
                  <a:pt x="8201" y="12458"/>
                </a:lnTo>
                <a:lnTo>
                  <a:pt x="8006" y="12361"/>
                </a:lnTo>
                <a:lnTo>
                  <a:pt x="7787" y="12239"/>
                </a:lnTo>
                <a:lnTo>
                  <a:pt x="7592" y="12142"/>
                </a:lnTo>
                <a:lnTo>
                  <a:pt x="7544" y="12142"/>
                </a:lnTo>
                <a:lnTo>
                  <a:pt x="7495" y="12166"/>
                </a:lnTo>
                <a:lnTo>
                  <a:pt x="7495" y="12215"/>
                </a:lnTo>
                <a:lnTo>
                  <a:pt x="7471" y="12264"/>
                </a:lnTo>
                <a:lnTo>
                  <a:pt x="7519" y="12385"/>
                </a:lnTo>
                <a:lnTo>
                  <a:pt x="7592" y="12507"/>
                </a:lnTo>
                <a:lnTo>
                  <a:pt x="7690" y="12604"/>
                </a:lnTo>
                <a:lnTo>
                  <a:pt x="7811" y="12677"/>
                </a:lnTo>
                <a:lnTo>
                  <a:pt x="8055" y="12823"/>
                </a:lnTo>
                <a:lnTo>
                  <a:pt x="8298" y="12921"/>
                </a:lnTo>
                <a:lnTo>
                  <a:pt x="8493" y="12994"/>
                </a:lnTo>
                <a:lnTo>
                  <a:pt x="8687" y="13018"/>
                </a:lnTo>
                <a:lnTo>
                  <a:pt x="8371" y="13407"/>
                </a:lnTo>
                <a:lnTo>
                  <a:pt x="8274" y="13310"/>
                </a:lnTo>
                <a:lnTo>
                  <a:pt x="8152" y="13261"/>
                </a:lnTo>
                <a:lnTo>
                  <a:pt x="7909" y="13188"/>
                </a:lnTo>
                <a:lnTo>
                  <a:pt x="7471" y="12994"/>
                </a:lnTo>
                <a:lnTo>
                  <a:pt x="7252" y="12921"/>
                </a:lnTo>
                <a:lnTo>
                  <a:pt x="7033" y="12896"/>
                </a:lnTo>
                <a:lnTo>
                  <a:pt x="7008" y="12896"/>
                </a:lnTo>
                <a:lnTo>
                  <a:pt x="7008" y="12945"/>
                </a:lnTo>
                <a:lnTo>
                  <a:pt x="7057" y="13042"/>
                </a:lnTo>
                <a:lnTo>
                  <a:pt x="7130" y="13115"/>
                </a:lnTo>
                <a:lnTo>
                  <a:pt x="7300" y="13261"/>
                </a:lnTo>
                <a:lnTo>
                  <a:pt x="7495" y="13359"/>
                </a:lnTo>
                <a:lnTo>
                  <a:pt x="7690" y="13456"/>
                </a:lnTo>
                <a:lnTo>
                  <a:pt x="7909" y="13578"/>
                </a:lnTo>
                <a:lnTo>
                  <a:pt x="8006" y="13626"/>
                </a:lnTo>
                <a:lnTo>
                  <a:pt x="8128" y="13675"/>
                </a:lnTo>
                <a:lnTo>
                  <a:pt x="7836" y="14016"/>
                </a:lnTo>
                <a:lnTo>
                  <a:pt x="7665" y="13967"/>
                </a:lnTo>
                <a:lnTo>
                  <a:pt x="7179" y="13724"/>
                </a:lnTo>
                <a:lnTo>
                  <a:pt x="6814" y="13553"/>
                </a:lnTo>
                <a:lnTo>
                  <a:pt x="6619" y="13480"/>
                </a:lnTo>
                <a:lnTo>
                  <a:pt x="6424" y="13480"/>
                </a:lnTo>
                <a:lnTo>
                  <a:pt x="6400" y="13505"/>
                </a:lnTo>
                <a:lnTo>
                  <a:pt x="6400" y="13553"/>
                </a:lnTo>
                <a:lnTo>
                  <a:pt x="6449" y="13651"/>
                </a:lnTo>
                <a:lnTo>
                  <a:pt x="6497" y="13724"/>
                </a:lnTo>
                <a:lnTo>
                  <a:pt x="6595" y="13821"/>
                </a:lnTo>
                <a:lnTo>
                  <a:pt x="6692" y="13894"/>
                </a:lnTo>
                <a:lnTo>
                  <a:pt x="6887" y="14016"/>
                </a:lnTo>
                <a:lnTo>
                  <a:pt x="7081" y="14137"/>
                </a:lnTo>
                <a:lnTo>
                  <a:pt x="7276" y="14235"/>
                </a:lnTo>
                <a:lnTo>
                  <a:pt x="7519" y="14381"/>
                </a:lnTo>
                <a:lnTo>
                  <a:pt x="7106" y="14843"/>
                </a:lnTo>
                <a:lnTo>
                  <a:pt x="6814" y="14697"/>
                </a:lnTo>
                <a:lnTo>
                  <a:pt x="6546" y="14527"/>
                </a:lnTo>
                <a:lnTo>
                  <a:pt x="6376" y="14405"/>
                </a:lnTo>
                <a:lnTo>
                  <a:pt x="6230" y="14259"/>
                </a:lnTo>
                <a:lnTo>
                  <a:pt x="6157" y="14162"/>
                </a:lnTo>
                <a:lnTo>
                  <a:pt x="6035" y="14064"/>
                </a:lnTo>
                <a:lnTo>
                  <a:pt x="5962" y="14064"/>
                </a:lnTo>
                <a:lnTo>
                  <a:pt x="5913" y="14089"/>
                </a:lnTo>
                <a:lnTo>
                  <a:pt x="5840" y="14186"/>
                </a:lnTo>
                <a:lnTo>
                  <a:pt x="5840" y="14283"/>
                </a:lnTo>
                <a:lnTo>
                  <a:pt x="5865" y="14381"/>
                </a:lnTo>
                <a:lnTo>
                  <a:pt x="5913" y="14478"/>
                </a:lnTo>
                <a:lnTo>
                  <a:pt x="6059" y="14673"/>
                </a:lnTo>
                <a:lnTo>
                  <a:pt x="6205" y="14794"/>
                </a:lnTo>
                <a:lnTo>
                  <a:pt x="6449" y="15013"/>
                </a:lnTo>
                <a:lnTo>
                  <a:pt x="6595" y="15135"/>
                </a:lnTo>
                <a:lnTo>
                  <a:pt x="6765" y="15208"/>
                </a:lnTo>
                <a:lnTo>
                  <a:pt x="6132" y="15816"/>
                </a:lnTo>
                <a:lnTo>
                  <a:pt x="5986" y="15573"/>
                </a:lnTo>
                <a:lnTo>
                  <a:pt x="5792" y="15354"/>
                </a:lnTo>
                <a:lnTo>
                  <a:pt x="5402" y="14916"/>
                </a:lnTo>
                <a:lnTo>
                  <a:pt x="5013" y="14527"/>
                </a:lnTo>
                <a:lnTo>
                  <a:pt x="4818" y="14332"/>
                </a:lnTo>
                <a:lnTo>
                  <a:pt x="4648" y="14113"/>
                </a:lnTo>
                <a:lnTo>
                  <a:pt x="4332" y="13724"/>
                </a:lnTo>
                <a:lnTo>
                  <a:pt x="3991" y="13359"/>
                </a:lnTo>
                <a:lnTo>
                  <a:pt x="3310" y="12629"/>
                </a:lnTo>
                <a:lnTo>
                  <a:pt x="2969" y="12264"/>
                </a:lnTo>
                <a:lnTo>
                  <a:pt x="2653" y="11874"/>
                </a:lnTo>
                <a:lnTo>
                  <a:pt x="2361" y="11485"/>
                </a:lnTo>
                <a:lnTo>
                  <a:pt x="2069" y="11071"/>
                </a:lnTo>
                <a:lnTo>
                  <a:pt x="1704" y="10439"/>
                </a:lnTo>
                <a:lnTo>
                  <a:pt x="1363" y="9757"/>
                </a:lnTo>
                <a:lnTo>
                  <a:pt x="1096" y="9052"/>
                </a:lnTo>
                <a:lnTo>
                  <a:pt x="974" y="8711"/>
                </a:lnTo>
                <a:lnTo>
                  <a:pt x="877" y="8346"/>
                </a:lnTo>
                <a:lnTo>
                  <a:pt x="779" y="7981"/>
                </a:lnTo>
                <a:lnTo>
                  <a:pt x="706" y="7616"/>
                </a:lnTo>
                <a:lnTo>
                  <a:pt x="633" y="7251"/>
                </a:lnTo>
                <a:lnTo>
                  <a:pt x="609" y="6862"/>
                </a:lnTo>
                <a:lnTo>
                  <a:pt x="585" y="6497"/>
                </a:lnTo>
                <a:lnTo>
                  <a:pt x="585" y="6132"/>
                </a:lnTo>
                <a:lnTo>
                  <a:pt x="585" y="5743"/>
                </a:lnTo>
                <a:lnTo>
                  <a:pt x="609" y="5378"/>
                </a:lnTo>
                <a:lnTo>
                  <a:pt x="682" y="4988"/>
                </a:lnTo>
                <a:lnTo>
                  <a:pt x="755" y="4599"/>
                </a:lnTo>
                <a:lnTo>
                  <a:pt x="877" y="4210"/>
                </a:lnTo>
                <a:lnTo>
                  <a:pt x="1023" y="3845"/>
                </a:lnTo>
                <a:lnTo>
                  <a:pt x="1193" y="3504"/>
                </a:lnTo>
                <a:lnTo>
                  <a:pt x="1363" y="3163"/>
                </a:lnTo>
                <a:lnTo>
                  <a:pt x="1582" y="2823"/>
                </a:lnTo>
                <a:lnTo>
                  <a:pt x="1826" y="2506"/>
                </a:lnTo>
                <a:lnTo>
                  <a:pt x="2093" y="2214"/>
                </a:lnTo>
                <a:lnTo>
                  <a:pt x="2361" y="1947"/>
                </a:lnTo>
                <a:lnTo>
                  <a:pt x="2653" y="1679"/>
                </a:lnTo>
                <a:lnTo>
                  <a:pt x="2969" y="1460"/>
                </a:lnTo>
                <a:lnTo>
                  <a:pt x="3310" y="1241"/>
                </a:lnTo>
                <a:lnTo>
                  <a:pt x="3650" y="1047"/>
                </a:lnTo>
                <a:lnTo>
                  <a:pt x="4015" y="901"/>
                </a:lnTo>
                <a:lnTo>
                  <a:pt x="4405" y="755"/>
                </a:lnTo>
                <a:lnTo>
                  <a:pt x="4770" y="657"/>
                </a:lnTo>
                <a:lnTo>
                  <a:pt x="5159" y="584"/>
                </a:lnTo>
                <a:lnTo>
                  <a:pt x="5524" y="536"/>
                </a:lnTo>
                <a:close/>
                <a:moveTo>
                  <a:pt x="5646" y="0"/>
                </a:moveTo>
                <a:lnTo>
                  <a:pt x="5256" y="49"/>
                </a:lnTo>
                <a:lnTo>
                  <a:pt x="4843" y="98"/>
                </a:lnTo>
                <a:lnTo>
                  <a:pt x="4453" y="195"/>
                </a:lnTo>
                <a:lnTo>
                  <a:pt x="4088" y="317"/>
                </a:lnTo>
                <a:lnTo>
                  <a:pt x="3723" y="438"/>
                </a:lnTo>
                <a:lnTo>
                  <a:pt x="3359" y="609"/>
                </a:lnTo>
                <a:lnTo>
                  <a:pt x="2994" y="803"/>
                </a:lnTo>
                <a:lnTo>
                  <a:pt x="2653" y="998"/>
                </a:lnTo>
                <a:lnTo>
                  <a:pt x="2337" y="1241"/>
                </a:lnTo>
                <a:lnTo>
                  <a:pt x="2020" y="1509"/>
                </a:lnTo>
                <a:lnTo>
                  <a:pt x="1728" y="1776"/>
                </a:lnTo>
                <a:lnTo>
                  <a:pt x="1461" y="2093"/>
                </a:lnTo>
                <a:lnTo>
                  <a:pt x="1193" y="2409"/>
                </a:lnTo>
                <a:lnTo>
                  <a:pt x="925" y="2798"/>
                </a:lnTo>
                <a:lnTo>
                  <a:pt x="682" y="3188"/>
                </a:lnTo>
                <a:lnTo>
                  <a:pt x="487" y="3601"/>
                </a:lnTo>
                <a:lnTo>
                  <a:pt x="341" y="4015"/>
                </a:lnTo>
                <a:lnTo>
                  <a:pt x="220" y="4453"/>
                </a:lnTo>
                <a:lnTo>
                  <a:pt x="122" y="4891"/>
                </a:lnTo>
                <a:lnTo>
                  <a:pt x="49" y="5329"/>
                </a:lnTo>
                <a:lnTo>
                  <a:pt x="25" y="5791"/>
                </a:lnTo>
                <a:lnTo>
                  <a:pt x="1" y="6254"/>
                </a:lnTo>
                <a:lnTo>
                  <a:pt x="25" y="6692"/>
                </a:lnTo>
                <a:lnTo>
                  <a:pt x="74" y="7154"/>
                </a:lnTo>
                <a:lnTo>
                  <a:pt x="122" y="7616"/>
                </a:lnTo>
                <a:lnTo>
                  <a:pt x="220" y="8054"/>
                </a:lnTo>
                <a:lnTo>
                  <a:pt x="317" y="8492"/>
                </a:lnTo>
                <a:lnTo>
                  <a:pt x="463" y="8930"/>
                </a:lnTo>
                <a:lnTo>
                  <a:pt x="609" y="9368"/>
                </a:lnTo>
                <a:lnTo>
                  <a:pt x="779" y="9806"/>
                </a:lnTo>
                <a:lnTo>
                  <a:pt x="974" y="10244"/>
                </a:lnTo>
                <a:lnTo>
                  <a:pt x="1193" y="10682"/>
                </a:lnTo>
                <a:lnTo>
                  <a:pt x="1412" y="11096"/>
                </a:lnTo>
                <a:lnTo>
                  <a:pt x="1680" y="11509"/>
                </a:lnTo>
                <a:lnTo>
                  <a:pt x="1947" y="11899"/>
                </a:lnTo>
                <a:lnTo>
                  <a:pt x="2239" y="12288"/>
                </a:lnTo>
                <a:lnTo>
                  <a:pt x="2531" y="12677"/>
                </a:lnTo>
                <a:lnTo>
                  <a:pt x="2969" y="13213"/>
                </a:lnTo>
                <a:lnTo>
                  <a:pt x="3407" y="13748"/>
                </a:lnTo>
                <a:lnTo>
                  <a:pt x="3626" y="14040"/>
                </a:lnTo>
                <a:lnTo>
                  <a:pt x="3869" y="14283"/>
                </a:lnTo>
                <a:lnTo>
                  <a:pt x="4113" y="14527"/>
                </a:lnTo>
                <a:lnTo>
                  <a:pt x="4380" y="14746"/>
                </a:lnTo>
                <a:lnTo>
                  <a:pt x="4502" y="14867"/>
                </a:lnTo>
                <a:lnTo>
                  <a:pt x="4697" y="15086"/>
                </a:lnTo>
                <a:lnTo>
                  <a:pt x="5159" y="15622"/>
                </a:lnTo>
                <a:lnTo>
                  <a:pt x="5621" y="16133"/>
                </a:lnTo>
                <a:lnTo>
                  <a:pt x="5792" y="16303"/>
                </a:lnTo>
                <a:lnTo>
                  <a:pt x="5865" y="16352"/>
                </a:lnTo>
                <a:lnTo>
                  <a:pt x="5913" y="16352"/>
                </a:lnTo>
                <a:lnTo>
                  <a:pt x="6084" y="16327"/>
                </a:lnTo>
                <a:lnTo>
                  <a:pt x="6230" y="16279"/>
                </a:lnTo>
                <a:lnTo>
                  <a:pt x="6351" y="16230"/>
                </a:lnTo>
                <a:lnTo>
                  <a:pt x="6473" y="16157"/>
                </a:lnTo>
                <a:lnTo>
                  <a:pt x="6716" y="15962"/>
                </a:lnTo>
                <a:lnTo>
                  <a:pt x="6911" y="15743"/>
                </a:lnTo>
                <a:lnTo>
                  <a:pt x="8176" y="14259"/>
                </a:lnTo>
                <a:lnTo>
                  <a:pt x="8833" y="13480"/>
                </a:lnTo>
                <a:lnTo>
                  <a:pt x="9466" y="12677"/>
                </a:lnTo>
                <a:lnTo>
                  <a:pt x="10074" y="11874"/>
                </a:lnTo>
                <a:lnTo>
                  <a:pt x="10634" y="11023"/>
                </a:lnTo>
                <a:lnTo>
                  <a:pt x="10877" y="10609"/>
                </a:lnTo>
                <a:lnTo>
                  <a:pt x="11121" y="10195"/>
                </a:lnTo>
                <a:lnTo>
                  <a:pt x="11340" y="9782"/>
                </a:lnTo>
                <a:lnTo>
                  <a:pt x="11534" y="9344"/>
                </a:lnTo>
                <a:lnTo>
                  <a:pt x="11704" y="8930"/>
                </a:lnTo>
                <a:lnTo>
                  <a:pt x="11875" y="8492"/>
                </a:lnTo>
                <a:lnTo>
                  <a:pt x="12021" y="8030"/>
                </a:lnTo>
                <a:lnTo>
                  <a:pt x="12118" y="7592"/>
                </a:lnTo>
                <a:lnTo>
                  <a:pt x="12215" y="7130"/>
                </a:lnTo>
                <a:lnTo>
                  <a:pt x="12264" y="6667"/>
                </a:lnTo>
                <a:lnTo>
                  <a:pt x="12288" y="6205"/>
                </a:lnTo>
                <a:lnTo>
                  <a:pt x="12288" y="5743"/>
                </a:lnTo>
                <a:lnTo>
                  <a:pt x="12240" y="5280"/>
                </a:lnTo>
                <a:lnTo>
                  <a:pt x="12167" y="4818"/>
                </a:lnTo>
                <a:lnTo>
                  <a:pt x="12045" y="4380"/>
                </a:lnTo>
                <a:lnTo>
                  <a:pt x="11899" y="3918"/>
                </a:lnTo>
                <a:lnTo>
                  <a:pt x="11729" y="3528"/>
                </a:lnTo>
                <a:lnTo>
                  <a:pt x="11534" y="3163"/>
                </a:lnTo>
                <a:lnTo>
                  <a:pt x="11315" y="2798"/>
                </a:lnTo>
                <a:lnTo>
                  <a:pt x="11096" y="2458"/>
                </a:lnTo>
                <a:lnTo>
                  <a:pt x="10829" y="2141"/>
                </a:lnTo>
                <a:lnTo>
                  <a:pt x="10537" y="1825"/>
                </a:lnTo>
                <a:lnTo>
                  <a:pt x="10245" y="1557"/>
                </a:lnTo>
                <a:lnTo>
                  <a:pt x="9928" y="1290"/>
                </a:lnTo>
                <a:lnTo>
                  <a:pt x="9588" y="1047"/>
                </a:lnTo>
                <a:lnTo>
                  <a:pt x="9223" y="828"/>
                </a:lnTo>
                <a:lnTo>
                  <a:pt x="8858" y="633"/>
                </a:lnTo>
                <a:lnTo>
                  <a:pt x="8493" y="463"/>
                </a:lnTo>
                <a:lnTo>
                  <a:pt x="8103" y="317"/>
                </a:lnTo>
                <a:lnTo>
                  <a:pt x="7714" y="195"/>
                </a:lnTo>
                <a:lnTo>
                  <a:pt x="7300" y="98"/>
                </a:lnTo>
                <a:lnTo>
                  <a:pt x="6887" y="49"/>
                </a:lnTo>
                <a:lnTo>
                  <a:pt x="64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7"/>
          <p:cNvSpPr/>
          <p:nvPr/>
        </p:nvSpPr>
        <p:spPr>
          <a:xfrm>
            <a:off x="3376349" y="661341"/>
            <a:ext cx="357649" cy="315913"/>
          </a:xfrm>
          <a:custGeom>
            <a:avLst/>
            <a:gdLst/>
            <a:ahLst/>
            <a:cxnLst/>
            <a:rect l="l" t="t" r="r" b="b"/>
            <a:pathLst>
              <a:path w="18981" h="16766" extrusionOk="0">
                <a:moveTo>
                  <a:pt x="5451" y="5475"/>
                </a:moveTo>
                <a:lnTo>
                  <a:pt x="5257" y="5548"/>
                </a:lnTo>
                <a:lnTo>
                  <a:pt x="5159" y="5597"/>
                </a:lnTo>
                <a:lnTo>
                  <a:pt x="5062" y="5670"/>
                </a:lnTo>
                <a:lnTo>
                  <a:pt x="5013" y="5743"/>
                </a:lnTo>
                <a:lnTo>
                  <a:pt x="4965" y="5816"/>
                </a:lnTo>
                <a:lnTo>
                  <a:pt x="4940" y="5889"/>
                </a:lnTo>
                <a:lnTo>
                  <a:pt x="4965" y="5962"/>
                </a:lnTo>
                <a:lnTo>
                  <a:pt x="5013" y="6011"/>
                </a:lnTo>
                <a:lnTo>
                  <a:pt x="5086" y="6059"/>
                </a:lnTo>
                <a:lnTo>
                  <a:pt x="5208" y="6059"/>
                </a:lnTo>
                <a:lnTo>
                  <a:pt x="5354" y="6035"/>
                </a:lnTo>
                <a:lnTo>
                  <a:pt x="5476" y="6011"/>
                </a:lnTo>
                <a:lnTo>
                  <a:pt x="5695" y="6011"/>
                </a:lnTo>
                <a:lnTo>
                  <a:pt x="5792" y="5986"/>
                </a:lnTo>
                <a:lnTo>
                  <a:pt x="5865" y="5913"/>
                </a:lnTo>
                <a:lnTo>
                  <a:pt x="5914" y="5816"/>
                </a:lnTo>
                <a:lnTo>
                  <a:pt x="5938" y="5743"/>
                </a:lnTo>
                <a:lnTo>
                  <a:pt x="5938" y="5694"/>
                </a:lnTo>
                <a:lnTo>
                  <a:pt x="5889" y="5573"/>
                </a:lnTo>
                <a:lnTo>
                  <a:pt x="5792" y="5500"/>
                </a:lnTo>
                <a:lnTo>
                  <a:pt x="5670" y="5475"/>
                </a:lnTo>
                <a:close/>
                <a:moveTo>
                  <a:pt x="4575" y="5986"/>
                </a:moveTo>
                <a:lnTo>
                  <a:pt x="4454" y="6011"/>
                </a:lnTo>
                <a:lnTo>
                  <a:pt x="4356" y="6035"/>
                </a:lnTo>
                <a:lnTo>
                  <a:pt x="4259" y="6084"/>
                </a:lnTo>
                <a:lnTo>
                  <a:pt x="4113" y="6205"/>
                </a:lnTo>
                <a:lnTo>
                  <a:pt x="4040" y="6254"/>
                </a:lnTo>
                <a:lnTo>
                  <a:pt x="3991" y="6351"/>
                </a:lnTo>
                <a:lnTo>
                  <a:pt x="3967" y="6424"/>
                </a:lnTo>
                <a:lnTo>
                  <a:pt x="3991" y="6522"/>
                </a:lnTo>
                <a:lnTo>
                  <a:pt x="4064" y="6570"/>
                </a:lnTo>
                <a:lnTo>
                  <a:pt x="4162" y="6619"/>
                </a:lnTo>
                <a:lnTo>
                  <a:pt x="4283" y="6595"/>
                </a:lnTo>
                <a:lnTo>
                  <a:pt x="4429" y="6546"/>
                </a:lnTo>
                <a:lnTo>
                  <a:pt x="4527" y="6522"/>
                </a:lnTo>
                <a:lnTo>
                  <a:pt x="4551" y="6497"/>
                </a:lnTo>
                <a:lnTo>
                  <a:pt x="4648" y="6473"/>
                </a:lnTo>
                <a:lnTo>
                  <a:pt x="4721" y="6424"/>
                </a:lnTo>
                <a:lnTo>
                  <a:pt x="4794" y="6327"/>
                </a:lnTo>
                <a:lnTo>
                  <a:pt x="4794" y="6205"/>
                </a:lnTo>
                <a:lnTo>
                  <a:pt x="4770" y="6108"/>
                </a:lnTo>
                <a:lnTo>
                  <a:pt x="4673" y="6035"/>
                </a:lnTo>
                <a:lnTo>
                  <a:pt x="4575" y="5986"/>
                </a:lnTo>
                <a:close/>
                <a:moveTo>
                  <a:pt x="7593" y="5962"/>
                </a:moveTo>
                <a:lnTo>
                  <a:pt x="7495" y="6011"/>
                </a:lnTo>
                <a:lnTo>
                  <a:pt x="7447" y="6059"/>
                </a:lnTo>
                <a:lnTo>
                  <a:pt x="7398" y="6132"/>
                </a:lnTo>
                <a:lnTo>
                  <a:pt x="7398" y="6181"/>
                </a:lnTo>
                <a:lnTo>
                  <a:pt x="7422" y="6254"/>
                </a:lnTo>
                <a:lnTo>
                  <a:pt x="7520" y="6351"/>
                </a:lnTo>
                <a:lnTo>
                  <a:pt x="7593" y="6424"/>
                </a:lnTo>
                <a:lnTo>
                  <a:pt x="7641" y="6449"/>
                </a:lnTo>
                <a:lnTo>
                  <a:pt x="7666" y="6473"/>
                </a:lnTo>
                <a:lnTo>
                  <a:pt x="7690" y="6497"/>
                </a:lnTo>
                <a:lnTo>
                  <a:pt x="7714" y="6546"/>
                </a:lnTo>
                <a:lnTo>
                  <a:pt x="7763" y="6619"/>
                </a:lnTo>
                <a:lnTo>
                  <a:pt x="7787" y="6668"/>
                </a:lnTo>
                <a:lnTo>
                  <a:pt x="7812" y="6692"/>
                </a:lnTo>
                <a:lnTo>
                  <a:pt x="7909" y="6741"/>
                </a:lnTo>
                <a:lnTo>
                  <a:pt x="8031" y="6741"/>
                </a:lnTo>
                <a:lnTo>
                  <a:pt x="8128" y="6716"/>
                </a:lnTo>
                <a:lnTo>
                  <a:pt x="8201" y="6643"/>
                </a:lnTo>
                <a:lnTo>
                  <a:pt x="8250" y="6546"/>
                </a:lnTo>
                <a:lnTo>
                  <a:pt x="8250" y="6449"/>
                </a:lnTo>
                <a:lnTo>
                  <a:pt x="8225" y="6351"/>
                </a:lnTo>
                <a:lnTo>
                  <a:pt x="8177" y="6254"/>
                </a:lnTo>
                <a:lnTo>
                  <a:pt x="8104" y="6181"/>
                </a:lnTo>
                <a:lnTo>
                  <a:pt x="8006" y="6108"/>
                </a:lnTo>
                <a:lnTo>
                  <a:pt x="7909" y="6035"/>
                </a:lnTo>
                <a:lnTo>
                  <a:pt x="7812" y="5986"/>
                </a:lnTo>
                <a:lnTo>
                  <a:pt x="7690" y="5962"/>
                </a:lnTo>
                <a:close/>
                <a:moveTo>
                  <a:pt x="3578" y="6741"/>
                </a:moveTo>
                <a:lnTo>
                  <a:pt x="3456" y="6765"/>
                </a:lnTo>
                <a:lnTo>
                  <a:pt x="3359" y="6814"/>
                </a:lnTo>
                <a:lnTo>
                  <a:pt x="3286" y="6887"/>
                </a:lnTo>
                <a:lnTo>
                  <a:pt x="3189" y="6960"/>
                </a:lnTo>
                <a:lnTo>
                  <a:pt x="3140" y="7081"/>
                </a:lnTo>
                <a:lnTo>
                  <a:pt x="3091" y="7179"/>
                </a:lnTo>
                <a:lnTo>
                  <a:pt x="3067" y="7300"/>
                </a:lnTo>
                <a:lnTo>
                  <a:pt x="3067" y="7398"/>
                </a:lnTo>
                <a:lnTo>
                  <a:pt x="3091" y="7446"/>
                </a:lnTo>
                <a:lnTo>
                  <a:pt x="3116" y="7471"/>
                </a:lnTo>
                <a:lnTo>
                  <a:pt x="3189" y="7519"/>
                </a:lnTo>
                <a:lnTo>
                  <a:pt x="3286" y="7544"/>
                </a:lnTo>
                <a:lnTo>
                  <a:pt x="3359" y="7519"/>
                </a:lnTo>
                <a:lnTo>
                  <a:pt x="3481" y="7446"/>
                </a:lnTo>
                <a:lnTo>
                  <a:pt x="3554" y="7325"/>
                </a:lnTo>
                <a:lnTo>
                  <a:pt x="3627" y="7276"/>
                </a:lnTo>
                <a:lnTo>
                  <a:pt x="3651" y="7252"/>
                </a:lnTo>
                <a:lnTo>
                  <a:pt x="3700" y="7227"/>
                </a:lnTo>
                <a:lnTo>
                  <a:pt x="3773" y="7179"/>
                </a:lnTo>
                <a:lnTo>
                  <a:pt x="3821" y="7106"/>
                </a:lnTo>
                <a:lnTo>
                  <a:pt x="3821" y="7033"/>
                </a:lnTo>
                <a:lnTo>
                  <a:pt x="3821" y="6935"/>
                </a:lnTo>
                <a:lnTo>
                  <a:pt x="3797" y="6862"/>
                </a:lnTo>
                <a:lnTo>
                  <a:pt x="3724" y="6789"/>
                </a:lnTo>
                <a:lnTo>
                  <a:pt x="3651" y="6765"/>
                </a:lnTo>
                <a:lnTo>
                  <a:pt x="3578" y="6741"/>
                </a:lnTo>
                <a:close/>
                <a:moveTo>
                  <a:pt x="16863" y="4526"/>
                </a:moveTo>
                <a:lnTo>
                  <a:pt x="16766" y="4575"/>
                </a:lnTo>
                <a:lnTo>
                  <a:pt x="16693" y="4624"/>
                </a:lnTo>
                <a:lnTo>
                  <a:pt x="16620" y="4697"/>
                </a:lnTo>
                <a:lnTo>
                  <a:pt x="16498" y="4843"/>
                </a:lnTo>
                <a:lnTo>
                  <a:pt x="16401" y="5037"/>
                </a:lnTo>
                <a:lnTo>
                  <a:pt x="16158" y="5500"/>
                </a:lnTo>
                <a:lnTo>
                  <a:pt x="15914" y="5962"/>
                </a:lnTo>
                <a:lnTo>
                  <a:pt x="15647" y="5816"/>
                </a:lnTo>
                <a:lnTo>
                  <a:pt x="15501" y="5719"/>
                </a:lnTo>
                <a:lnTo>
                  <a:pt x="15355" y="5670"/>
                </a:lnTo>
                <a:lnTo>
                  <a:pt x="15233" y="5646"/>
                </a:lnTo>
                <a:lnTo>
                  <a:pt x="15087" y="5597"/>
                </a:lnTo>
                <a:lnTo>
                  <a:pt x="15038" y="5573"/>
                </a:lnTo>
                <a:lnTo>
                  <a:pt x="15014" y="5573"/>
                </a:lnTo>
                <a:lnTo>
                  <a:pt x="14917" y="5621"/>
                </a:lnTo>
                <a:lnTo>
                  <a:pt x="14892" y="5646"/>
                </a:lnTo>
                <a:lnTo>
                  <a:pt x="14844" y="5694"/>
                </a:lnTo>
                <a:lnTo>
                  <a:pt x="14844" y="5767"/>
                </a:lnTo>
                <a:lnTo>
                  <a:pt x="14868" y="5840"/>
                </a:lnTo>
                <a:lnTo>
                  <a:pt x="14892" y="5913"/>
                </a:lnTo>
                <a:lnTo>
                  <a:pt x="15087" y="6059"/>
                </a:lnTo>
                <a:lnTo>
                  <a:pt x="15282" y="6181"/>
                </a:lnTo>
                <a:lnTo>
                  <a:pt x="15671" y="6424"/>
                </a:lnTo>
                <a:lnTo>
                  <a:pt x="15355" y="6984"/>
                </a:lnTo>
                <a:lnTo>
                  <a:pt x="15160" y="7252"/>
                </a:lnTo>
                <a:lnTo>
                  <a:pt x="14965" y="7519"/>
                </a:lnTo>
                <a:lnTo>
                  <a:pt x="14941" y="7592"/>
                </a:lnTo>
                <a:lnTo>
                  <a:pt x="14941" y="7641"/>
                </a:lnTo>
                <a:lnTo>
                  <a:pt x="14941" y="7714"/>
                </a:lnTo>
                <a:lnTo>
                  <a:pt x="14965" y="7763"/>
                </a:lnTo>
                <a:lnTo>
                  <a:pt x="15014" y="7836"/>
                </a:lnTo>
                <a:lnTo>
                  <a:pt x="15063" y="7860"/>
                </a:lnTo>
                <a:lnTo>
                  <a:pt x="15111" y="7884"/>
                </a:lnTo>
                <a:lnTo>
                  <a:pt x="15184" y="7909"/>
                </a:lnTo>
                <a:lnTo>
                  <a:pt x="15257" y="7884"/>
                </a:lnTo>
                <a:lnTo>
                  <a:pt x="15355" y="7860"/>
                </a:lnTo>
                <a:lnTo>
                  <a:pt x="15501" y="7763"/>
                </a:lnTo>
                <a:lnTo>
                  <a:pt x="15622" y="7641"/>
                </a:lnTo>
                <a:lnTo>
                  <a:pt x="15744" y="7471"/>
                </a:lnTo>
                <a:lnTo>
                  <a:pt x="15866" y="7276"/>
                </a:lnTo>
                <a:lnTo>
                  <a:pt x="15963" y="7081"/>
                </a:lnTo>
                <a:lnTo>
                  <a:pt x="16133" y="6716"/>
                </a:lnTo>
                <a:lnTo>
                  <a:pt x="16328" y="6862"/>
                </a:lnTo>
                <a:lnTo>
                  <a:pt x="16523" y="7008"/>
                </a:lnTo>
                <a:lnTo>
                  <a:pt x="16742" y="7106"/>
                </a:lnTo>
                <a:lnTo>
                  <a:pt x="16839" y="7130"/>
                </a:lnTo>
                <a:lnTo>
                  <a:pt x="16961" y="7154"/>
                </a:lnTo>
                <a:lnTo>
                  <a:pt x="17034" y="7130"/>
                </a:lnTo>
                <a:lnTo>
                  <a:pt x="17082" y="7106"/>
                </a:lnTo>
                <a:lnTo>
                  <a:pt x="17131" y="7057"/>
                </a:lnTo>
                <a:lnTo>
                  <a:pt x="17155" y="7008"/>
                </a:lnTo>
                <a:lnTo>
                  <a:pt x="17180" y="6960"/>
                </a:lnTo>
                <a:lnTo>
                  <a:pt x="17180" y="6887"/>
                </a:lnTo>
                <a:lnTo>
                  <a:pt x="17155" y="6814"/>
                </a:lnTo>
                <a:lnTo>
                  <a:pt x="17131" y="6765"/>
                </a:lnTo>
                <a:lnTo>
                  <a:pt x="16961" y="6619"/>
                </a:lnTo>
                <a:lnTo>
                  <a:pt x="16766" y="6497"/>
                </a:lnTo>
                <a:lnTo>
                  <a:pt x="16377" y="6254"/>
                </a:lnTo>
                <a:lnTo>
                  <a:pt x="16644" y="5670"/>
                </a:lnTo>
                <a:lnTo>
                  <a:pt x="16766" y="5427"/>
                </a:lnTo>
                <a:lnTo>
                  <a:pt x="16912" y="5183"/>
                </a:lnTo>
                <a:lnTo>
                  <a:pt x="17034" y="4916"/>
                </a:lnTo>
                <a:lnTo>
                  <a:pt x="17082" y="4770"/>
                </a:lnTo>
                <a:lnTo>
                  <a:pt x="17082" y="4648"/>
                </a:lnTo>
                <a:lnTo>
                  <a:pt x="17082" y="4599"/>
                </a:lnTo>
                <a:lnTo>
                  <a:pt x="17058" y="4551"/>
                </a:lnTo>
                <a:lnTo>
                  <a:pt x="17009" y="4526"/>
                </a:lnTo>
                <a:close/>
                <a:moveTo>
                  <a:pt x="8420" y="6838"/>
                </a:moveTo>
                <a:lnTo>
                  <a:pt x="8371" y="6862"/>
                </a:lnTo>
                <a:lnTo>
                  <a:pt x="8298" y="6911"/>
                </a:lnTo>
                <a:lnTo>
                  <a:pt x="8274" y="6984"/>
                </a:lnTo>
                <a:lnTo>
                  <a:pt x="8250" y="7081"/>
                </a:lnTo>
                <a:lnTo>
                  <a:pt x="8274" y="7179"/>
                </a:lnTo>
                <a:lnTo>
                  <a:pt x="8298" y="7276"/>
                </a:lnTo>
                <a:lnTo>
                  <a:pt x="8347" y="7373"/>
                </a:lnTo>
                <a:lnTo>
                  <a:pt x="8420" y="7519"/>
                </a:lnTo>
                <a:lnTo>
                  <a:pt x="8444" y="7665"/>
                </a:lnTo>
                <a:lnTo>
                  <a:pt x="8444" y="7763"/>
                </a:lnTo>
                <a:lnTo>
                  <a:pt x="8493" y="7836"/>
                </a:lnTo>
                <a:lnTo>
                  <a:pt x="8566" y="7909"/>
                </a:lnTo>
                <a:lnTo>
                  <a:pt x="8663" y="7933"/>
                </a:lnTo>
                <a:lnTo>
                  <a:pt x="8761" y="7957"/>
                </a:lnTo>
                <a:lnTo>
                  <a:pt x="8882" y="7909"/>
                </a:lnTo>
                <a:lnTo>
                  <a:pt x="8980" y="7836"/>
                </a:lnTo>
                <a:lnTo>
                  <a:pt x="9004" y="7787"/>
                </a:lnTo>
                <a:lnTo>
                  <a:pt x="9028" y="7738"/>
                </a:lnTo>
                <a:lnTo>
                  <a:pt x="9028" y="7592"/>
                </a:lnTo>
                <a:lnTo>
                  <a:pt x="9004" y="7446"/>
                </a:lnTo>
                <a:lnTo>
                  <a:pt x="8955" y="7325"/>
                </a:lnTo>
                <a:lnTo>
                  <a:pt x="8882" y="7179"/>
                </a:lnTo>
                <a:lnTo>
                  <a:pt x="8809" y="7057"/>
                </a:lnTo>
                <a:lnTo>
                  <a:pt x="8712" y="6960"/>
                </a:lnTo>
                <a:lnTo>
                  <a:pt x="8663" y="6911"/>
                </a:lnTo>
                <a:lnTo>
                  <a:pt x="8615" y="6862"/>
                </a:lnTo>
                <a:lnTo>
                  <a:pt x="8542" y="6838"/>
                </a:lnTo>
                <a:close/>
                <a:moveTo>
                  <a:pt x="16255" y="7495"/>
                </a:moveTo>
                <a:lnTo>
                  <a:pt x="16206" y="7544"/>
                </a:lnTo>
                <a:lnTo>
                  <a:pt x="16158" y="7592"/>
                </a:lnTo>
                <a:lnTo>
                  <a:pt x="16158" y="7714"/>
                </a:lnTo>
                <a:lnTo>
                  <a:pt x="16158" y="7836"/>
                </a:lnTo>
                <a:lnTo>
                  <a:pt x="16206" y="7982"/>
                </a:lnTo>
                <a:lnTo>
                  <a:pt x="16231" y="8030"/>
                </a:lnTo>
                <a:lnTo>
                  <a:pt x="16279" y="8079"/>
                </a:lnTo>
                <a:lnTo>
                  <a:pt x="16304" y="8103"/>
                </a:lnTo>
                <a:lnTo>
                  <a:pt x="16377" y="8128"/>
                </a:lnTo>
                <a:lnTo>
                  <a:pt x="16474" y="8128"/>
                </a:lnTo>
                <a:lnTo>
                  <a:pt x="16523" y="8103"/>
                </a:lnTo>
                <a:lnTo>
                  <a:pt x="16547" y="8055"/>
                </a:lnTo>
                <a:lnTo>
                  <a:pt x="16571" y="8006"/>
                </a:lnTo>
                <a:lnTo>
                  <a:pt x="16571" y="7957"/>
                </a:lnTo>
                <a:lnTo>
                  <a:pt x="16547" y="7836"/>
                </a:lnTo>
                <a:lnTo>
                  <a:pt x="16523" y="7738"/>
                </a:lnTo>
                <a:lnTo>
                  <a:pt x="16474" y="7641"/>
                </a:lnTo>
                <a:lnTo>
                  <a:pt x="16401" y="7544"/>
                </a:lnTo>
                <a:lnTo>
                  <a:pt x="16328" y="7495"/>
                </a:lnTo>
                <a:close/>
                <a:moveTo>
                  <a:pt x="2897" y="7836"/>
                </a:moveTo>
                <a:lnTo>
                  <a:pt x="2799" y="7860"/>
                </a:lnTo>
                <a:lnTo>
                  <a:pt x="2702" y="7909"/>
                </a:lnTo>
                <a:lnTo>
                  <a:pt x="2629" y="7982"/>
                </a:lnTo>
                <a:lnTo>
                  <a:pt x="2556" y="8079"/>
                </a:lnTo>
                <a:lnTo>
                  <a:pt x="2507" y="8201"/>
                </a:lnTo>
                <a:lnTo>
                  <a:pt x="2507" y="8347"/>
                </a:lnTo>
                <a:lnTo>
                  <a:pt x="2507" y="8468"/>
                </a:lnTo>
                <a:lnTo>
                  <a:pt x="2556" y="8517"/>
                </a:lnTo>
                <a:lnTo>
                  <a:pt x="2580" y="8566"/>
                </a:lnTo>
                <a:lnTo>
                  <a:pt x="2678" y="8614"/>
                </a:lnTo>
                <a:lnTo>
                  <a:pt x="2799" y="8614"/>
                </a:lnTo>
                <a:lnTo>
                  <a:pt x="2848" y="8590"/>
                </a:lnTo>
                <a:lnTo>
                  <a:pt x="2897" y="8566"/>
                </a:lnTo>
                <a:lnTo>
                  <a:pt x="2970" y="8493"/>
                </a:lnTo>
                <a:lnTo>
                  <a:pt x="3018" y="8420"/>
                </a:lnTo>
                <a:lnTo>
                  <a:pt x="3116" y="8274"/>
                </a:lnTo>
                <a:lnTo>
                  <a:pt x="3140" y="8152"/>
                </a:lnTo>
                <a:lnTo>
                  <a:pt x="3140" y="8055"/>
                </a:lnTo>
                <a:lnTo>
                  <a:pt x="3091" y="7957"/>
                </a:lnTo>
                <a:lnTo>
                  <a:pt x="3018" y="7884"/>
                </a:lnTo>
                <a:lnTo>
                  <a:pt x="2897" y="7836"/>
                </a:lnTo>
                <a:close/>
                <a:moveTo>
                  <a:pt x="8955" y="8152"/>
                </a:moveTo>
                <a:lnTo>
                  <a:pt x="8882" y="8201"/>
                </a:lnTo>
                <a:lnTo>
                  <a:pt x="8858" y="8274"/>
                </a:lnTo>
                <a:lnTo>
                  <a:pt x="8858" y="8371"/>
                </a:lnTo>
                <a:lnTo>
                  <a:pt x="8858" y="8468"/>
                </a:lnTo>
                <a:lnTo>
                  <a:pt x="8907" y="8639"/>
                </a:lnTo>
                <a:lnTo>
                  <a:pt x="8955" y="8760"/>
                </a:lnTo>
                <a:lnTo>
                  <a:pt x="8980" y="8858"/>
                </a:lnTo>
                <a:lnTo>
                  <a:pt x="9053" y="8955"/>
                </a:lnTo>
                <a:lnTo>
                  <a:pt x="9101" y="9004"/>
                </a:lnTo>
                <a:lnTo>
                  <a:pt x="9150" y="9028"/>
                </a:lnTo>
                <a:lnTo>
                  <a:pt x="9296" y="9028"/>
                </a:lnTo>
                <a:lnTo>
                  <a:pt x="9369" y="8979"/>
                </a:lnTo>
                <a:lnTo>
                  <a:pt x="9393" y="8931"/>
                </a:lnTo>
                <a:lnTo>
                  <a:pt x="9418" y="8858"/>
                </a:lnTo>
                <a:lnTo>
                  <a:pt x="9418" y="8785"/>
                </a:lnTo>
                <a:lnTo>
                  <a:pt x="9393" y="8639"/>
                </a:lnTo>
                <a:lnTo>
                  <a:pt x="9369" y="8614"/>
                </a:lnTo>
                <a:lnTo>
                  <a:pt x="9345" y="8517"/>
                </a:lnTo>
                <a:lnTo>
                  <a:pt x="9247" y="8322"/>
                </a:lnTo>
                <a:lnTo>
                  <a:pt x="9199" y="8225"/>
                </a:lnTo>
                <a:lnTo>
                  <a:pt x="9101" y="8176"/>
                </a:lnTo>
                <a:lnTo>
                  <a:pt x="9028" y="8152"/>
                </a:lnTo>
                <a:close/>
                <a:moveTo>
                  <a:pt x="16352" y="8541"/>
                </a:moveTo>
                <a:lnTo>
                  <a:pt x="16279" y="8566"/>
                </a:lnTo>
                <a:lnTo>
                  <a:pt x="16231" y="8614"/>
                </a:lnTo>
                <a:lnTo>
                  <a:pt x="16206" y="8663"/>
                </a:lnTo>
                <a:lnTo>
                  <a:pt x="16182" y="8736"/>
                </a:lnTo>
                <a:lnTo>
                  <a:pt x="16182" y="8858"/>
                </a:lnTo>
                <a:lnTo>
                  <a:pt x="16206" y="8979"/>
                </a:lnTo>
                <a:lnTo>
                  <a:pt x="16231" y="9174"/>
                </a:lnTo>
                <a:lnTo>
                  <a:pt x="16255" y="9296"/>
                </a:lnTo>
                <a:lnTo>
                  <a:pt x="16304" y="9369"/>
                </a:lnTo>
                <a:lnTo>
                  <a:pt x="16401" y="9417"/>
                </a:lnTo>
                <a:lnTo>
                  <a:pt x="16498" y="9417"/>
                </a:lnTo>
                <a:lnTo>
                  <a:pt x="16596" y="9393"/>
                </a:lnTo>
                <a:lnTo>
                  <a:pt x="16669" y="9320"/>
                </a:lnTo>
                <a:lnTo>
                  <a:pt x="16693" y="9223"/>
                </a:lnTo>
                <a:lnTo>
                  <a:pt x="16693" y="9101"/>
                </a:lnTo>
                <a:lnTo>
                  <a:pt x="16644" y="8882"/>
                </a:lnTo>
                <a:lnTo>
                  <a:pt x="16596" y="8760"/>
                </a:lnTo>
                <a:lnTo>
                  <a:pt x="16547" y="8639"/>
                </a:lnTo>
                <a:lnTo>
                  <a:pt x="16523" y="8590"/>
                </a:lnTo>
                <a:lnTo>
                  <a:pt x="16474" y="8541"/>
                </a:lnTo>
                <a:close/>
                <a:moveTo>
                  <a:pt x="2434" y="9077"/>
                </a:moveTo>
                <a:lnTo>
                  <a:pt x="2337" y="9101"/>
                </a:lnTo>
                <a:lnTo>
                  <a:pt x="2264" y="9125"/>
                </a:lnTo>
                <a:lnTo>
                  <a:pt x="2191" y="9198"/>
                </a:lnTo>
                <a:lnTo>
                  <a:pt x="2142" y="9271"/>
                </a:lnTo>
                <a:lnTo>
                  <a:pt x="2118" y="9369"/>
                </a:lnTo>
                <a:lnTo>
                  <a:pt x="2094" y="9515"/>
                </a:lnTo>
                <a:lnTo>
                  <a:pt x="2094" y="9612"/>
                </a:lnTo>
                <a:lnTo>
                  <a:pt x="2094" y="9685"/>
                </a:lnTo>
                <a:lnTo>
                  <a:pt x="2118" y="9782"/>
                </a:lnTo>
                <a:lnTo>
                  <a:pt x="2191" y="9831"/>
                </a:lnTo>
                <a:lnTo>
                  <a:pt x="2240" y="9879"/>
                </a:lnTo>
                <a:lnTo>
                  <a:pt x="2337" y="9904"/>
                </a:lnTo>
                <a:lnTo>
                  <a:pt x="2410" y="9879"/>
                </a:lnTo>
                <a:lnTo>
                  <a:pt x="2483" y="9831"/>
                </a:lnTo>
                <a:lnTo>
                  <a:pt x="2556" y="9733"/>
                </a:lnTo>
                <a:lnTo>
                  <a:pt x="2580" y="9612"/>
                </a:lnTo>
                <a:lnTo>
                  <a:pt x="2653" y="9417"/>
                </a:lnTo>
                <a:lnTo>
                  <a:pt x="2653" y="9320"/>
                </a:lnTo>
                <a:lnTo>
                  <a:pt x="2653" y="9247"/>
                </a:lnTo>
                <a:lnTo>
                  <a:pt x="2605" y="9174"/>
                </a:lnTo>
                <a:lnTo>
                  <a:pt x="2532" y="9125"/>
                </a:lnTo>
                <a:lnTo>
                  <a:pt x="2434" y="9077"/>
                </a:lnTo>
                <a:close/>
                <a:moveTo>
                  <a:pt x="9272" y="9296"/>
                </a:moveTo>
                <a:lnTo>
                  <a:pt x="9199" y="9344"/>
                </a:lnTo>
                <a:lnTo>
                  <a:pt x="9101" y="9417"/>
                </a:lnTo>
                <a:lnTo>
                  <a:pt x="9077" y="9539"/>
                </a:lnTo>
                <a:lnTo>
                  <a:pt x="9053" y="9661"/>
                </a:lnTo>
                <a:lnTo>
                  <a:pt x="9077" y="9782"/>
                </a:lnTo>
                <a:lnTo>
                  <a:pt x="9126" y="9904"/>
                </a:lnTo>
                <a:lnTo>
                  <a:pt x="9174" y="10001"/>
                </a:lnTo>
                <a:lnTo>
                  <a:pt x="9247" y="10123"/>
                </a:lnTo>
                <a:lnTo>
                  <a:pt x="9320" y="10196"/>
                </a:lnTo>
                <a:lnTo>
                  <a:pt x="9393" y="10220"/>
                </a:lnTo>
                <a:lnTo>
                  <a:pt x="9442" y="10220"/>
                </a:lnTo>
                <a:lnTo>
                  <a:pt x="9564" y="10196"/>
                </a:lnTo>
                <a:lnTo>
                  <a:pt x="9612" y="10147"/>
                </a:lnTo>
                <a:lnTo>
                  <a:pt x="9661" y="10123"/>
                </a:lnTo>
                <a:lnTo>
                  <a:pt x="9685" y="10050"/>
                </a:lnTo>
                <a:lnTo>
                  <a:pt x="9685" y="10001"/>
                </a:lnTo>
                <a:lnTo>
                  <a:pt x="9685" y="9904"/>
                </a:lnTo>
                <a:lnTo>
                  <a:pt x="9637" y="9806"/>
                </a:lnTo>
                <a:lnTo>
                  <a:pt x="9539" y="9636"/>
                </a:lnTo>
                <a:lnTo>
                  <a:pt x="9515" y="9515"/>
                </a:lnTo>
                <a:lnTo>
                  <a:pt x="9442" y="9393"/>
                </a:lnTo>
                <a:lnTo>
                  <a:pt x="9393" y="9344"/>
                </a:lnTo>
                <a:lnTo>
                  <a:pt x="9345" y="9320"/>
                </a:lnTo>
                <a:lnTo>
                  <a:pt x="9272" y="9296"/>
                </a:lnTo>
                <a:close/>
                <a:moveTo>
                  <a:pt x="16231" y="9855"/>
                </a:moveTo>
                <a:lnTo>
                  <a:pt x="16231" y="9879"/>
                </a:lnTo>
                <a:lnTo>
                  <a:pt x="16182" y="9904"/>
                </a:lnTo>
                <a:lnTo>
                  <a:pt x="16133" y="9952"/>
                </a:lnTo>
                <a:lnTo>
                  <a:pt x="16060" y="10098"/>
                </a:lnTo>
                <a:lnTo>
                  <a:pt x="16012" y="10293"/>
                </a:lnTo>
                <a:lnTo>
                  <a:pt x="16012" y="10390"/>
                </a:lnTo>
                <a:lnTo>
                  <a:pt x="16012" y="10463"/>
                </a:lnTo>
                <a:lnTo>
                  <a:pt x="16085" y="10561"/>
                </a:lnTo>
                <a:lnTo>
                  <a:pt x="16182" y="10634"/>
                </a:lnTo>
                <a:lnTo>
                  <a:pt x="16304" y="10634"/>
                </a:lnTo>
                <a:lnTo>
                  <a:pt x="16352" y="10609"/>
                </a:lnTo>
                <a:lnTo>
                  <a:pt x="16401" y="10561"/>
                </a:lnTo>
                <a:lnTo>
                  <a:pt x="16450" y="10488"/>
                </a:lnTo>
                <a:lnTo>
                  <a:pt x="16474" y="10415"/>
                </a:lnTo>
                <a:lnTo>
                  <a:pt x="16498" y="10244"/>
                </a:lnTo>
                <a:lnTo>
                  <a:pt x="16498" y="10147"/>
                </a:lnTo>
                <a:lnTo>
                  <a:pt x="16498" y="10050"/>
                </a:lnTo>
                <a:lnTo>
                  <a:pt x="16474" y="9952"/>
                </a:lnTo>
                <a:lnTo>
                  <a:pt x="16425" y="9879"/>
                </a:lnTo>
                <a:lnTo>
                  <a:pt x="16328" y="9855"/>
                </a:lnTo>
                <a:close/>
                <a:moveTo>
                  <a:pt x="2167" y="10244"/>
                </a:moveTo>
                <a:lnTo>
                  <a:pt x="2045" y="10269"/>
                </a:lnTo>
                <a:lnTo>
                  <a:pt x="1972" y="10317"/>
                </a:lnTo>
                <a:lnTo>
                  <a:pt x="1875" y="10463"/>
                </a:lnTo>
                <a:lnTo>
                  <a:pt x="1826" y="10634"/>
                </a:lnTo>
                <a:lnTo>
                  <a:pt x="1802" y="10804"/>
                </a:lnTo>
                <a:lnTo>
                  <a:pt x="1850" y="10926"/>
                </a:lnTo>
                <a:lnTo>
                  <a:pt x="1923" y="11023"/>
                </a:lnTo>
                <a:lnTo>
                  <a:pt x="1948" y="11072"/>
                </a:lnTo>
                <a:lnTo>
                  <a:pt x="2021" y="11096"/>
                </a:lnTo>
                <a:lnTo>
                  <a:pt x="2118" y="11096"/>
                </a:lnTo>
                <a:lnTo>
                  <a:pt x="2191" y="11072"/>
                </a:lnTo>
                <a:lnTo>
                  <a:pt x="2215" y="11023"/>
                </a:lnTo>
                <a:lnTo>
                  <a:pt x="2288" y="10950"/>
                </a:lnTo>
                <a:lnTo>
                  <a:pt x="2313" y="10877"/>
                </a:lnTo>
                <a:lnTo>
                  <a:pt x="2337" y="10780"/>
                </a:lnTo>
                <a:lnTo>
                  <a:pt x="2337" y="10755"/>
                </a:lnTo>
                <a:lnTo>
                  <a:pt x="2337" y="10731"/>
                </a:lnTo>
                <a:lnTo>
                  <a:pt x="2386" y="10658"/>
                </a:lnTo>
                <a:lnTo>
                  <a:pt x="2410" y="10561"/>
                </a:lnTo>
                <a:lnTo>
                  <a:pt x="2434" y="10488"/>
                </a:lnTo>
                <a:lnTo>
                  <a:pt x="2410" y="10390"/>
                </a:lnTo>
                <a:lnTo>
                  <a:pt x="2337" y="10317"/>
                </a:lnTo>
                <a:lnTo>
                  <a:pt x="2264" y="10269"/>
                </a:lnTo>
                <a:lnTo>
                  <a:pt x="2167" y="10244"/>
                </a:lnTo>
                <a:close/>
                <a:moveTo>
                  <a:pt x="9661" y="10512"/>
                </a:moveTo>
                <a:lnTo>
                  <a:pt x="9612" y="10536"/>
                </a:lnTo>
                <a:lnTo>
                  <a:pt x="9539" y="10609"/>
                </a:lnTo>
                <a:lnTo>
                  <a:pt x="9491" y="10658"/>
                </a:lnTo>
                <a:lnTo>
                  <a:pt x="9491" y="10731"/>
                </a:lnTo>
                <a:lnTo>
                  <a:pt x="9491" y="10877"/>
                </a:lnTo>
                <a:lnTo>
                  <a:pt x="9539" y="11023"/>
                </a:lnTo>
                <a:lnTo>
                  <a:pt x="9588" y="11169"/>
                </a:lnTo>
                <a:lnTo>
                  <a:pt x="9637" y="11242"/>
                </a:lnTo>
                <a:lnTo>
                  <a:pt x="9710" y="11315"/>
                </a:lnTo>
                <a:lnTo>
                  <a:pt x="9783" y="11339"/>
                </a:lnTo>
                <a:lnTo>
                  <a:pt x="9880" y="11339"/>
                </a:lnTo>
                <a:lnTo>
                  <a:pt x="9977" y="11291"/>
                </a:lnTo>
                <a:lnTo>
                  <a:pt x="10026" y="11218"/>
                </a:lnTo>
                <a:lnTo>
                  <a:pt x="10075" y="11120"/>
                </a:lnTo>
                <a:lnTo>
                  <a:pt x="10050" y="11023"/>
                </a:lnTo>
                <a:lnTo>
                  <a:pt x="10002" y="10877"/>
                </a:lnTo>
                <a:lnTo>
                  <a:pt x="9929" y="10731"/>
                </a:lnTo>
                <a:lnTo>
                  <a:pt x="9831" y="10609"/>
                </a:lnTo>
                <a:lnTo>
                  <a:pt x="9783" y="10561"/>
                </a:lnTo>
                <a:lnTo>
                  <a:pt x="9710" y="10536"/>
                </a:lnTo>
                <a:lnTo>
                  <a:pt x="9661" y="10512"/>
                </a:lnTo>
                <a:close/>
                <a:moveTo>
                  <a:pt x="15987" y="10999"/>
                </a:moveTo>
                <a:lnTo>
                  <a:pt x="15890" y="11047"/>
                </a:lnTo>
                <a:lnTo>
                  <a:pt x="15817" y="11120"/>
                </a:lnTo>
                <a:lnTo>
                  <a:pt x="15720" y="11291"/>
                </a:lnTo>
                <a:lnTo>
                  <a:pt x="15598" y="11461"/>
                </a:lnTo>
                <a:lnTo>
                  <a:pt x="15525" y="11631"/>
                </a:lnTo>
                <a:lnTo>
                  <a:pt x="15525" y="11729"/>
                </a:lnTo>
                <a:lnTo>
                  <a:pt x="15549" y="11802"/>
                </a:lnTo>
                <a:lnTo>
                  <a:pt x="15598" y="11850"/>
                </a:lnTo>
                <a:lnTo>
                  <a:pt x="15647" y="11899"/>
                </a:lnTo>
                <a:lnTo>
                  <a:pt x="15720" y="11948"/>
                </a:lnTo>
                <a:lnTo>
                  <a:pt x="15793" y="11948"/>
                </a:lnTo>
                <a:lnTo>
                  <a:pt x="15866" y="11923"/>
                </a:lnTo>
                <a:lnTo>
                  <a:pt x="15939" y="11875"/>
                </a:lnTo>
                <a:lnTo>
                  <a:pt x="16036" y="11704"/>
                </a:lnTo>
                <a:lnTo>
                  <a:pt x="16109" y="11510"/>
                </a:lnTo>
                <a:lnTo>
                  <a:pt x="16182" y="11315"/>
                </a:lnTo>
                <a:lnTo>
                  <a:pt x="16206" y="11218"/>
                </a:lnTo>
                <a:lnTo>
                  <a:pt x="16206" y="11120"/>
                </a:lnTo>
                <a:lnTo>
                  <a:pt x="16182" y="11047"/>
                </a:lnTo>
                <a:lnTo>
                  <a:pt x="16133" y="11023"/>
                </a:lnTo>
                <a:lnTo>
                  <a:pt x="16060" y="10999"/>
                </a:lnTo>
                <a:close/>
                <a:moveTo>
                  <a:pt x="1996" y="11437"/>
                </a:moveTo>
                <a:lnTo>
                  <a:pt x="1948" y="11461"/>
                </a:lnTo>
                <a:lnTo>
                  <a:pt x="1875" y="11485"/>
                </a:lnTo>
                <a:lnTo>
                  <a:pt x="1826" y="11558"/>
                </a:lnTo>
                <a:lnTo>
                  <a:pt x="1802" y="11607"/>
                </a:lnTo>
                <a:lnTo>
                  <a:pt x="1777" y="11680"/>
                </a:lnTo>
                <a:lnTo>
                  <a:pt x="1777" y="11826"/>
                </a:lnTo>
                <a:lnTo>
                  <a:pt x="1777" y="11899"/>
                </a:lnTo>
                <a:lnTo>
                  <a:pt x="1802" y="12021"/>
                </a:lnTo>
                <a:lnTo>
                  <a:pt x="1850" y="12094"/>
                </a:lnTo>
                <a:lnTo>
                  <a:pt x="1899" y="12142"/>
                </a:lnTo>
                <a:lnTo>
                  <a:pt x="1972" y="12167"/>
                </a:lnTo>
                <a:lnTo>
                  <a:pt x="2069" y="12167"/>
                </a:lnTo>
                <a:lnTo>
                  <a:pt x="2118" y="12142"/>
                </a:lnTo>
                <a:lnTo>
                  <a:pt x="2191" y="12094"/>
                </a:lnTo>
                <a:lnTo>
                  <a:pt x="2215" y="12021"/>
                </a:lnTo>
                <a:lnTo>
                  <a:pt x="2264" y="11875"/>
                </a:lnTo>
                <a:lnTo>
                  <a:pt x="2288" y="11753"/>
                </a:lnTo>
                <a:lnTo>
                  <a:pt x="2288" y="11680"/>
                </a:lnTo>
                <a:lnTo>
                  <a:pt x="2288" y="11607"/>
                </a:lnTo>
                <a:lnTo>
                  <a:pt x="2264" y="11534"/>
                </a:lnTo>
                <a:lnTo>
                  <a:pt x="2215" y="11485"/>
                </a:lnTo>
                <a:lnTo>
                  <a:pt x="2142" y="11437"/>
                </a:lnTo>
                <a:close/>
                <a:moveTo>
                  <a:pt x="10221" y="11753"/>
                </a:moveTo>
                <a:lnTo>
                  <a:pt x="10123" y="11802"/>
                </a:lnTo>
                <a:lnTo>
                  <a:pt x="10075" y="11875"/>
                </a:lnTo>
                <a:lnTo>
                  <a:pt x="10075" y="11996"/>
                </a:lnTo>
                <a:lnTo>
                  <a:pt x="10123" y="12094"/>
                </a:lnTo>
                <a:lnTo>
                  <a:pt x="10172" y="12191"/>
                </a:lnTo>
                <a:lnTo>
                  <a:pt x="10342" y="12337"/>
                </a:lnTo>
                <a:lnTo>
                  <a:pt x="10440" y="12410"/>
                </a:lnTo>
                <a:lnTo>
                  <a:pt x="10561" y="12483"/>
                </a:lnTo>
                <a:lnTo>
                  <a:pt x="10683" y="12532"/>
                </a:lnTo>
                <a:lnTo>
                  <a:pt x="10829" y="12532"/>
                </a:lnTo>
                <a:lnTo>
                  <a:pt x="10926" y="12507"/>
                </a:lnTo>
                <a:lnTo>
                  <a:pt x="10999" y="12459"/>
                </a:lnTo>
                <a:lnTo>
                  <a:pt x="11048" y="12386"/>
                </a:lnTo>
                <a:lnTo>
                  <a:pt x="11072" y="12313"/>
                </a:lnTo>
                <a:lnTo>
                  <a:pt x="11072" y="12240"/>
                </a:lnTo>
                <a:lnTo>
                  <a:pt x="11048" y="12167"/>
                </a:lnTo>
                <a:lnTo>
                  <a:pt x="10975" y="12094"/>
                </a:lnTo>
                <a:lnTo>
                  <a:pt x="10902" y="12045"/>
                </a:lnTo>
                <a:lnTo>
                  <a:pt x="10756" y="12021"/>
                </a:lnTo>
                <a:lnTo>
                  <a:pt x="10634" y="11948"/>
                </a:lnTo>
                <a:lnTo>
                  <a:pt x="10488" y="11826"/>
                </a:lnTo>
                <a:lnTo>
                  <a:pt x="10415" y="11777"/>
                </a:lnTo>
                <a:lnTo>
                  <a:pt x="10318" y="11753"/>
                </a:lnTo>
                <a:close/>
                <a:moveTo>
                  <a:pt x="15306" y="11996"/>
                </a:moveTo>
                <a:lnTo>
                  <a:pt x="15257" y="12045"/>
                </a:lnTo>
                <a:lnTo>
                  <a:pt x="15136" y="12167"/>
                </a:lnTo>
                <a:lnTo>
                  <a:pt x="15014" y="12288"/>
                </a:lnTo>
                <a:lnTo>
                  <a:pt x="14868" y="12386"/>
                </a:lnTo>
                <a:lnTo>
                  <a:pt x="14795" y="12434"/>
                </a:lnTo>
                <a:lnTo>
                  <a:pt x="14722" y="12483"/>
                </a:lnTo>
                <a:lnTo>
                  <a:pt x="14698" y="12532"/>
                </a:lnTo>
                <a:lnTo>
                  <a:pt x="14698" y="12605"/>
                </a:lnTo>
                <a:lnTo>
                  <a:pt x="14722" y="12653"/>
                </a:lnTo>
                <a:lnTo>
                  <a:pt x="14746" y="12678"/>
                </a:lnTo>
                <a:lnTo>
                  <a:pt x="14868" y="12726"/>
                </a:lnTo>
                <a:lnTo>
                  <a:pt x="14990" y="12726"/>
                </a:lnTo>
                <a:lnTo>
                  <a:pt x="15111" y="12702"/>
                </a:lnTo>
                <a:lnTo>
                  <a:pt x="15209" y="12629"/>
                </a:lnTo>
                <a:lnTo>
                  <a:pt x="15330" y="12556"/>
                </a:lnTo>
                <a:lnTo>
                  <a:pt x="15428" y="12483"/>
                </a:lnTo>
                <a:lnTo>
                  <a:pt x="15501" y="12386"/>
                </a:lnTo>
                <a:lnTo>
                  <a:pt x="15574" y="12288"/>
                </a:lnTo>
                <a:lnTo>
                  <a:pt x="15598" y="12215"/>
                </a:lnTo>
                <a:lnTo>
                  <a:pt x="15598" y="12142"/>
                </a:lnTo>
                <a:lnTo>
                  <a:pt x="15574" y="12094"/>
                </a:lnTo>
                <a:lnTo>
                  <a:pt x="15525" y="12045"/>
                </a:lnTo>
                <a:lnTo>
                  <a:pt x="15452" y="11996"/>
                </a:lnTo>
                <a:close/>
                <a:moveTo>
                  <a:pt x="14114" y="12605"/>
                </a:moveTo>
                <a:lnTo>
                  <a:pt x="14041" y="12629"/>
                </a:lnTo>
                <a:lnTo>
                  <a:pt x="13968" y="12678"/>
                </a:lnTo>
                <a:lnTo>
                  <a:pt x="13895" y="12726"/>
                </a:lnTo>
                <a:lnTo>
                  <a:pt x="13797" y="12751"/>
                </a:lnTo>
                <a:lnTo>
                  <a:pt x="13700" y="12751"/>
                </a:lnTo>
                <a:lnTo>
                  <a:pt x="13578" y="12775"/>
                </a:lnTo>
                <a:lnTo>
                  <a:pt x="13481" y="12848"/>
                </a:lnTo>
                <a:lnTo>
                  <a:pt x="13432" y="12872"/>
                </a:lnTo>
                <a:lnTo>
                  <a:pt x="13408" y="12921"/>
                </a:lnTo>
                <a:lnTo>
                  <a:pt x="13408" y="12970"/>
                </a:lnTo>
                <a:lnTo>
                  <a:pt x="13432" y="13018"/>
                </a:lnTo>
                <a:lnTo>
                  <a:pt x="13457" y="13091"/>
                </a:lnTo>
                <a:lnTo>
                  <a:pt x="13505" y="13116"/>
                </a:lnTo>
                <a:lnTo>
                  <a:pt x="13603" y="13164"/>
                </a:lnTo>
                <a:lnTo>
                  <a:pt x="13724" y="13189"/>
                </a:lnTo>
                <a:lnTo>
                  <a:pt x="13870" y="13189"/>
                </a:lnTo>
                <a:lnTo>
                  <a:pt x="14016" y="13164"/>
                </a:lnTo>
                <a:lnTo>
                  <a:pt x="14162" y="13091"/>
                </a:lnTo>
                <a:lnTo>
                  <a:pt x="14284" y="12994"/>
                </a:lnTo>
                <a:lnTo>
                  <a:pt x="14333" y="12945"/>
                </a:lnTo>
                <a:lnTo>
                  <a:pt x="14357" y="12872"/>
                </a:lnTo>
                <a:lnTo>
                  <a:pt x="14357" y="12799"/>
                </a:lnTo>
                <a:lnTo>
                  <a:pt x="14357" y="12726"/>
                </a:lnTo>
                <a:lnTo>
                  <a:pt x="14333" y="12678"/>
                </a:lnTo>
                <a:lnTo>
                  <a:pt x="14284" y="12653"/>
                </a:lnTo>
                <a:lnTo>
                  <a:pt x="14235" y="12605"/>
                </a:lnTo>
                <a:close/>
                <a:moveTo>
                  <a:pt x="6668" y="512"/>
                </a:moveTo>
                <a:lnTo>
                  <a:pt x="6887" y="755"/>
                </a:lnTo>
                <a:lnTo>
                  <a:pt x="7130" y="950"/>
                </a:lnTo>
                <a:lnTo>
                  <a:pt x="7398" y="1120"/>
                </a:lnTo>
                <a:lnTo>
                  <a:pt x="7666" y="1290"/>
                </a:lnTo>
                <a:lnTo>
                  <a:pt x="8250" y="1558"/>
                </a:lnTo>
                <a:lnTo>
                  <a:pt x="8834" y="1801"/>
                </a:lnTo>
                <a:lnTo>
                  <a:pt x="9320" y="2020"/>
                </a:lnTo>
                <a:lnTo>
                  <a:pt x="9807" y="2215"/>
                </a:lnTo>
                <a:lnTo>
                  <a:pt x="10780" y="2604"/>
                </a:lnTo>
                <a:lnTo>
                  <a:pt x="11194" y="2799"/>
                </a:lnTo>
                <a:lnTo>
                  <a:pt x="11559" y="3018"/>
                </a:lnTo>
                <a:lnTo>
                  <a:pt x="11729" y="3115"/>
                </a:lnTo>
                <a:lnTo>
                  <a:pt x="11924" y="3188"/>
                </a:lnTo>
                <a:lnTo>
                  <a:pt x="12094" y="3261"/>
                </a:lnTo>
                <a:lnTo>
                  <a:pt x="12240" y="3358"/>
                </a:lnTo>
                <a:lnTo>
                  <a:pt x="12264" y="3407"/>
                </a:lnTo>
                <a:lnTo>
                  <a:pt x="12313" y="3456"/>
                </a:lnTo>
                <a:lnTo>
                  <a:pt x="12410" y="3480"/>
                </a:lnTo>
                <a:lnTo>
                  <a:pt x="12435" y="3942"/>
                </a:lnTo>
                <a:lnTo>
                  <a:pt x="11851" y="3650"/>
                </a:lnTo>
                <a:lnTo>
                  <a:pt x="11389" y="3407"/>
                </a:lnTo>
                <a:lnTo>
                  <a:pt x="11170" y="3310"/>
                </a:lnTo>
                <a:lnTo>
                  <a:pt x="10926" y="3237"/>
                </a:lnTo>
                <a:lnTo>
                  <a:pt x="10878" y="3237"/>
                </a:lnTo>
                <a:lnTo>
                  <a:pt x="10853" y="3261"/>
                </a:lnTo>
                <a:lnTo>
                  <a:pt x="10853" y="3285"/>
                </a:lnTo>
                <a:lnTo>
                  <a:pt x="10853" y="3310"/>
                </a:lnTo>
                <a:lnTo>
                  <a:pt x="11024" y="3480"/>
                </a:lnTo>
                <a:lnTo>
                  <a:pt x="11218" y="3626"/>
                </a:lnTo>
                <a:lnTo>
                  <a:pt x="11608" y="3869"/>
                </a:lnTo>
                <a:lnTo>
                  <a:pt x="12045" y="4113"/>
                </a:lnTo>
                <a:lnTo>
                  <a:pt x="12459" y="4307"/>
                </a:lnTo>
                <a:lnTo>
                  <a:pt x="12483" y="4818"/>
                </a:lnTo>
                <a:lnTo>
                  <a:pt x="12337" y="4770"/>
                </a:lnTo>
                <a:lnTo>
                  <a:pt x="12216" y="4721"/>
                </a:lnTo>
                <a:lnTo>
                  <a:pt x="12021" y="4672"/>
                </a:lnTo>
                <a:lnTo>
                  <a:pt x="11729" y="4526"/>
                </a:lnTo>
                <a:lnTo>
                  <a:pt x="11413" y="4380"/>
                </a:lnTo>
                <a:lnTo>
                  <a:pt x="11218" y="4259"/>
                </a:lnTo>
                <a:lnTo>
                  <a:pt x="11121" y="4234"/>
                </a:lnTo>
                <a:lnTo>
                  <a:pt x="11024" y="4210"/>
                </a:lnTo>
                <a:lnTo>
                  <a:pt x="10975" y="4210"/>
                </a:lnTo>
                <a:lnTo>
                  <a:pt x="10951" y="4259"/>
                </a:lnTo>
                <a:lnTo>
                  <a:pt x="10951" y="4283"/>
                </a:lnTo>
                <a:lnTo>
                  <a:pt x="10951" y="4332"/>
                </a:lnTo>
                <a:lnTo>
                  <a:pt x="11024" y="4429"/>
                </a:lnTo>
                <a:lnTo>
                  <a:pt x="11121" y="4526"/>
                </a:lnTo>
                <a:lnTo>
                  <a:pt x="11218" y="4599"/>
                </a:lnTo>
                <a:lnTo>
                  <a:pt x="11340" y="4672"/>
                </a:lnTo>
                <a:lnTo>
                  <a:pt x="11608" y="4818"/>
                </a:lnTo>
                <a:lnTo>
                  <a:pt x="11826" y="4916"/>
                </a:lnTo>
                <a:lnTo>
                  <a:pt x="12143" y="5037"/>
                </a:lnTo>
                <a:lnTo>
                  <a:pt x="12313" y="5086"/>
                </a:lnTo>
                <a:lnTo>
                  <a:pt x="12410" y="5086"/>
                </a:lnTo>
                <a:lnTo>
                  <a:pt x="12483" y="5062"/>
                </a:lnTo>
                <a:lnTo>
                  <a:pt x="12483" y="5743"/>
                </a:lnTo>
                <a:lnTo>
                  <a:pt x="12289" y="5621"/>
                </a:lnTo>
                <a:lnTo>
                  <a:pt x="12094" y="5475"/>
                </a:lnTo>
                <a:lnTo>
                  <a:pt x="11608" y="5256"/>
                </a:lnTo>
                <a:lnTo>
                  <a:pt x="11194" y="5110"/>
                </a:lnTo>
                <a:lnTo>
                  <a:pt x="11024" y="5062"/>
                </a:lnTo>
                <a:lnTo>
                  <a:pt x="10926" y="5062"/>
                </a:lnTo>
                <a:lnTo>
                  <a:pt x="10902" y="5086"/>
                </a:lnTo>
                <a:lnTo>
                  <a:pt x="10878" y="5110"/>
                </a:lnTo>
                <a:lnTo>
                  <a:pt x="10951" y="5232"/>
                </a:lnTo>
                <a:lnTo>
                  <a:pt x="11024" y="5305"/>
                </a:lnTo>
                <a:lnTo>
                  <a:pt x="11121" y="5378"/>
                </a:lnTo>
                <a:lnTo>
                  <a:pt x="11267" y="5451"/>
                </a:lnTo>
                <a:lnTo>
                  <a:pt x="11535" y="5548"/>
                </a:lnTo>
                <a:lnTo>
                  <a:pt x="11754" y="5646"/>
                </a:lnTo>
                <a:lnTo>
                  <a:pt x="12094" y="5792"/>
                </a:lnTo>
                <a:lnTo>
                  <a:pt x="12240" y="5889"/>
                </a:lnTo>
                <a:lnTo>
                  <a:pt x="12386" y="6011"/>
                </a:lnTo>
                <a:lnTo>
                  <a:pt x="12483" y="6108"/>
                </a:lnTo>
                <a:lnTo>
                  <a:pt x="12483" y="6254"/>
                </a:lnTo>
                <a:lnTo>
                  <a:pt x="12337" y="6157"/>
                </a:lnTo>
                <a:lnTo>
                  <a:pt x="12191" y="6084"/>
                </a:lnTo>
                <a:lnTo>
                  <a:pt x="11899" y="5938"/>
                </a:lnTo>
                <a:lnTo>
                  <a:pt x="11705" y="5816"/>
                </a:lnTo>
                <a:lnTo>
                  <a:pt x="11510" y="5743"/>
                </a:lnTo>
                <a:lnTo>
                  <a:pt x="11291" y="5670"/>
                </a:lnTo>
                <a:lnTo>
                  <a:pt x="11194" y="5670"/>
                </a:lnTo>
                <a:lnTo>
                  <a:pt x="11097" y="5694"/>
                </a:lnTo>
                <a:lnTo>
                  <a:pt x="11072" y="5694"/>
                </a:lnTo>
                <a:lnTo>
                  <a:pt x="11072" y="5719"/>
                </a:lnTo>
                <a:lnTo>
                  <a:pt x="11145" y="5816"/>
                </a:lnTo>
                <a:lnTo>
                  <a:pt x="11218" y="5889"/>
                </a:lnTo>
                <a:lnTo>
                  <a:pt x="11413" y="6035"/>
                </a:lnTo>
                <a:lnTo>
                  <a:pt x="11826" y="6254"/>
                </a:lnTo>
                <a:lnTo>
                  <a:pt x="12143" y="6449"/>
                </a:lnTo>
                <a:lnTo>
                  <a:pt x="12289" y="6522"/>
                </a:lnTo>
                <a:lnTo>
                  <a:pt x="12459" y="6570"/>
                </a:lnTo>
                <a:lnTo>
                  <a:pt x="12459" y="6838"/>
                </a:lnTo>
                <a:lnTo>
                  <a:pt x="12459" y="6862"/>
                </a:lnTo>
                <a:lnTo>
                  <a:pt x="12337" y="6765"/>
                </a:lnTo>
                <a:lnTo>
                  <a:pt x="12216" y="6668"/>
                </a:lnTo>
                <a:lnTo>
                  <a:pt x="12094" y="6619"/>
                </a:lnTo>
                <a:lnTo>
                  <a:pt x="11924" y="6546"/>
                </a:lnTo>
                <a:lnTo>
                  <a:pt x="11729" y="6473"/>
                </a:lnTo>
                <a:lnTo>
                  <a:pt x="11486" y="6424"/>
                </a:lnTo>
                <a:lnTo>
                  <a:pt x="11267" y="6376"/>
                </a:lnTo>
                <a:lnTo>
                  <a:pt x="11072" y="6303"/>
                </a:lnTo>
                <a:lnTo>
                  <a:pt x="11048" y="6303"/>
                </a:lnTo>
                <a:lnTo>
                  <a:pt x="11048" y="6327"/>
                </a:lnTo>
                <a:lnTo>
                  <a:pt x="11145" y="6449"/>
                </a:lnTo>
                <a:lnTo>
                  <a:pt x="11267" y="6546"/>
                </a:lnTo>
                <a:lnTo>
                  <a:pt x="11389" y="6619"/>
                </a:lnTo>
                <a:lnTo>
                  <a:pt x="11535" y="6692"/>
                </a:lnTo>
                <a:lnTo>
                  <a:pt x="11948" y="6862"/>
                </a:lnTo>
                <a:lnTo>
                  <a:pt x="12143" y="6960"/>
                </a:lnTo>
                <a:lnTo>
                  <a:pt x="12216" y="7033"/>
                </a:lnTo>
                <a:lnTo>
                  <a:pt x="12289" y="7106"/>
                </a:lnTo>
                <a:lnTo>
                  <a:pt x="12362" y="7179"/>
                </a:lnTo>
                <a:lnTo>
                  <a:pt x="12459" y="7179"/>
                </a:lnTo>
                <a:lnTo>
                  <a:pt x="12459" y="7592"/>
                </a:lnTo>
                <a:lnTo>
                  <a:pt x="12264" y="7495"/>
                </a:lnTo>
                <a:lnTo>
                  <a:pt x="12070" y="7422"/>
                </a:lnTo>
                <a:lnTo>
                  <a:pt x="11802" y="7349"/>
                </a:lnTo>
                <a:lnTo>
                  <a:pt x="11389" y="7106"/>
                </a:lnTo>
                <a:lnTo>
                  <a:pt x="11121" y="7008"/>
                </a:lnTo>
                <a:lnTo>
                  <a:pt x="11024" y="6984"/>
                </a:lnTo>
                <a:lnTo>
                  <a:pt x="10999" y="6984"/>
                </a:lnTo>
                <a:lnTo>
                  <a:pt x="10975" y="7008"/>
                </a:lnTo>
                <a:lnTo>
                  <a:pt x="10975" y="7057"/>
                </a:lnTo>
                <a:lnTo>
                  <a:pt x="10975" y="7106"/>
                </a:lnTo>
                <a:lnTo>
                  <a:pt x="10999" y="7227"/>
                </a:lnTo>
                <a:lnTo>
                  <a:pt x="11097" y="7325"/>
                </a:lnTo>
                <a:lnTo>
                  <a:pt x="11194" y="7398"/>
                </a:lnTo>
                <a:lnTo>
                  <a:pt x="11437" y="7544"/>
                </a:lnTo>
                <a:lnTo>
                  <a:pt x="11632" y="7641"/>
                </a:lnTo>
                <a:lnTo>
                  <a:pt x="11997" y="7836"/>
                </a:lnTo>
                <a:lnTo>
                  <a:pt x="12240" y="7909"/>
                </a:lnTo>
                <a:lnTo>
                  <a:pt x="12362" y="7933"/>
                </a:lnTo>
                <a:lnTo>
                  <a:pt x="12459" y="7957"/>
                </a:lnTo>
                <a:lnTo>
                  <a:pt x="12459" y="8298"/>
                </a:lnTo>
                <a:lnTo>
                  <a:pt x="12216" y="8176"/>
                </a:lnTo>
                <a:lnTo>
                  <a:pt x="11972" y="8055"/>
                </a:lnTo>
                <a:lnTo>
                  <a:pt x="11754" y="7909"/>
                </a:lnTo>
                <a:lnTo>
                  <a:pt x="11535" y="7738"/>
                </a:lnTo>
                <a:lnTo>
                  <a:pt x="11413" y="7665"/>
                </a:lnTo>
                <a:lnTo>
                  <a:pt x="11291" y="7617"/>
                </a:lnTo>
                <a:lnTo>
                  <a:pt x="11170" y="7592"/>
                </a:lnTo>
                <a:lnTo>
                  <a:pt x="11048" y="7568"/>
                </a:lnTo>
                <a:lnTo>
                  <a:pt x="11048" y="7592"/>
                </a:lnTo>
                <a:lnTo>
                  <a:pt x="11024" y="7617"/>
                </a:lnTo>
                <a:lnTo>
                  <a:pt x="11072" y="7714"/>
                </a:lnTo>
                <a:lnTo>
                  <a:pt x="11145" y="7836"/>
                </a:lnTo>
                <a:lnTo>
                  <a:pt x="11243" y="7933"/>
                </a:lnTo>
                <a:lnTo>
                  <a:pt x="11364" y="8006"/>
                </a:lnTo>
                <a:lnTo>
                  <a:pt x="11583" y="8176"/>
                </a:lnTo>
                <a:lnTo>
                  <a:pt x="11802" y="8322"/>
                </a:lnTo>
                <a:lnTo>
                  <a:pt x="12118" y="8493"/>
                </a:lnTo>
                <a:lnTo>
                  <a:pt x="12289" y="8590"/>
                </a:lnTo>
                <a:lnTo>
                  <a:pt x="12459" y="8663"/>
                </a:lnTo>
                <a:lnTo>
                  <a:pt x="12483" y="9101"/>
                </a:lnTo>
                <a:lnTo>
                  <a:pt x="12435" y="9028"/>
                </a:lnTo>
                <a:lnTo>
                  <a:pt x="12386" y="8979"/>
                </a:lnTo>
                <a:lnTo>
                  <a:pt x="12216" y="8882"/>
                </a:lnTo>
                <a:lnTo>
                  <a:pt x="11899" y="8736"/>
                </a:lnTo>
                <a:lnTo>
                  <a:pt x="11559" y="8517"/>
                </a:lnTo>
                <a:lnTo>
                  <a:pt x="11364" y="8420"/>
                </a:lnTo>
                <a:lnTo>
                  <a:pt x="11291" y="8395"/>
                </a:lnTo>
                <a:lnTo>
                  <a:pt x="11194" y="8371"/>
                </a:lnTo>
                <a:lnTo>
                  <a:pt x="11170" y="8371"/>
                </a:lnTo>
                <a:lnTo>
                  <a:pt x="11170" y="8395"/>
                </a:lnTo>
                <a:lnTo>
                  <a:pt x="11194" y="8493"/>
                </a:lnTo>
                <a:lnTo>
                  <a:pt x="11218" y="8566"/>
                </a:lnTo>
                <a:lnTo>
                  <a:pt x="11364" y="8712"/>
                </a:lnTo>
                <a:lnTo>
                  <a:pt x="11535" y="8858"/>
                </a:lnTo>
                <a:lnTo>
                  <a:pt x="11681" y="8955"/>
                </a:lnTo>
                <a:lnTo>
                  <a:pt x="11851" y="9052"/>
                </a:lnTo>
                <a:lnTo>
                  <a:pt x="12070" y="9174"/>
                </a:lnTo>
                <a:lnTo>
                  <a:pt x="12167" y="9223"/>
                </a:lnTo>
                <a:lnTo>
                  <a:pt x="12264" y="9247"/>
                </a:lnTo>
                <a:lnTo>
                  <a:pt x="12362" y="9247"/>
                </a:lnTo>
                <a:lnTo>
                  <a:pt x="12459" y="9223"/>
                </a:lnTo>
                <a:lnTo>
                  <a:pt x="12483" y="9198"/>
                </a:lnTo>
                <a:lnTo>
                  <a:pt x="12508" y="10025"/>
                </a:lnTo>
                <a:lnTo>
                  <a:pt x="12386" y="9879"/>
                </a:lnTo>
                <a:lnTo>
                  <a:pt x="12240" y="9758"/>
                </a:lnTo>
                <a:lnTo>
                  <a:pt x="11924" y="9515"/>
                </a:lnTo>
                <a:lnTo>
                  <a:pt x="11608" y="9296"/>
                </a:lnTo>
                <a:lnTo>
                  <a:pt x="11267" y="9101"/>
                </a:lnTo>
                <a:lnTo>
                  <a:pt x="11243" y="9077"/>
                </a:lnTo>
                <a:lnTo>
                  <a:pt x="11218" y="9101"/>
                </a:lnTo>
                <a:lnTo>
                  <a:pt x="11218" y="9125"/>
                </a:lnTo>
                <a:lnTo>
                  <a:pt x="11218" y="9150"/>
                </a:lnTo>
                <a:lnTo>
                  <a:pt x="11340" y="9296"/>
                </a:lnTo>
                <a:lnTo>
                  <a:pt x="11462" y="9466"/>
                </a:lnTo>
                <a:lnTo>
                  <a:pt x="11608" y="9612"/>
                </a:lnTo>
                <a:lnTo>
                  <a:pt x="11754" y="9733"/>
                </a:lnTo>
                <a:lnTo>
                  <a:pt x="11924" y="9855"/>
                </a:lnTo>
                <a:lnTo>
                  <a:pt x="12094" y="9952"/>
                </a:lnTo>
                <a:lnTo>
                  <a:pt x="12289" y="10050"/>
                </a:lnTo>
                <a:lnTo>
                  <a:pt x="12459" y="10098"/>
                </a:lnTo>
                <a:lnTo>
                  <a:pt x="12508" y="10098"/>
                </a:lnTo>
                <a:lnTo>
                  <a:pt x="12508" y="10488"/>
                </a:lnTo>
                <a:lnTo>
                  <a:pt x="12289" y="10317"/>
                </a:lnTo>
                <a:lnTo>
                  <a:pt x="11802" y="10001"/>
                </a:lnTo>
                <a:lnTo>
                  <a:pt x="11608" y="9855"/>
                </a:lnTo>
                <a:lnTo>
                  <a:pt x="11486" y="9782"/>
                </a:lnTo>
                <a:lnTo>
                  <a:pt x="11389" y="9733"/>
                </a:lnTo>
                <a:lnTo>
                  <a:pt x="11364" y="9758"/>
                </a:lnTo>
                <a:lnTo>
                  <a:pt x="11364" y="9855"/>
                </a:lnTo>
                <a:lnTo>
                  <a:pt x="11389" y="9952"/>
                </a:lnTo>
                <a:lnTo>
                  <a:pt x="11437" y="10050"/>
                </a:lnTo>
                <a:lnTo>
                  <a:pt x="11510" y="10147"/>
                </a:lnTo>
                <a:lnTo>
                  <a:pt x="11681" y="10317"/>
                </a:lnTo>
                <a:lnTo>
                  <a:pt x="11851" y="10439"/>
                </a:lnTo>
                <a:lnTo>
                  <a:pt x="12094" y="10585"/>
                </a:lnTo>
                <a:lnTo>
                  <a:pt x="12313" y="10780"/>
                </a:lnTo>
                <a:lnTo>
                  <a:pt x="12410" y="10877"/>
                </a:lnTo>
                <a:lnTo>
                  <a:pt x="12508" y="10999"/>
                </a:lnTo>
                <a:lnTo>
                  <a:pt x="12483" y="11291"/>
                </a:lnTo>
                <a:lnTo>
                  <a:pt x="11875" y="10901"/>
                </a:lnTo>
                <a:lnTo>
                  <a:pt x="11705" y="10780"/>
                </a:lnTo>
                <a:lnTo>
                  <a:pt x="11535" y="10658"/>
                </a:lnTo>
                <a:lnTo>
                  <a:pt x="11462" y="10609"/>
                </a:lnTo>
                <a:lnTo>
                  <a:pt x="11364" y="10585"/>
                </a:lnTo>
                <a:lnTo>
                  <a:pt x="11267" y="10561"/>
                </a:lnTo>
                <a:lnTo>
                  <a:pt x="11145" y="10585"/>
                </a:lnTo>
                <a:lnTo>
                  <a:pt x="11121" y="10609"/>
                </a:lnTo>
                <a:lnTo>
                  <a:pt x="11145" y="10634"/>
                </a:lnTo>
                <a:lnTo>
                  <a:pt x="11291" y="10780"/>
                </a:lnTo>
                <a:lnTo>
                  <a:pt x="11413" y="10926"/>
                </a:lnTo>
                <a:lnTo>
                  <a:pt x="11535" y="11072"/>
                </a:lnTo>
                <a:lnTo>
                  <a:pt x="11705" y="11218"/>
                </a:lnTo>
                <a:lnTo>
                  <a:pt x="12070" y="11485"/>
                </a:lnTo>
                <a:lnTo>
                  <a:pt x="12483" y="11729"/>
                </a:lnTo>
                <a:lnTo>
                  <a:pt x="12459" y="12094"/>
                </a:lnTo>
                <a:lnTo>
                  <a:pt x="12191" y="11923"/>
                </a:lnTo>
                <a:lnTo>
                  <a:pt x="11948" y="11777"/>
                </a:lnTo>
                <a:lnTo>
                  <a:pt x="11559" y="11558"/>
                </a:lnTo>
                <a:lnTo>
                  <a:pt x="11170" y="11388"/>
                </a:lnTo>
                <a:lnTo>
                  <a:pt x="11145" y="11388"/>
                </a:lnTo>
                <a:lnTo>
                  <a:pt x="11145" y="11485"/>
                </a:lnTo>
                <a:lnTo>
                  <a:pt x="11170" y="11558"/>
                </a:lnTo>
                <a:lnTo>
                  <a:pt x="11243" y="11704"/>
                </a:lnTo>
                <a:lnTo>
                  <a:pt x="11364" y="11850"/>
                </a:lnTo>
                <a:lnTo>
                  <a:pt x="11510" y="11948"/>
                </a:lnTo>
                <a:lnTo>
                  <a:pt x="11754" y="12118"/>
                </a:lnTo>
                <a:lnTo>
                  <a:pt x="12021" y="12288"/>
                </a:lnTo>
                <a:lnTo>
                  <a:pt x="12216" y="12434"/>
                </a:lnTo>
                <a:lnTo>
                  <a:pt x="12435" y="12556"/>
                </a:lnTo>
                <a:lnTo>
                  <a:pt x="12435" y="12799"/>
                </a:lnTo>
                <a:lnTo>
                  <a:pt x="12337" y="12824"/>
                </a:lnTo>
                <a:lnTo>
                  <a:pt x="12264" y="12848"/>
                </a:lnTo>
                <a:lnTo>
                  <a:pt x="12143" y="12775"/>
                </a:lnTo>
                <a:lnTo>
                  <a:pt x="11972" y="12629"/>
                </a:lnTo>
                <a:lnTo>
                  <a:pt x="11802" y="12507"/>
                </a:lnTo>
                <a:lnTo>
                  <a:pt x="11632" y="12361"/>
                </a:lnTo>
                <a:lnTo>
                  <a:pt x="11462" y="12240"/>
                </a:lnTo>
                <a:lnTo>
                  <a:pt x="11413" y="12240"/>
                </a:lnTo>
                <a:lnTo>
                  <a:pt x="11413" y="12288"/>
                </a:lnTo>
                <a:lnTo>
                  <a:pt x="11413" y="12361"/>
                </a:lnTo>
                <a:lnTo>
                  <a:pt x="11413" y="12434"/>
                </a:lnTo>
                <a:lnTo>
                  <a:pt x="11486" y="12605"/>
                </a:lnTo>
                <a:lnTo>
                  <a:pt x="11389" y="12605"/>
                </a:lnTo>
                <a:lnTo>
                  <a:pt x="11267" y="12653"/>
                </a:lnTo>
                <a:lnTo>
                  <a:pt x="11243" y="12678"/>
                </a:lnTo>
                <a:lnTo>
                  <a:pt x="11218" y="12726"/>
                </a:lnTo>
                <a:lnTo>
                  <a:pt x="11218" y="12775"/>
                </a:lnTo>
                <a:lnTo>
                  <a:pt x="11218" y="12848"/>
                </a:lnTo>
                <a:lnTo>
                  <a:pt x="11291" y="12921"/>
                </a:lnTo>
                <a:lnTo>
                  <a:pt x="11364" y="12994"/>
                </a:lnTo>
                <a:lnTo>
                  <a:pt x="11486" y="13043"/>
                </a:lnTo>
                <a:lnTo>
                  <a:pt x="11583" y="13091"/>
                </a:lnTo>
                <a:lnTo>
                  <a:pt x="11705" y="13140"/>
                </a:lnTo>
                <a:lnTo>
                  <a:pt x="11802" y="13140"/>
                </a:lnTo>
                <a:lnTo>
                  <a:pt x="11924" y="13116"/>
                </a:lnTo>
                <a:lnTo>
                  <a:pt x="12021" y="13067"/>
                </a:lnTo>
                <a:lnTo>
                  <a:pt x="12240" y="13189"/>
                </a:lnTo>
                <a:lnTo>
                  <a:pt x="12410" y="13335"/>
                </a:lnTo>
                <a:lnTo>
                  <a:pt x="12386" y="13602"/>
                </a:lnTo>
                <a:lnTo>
                  <a:pt x="11802" y="13286"/>
                </a:lnTo>
                <a:lnTo>
                  <a:pt x="11510" y="13140"/>
                </a:lnTo>
                <a:lnTo>
                  <a:pt x="11194" y="13018"/>
                </a:lnTo>
                <a:lnTo>
                  <a:pt x="11170" y="13018"/>
                </a:lnTo>
                <a:lnTo>
                  <a:pt x="11145" y="13116"/>
                </a:lnTo>
                <a:lnTo>
                  <a:pt x="11170" y="13213"/>
                </a:lnTo>
                <a:lnTo>
                  <a:pt x="11218" y="13286"/>
                </a:lnTo>
                <a:lnTo>
                  <a:pt x="11291" y="13359"/>
                </a:lnTo>
                <a:lnTo>
                  <a:pt x="11437" y="13456"/>
                </a:lnTo>
                <a:lnTo>
                  <a:pt x="11608" y="13529"/>
                </a:lnTo>
                <a:lnTo>
                  <a:pt x="11802" y="13651"/>
                </a:lnTo>
                <a:lnTo>
                  <a:pt x="11997" y="13773"/>
                </a:lnTo>
                <a:lnTo>
                  <a:pt x="12191" y="13894"/>
                </a:lnTo>
                <a:lnTo>
                  <a:pt x="12386" y="14016"/>
                </a:lnTo>
                <a:lnTo>
                  <a:pt x="12386" y="14332"/>
                </a:lnTo>
                <a:lnTo>
                  <a:pt x="11851" y="13943"/>
                </a:lnTo>
                <a:lnTo>
                  <a:pt x="11705" y="13846"/>
                </a:lnTo>
                <a:lnTo>
                  <a:pt x="11510" y="13724"/>
                </a:lnTo>
                <a:lnTo>
                  <a:pt x="11413" y="13700"/>
                </a:lnTo>
                <a:lnTo>
                  <a:pt x="11316" y="13675"/>
                </a:lnTo>
                <a:lnTo>
                  <a:pt x="11218" y="13675"/>
                </a:lnTo>
                <a:lnTo>
                  <a:pt x="11121" y="13700"/>
                </a:lnTo>
                <a:lnTo>
                  <a:pt x="11121" y="13724"/>
                </a:lnTo>
                <a:lnTo>
                  <a:pt x="11121" y="13748"/>
                </a:lnTo>
                <a:lnTo>
                  <a:pt x="11145" y="13821"/>
                </a:lnTo>
                <a:lnTo>
                  <a:pt x="11218" y="13919"/>
                </a:lnTo>
                <a:lnTo>
                  <a:pt x="11364" y="14040"/>
                </a:lnTo>
                <a:lnTo>
                  <a:pt x="11729" y="14284"/>
                </a:lnTo>
                <a:lnTo>
                  <a:pt x="12045" y="14551"/>
                </a:lnTo>
                <a:lnTo>
                  <a:pt x="12191" y="14673"/>
                </a:lnTo>
                <a:lnTo>
                  <a:pt x="12386" y="14795"/>
                </a:lnTo>
                <a:lnTo>
                  <a:pt x="12386" y="15281"/>
                </a:lnTo>
                <a:lnTo>
                  <a:pt x="12289" y="15184"/>
                </a:lnTo>
                <a:lnTo>
                  <a:pt x="12167" y="15087"/>
                </a:lnTo>
                <a:lnTo>
                  <a:pt x="12021" y="14916"/>
                </a:lnTo>
                <a:lnTo>
                  <a:pt x="11851" y="14746"/>
                </a:lnTo>
                <a:lnTo>
                  <a:pt x="11656" y="14600"/>
                </a:lnTo>
                <a:lnTo>
                  <a:pt x="11413" y="14503"/>
                </a:lnTo>
                <a:lnTo>
                  <a:pt x="11170" y="14430"/>
                </a:lnTo>
                <a:lnTo>
                  <a:pt x="10926" y="14430"/>
                </a:lnTo>
                <a:lnTo>
                  <a:pt x="10902" y="14454"/>
                </a:lnTo>
                <a:lnTo>
                  <a:pt x="10902" y="14478"/>
                </a:lnTo>
                <a:lnTo>
                  <a:pt x="10975" y="14551"/>
                </a:lnTo>
                <a:lnTo>
                  <a:pt x="11024" y="14600"/>
                </a:lnTo>
                <a:lnTo>
                  <a:pt x="11194" y="14697"/>
                </a:lnTo>
                <a:lnTo>
                  <a:pt x="11462" y="14892"/>
                </a:lnTo>
                <a:lnTo>
                  <a:pt x="11608" y="14989"/>
                </a:lnTo>
                <a:lnTo>
                  <a:pt x="11729" y="15111"/>
                </a:lnTo>
                <a:lnTo>
                  <a:pt x="11875" y="15281"/>
                </a:lnTo>
                <a:lnTo>
                  <a:pt x="12021" y="15452"/>
                </a:lnTo>
                <a:lnTo>
                  <a:pt x="12118" y="15525"/>
                </a:lnTo>
                <a:lnTo>
                  <a:pt x="12191" y="15573"/>
                </a:lnTo>
                <a:lnTo>
                  <a:pt x="12313" y="15622"/>
                </a:lnTo>
                <a:lnTo>
                  <a:pt x="12410" y="15646"/>
                </a:lnTo>
                <a:lnTo>
                  <a:pt x="12435" y="16133"/>
                </a:lnTo>
                <a:lnTo>
                  <a:pt x="12386" y="16133"/>
                </a:lnTo>
                <a:lnTo>
                  <a:pt x="12362" y="16084"/>
                </a:lnTo>
                <a:lnTo>
                  <a:pt x="12240" y="15963"/>
                </a:lnTo>
                <a:lnTo>
                  <a:pt x="12070" y="15841"/>
                </a:lnTo>
                <a:lnTo>
                  <a:pt x="11754" y="15622"/>
                </a:lnTo>
                <a:lnTo>
                  <a:pt x="11413" y="15354"/>
                </a:lnTo>
                <a:lnTo>
                  <a:pt x="11243" y="15233"/>
                </a:lnTo>
                <a:lnTo>
                  <a:pt x="11072" y="15160"/>
                </a:lnTo>
                <a:lnTo>
                  <a:pt x="11048" y="15160"/>
                </a:lnTo>
                <a:lnTo>
                  <a:pt x="11024" y="15184"/>
                </a:lnTo>
                <a:lnTo>
                  <a:pt x="11048" y="15281"/>
                </a:lnTo>
                <a:lnTo>
                  <a:pt x="11072" y="15354"/>
                </a:lnTo>
                <a:lnTo>
                  <a:pt x="11170" y="15500"/>
                </a:lnTo>
                <a:lnTo>
                  <a:pt x="11291" y="15622"/>
                </a:lnTo>
                <a:lnTo>
                  <a:pt x="11437" y="15744"/>
                </a:lnTo>
                <a:lnTo>
                  <a:pt x="11218" y="15646"/>
                </a:lnTo>
                <a:lnTo>
                  <a:pt x="9564" y="14916"/>
                </a:lnTo>
                <a:lnTo>
                  <a:pt x="8055" y="14259"/>
                </a:lnTo>
                <a:lnTo>
                  <a:pt x="7301" y="13894"/>
                </a:lnTo>
                <a:lnTo>
                  <a:pt x="7130" y="13797"/>
                </a:lnTo>
                <a:lnTo>
                  <a:pt x="6863" y="13675"/>
                </a:lnTo>
                <a:lnTo>
                  <a:pt x="6863" y="13602"/>
                </a:lnTo>
                <a:lnTo>
                  <a:pt x="6814" y="12775"/>
                </a:lnTo>
                <a:lnTo>
                  <a:pt x="6765" y="11972"/>
                </a:lnTo>
                <a:lnTo>
                  <a:pt x="6692" y="11145"/>
                </a:lnTo>
                <a:lnTo>
                  <a:pt x="6668" y="10317"/>
                </a:lnTo>
                <a:lnTo>
                  <a:pt x="6668" y="9393"/>
                </a:lnTo>
                <a:lnTo>
                  <a:pt x="6692" y="8493"/>
                </a:lnTo>
                <a:lnTo>
                  <a:pt x="6717" y="7568"/>
                </a:lnTo>
                <a:lnTo>
                  <a:pt x="6717" y="6643"/>
                </a:lnTo>
                <a:lnTo>
                  <a:pt x="6717" y="5889"/>
                </a:lnTo>
                <a:lnTo>
                  <a:pt x="6863" y="5913"/>
                </a:lnTo>
                <a:lnTo>
                  <a:pt x="6936" y="5938"/>
                </a:lnTo>
                <a:lnTo>
                  <a:pt x="7033" y="5962"/>
                </a:lnTo>
                <a:lnTo>
                  <a:pt x="7130" y="5938"/>
                </a:lnTo>
                <a:lnTo>
                  <a:pt x="7228" y="5865"/>
                </a:lnTo>
                <a:lnTo>
                  <a:pt x="7252" y="5816"/>
                </a:lnTo>
                <a:lnTo>
                  <a:pt x="7276" y="5767"/>
                </a:lnTo>
                <a:lnTo>
                  <a:pt x="7276" y="5670"/>
                </a:lnTo>
                <a:lnTo>
                  <a:pt x="7252" y="5573"/>
                </a:lnTo>
                <a:lnTo>
                  <a:pt x="7179" y="5500"/>
                </a:lnTo>
                <a:lnTo>
                  <a:pt x="7082" y="5451"/>
                </a:lnTo>
                <a:lnTo>
                  <a:pt x="7033" y="5427"/>
                </a:lnTo>
                <a:lnTo>
                  <a:pt x="6960" y="5402"/>
                </a:lnTo>
                <a:lnTo>
                  <a:pt x="6887" y="5427"/>
                </a:lnTo>
                <a:lnTo>
                  <a:pt x="6814" y="5451"/>
                </a:lnTo>
                <a:lnTo>
                  <a:pt x="6790" y="5451"/>
                </a:lnTo>
                <a:lnTo>
                  <a:pt x="6692" y="5500"/>
                </a:lnTo>
                <a:lnTo>
                  <a:pt x="6644" y="3018"/>
                </a:lnTo>
                <a:lnTo>
                  <a:pt x="6644" y="1752"/>
                </a:lnTo>
                <a:lnTo>
                  <a:pt x="6668" y="512"/>
                </a:lnTo>
                <a:close/>
                <a:moveTo>
                  <a:pt x="6206" y="585"/>
                </a:moveTo>
                <a:lnTo>
                  <a:pt x="6181" y="852"/>
                </a:lnTo>
                <a:lnTo>
                  <a:pt x="6181" y="1096"/>
                </a:lnTo>
                <a:lnTo>
                  <a:pt x="6181" y="1874"/>
                </a:lnTo>
                <a:lnTo>
                  <a:pt x="6181" y="2653"/>
                </a:lnTo>
                <a:lnTo>
                  <a:pt x="6181" y="3602"/>
                </a:lnTo>
                <a:lnTo>
                  <a:pt x="6181" y="4551"/>
                </a:lnTo>
                <a:lnTo>
                  <a:pt x="6230" y="6449"/>
                </a:lnTo>
                <a:lnTo>
                  <a:pt x="6230" y="7373"/>
                </a:lnTo>
                <a:lnTo>
                  <a:pt x="6206" y="8298"/>
                </a:lnTo>
                <a:lnTo>
                  <a:pt x="6181" y="9198"/>
                </a:lnTo>
                <a:lnTo>
                  <a:pt x="6133" y="10123"/>
                </a:lnTo>
                <a:lnTo>
                  <a:pt x="6157" y="10926"/>
                </a:lnTo>
                <a:lnTo>
                  <a:pt x="6206" y="11729"/>
                </a:lnTo>
                <a:lnTo>
                  <a:pt x="6254" y="12532"/>
                </a:lnTo>
                <a:lnTo>
                  <a:pt x="6279" y="13335"/>
                </a:lnTo>
                <a:lnTo>
                  <a:pt x="6206" y="13359"/>
                </a:lnTo>
                <a:lnTo>
                  <a:pt x="5451" y="13748"/>
                </a:lnTo>
                <a:lnTo>
                  <a:pt x="4721" y="14186"/>
                </a:lnTo>
                <a:lnTo>
                  <a:pt x="3262" y="15087"/>
                </a:lnTo>
                <a:lnTo>
                  <a:pt x="2897" y="15281"/>
                </a:lnTo>
                <a:lnTo>
                  <a:pt x="2532" y="15476"/>
                </a:lnTo>
                <a:lnTo>
                  <a:pt x="2142" y="15671"/>
                </a:lnTo>
                <a:lnTo>
                  <a:pt x="1753" y="15841"/>
                </a:lnTo>
                <a:lnTo>
                  <a:pt x="950" y="16133"/>
                </a:lnTo>
                <a:lnTo>
                  <a:pt x="634" y="16255"/>
                </a:lnTo>
                <a:lnTo>
                  <a:pt x="634" y="16279"/>
                </a:lnTo>
                <a:lnTo>
                  <a:pt x="585" y="15938"/>
                </a:lnTo>
                <a:lnTo>
                  <a:pt x="561" y="15573"/>
                </a:lnTo>
                <a:lnTo>
                  <a:pt x="536" y="15208"/>
                </a:lnTo>
                <a:lnTo>
                  <a:pt x="512" y="14868"/>
                </a:lnTo>
                <a:lnTo>
                  <a:pt x="439" y="14430"/>
                </a:lnTo>
                <a:lnTo>
                  <a:pt x="415" y="13992"/>
                </a:lnTo>
                <a:lnTo>
                  <a:pt x="415" y="13578"/>
                </a:lnTo>
                <a:lnTo>
                  <a:pt x="439" y="13140"/>
                </a:lnTo>
                <a:lnTo>
                  <a:pt x="512" y="11461"/>
                </a:lnTo>
                <a:lnTo>
                  <a:pt x="561" y="10634"/>
                </a:lnTo>
                <a:lnTo>
                  <a:pt x="585" y="9782"/>
                </a:lnTo>
                <a:lnTo>
                  <a:pt x="609" y="8225"/>
                </a:lnTo>
                <a:lnTo>
                  <a:pt x="609" y="6668"/>
                </a:lnTo>
                <a:lnTo>
                  <a:pt x="561" y="5110"/>
                </a:lnTo>
                <a:lnTo>
                  <a:pt x="536" y="4356"/>
                </a:lnTo>
                <a:lnTo>
                  <a:pt x="488" y="3577"/>
                </a:lnTo>
                <a:lnTo>
                  <a:pt x="609" y="3504"/>
                </a:lnTo>
                <a:lnTo>
                  <a:pt x="755" y="3407"/>
                </a:lnTo>
                <a:lnTo>
                  <a:pt x="1145" y="3164"/>
                </a:lnTo>
                <a:lnTo>
                  <a:pt x="1558" y="2920"/>
                </a:lnTo>
                <a:lnTo>
                  <a:pt x="2337" y="2507"/>
                </a:lnTo>
                <a:lnTo>
                  <a:pt x="3116" y="2093"/>
                </a:lnTo>
                <a:lnTo>
                  <a:pt x="3529" y="1850"/>
                </a:lnTo>
                <a:lnTo>
                  <a:pt x="3967" y="1655"/>
                </a:lnTo>
                <a:lnTo>
                  <a:pt x="4405" y="1461"/>
                </a:lnTo>
                <a:lnTo>
                  <a:pt x="4843" y="1290"/>
                </a:lnTo>
                <a:lnTo>
                  <a:pt x="5208" y="1144"/>
                </a:lnTo>
                <a:lnTo>
                  <a:pt x="5549" y="974"/>
                </a:lnTo>
                <a:lnTo>
                  <a:pt x="6206" y="585"/>
                </a:lnTo>
                <a:close/>
                <a:moveTo>
                  <a:pt x="18542" y="804"/>
                </a:moveTo>
                <a:lnTo>
                  <a:pt x="18518" y="1023"/>
                </a:lnTo>
                <a:lnTo>
                  <a:pt x="18518" y="1266"/>
                </a:lnTo>
                <a:lnTo>
                  <a:pt x="18518" y="1752"/>
                </a:lnTo>
                <a:lnTo>
                  <a:pt x="18567" y="2263"/>
                </a:lnTo>
                <a:lnTo>
                  <a:pt x="18567" y="2726"/>
                </a:lnTo>
                <a:lnTo>
                  <a:pt x="18542" y="4648"/>
                </a:lnTo>
                <a:lnTo>
                  <a:pt x="18494" y="6546"/>
                </a:lnTo>
                <a:lnTo>
                  <a:pt x="18469" y="8249"/>
                </a:lnTo>
                <a:lnTo>
                  <a:pt x="18494" y="9952"/>
                </a:lnTo>
                <a:lnTo>
                  <a:pt x="18567" y="13359"/>
                </a:lnTo>
                <a:lnTo>
                  <a:pt x="18542" y="13359"/>
                </a:lnTo>
                <a:lnTo>
                  <a:pt x="18396" y="13505"/>
                </a:lnTo>
                <a:lnTo>
                  <a:pt x="18226" y="13651"/>
                </a:lnTo>
                <a:lnTo>
                  <a:pt x="18031" y="13748"/>
                </a:lnTo>
                <a:lnTo>
                  <a:pt x="17837" y="13846"/>
                </a:lnTo>
                <a:lnTo>
                  <a:pt x="17423" y="14016"/>
                </a:lnTo>
                <a:lnTo>
                  <a:pt x="17009" y="14186"/>
                </a:lnTo>
                <a:lnTo>
                  <a:pt x="16474" y="14454"/>
                </a:lnTo>
                <a:lnTo>
                  <a:pt x="15963" y="14746"/>
                </a:lnTo>
                <a:lnTo>
                  <a:pt x="15452" y="15038"/>
                </a:lnTo>
                <a:lnTo>
                  <a:pt x="14941" y="15330"/>
                </a:lnTo>
                <a:lnTo>
                  <a:pt x="14479" y="15598"/>
                </a:lnTo>
                <a:lnTo>
                  <a:pt x="14016" y="15865"/>
                </a:lnTo>
                <a:lnTo>
                  <a:pt x="13773" y="15987"/>
                </a:lnTo>
                <a:lnTo>
                  <a:pt x="13530" y="16109"/>
                </a:lnTo>
                <a:lnTo>
                  <a:pt x="13286" y="16182"/>
                </a:lnTo>
                <a:lnTo>
                  <a:pt x="13043" y="16255"/>
                </a:lnTo>
                <a:lnTo>
                  <a:pt x="12921" y="16303"/>
                </a:lnTo>
                <a:lnTo>
                  <a:pt x="12921" y="15987"/>
                </a:lnTo>
                <a:lnTo>
                  <a:pt x="12897" y="15671"/>
                </a:lnTo>
                <a:lnTo>
                  <a:pt x="12873" y="15379"/>
                </a:lnTo>
                <a:lnTo>
                  <a:pt x="12848" y="15062"/>
                </a:lnTo>
                <a:lnTo>
                  <a:pt x="12824" y="14770"/>
                </a:lnTo>
                <a:lnTo>
                  <a:pt x="12824" y="14016"/>
                </a:lnTo>
                <a:lnTo>
                  <a:pt x="12848" y="13943"/>
                </a:lnTo>
                <a:lnTo>
                  <a:pt x="12848" y="13894"/>
                </a:lnTo>
                <a:lnTo>
                  <a:pt x="12848" y="13359"/>
                </a:lnTo>
                <a:lnTo>
                  <a:pt x="12946" y="13335"/>
                </a:lnTo>
                <a:lnTo>
                  <a:pt x="13019" y="13310"/>
                </a:lnTo>
                <a:lnTo>
                  <a:pt x="13092" y="13262"/>
                </a:lnTo>
                <a:lnTo>
                  <a:pt x="13140" y="13213"/>
                </a:lnTo>
                <a:lnTo>
                  <a:pt x="13165" y="13116"/>
                </a:lnTo>
                <a:lnTo>
                  <a:pt x="13165" y="13018"/>
                </a:lnTo>
                <a:lnTo>
                  <a:pt x="13116" y="12921"/>
                </a:lnTo>
                <a:lnTo>
                  <a:pt x="13043" y="12872"/>
                </a:lnTo>
                <a:lnTo>
                  <a:pt x="12970" y="12848"/>
                </a:lnTo>
                <a:lnTo>
                  <a:pt x="12873" y="12848"/>
                </a:lnTo>
                <a:lnTo>
                  <a:pt x="12921" y="11826"/>
                </a:lnTo>
                <a:lnTo>
                  <a:pt x="12970" y="10804"/>
                </a:lnTo>
                <a:lnTo>
                  <a:pt x="12970" y="9806"/>
                </a:lnTo>
                <a:lnTo>
                  <a:pt x="12946" y="8809"/>
                </a:lnTo>
                <a:lnTo>
                  <a:pt x="12897" y="7836"/>
                </a:lnTo>
                <a:lnTo>
                  <a:pt x="12897" y="6838"/>
                </a:lnTo>
                <a:lnTo>
                  <a:pt x="12946" y="5986"/>
                </a:lnTo>
                <a:lnTo>
                  <a:pt x="12970" y="5110"/>
                </a:lnTo>
                <a:lnTo>
                  <a:pt x="12970" y="4672"/>
                </a:lnTo>
                <a:lnTo>
                  <a:pt x="12946" y="4234"/>
                </a:lnTo>
                <a:lnTo>
                  <a:pt x="12897" y="3821"/>
                </a:lnTo>
                <a:lnTo>
                  <a:pt x="12800" y="3383"/>
                </a:lnTo>
                <a:lnTo>
                  <a:pt x="13067" y="3285"/>
                </a:lnTo>
                <a:lnTo>
                  <a:pt x="13335" y="3164"/>
                </a:lnTo>
                <a:lnTo>
                  <a:pt x="13603" y="3042"/>
                </a:lnTo>
                <a:lnTo>
                  <a:pt x="13870" y="2920"/>
                </a:lnTo>
                <a:lnTo>
                  <a:pt x="14235" y="2750"/>
                </a:lnTo>
                <a:lnTo>
                  <a:pt x="14600" y="2555"/>
                </a:lnTo>
                <a:lnTo>
                  <a:pt x="15306" y="2142"/>
                </a:lnTo>
                <a:lnTo>
                  <a:pt x="15963" y="1752"/>
                </a:lnTo>
                <a:lnTo>
                  <a:pt x="16304" y="1558"/>
                </a:lnTo>
                <a:lnTo>
                  <a:pt x="16644" y="1388"/>
                </a:lnTo>
                <a:lnTo>
                  <a:pt x="17009" y="1242"/>
                </a:lnTo>
                <a:lnTo>
                  <a:pt x="17350" y="1096"/>
                </a:lnTo>
                <a:lnTo>
                  <a:pt x="17715" y="974"/>
                </a:lnTo>
                <a:lnTo>
                  <a:pt x="18104" y="877"/>
                </a:lnTo>
                <a:lnTo>
                  <a:pt x="18153" y="877"/>
                </a:lnTo>
                <a:lnTo>
                  <a:pt x="18202" y="828"/>
                </a:lnTo>
                <a:lnTo>
                  <a:pt x="18372" y="828"/>
                </a:lnTo>
                <a:lnTo>
                  <a:pt x="18542" y="804"/>
                </a:lnTo>
                <a:close/>
                <a:moveTo>
                  <a:pt x="6279" y="1"/>
                </a:moveTo>
                <a:lnTo>
                  <a:pt x="6206" y="25"/>
                </a:lnTo>
                <a:lnTo>
                  <a:pt x="5403" y="487"/>
                </a:lnTo>
                <a:lnTo>
                  <a:pt x="4989" y="682"/>
                </a:lnTo>
                <a:lnTo>
                  <a:pt x="4551" y="852"/>
                </a:lnTo>
                <a:lnTo>
                  <a:pt x="4113" y="1023"/>
                </a:lnTo>
                <a:lnTo>
                  <a:pt x="3700" y="1217"/>
                </a:lnTo>
                <a:lnTo>
                  <a:pt x="3286" y="1436"/>
                </a:lnTo>
                <a:lnTo>
                  <a:pt x="2872" y="1679"/>
                </a:lnTo>
                <a:lnTo>
                  <a:pt x="2021" y="2117"/>
                </a:lnTo>
                <a:lnTo>
                  <a:pt x="1607" y="2361"/>
                </a:lnTo>
                <a:lnTo>
                  <a:pt x="1193" y="2604"/>
                </a:lnTo>
                <a:lnTo>
                  <a:pt x="974" y="2726"/>
                </a:lnTo>
                <a:lnTo>
                  <a:pt x="731" y="2896"/>
                </a:lnTo>
                <a:lnTo>
                  <a:pt x="488" y="3066"/>
                </a:lnTo>
                <a:lnTo>
                  <a:pt x="390" y="3188"/>
                </a:lnTo>
                <a:lnTo>
                  <a:pt x="317" y="3285"/>
                </a:lnTo>
                <a:lnTo>
                  <a:pt x="269" y="3310"/>
                </a:lnTo>
                <a:lnTo>
                  <a:pt x="220" y="3358"/>
                </a:lnTo>
                <a:lnTo>
                  <a:pt x="171" y="3480"/>
                </a:lnTo>
                <a:lnTo>
                  <a:pt x="123" y="3626"/>
                </a:lnTo>
                <a:lnTo>
                  <a:pt x="98" y="3894"/>
                </a:lnTo>
                <a:lnTo>
                  <a:pt x="98" y="4186"/>
                </a:lnTo>
                <a:lnTo>
                  <a:pt x="123" y="4453"/>
                </a:lnTo>
                <a:lnTo>
                  <a:pt x="147" y="5329"/>
                </a:lnTo>
                <a:lnTo>
                  <a:pt x="171" y="6205"/>
                </a:lnTo>
                <a:lnTo>
                  <a:pt x="171" y="8006"/>
                </a:lnTo>
                <a:lnTo>
                  <a:pt x="147" y="9782"/>
                </a:lnTo>
                <a:lnTo>
                  <a:pt x="123" y="10658"/>
                </a:lnTo>
                <a:lnTo>
                  <a:pt x="98" y="11558"/>
                </a:lnTo>
                <a:lnTo>
                  <a:pt x="1" y="13335"/>
                </a:lnTo>
                <a:lnTo>
                  <a:pt x="1" y="13700"/>
                </a:lnTo>
                <a:lnTo>
                  <a:pt x="1" y="14065"/>
                </a:lnTo>
                <a:lnTo>
                  <a:pt x="25" y="14454"/>
                </a:lnTo>
                <a:lnTo>
                  <a:pt x="50" y="14819"/>
                </a:lnTo>
                <a:lnTo>
                  <a:pt x="98" y="15233"/>
                </a:lnTo>
                <a:lnTo>
                  <a:pt x="123" y="15646"/>
                </a:lnTo>
                <a:lnTo>
                  <a:pt x="147" y="16060"/>
                </a:lnTo>
                <a:lnTo>
                  <a:pt x="171" y="16255"/>
                </a:lnTo>
                <a:lnTo>
                  <a:pt x="220" y="16474"/>
                </a:lnTo>
                <a:lnTo>
                  <a:pt x="244" y="16547"/>
                </a:lnTo>
                <a:lnTo>
                  <a:pt x="317" y="16595"/>
                </a:lnTo>
                <a:lnTo>
                  <a:pt x="390" y="16620"/>
                </a:lnTo>
                <a:lnTo>
                  <a:pt x="463" y="16620"/>
                </a:lnTo>
                <a:lnTo>
                  <a:pt x="536" y="16644"/>
                </a:lnTo>
                <a:lnTo>
                  <a:pt x="707" y="16620"/>
                </a:lnTo>
                <a:lnTo>
                  <a:pt x="877" y="16595"/>
                </a:lnTo>
                <a:lnTo>
                  <a:pt x="1218" y="16474"/>
                </a:lnTo>
                <a:lnTo>
                  <a:pt x="1850" y="16230"/>
                </a:lnTo>
                <a:lnTo>
                  <a:pt x="2240" y="16060"/>
                </a:lnTo>
                <a:lnTo>
                  <a:pt x="2605" y="15890"/>
                </a:lnTo>
                <a:lnTo>
                  <a:pt x="2970" y="15719"/>
                </a:lnTo>
                <a:lnTo>
                  <a:pt x="3310" y="15525"/>
                </a:lnTo>
                <a:lnTo>
                  <a:pt x="4064" y="15062"/>
                </a:lnTo>
                <a:lnTo>
                  <a:pt x="4819" y="14624"/>
                </a:lnTo>
                <a:lnTo>
                  <a:pt x="5549" y="14162"/>
                </a:lnTo>
                <a:lnTo>
                  <a:pt x="5938" y="13967"/>
                </a:lnTo>
                <a:lnTo>
                  <a:pt x="6327" y="13748"/>
                </a:lnTo>
                <a:lnTo>
                  <a:pt x="6400" y="13821"/>
                </a:lnTo>
                <a:lnTo>
                  <a:pt x="6473" y="13870"/>
                </a:lnTo>
                <a:lnTo>
                  <a:pt x="6546" y="13894"/>
                </a:lnTo>
                <a:lnTo>
                  <a:pt x="6644" y="13870"/>
                </a:lnTo>
                <a:lnTo>
                  <a:pt x="6741" y="13992"/>
                </a:lnTo>
                <a:lnTo>
                  <a:pt x="6863" y="14089"/>
                </a:lnTo>
                <a:lnTo>
                  <a:pt x="7130" y="14259"/>
                </a:lnTo>
                <a:lnTo>
                  <a:pt x="7422" y="14405"/>
                </a:lnTo>
                <a:lnTo>
                  <a:pt x="7690" y="14551"/>
                </a:lnTo>
                <a:lnTo>
                  <a:pt x="8517" y="14916"/>
                </a:lnTo>
                <a:lnTo>
                  <a:pt x="9345" y="15306"/>
                </a:lnTo>
                <a:lnTo>
                  <a:pt x="10878" y="16011"/>
                </a:lnTo>
                <a:lnTo>
                  <a:pt x="11656" y="16352"/>
                </a:lnTo>
                <a:lnTo>
                  <a:pt x="12435" y="16644"/>
                </a:lnTo>
                <a:lnTo>
                  <a:pt x="12459" y="16668"/>
                </a:lnTo>
                <a:lnTo>
                  <a:pt x="12508" y="16741"/>
                </a:lnTo>
                <a:lnTo>
                  <a:pt x="12581" y="16766"/>
                </a:lnTo>
                <a:lnTo>
                  <a:pt x="12678" y="16766"/>
                </a:lnTo>
                <a:lnTo>
                  <a:pt x="12751" y="16741"/>
                </a:lnTo>
                <a:lnTo>
                  <a:pt x="12800" y="16693"/>
                </a:lnTo>
                <a:lnTo>
                  <a:pt x="12897" y="16717"/>
                </a:lnTo>
                <a:lnTo>
                  <a:pt x="13019" y="16717"/>
                </a:lnTo>
                <a:lnTo>
                  <a:pt x="13286" y="16668"/>
                </a:lnTo>
                <a:lnTo>
                  <a:pt x="13530" y="16595"/>
                </a:lnTo>
                <a:lnTo>
                  <a:pt x="13724" y="16522"/>
                </a:lnTo>
                <a:lnTo>
                  <a:pt x="14211" y="16279"/>
                </a:lnTo>
                <a:lnTo>
                  <a:pt x="14698" y="16036"/>
                </a:lnTo>
                <a:lnTo>
                  <a:pt x="15647" y="15500"/>
                </a:lnTo>
                <a:lnTo>
                  <a:pt x="16596" y="14965"/>
                </a:lnTo>
                <a:lnTo>
                  <a:pt x="17058" y="14697"/>
                </a:lnTo>
                <a:lnTo>
                  <a:pt x="17545" y="14478"/>
                </a:lnTo>
                <a:lnTo>
                  <a:pt x="17885" y="14332"/>
                </a:lnTo>
                <a:lnTo>
                  <a:pt x="18226" y="14186"/>
                </a:lnTo>
                <a:lnTo>
                  <a:pt x="18542" y="14016"/>
                </a:lnTo>
                <a:lnTo>
                  <a:pt x="18688" y="13894"/>
                </a:lnTo>
                <a:lnTo>
                  <a:pt x="18834" y="13773"/>
                </a:lnTo>
                <a:lnTo>
                  <a:pt x="18883" y="13748"/>
                </a:lnTo>
                <a:lnTo>
                  <a:pt x="18932" y="13724"/>
                </a:lnTo>
                <a:lnTo>
                  <a:pt x="18980" y="13651"/>
                </a:lnTo>
                <a:lnTo>
                  <a:pt x="18980" y="13578"/>
                </a:lnTo>
                <a:lnTo>
                  <a:pt x="18980" y="12726"/>
                </a:lnTo>
                <a:lnTo>
                  <a:pt x="18956" y="11875"/>
                </a:lnTo>
                <a:lnTo>
                  <a:pt x="18883" y="10171"/>
                </a:lnTo>
                <a:lnTo>
                  <a:pt x="18859" y="9271"/>
                </a:lnTo>
                <a:lnTo>
                  <a:pt x="18859" y="8347"/>
                </a:lnTo>
                <a:lnTo>
                  <a:pt x="18883" y="6546"/>
                </a:lnTo>
                <a:lnTo>
                  <a:pt x="18932" y="4648"/>
                </a:lnTo>
                <a:lnTo>
                  <a:pt x="18956" y="2726"/>
                </a:lnTo>
                <a:lnTo>
                  <a:pt x="18980" y="2215"/>
                </a:lnTo>
                <a:lnTo>
                  <a:pt x="18980" y="1679"/>
                </a:lnTo>
                <a:lnTo>
                  <a:pt x="18932" y="1144"/>
                </a:lnTo>
                <a:lnTo>
                  <a:pt x="18883" y="901"/>
                </a:lnTo>
                <a:lnTo>
                  <a:pt x="18834" y="633"/>
                </a:lnTo>
                <a:lnTo>
                  <a:pt x="18883" y="585"/>
                </a:lnTo>
                <a:lnTo>
                  <a:pt x="18883" y="512"/>
                </a:lnTo>
                <a:lnTo>
                  <a:pt x="18883" y="439"/>
                </a:lnTo>
                <a:lnTo>
                  <a:pt x="18834" y="366"/>
                </a:lnTo>
                <a:lnTo>
                  <a:pt x="18761" y="293"/>
                </a:lnTo>
                <a:lnTo>
                  <a:pt x="18664" y="244"/>
                </a:lnTo>
                <a:lnTo>
                  <a:pt x="18421" y="244"/>
                </a:lnTo>
                <a:lnTo>
                  <a:pt x="18177" y="317"/>
                </a:lnTo>
                <a:lnTo>
                  <a:pt x="17958" y="414"/>
                </a:lnTo>
                <a:lnTo>
                  <a:pt x="17715" y="487"/>
                </a:lnTo>
                <a:lnTo>
                  <a:pt x="17374" y="585"/>
                </a:lnTo>
                <a:lnTo>
                  <a:pt x="17058" y="706"/>
                </a:lnTo>
                <a:lnTo>
                  <a:pt x="16742" y="828"/>
                </a:lnTo>
                <a:lnTo>
                  <a:pt x="16425" y="974"/>
                </a:lnTo>
                <a:lnTo>
                  <a:pt x="15817" y="1290"/>
                </a:lnTo>
                <a:lnTo>
                  <a:pt x="15209" y="1655"/>
                </a:lnTo>
                <a:lnTo>
                  <a:pt x="14479" y="2117"/>
                </a:lnTo>
                <a:lnTo>
                  <a:pt x="14089" y="2312"/>
                </a:lnTo>
                <a:lnTo>
                  <a:pt x="13700" y="2507"/>
                </a:lnTo>
                <a:lnTo>
                  <a:pt x="13432" y="2628"/>
                </a:lnTo>
                <a:lnTo>
                  <a:pt x="13165" y="2750"/>
                </a:lnTo>
                <a:lnTo>
                  <a:pt x="12897" y="2920"/>
                </a:lnTo>
                <a:lnTo>
                  <a:pt x="12654" y="3091"/>
                </a:lnTo>
                <a:lnTo>
                  <a:pt x="12532" y="2969"/>
                </a:lnTo>
                <a:lnTo>
                  <a:pt x="12386" y="2896"/>
                </a:lnTo>
                <a:lnTo>
                  <a:pt x="12070" y="2750"/>
                </a:lnTo>
                <a:lnTo>
                  <a:pt x="11875" y="2653"/>
                </a:lnTo>
                <a:lnTo>
                  <a:pt x="11705" y="2555"/>
                </a:lnTo>
                <a:lnTo>
                  <a:pt x="11316" y="2336"/>
                </a:lnTo>
                <a:lnTo>
                  <a:pt x="11072" y="2190"/>
                </a:lnTo>
                <a:lnTo>
                  <a:pt x="10805" y="2093"/>
                </a:lnTo>
                <a:lnTo>
                  <a:pt x="10294" y="1874"/>
                </a:lnTo>
                <a:lnTo>
                  <a:pt x="9758" y="1679"/>
                </a:lnTo>
                <a:lnTo>
                  <a:pt x="9223" y="1485"/>
                </a:lnTo>
                <a:lnTo>
                  <a:pt x="8298" y="1071"/>
                </a:lnTo>
                <a:lnTo>
                  <a:pt x="7836" y="852"/>
                </a:lnTo>
                <a:lnTo>
                  <a:pt x="7398" y="609"/>
                </a:lnTo>
                <a:lnTo>
                  <a:pt x="7325" y="536"/>
                </a:lnTo>
                <a:lnTo>
                  <a:pt x="7228" y="439"/>
                </a:lnTo>
                <a:lnTo>
                  <a:pt x="7057" y="244"/>
                </a:lnTo>
                <a:lnTo>
                  <a:pt x="6936" y="147"/>
                </a:lnTo>
                <a:lnTo>
                  <a:pt x="6838" y="74"/>
                </a:lnTo>
                <a:lnTo>
                  <a:pt x="6741" y="25"/>
                </a:lnTo>
                <a:lnTo>
                  <a:pt x="6619" y="25"/>
                </a:lnTo>
                <a:lnTo>
                  <a:pt x="6571" y="1"/>
                </a:lnTo>
                <a:lnTo>
                  <a:pt x="6498" y="1"/>
                </a:lnTo>
                <a:lnTo>
                  <a:pt x="6449" y="25"/>
                </a:lnTo>
                <a:lnTo>
                  <a:pt x="64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7"/>
          <p:cNvSpPr/>
          <p:nvPr/>
        </p:nvSpPr>
        <p:spPr>
          <a:xfrm>
            <a:off x="3909094" y="642537"/>
            <a:ext cx="306737" cy="354427"/>
          </a:xfrm>
          <a:custGeom>
            <a:avLst/>
            <a:gdLst/>
            <a:ahLst/>
            <a:cxnLst/>
            <a:rect l="l" t="t" r="r" b="b"/>
            <a:pathLst>
              <a:path w="16279" h="18810" extrusionOk="0">
                <a:moveTo>
                  <a:pt x="8297" y="536"/>
                </a:moveTo>
                <a:lnTo>
                  <a:pt x="8078" y="658"/>
                </a:lnTo>
                <a:lnTo>
                  <a:pt x="7859" y="780"/>
                </a:lnTo>
                <a:lnTo>
                  <a:pt x="7567" y="974"/>
                </a:lnTo>
                <a:lnTo>
                  <a:pt x="7665" y="804"/>
                </a:lnTo>
                <a:lnTo>
                  <a:pt x="7786" y="682"/>
                </a:lnTo>
                <a:lnTo>
                  <a:pt x="7884" y="609"/>
                </a:lnTo>
                <a:lnTo>
                  <a:pt x="7981" y="585"/>
                </a:lnTo>
                <a:lnTo>
                  <a:pt x="8078" y="561"/>
                </a:lnTo>
                <a:lnTo>
                  <a:pt x="8200" y="536"/>
                </a:lnTo>
                <a:close/>
                <a:moveTo>
                  <a:pt x="8687" y="731"/>
                </a:moveTo>
                <a:lnTo>
                  <a:pt x="8760" y="828"/>
                </a:lnTo>
                <a:lnTo>
                  <a:pt x="8808" y="950"/>
                </a:lnTo>
                <a:lnTo>
                  <a:pt x="8760" y="974"/>
                </a:lnTo>
                <a:lnTo>
                  <a:pt x="8541" y="1072"/>
                </a:lnTo>
                <a:lnTo>
                  <a:pt x="8346" y="1169"/>
                </a:lnTo>
                <a:lnTo>
                  <a:pt x="7957" y="1412"/>
                </a:lnTo>
                <a:lnTo>
                  <a:pt x="7689" y="1583"/>
                </a:lnTo>
                <a:lnTo>
                  <a:pt x="7543" y="1680"/>
                </a:lnTo>
                <a:lnTo>
                  <a:pt x="7397" y="1777"/>
                </a:lnTo>
                <a:lnTo>
                  <a:pt x="7421" y="1534"/>
                </a:lnTo>
                <a:lnTo>
                  <a:pt x="7446" y="1315"/>
                </a:lnTo>
                <a:lnTo>
                  <a:pt x="8054" y="999"/>
                </a:lnTo>
                <a:lnTo>
                  <a:pt x="8370" y="853"/>
                </a:lnTo>
                <a:lnTo>
                  <a:pt x="8687" y="731"/>
                </a:lnTo>
                <a:close/>
                <a:moveTo>
                  <a:pt x="8881" y="1364"/>
                </a:moveTo>
                <a:lnTo>
                  <a:pt x="8881" y="1583"/>
                </a:lnTo>
                <a:lnTo>
                  <a:pt x="8687" y="1656"/>
                </a:lnTo>
                <a:lnTo>
                  <a:pt x="8492" y="1753"/>
                </a:lnTo>
                <a:lnTo>
                  <a:pt x="8249" y="1875"/>
                </a:lnTo>
                <a:lnTo>
                  <a:pt x="8005" y="2021"/>
                </a:lnTo>
                <a:lnTo>
                  <a:pt x="7957" y="2069"/>
                </a:lnTo>
                <a:lnTo>
                  <a:pt x="7932" y="2142"/>
                </a:lnTo>
                <a:lnTo>
                  <a:pt x="7786" y="2142"/>
                </a:lnTo>
                <a:lnTo>
                  <a:pt x="7373" y="2118"/>
                </a:lnTo>
                <a:lnTo>
                  <a:pt x="7373" y="2069"/>
                </a:lnTo>
                <a:lnTo>
                  <a:pt x="7470" y="2069"/>
                </a:lnTo>
                <a:lnTo>
                  <a:pt x="7567" y="2045"/>
                </a:lnTo>
                <a:lnTo>
                  <a:pt x="7738" y="1972"/>
                </a:lnTo>
                <a:lnTo>
                  <a:pt x="8054" y="1777"/>
                </a:lnTo>
                <a:lnTo>
                  <a:pt x="8881" y="1364"/>
                </a:lnTo>
                <a:close/>
                <a:moveTo>
                  <a:pt x="8857" y="2021"/>
                </a:moveTo>
                <a:lnTo>
                  <a:pt x="8857" y="2191"/>
                </a:lnTo>
                <a:lnTo>
                  <a:pt x="8541" y="2167"/>
                </a:lnTo>
                <a:lnTo>
                  <a:pt x="8857" y="2021"/>
                </a:lnTo>
                <a:close/>
                <a:moveTo>
                  <a:pt x="5937" y="2556"/>
                </a:moveTo>
                <a:lnTo>
                  <a:pt x="6765" y="2580"/>
                </a:lnTo>
                <a:lnTo>
                  <a:pt x="7592" y="2629"/>
                </a:lnTo>
                <a:lnTo>
                  <a:pt x="9173" y="2677"/>
                </a:lnTo>
                <a:lnTo>
                  <a:pt x="9976" y="2702"/>
                </a:lnTo>
                <a:lnTo>
                  <a:pt x="10755" y="2726"/>
                </a:lnTo>
                <a:lnTo>
                  <a:pt x="11582" y="2702"/>
                </a:lnTo>
                <a:lnTo>
                  <a:pt x="12385" y="2677"/>
                </a:lnTo>
                <a:lnTo>
                  <a:pt x="13213" y="2629"/>
                </a:lnTo>
                <a:lnTo>
                  <a:pt x="14016" y="2605"/>
                </a:lnTo>
                <a:lnTo>
                  <a:pt x="14064" y="2605"/>
                </a:lnTo>
                <a:lnTo>
                  <a:pt x="14235" y="2750"/>
                </a:lnTo>
                <a:lnTo>
                  <a:pt x="14405" y="2872"/>
                </a:lnTo>
                <a:lnTo>
                  <a:pt x="15038" y="3432"/>
                </a:lnTo>
                <a:lnTo>
                  <a:pt x="15329" y="3724"/>
                </a:lnTo>
                <a:lnTo>
                  <a:pt x="15597" y="4040"/>
                </a:lnTo>
                <a:lnTo>
                  <a:pt x="15694" y="4235"/>
                </a:lnTo>
                <a:lnTo>
                  <a:pt x="15792" y="4405"/>
                </a:lnTo>
                <a:lnTo>
                  <a:pt x="15694" y="4551"/>
                </a:lnTo>
                <a:lnTo>
                  <a:pt x="15573" y="4673"/>
                </a:lnTo>
                <a:lnTo>
                  <a:pt x="15402" y="4843"/>
                </a:lnTo>
                <a:lnTo>
                  <a:pt x="15232" y="4989"/>
                </a:lnTo>
                <a:lnTo>
                  <a:pt x="14843" y="5281"/>
                </a:lnTo>
                <a:lnTo>
                  <a:pt x="14454" y="5549"/>
                </a:lnTo>
                <a:lnTo>
                  <a:pt x="14235" y="5719"/>
                </a:lnTo>
                <a:lnTo>
                  <a:pt x="14064" y="5889"/>
                </a:lnTo>
                <a:lnTo>
                  <a:pt x="13286" y="5865"/>
                </a:lnTo>
                <a:lnTo>
                  <a:pt x="12507" y="5841"/>
                </a:lnTo>
                <a:lnTo>
                  <a:pt x="10974" y="5841"/>
                </a:lnTo>
                <a:lnTo>
                  <a:pt x="7859" y="5889"/>
                </a:lnTo>
                <a:lnTo>
                  <a:pt x="4623" y="5938"/>
                </a:lnTo>
                <a:lnTo>
                  <a:pt x="2385" y="5938"/>
                </a:lnTo>
                <a:lnTo>
                  <a:pt x="2117" y="5962"/>
                </a:lnTo>
                <a:lnTo>
                  <a:pt x="1874" y="6011"/>
                </a:lnTo>
                <a:lnTo>
                  <a:pt x="1849" y="5889"/>
                </a:lnTo>
                <a:lnTo>
                  <a:pt x="1849" y="5768"/>
                </a:lnTo>
                <a:lnTo>
                  <a:pt x="1801" y="5524"/>
                </a:lnTo>
                <a:lnTo>
                  <a:pt x="1655" y="4332"/>
                </a:lnTo>
                <a:lnTo>
                  <a:pt x="1606" y="3724"/>
                </a:lnTo>
                <a:lnTo>
                  <a:pt x="1557" y="3091"/>
                </a:lnTo>
                <a:lnTo>
                  <a:pt x="1557" y="2848"/>
                </a:lnTo>
                <a:lnTo>
                  <a:pt x="1533" y="2580"/>
                </a:lnTo>
                <a:lnTo>
                  <a:pt x="1874" y="2629"/>
                </a:lnTo>
                <a:lnTo>
                  <a:pt x="2214" y="2653"/>
                </a:lnTo>
                <a:lnTo>
                  <a:pt x="2920" y="2653"/>
                </a:lnTo>
                <a:lnTo>
                  <a:pt x="3626" y="2629"/>
                </a:lnTo>
                <a:lnTo>
                  <a:pt x="4283" y="2580"/>
                </a:lnTo>
                <a:lnTo>
                  <a:pt x="5110" y="2556"/>
                </a:lnTo>
                <a:close/>
                <a:moveTo>
                  <a:pt x="8468" y="6352"/>
                </a:moveTo>
                <a:lnTo>
                  <a:pt x="8200" y="6449"/>
                </a:lnTo>
                <a:lnTo>
                  <a:pt x="7835" y="6644"/>
                </a:lnTo>
                <a:lnTo>
                  <a:pt x="7665" y="6765"/>
                </a:lnTo>
                <a:lnTo>
                  <a:pt x="7494" y="6887"/>
                </a:lnTo>
                <a:lnTo>
                  <a:pt x="7470" y="6619"/>
                </a:lnTo>
                <a:lnTo>
                  <a:pt x="7421" y="6352"/>
                </a:lnTo>
                <a:close/>
                <a:moveTo>
                  <a:pt x="8735" y="6644"/>
                </a:moveTo>
                <a:lnTo>
                  <a:pt x="8735" y="6692"/>
                </a:lnTo>
                <a:lnTo>
                  <a:pt x="8735" y="6960"/>
                </a:lnTo>
                <a:lnTo>
                  <a:pt x="8103" y="6936"/>
                </a:lnTo>
                <a:lnTo>
                  <a:pt x="8030" y="6936"/>
                </a:lnTo>
                <a:lnTo>
                  <a:pt x="8200" y="6863"/>
                </a:lnTo>
                <a:lnTo>
                  <a:pt x="8735" y="6644"/>
                </a:lnTo>
                <a:close/>
                <a:moveTo>
                  <a:pt x="3942" y="7301"/>
                </a:moveTo>
                <a:lnTo>
                  <a:pt x="4331" y="7325"/>
                </a:lnTo>
                <a:lnTo>
                  <a:pt x="5061" y="7374"/>
                </a:lnTo>
                <a:lnTo>
                  <a:pt x="5864" y="7422"/>
                </a:lnTo>
                <a:lnTo>
                  <a:pt x="6667" y="7447"/>
                </a:lnTo>
                <a:lnTo>
                  <a:pt x="8297" y="7471"/>
                </a:lnTo>
                <a:lnTo>
                  <a:pt x="8833" y="7495"/>
                </a:lnTo>
                <a:lnTo>
                  <a:pt x="8930" y="7520"/>
                </a:lnTo>
                <a:lnTo>
                  <a:pt x="9052" y="7495"/>
                </a:lnTo>
                <a:lnTo>
                  <a:pt x="11607" y="7593"/>
                </a:lnTo>
                <a:lnTo>
                  <a:pt x="12361" y="7617"/>
                </a:lnTo>
                <a:lnTo>
                  <a:pt x="13115" y="7593"/>
                </a:lnTo>
                <a:lnTo>
                  <a:pt x="13870" y="7568"/>
                </a:lnTo>
                <a:lnTo>
                  <a:pt x="14624" y="7568"/>
                </a:lnTo>
                <a:lnTo>
                  <a:pt x="14600" y="7739"/>
                </a:lnTo>
                <a:lnTo>
                  <a:pt x="14575" y="7933"/>
                </a:lnTo>
                <a:lnTo>
                  <a:pt x="14575" y="8298"/>
                </a:lnTo>
                <a:lnTo>
                  <a:pt x="14624" y="8980"/>
                </a:lnTo>
                <a:lnTo>
                  <a:pt x="14697" y="9539"/>
                </a:lnTo>
                <a:lnTo>
                  <a:pt x="14746" y="10123"/>
                </a:lnTo>
                <a:lnTo>
                  <a:pt x="14770" y="10391"/>
                </a:lnTo>
                <a:lnTo>
                  <a:pt x="14794" y="10659"/>
                </a:lnTo>
                <a:lnTo>
                  <a:pt x="13310" y="10707"/>
                </a:lnTo>
                <a:lnTo>
                  <a:pt x="11826" y="10780"/>
                </a:lnTo>
                <a:lnTo>
                  <a:pt x="10341" y="10829"/>
                </a:lnTo>
                <a:lnTo>
                  <a:pt x="9587" y="10853"/>
                </a:lnTo>
                <a:lnTo>
                  <a:pt x="8833" y="10829"/>
                </a:lnTo>
                <a:lnTo>
                  <a:pt x="7178" y="10780"/>
                </a:lnTo>
                <a:lnTo>
                  <a:pt x="6327" y="10780"/>
                </a:lnTo>
                <a:lnTo>
                  <a:pt x="5499" y="10804"/>
                </a:lnTo>
                <a:lnTo>
                  <a:pt x="4088" y="10853"/>
                </a:lnTo>
                <a:lnTo>
                  <a:pt x="3358" y="10902"/>
                </a:lnTo>
                <a:lnTo>
                  <a:pt x="3017" y="10926"/>
                </a:lnTo>
                <a:lnTo>
                  <a:pt x="2677" y="10999"/>
                </a:lnTo>
                <a:lnTo>
                  <a:pt x="2677" y="10926"/>
                </a:lnTo>
                <a:lnTo>
                  <a:pt x="2652" y="10853"/>
                </a:lnTo>
                <a:lnTo>
                  <a:pt x="2604" y="10804"/>
                </a:lnTo>
                <a:lnTo>
                  <a:pt x="2531" y="10756"/>
                </a:lnTo>
                <a:lnTo>
                  <a:pt x="2239" y="10586"/>
                </a:lnTo>
                <a:lnTo>
                  <a:pt x="1947" y="10391"/>
                </a:lnTo>
                <a:lnTo>
                  <a:pt x="1411" y="10002"/>
                </a:lnTo>
                <a:lnTo>
                  <a:pt x="1168" y="9807"/>
                </a:lnTo>
                <a:lnTo>
                  <a:pt x="925" y="9612"/>
                </a:lnTo>
                <a:lnTo>
                  <a:pt x="681" y="9393"/>
                </a:lnTo>
                <a:lnTo>
                  <a:pt x="438" y="9199"/>
                </a:lnTo>
                <a:lnTo>
                  <a:pt x="633" y="9028"/>
                </a:lnTo>
                <a:lnTo>
                  <a:pt x="1338" y="8396"/>
                </a:lnTo>
                <a:lnTo>
                  <a:pt x="1703" y="8104"/>
                </a:lnTo>
                <a:lnTo>
                  <a:pt x="2068" y="7812"/>
                </a:lnTo>
                <a:lnTo>
                  <a:pt x="2336" y="7641"/>
                </a:lnTo>
                <a:lnTo>
                  <a:pt x="2458" y="7568"/>
                </a:lnTo>
                <a:lnTo>
                  <a:pt x="2579" y="7447"/>
                </a:lnTo>
                <a:lnTo>
                  <a:pt x="2604" y="7374"/>
                </a:lnTo>
                <a:lnTo>
                  <a:pt x="2847" y="7374"/>
                </a:lnTo>
                <a:lnTo>
                  <a:pt x="3115" y="7349"/>
                </a:lnTo>
                <a:lnTo>
                  <a:pt x="3577" y="7301"/>
                </a:lnTo>
                <a:close/>
                <a:moveTo>
                  <a:pt x="7446" y="11242"/>
                </a:moveTo>
                <a:lnTo>
                  <a:pt x="8541" y="11291"/>
                </a:lnTo>
                <a:lnTo>
                  <a:pt x="8395" y="11364"/>
                </a:lnTo>
                <a:lnTo>
                  <a:pt x="8249" y="11461"/>
                </a:lnTo>
                <a:lnTo>
                  <a:pt x="7981" y="11632"/>
                </a:lnTo>
                <a:lnTo>
                  <a:pt x="7567" y="11851"/>
                </a:lnTo>
                <a:lnTo>
                  <a:pt x="7519" y="11534"/>
                </a:lnTo>
                <a:lnTo>
                  <a:pt x="7494" y="11388"/>
                </a:lnTo>
                <a:lnTo>
                  <a:pt x="7446" y="11242"/>
                </a:lnTo>
                <a:close/>
                <a:moveTo>
                  <a:pt x="8784" y="11632"/>
                </a:moveTo>
                <a:lnTo>
                  <a:pt x="8735" y="12094"/>
                </a:lnTo>
                <a:lnTo>
                  <a:pt x="8541" y="12167"/>
                </a:lnTo>
                <a:lnTo>
                  <a:pt x="8370" y="12264"/>
                </a:lnTo>
                <a:lnTo>
                  <a:pt x="8005" y="12459"/>
                </a:lnTo>
                <a:lnTo>
                  <a:pt x="7762" y="12581"/>
                </a:lnTo>
                <a:lnTo>
                  <a:pt x="7640" y="12678"/>
                </a:lnTo>
                <a:lnTo>
                  <a:pt x="7543" y="12751"/>
                </a:lnTo>
                <a:lnTo>
                  <a:pt x="7543" y="12678"/>
                </a:lnTo>
                <a:lnTo>
                  <a:pt x="7567" y="12216"/>
                </a:lnTo>
                <a:lnTo>
                  <a:pt x="7713" y="12167"/>
                </a:lnTo>
                <a:lnTo>
                  <a:pt x="7859" y="12118"/>
                </a:lnTo>
                <a:lnTo>
                  <a:pt x="8103" y="11997"/>
                </a:lnTo>
                <a:lnTo>
                  <a:pt x="8443" y="11826"/>
                </a:lnTo>
                <a:lnTo>
                  <a:pt x="8614" y="11729"/>
                </a:lnTo>
                <a:lnTo>
                  <a:pt x="8784" y="11632"/>
                </a:lnTo>
                <a:close/>
                <a:moveTo>
                  <a:pt x="8735" y="12581"/>
                </a:moveTo>
                <a:lnTo>
                  <a:pt x="8735" y="13189"/>
                </a:lnTo>
                <a:lnTo>
                  <a:pt x="8662" y="13165"/>
                </a:lnTo>
                <a:lnTo>
                  <a:pt x="8565" y="13165"/>
                </a:lnTo>
                <a:lnTo>
                  <a:pt x="8468" y="13189"/>
                </a:lnTo>
                <a:lnTo>
                  <a:pt x="8249" y="13262"/>
                </a:lnTo>
                <a:lnTo>
                  <a:pt x="8054" y="13384"/>
                </a:lnTo>
                <a:lnTo>
                  <a:pt x="7859" y="13481"/>
                </a:lnTo>
                <a:lnTo>
                  <a:pt x="7665" y="13627"/>
                </a:lnTo>
                <a:lnTo>
                  <a:pt x="7446" y="13797"/>
                </a:lnTo>
                <a:lnTo>
                  <a:pt x="7494" y="13140"/>
                </a:lnTo>
                <a:lnTo>
                  <a:pt x="7665" y="13116"/>
                </a:lnTo>
                <a:lnTo>
                  <a:pt x="7835" y="13043"/>
                </a:lnTo>
                <a:lnTo>
                  <a:pt x="8151" y="12873"/>
                </a:lnTo>
                <a:lnTo>
                  <a:pt x="8735" y="12581"/>
                </a:lnTo>
                <a:close/>
                <a:moveTo>
                  <a:pt x="8735" y="13578"/>
                </a:moveTo>
                <a:lnTo>
                  <a:pt x="8735" y="14138"/>
                </a:lnTo>
                <a:lnTo>
                  <a:pt x="8541" y="14211"/>
                </a:lnTo>
                <a:lnTo>
                  <a:pt x="8346" y="14284"/>
                </a:lnTo>
                <a:lnTo>
                  <a:pt x="7981" y="14454"/>
                </a:lnTo>
                <a:lnTo>
                  <a:pt x="7689" y="14576"/>
                </a:lnTo>
                <a:lnTo>
                  <a:pt x="7543" y="14673"/>
                </a:lnTo>
                <a:lnTo>
                  <a:pt x="7421" y="14746"/>
                </a:lnTo>
                <a:lnTo>
                  <a:pt x="7421" y="14454"/>
                </a:lnTo>
                <a:lnTo>
                  <a:pt x="7421" y="14138"/>
                </a:lnTo>
                <a:lnTo>
                  <a:pt x="7567" y="14089"/>
                </a:lnTo>
                <a:lnTo>
                  <a:pt x="7738" y="14016"/>
                </a:lnTo>
                <a:lnTo>
                  <a:pt x="8005" y="13870"/>
                </a:lnTo>
                <a:lnTo>
                  <a:pt x="8176" y="13773"/>
                </a:lnTo>
                <a:lnTo>
                  <a:pt x="8370" y="13724"/>
                </a:lnTo>
                <a:lnTo>
                  <a:pt x="8735" y="13578"/>
                </a:lnTo>
                <a:close/>
                <a:moveTo>
                  <a:pt x="8735" y="14625"/>
                </a:moveTo>
                <a:lnTo>
                  <a:pt x="8735" y="15014"/>
                </a:lnTo>
                <a:lnTo>
                  <a:pt x="8687" y="15038"/>
                </a:lnTo>
                <a:lnTo>
                  <a:pt x="7908" y="15501"/>
                </a:lnTo>
                <a:lnTo>
                  <a:pt x="7689" y="15598"/>
                </a:lnTo>
                <a:lnTo>
                  <a:pt x="7446" y="15720"/>
                </a:lnTo>
                <a:lnTo>
                  <a:pt x="7421" y="15087"/>
                </a:lnTo>
                <a:lnTo>
                  <a:pt x="7592" y="15063"/>
                </a:lnTo>
                <a:lnTo>
                  <a:pt x="7738" y="15014"/>
                </a:lnTo>
                <a:lnTo>
                  <a:pt x="8054" y="14892"/>
                </a:lnTo>
                <a:lnTo>
                  <a:pt x="8735" y="14625"/>
                </a:lnTo>
                <a:close/>
                <a:moveTo>
                  <a:pt x="8711" y="15452"/>
                </a:moveTo>
                <a:lnTo>
                  <a:pt x="8711" y="16231"/>
                </a:lnTo>
                <a:lnTo>
                  <a:pt x="8419" y="16328"/>
                </a:lnTo>
                <a:lnTo>
                  <a:pt x="8151" y="16425"/>
                </a:lnTo>
                <a:lnTo>
                  <a:pt x="7811" y="16523"/>
                </a:lnTo>
                <a:lnTo>
                  <a:pt x="7494" y="16620"/>
                </a:lnTo>
                <a:lnTo>
                  <a:pt x="7470" y="16012"/>
                </a:lnTo>
                <a:lnTo>
                  <a:pt x="7567" y="16012"/>
                </a:lnTo>
                <a:lnTo>
                  <a:pt x="7689" y="15963"/>
                </a:lnTo>
                <a:lnTo>
                  <a:pt x="7908" y="15890"/>
                </a:lnTo>
                <a:lnTo>
                  <a:pt x="8322" y="15671"/>
                </a:lnTo>
                <a:lnTo>
                  <a:pt x="8711" y="15452"/>
                </a:lnTo>
                <a:close/>
                <a:moveTo>
                  <a:pt x="8687" y="16717"/>
                </a:moveTo>
                <a:lnTo>
                  <a:pt x="8687" y="17082"/>
                </a:lnTo>
                <a:lnTo>
                  <a:pt x="8687" y="17107"/>
                </a:lnTo>
                <a:lnTo>
                  <a:pt x="8346" y="17228"/>
                </a:lnTo>
                <a:lnTo>
                  <a:pt x="8005" y="17399"/>
                </a:lnTo>
                <a:lnTo>
                  <a:pt x="7543" y="17593"/>
                </a:lnTo>
                <a:lnTo>
                  <a:pt x="7519" y="17009"/>
                </a:lnTo>
                <a:lnTo>
                  <a:pt x="7689" y="17009"/>
                </a:lnTo>
                <a:lnTo>
                  <a:pt x="7859" y="16961"/>
                </a:lnTo>
                <a:lnTo>
                  <a:pt x="8176" y="16888"/>
                </a:lnTo>
                <a:lnTo>
                  <a:pt x="8687" y="16717"/>
                </a:lnTo>
                <a:close/>
                <a:moveTo>
                  <a:pt x="8687" y="17545"/>
                </a:moveTo>
                <a:lnTo>
                  <a:pt x="8687" y="18250"/>
                </a:lnTo>
                <a:lnTo>
                  <a:pt x="8370" y="18275"/>
                </a:lnTo>
                <a:lnTo>
                  <a:pt x="8054" y="18299"/>
                </a:lnTo>
                <a:lnTo>
                  <a:pt x="7835" y="18323"/>
                </a:lnTo>
                <a:lnTo>
                  <a:pt x="7592" y="18348"/>
                </a:lnTo>
                <a:lnTo>
                  <a:pt x="7543" y="18372"/>
                </a:lnTo>
                <a:lnTo>
                  <a:pt x="7543" y="18031"/>
                </a:lnTo>
                <a:lnTo>
                  <a:pt x="7689" y="17983"/>
                </a:lnTo>
                <a:lnTo>
                  <a:pt x="7811" y="17934"/>
                </a:lnTo>
                <a:lnTo>
                  <a:pt x="8078" y="17812"/>
                </a:lnTo>
                <a:lnTo>
                  <a:pt x="8687" y="17545"/>
                </a:lnTo>
                <a:close/>
                <a:moveTo>
                  <a:pt x="8078" y="1"/>
                </a:moveTo>
                <a:lnTo>
                  <a:pt x="7884" y="25"/>
                </a:lnTo>
                <a:lnTo>
                  <a:pt x="7713" y="74"/>
                </a:lnTo>
                <a:lnTo>
                  <a:pt x="7567" y="171"/>
                </a:lnTo>
                <a:lnTo>
                  <a:pt x="7446" y="269"/>
                </a:lnTo>
                <a:lnTo>
                  <a:pt x="7324" y="390"/>
                </a:lnTo>
                <a:lnTo>
                  <a:pt x="7227" y="536"/>
                </a:lnTo>
                <a:lnTo>
                  <a:pt x="7154" y="682"/>
                </a:lnTo>
                <a:lnTo>
                  <a:pt x="7081" y="853"/>
                </a:lnTo>
                <a:lnTo>
                  <a:pt x="7032" y="1023"/>
                </a:lnTo>
                <a:lnTo>
                  <a:pt x="6959" y="1388"/>
                </a:lnTo>
                <a:lnTo>
                  <a:pt x="6935" y="1753"/>
                </a:lnTo>
                <a:lnTo>
                  <a:pt x="6959" y="2118"/>
                </a:lnTo>
                <a:lnTo>
                  <a:pt x="6959" y="2118"/>
                </a:lnTo>
                <a:lnTo>
                  <a:pt x="5816" y="2094"/>
                </a:lnTo>
                <a:lnTo>
                  <a:pt x="4672" y="2094"/>
                </a:lnTo>
                <a:lnTo>
                  <a:pt x="2993" y="2167"/>
                </a:lnTo>
                <a:lnTo>
                  <a:pt x="1801" y="2167"/>
                </a:lnTo>
                <a:lnTo>
                  <a:pt x="1387" y="2191"/>
                </a:lnTo>
                <a:lnTo>
                  <a:pt x="1338" y="2191"/>
                </a:lnTo>
                <a:lnTo>
                  <a:pt x="1290" y="2215"/>
                </a:lnTo>
                <a:lnTo>
                  <a:pt x="1290" y="2240"/>
                </a:lnTo>
                <a:lnTo>
                  <a:pt x="1217" y="2288"/>
                </a:lnTo>
                <a:lnTo>
                  <a:pt x="1192" y="2361"/>
                </a:lnTo>
                <a:lnTo>
                  <a:pt x="1119" y="2556"/>
                </a:lnTo>
                <a:lnTo>
                  <a:pt x="1071" y="2775"/>
                </a:lnTo>
                <a:lnTo>
                  <a:pt x="1046" y="3018"/>
                </a:lnTo>
                <a:lnTo>
                  <a:pt x="1046" y="3261"/>
                </a:lnTo>
                <a:lnTo>
                  <a:pt x="1071" y="3748"/>
                </a:lnTo>
                <a:lnTo>
                  <a:pt x="1119" y="4162"/>
                </a:lnTo>
                <a:lnTo>
                  <a:pt x="1168" y="4770"/>
                </a:lnTo>
                <a:lnTo>
                  <a:pt x="1241" y="5378"/>
                </a:lnTo>
                <a:lnTo>
                  <a:pt x="1265" y="5622"/>
                </a:lnTo>
                <a:lnTo>
                  <a:pt x="1290" y="5889"/>
                </a:lnTo>
                <a:lnTo>
                  <a:pt x="1314" y="6011"/>
                </a:lnTo>
                <a:lnTo>
                  <a:pt x="1338" y="6133"/>
                </a:lnTo>
                <a:lnTo>
                  <a:pt x="1411" y="6230"/>
                </a:lnTo>
                <a:lnTo>
                  <a:pt x="1484" y="6303"/>
                </a:lnTo>
                <a:lnTo>
                  <a:pt x="1557" y="6352"/>
                </a:lnTo>
                <a:lnTo>
                  <a:pt x="1630" y="6352"/>
                </a:lnTo>
                <a:lnTo>
                  <a:pt x="1703" y="6327"/>
                </a:lnTo>
                <a:lnTo>
                  <a:pt x="1776" y="6279"/>
                </a:lnTo>
                <a:lnTo>
                  <a:pt x="1801" y="6254"/>
                </a:lnTo>
                <a:lnTo>
                  <a:pt x="2020" y="6303"/>
                </a:lnTo>
                <a:lnTo>
                  <a:pt x="2239" y="6327"/>
                </a:lnTo>
                <a:lnTo>
                  <a:pt x="2701" y="6352"/>
                </a:lnTo>
                <a:lnTo>
                  <a:pt x="4429" y="6376"/>
                </a:lnTo>
                <a:lnTo>
                  <a:pt x="6959" y="6352"/>
                </a:lnTo>
                <a:lnTo>
                  <a:pt x="6984" y="6595"/>
                </a:lnTo>
                <a:lnTo>
                  <a:pt x="7008" y="6911"/>
                </a:lnTo>
                <a:lnTo>
                  <a:pt x="5962" y="6887"/>
                </a:lnTo>
                <a:lnTo>
                  <a:pt x="4891" y="6838"/>
                </a:lnTo>
                <a:lnTo>
                  <a:pt x="4161" y="6814"/>
                </a:lnTo>
                <a:lnTo>
                  <a:pt x="3163" y="6814"/>
                </a:lnTo>
                <a:lnTo>
                  <a:pt x="2896" y="6863"/>
                </a:lnTo>
                <a:lnTo>
                  <a:pt x="2628" y="6936"/>
                </a:lnTo>
                <a:lnTo>
                  <a:pt x="2506" y="6984"/>
                </a:lnTo>
                <a:lnTo>
                  <a:pt x="2409" y="7057"/>
                </a:lnTo>
                <a:lnTo>
                  <a:pt x="2360" y="7033"/>
                </a:lnTo>
                <a:lnTo>
                  <a:pt x="2263" y="7033"/>
                </a:lnTo>
                <a:lnTo>
                  <a:pt x="2190" y="7057"/>
                </a:lnTo>
                <a:lnTo>
                  <a:pt x="1995" y="7130"/>
                </a:lnTo>
                <a:lnTo>
                  <a:pt x="1825" y="7228"/>
                </a:lnTo>
                <a:lnTo>
                  <a:pt x="1630" y="7374"/>
                </a:lnTo>
                <a:lnTo>
                  <a:pt x="1290" y="7666"/>
                </a:lnTo>
                <a:lnTo>
                  <a:pt x="1022" y="7933"/>
                </a:lnTo>
                <a:lnTo>
                  <a:pt x="681" y="8250"/>
                </a:lnTo>
                <a:lnTo>
                  <a:pt x="365" y="8590"/>
                </a:lnTo>
                <a:lnTo>
                  <a:pt x="243" y="8712"/>
                </a:lnTo>
                <a:lnTo>
                  <a:pt x="122" y="8858"/>
                </a:lnTo>
                <a:lnTo>
                  <a:pt x="24" y="9004"/>
                </a:lnTo>
                <a:lnTo>
                  <a:pt x="0" y="9077"/>
                </a:lnTo>
                <a:lnTo>
                  <a:pt x="0" y="9174"/>
                </a:lnTo>
                <a:lnTo>
                  <a:pt x="0" y="9199"/>
                </a:lnTo>
                <a:lnTo>
                  <a:pt x="0" y="9247"/>
                </a:lnTo>
                <a:lnTo>
                  <a:pt x="0" y="9320"/>
                </a:lnTo>
                <a:lnTo>
                  <a:pt x="73" y="9466"/>
                </a:lnTo>
                <a:lnTo>
                  <a:pt x="170" y="9612"/>
                </a:lnTo>
                <a:lnTo>
                  <a:pt x="292" y="9758"/>
                </a:lnTo>
                <a:lnTo>
                  <a:pt x="414" y="9904"/>
                </a:lnTo>
                <a:lnTo>
                  <a:pt x="681" y="10148"/>
                </a:lnTo>
                <a:lnTo>
                  <a:pt x="949" y="10367"/>
                </a:lnTo>
                <a:lnTo>
                  <a:pt x="1265" y="10610"/>
                </a:lnTo>
                <a:lnTo>
                  <a:pt x="1582" y="10829"/>
                </a:lnTo>
                <a:lnTo>
                  <a:pt x="1922" y="11048"/>
                </a:lnTo>
                <a:lnTo>
                  <a:pt x="2239" y="11242"/>
                </a:lnTo>
                <a:lnTo>
                  <a:pt x="2312" y="11267"/>
                </a:lnTo>
                <a:lnTo>
                  <a:pt x="2385" y="11267"/>
                </a:lnTo>
                <a:lnTo>
                  <a:pt x="2750" y="11340"/>
                </a:lnTo>
                <a:lnTo>
                  <a:pt x="3139" y="11388"/>
                </a:lnTo>
                <a:lnTo>
                  <a:pt x="3528" y="11388"/>
                </a:lnTo>
                <a:lnTo>
                  <a:pt x="3918" y="11364"/>
                </a:lnTo>
                <a:lnTo>
                  <a:pt x="4721" y="11315"/>
                </a:lnTo>
                <a:lnTo>
                  <a:pt x="5499" y="11267"/>
                </a:lnTo>
                <a:lnTo>
                  <a:pt x="6278" y="11242"/>
                </a:lnTo>
                <a:lnTo>
                  <a:pt x="7081" y="11242"/>
                </a:lnTo>
                <a:lnTo>
                  <a:pt x="7081" y="11607"/>
                </a:lnTo>
                <a:lnTo>
                  <a:pt x="7081" y="11972"/>
                </a:lnTo>
                <a:lnTo>
                  <a:pt x="7081" y="12313"/>
                </a:lnTo>
                <a:lnTo>
                  <a:pt x="7057" y="12678"/>
                </a:lnTo>
                <a:lnTo>
                  <a:pt x="6984" y="13578"/>
                </a:lnTo>
                <a:lnTo>
                  <a:pt x="6935" y="14016"/>
                </a:lnTo>
                <a:lnTo>
                  <a:pt x="6911" y="14454"/>
                </a:lnTo>
                <a:lnTo>
                  <a:pt x="6911" y="15476"/>
                </a:lnTo>
                <a:lnTo>
                  <a:pt x="6959" y="16498"/>
                </a:lnTo>
                <a:lnTo>
                  <a:pt x="7057" y="18542"/>
                </a:lnTo>
                <a:lnTo>
                  <a:pt x="7057" y="18615"/>
                </a:lnTo>
                <a:lnTo>
                  <a:pt x="7081" y="18688"/>
                </a:lnTo>
                <a:lnTo>
                  <a:pt x="7130" y="18737"/>
                </a:lnTo>
                <a:lnTo>
                  <a:pt x="7203" y="18761"/>
                </a:lnTo>
                <a:lnTo>
                  <a:pt x="7251" y="18786"/>
                </a:lnTo>
                <a:lnTo>
                  <a:pt x="7324" y="18786"/>
                </a:lnTo>
                <a:lnTo>
                  <a:pt x="7373" y="18761"/>
                </a:lnTo>
                <a:lnTo>
                  <a:pt x="7446" y="18737"/>
                </a:lnTo>
                <a:lnTo>
                  <a:pt x="7519" y="18786"/>
                </a:lnTo>
                <a:lnTo>
                  <a:pt x="7640" y="18810"/>
                </a:lnTo>
                <a:lnTo>
                  <a:pt x="8662" y="18810"/>
                </a:lnTo>
                <a:lnTo>
                  <a:pt x="8954" y="18786"/>
                </a:lnTo>
                <a:lnTo>
                  <a:pt x="9003" y="18786"/>
                </a:lnTo>
                <a:lnTo>
                  <a:pt x="9076" y="18761"/>
                </a:lnTo>
                <a:lnTo>
                  <a:pt x="9149" y="18664"/>
                </a:lnTo>
                <a:lnTo>
                  <a:pt x="9198" y="18542"/>
                </a:lnTo>
                <a:lnTo>
                  <a:pt x="9198" y="18421"/>
                </a:lnTo>
                <a:lnTo>
                  <a:pt x="9198" y="18323"/>
                </a:lnTo>
                <a:lnTo>
                  <a:pt x="9222" y="16547"/>
                </a:lnTo>
                <a:lnTo>
                  <a:pt x="9246" y="14771"/>
                </a:lnTo>
                <a:lnTo>
                  <a:pt x="9271" y="12946"/>
                </a:lnTo>
                <a:lnTo>
                  <a:pt x="9295" y="12118"/>
                </a:lnTo>
                <a:lnTo>
                  <a:pt x="9271" y="11729"/>
                </a:lnTo>
                <a:lnTo>
                  <a:pt x="9246" y="11315"/>
                </a:lnTo>
                <a:lnTo>
                  <a:pt x="10682" y="11315"/>
                </a:lnTo>
                <a:lnTo>
                  <a:pt x="12142" y="11267"/>
                </a:lnTo>
                <a:lnTo>
                  <a:pt x="13578" y="11194"/>
                </a:lnTo>
                <a:lnTo>
                  <a:pt x="14283" y="11169"/>
                </a:lnTo>
                <a:lnTo>
                  <a:pt x="15013" y="11169"/>
                </a:lnTo>
                <a:lnTo>
                  <a:pt x="15135" y="11145"/>
                </a:lnTo>
                <a:lnTo>
                  <a:pt x="15208" y="11072"/>
                </a:lnTo>
                <a:lnTo>
                  <a:pt x="15257" y="10999"/>
                </a:lnTo>
                <a:lnTo>
                  <a:pt x="15257" y="10902"/>
                </a:lnTo>
                <a:lnTo>
                  <a:pt x="15305" y="10731"/>
                </a:lnTo>
                <a:lnTo>
                  <a:pt x="15305" y="10586"/>
                </a:lnTo>
                <a:lnTo>
                  <a:pt x="15281" y="10245"/>
                </a:lnTo>
                <a:lnTo>
                  <a:pt x="15135" y="9126"/>
                </a:lnTo>
                <a:lnTo>
                  <a:pt x="15086" y="8615"/>
                </a:lnTo>
                <a:lnTo>
                  <a:pt x="15086" y="8104"/>
                </a:lnTo>
                <a:lnTo>
                  <a:pt x="15086" y="7933"/>
                </a:lnTo>
                <a:lnTo>
                  <a:pt x="15111" y="7739"/>
                </a:lnTo>
                <a:lnTo>
                  <a:pt x="15135" y="7568"/>
                </a:lnTo>
                <a:lnTo>
                  <a:pt x="15135" y="7374"/>
                </a:lnTo>
                <a:lnTo>
                  <a:pt x="15135" y="7276"/>
                </a:lnTo>
                <a:lnTo>
                  <a:pt x="15111" y="7179"/>
                </a:lnTo>
                <a:lnTo>
                  <a:pt x="15086" y="7130"/>
                </a:lnTo>
                <a:lnTo>
                  <a:pt x="15038" y="7106"/>
                </a:lnTo>
                <a:lnTo>
                  <a:pt x="14965" y="7057"/>
                </a:lnTo>
                <a:lnTo>
                  <a:pt x="14892" y="7033"/>
                </a:lnTo>
                <a:lnTo>
                  <a:pt x="14064" y="7033"/>
                </a:lnTo>
                <a:lnTo>
                  <a:pt x="13237" y="7057"/>
                </a:lnTo>
                <a:lnTo>
                  <a:pt x="12434" y="7082"/>
                </a:lnTo>
                <a:lnTo>
                  <a:pt x="11607" y="7082"/>
                </a:lnTo>
                <a:lnTo>
                  <a:pt x="9246" y="6984"/>
                </a:lnTo>
                <a:lnTo>
                  <a:pt x="9246" y="6765"/>
                </a:lnTo>
                <a:lnTo>
                  <a:pt x="9246" y="6571"/>
                </a:lnTo>
                <a:lnTo>
                  <a:pt x="9198" y="6352"/>
                </a:lnTo>
                <a:lnTo>
                  <a:pt x="9222" y="6327"/>
                </a:lnTo>
                <a:lnTo>
                  <a:pt x="10925" y="6303"/>
                </a:lnTo>
                <a:lnTo>
                  <a:pt x="12556" y="6303"/>
                </a:lnTo>
                <a:lnTo>
                  <a:pt x="14186" y="6376"/>
                </a:lnTo>
                <a:lnTo>
                  <a:pt x="14259" y="6376"/>
                </a:lnTo>
                <a:lnTo>
                  <a:pt x="14308" y="6352"/>
                </a:lnTo>
                <a:lnTo>
                  <a:pt x="14381" y="6279"/>
                </a:lnTo>
                <a:lnTo>
                  <a:pt x="14405" y="6206"/>
                </a:lnTo>
                <a:lnTo>
                  <a:pt x="14405" y="6108"/>
                </a:lnTo>
                <a:lnTo>
                  <a:pt x="14575" y="5962"/>
                </a:lnTo>
                <a:lnTo>
                  <a:pt x="14940" y="5670"/>
                </a:lnTo>
                <a:lnTo>
                  <a:pt x="15329" y="5427"/>
                </a:lnTo>
                <a:lnTo>
                  <a:pt x="15597" y="5232"/>
                </a:lnTo>
                <a:lnTo>
                  <a:pt x="15913" y="4965"/>
                </a:lnTo>
                <a:lnTo>
                  <a:pt x="16059" y="4819"/>
                </a:lnTo>
                <a:lnTo>
                  <a:pt x="16181" y="4673"/>
                </a:lnTo>
                <a:lnTo>
                  <a:pt x="16254" y="4502"/>
                </a:lnTo>
                <a:lnTo>
                  <a:pt x="16254" y="4429"/>
                </a:lnTo>
                <a:lnTo>
                  <a:pt x="16254" y="4356"/>
                </a:lnTo>
                <a:lnTo>
                  <a:pt x="16278" y="4283"/>
                </a:lnTo>
                <a:lnTo>
                  <a:pt x="16278" y="4210"/>
                </a:lnTo>
                <a:lnTo>
                  <a:pt x="16230" y="4064"/>
                </a:lnTo>
                <a:lnTo>
                  <a:pt x="16132" y="3894"/>
                </a:lnTo>
                <a:lnTo>
                  <a:pt x="16011" y="3724"/>
                </a:lnTo>
                <a:lnTo>
                  <a:pt x="15743" y="3432"/>
                </a:lnTo>
                <a:lnTo>
                  <a:pt x="15524" y="3213"/>
                </a:lnTo>
                <a:lnTo>
                  <a:pt x="15135" y="2848"/>
                </a:lnTo>
                <a:lnTo>
                  <a:pt x="14746" y="2532"/>
                </a:lnTo>
                <a:lnTo>
                  <a:pt x="14478" y="2288"/>
                </a:lnTo>
                <a:lnTo>
                  <a:pt x="14308" y="2215"/>
                </a:lnTo>
                <a:lnTo>
                  <a:pt x="14235" y="2167"/>
                </a:lnTo>
                <a:lnTo>
                  <a:pt x="14162" y="2167"/>
                </a:lnTo>
                <a:lnTo>
                  <a:pt x="14089" y="2118"/>
                </a:lnTo>
                <a:lnTo>
                  <a:pt x="14016" y="2118"/>
                </a:lnTo>
                <a:lnTo>
                  <a:pt x="13237" y="2142"/>
                </a:lnTo>
                <a:lnTo>
                  <a:pt x="12483" y="2167"/>
                </a:lnTo>
                <a:lnTo>
                  <a:pt x="11704" y="2215"/>
                </a:lnTo>
                <a:lnTo>
                  <a:pt x="10950" y="2240"/>
                </a:lnTo>
                <a:lnTo>
                  <a:pt x="10171" y="2240"/>
                </a:lnTo>
                <a:lnTo>
                  <a:pt x="9392" y="2215"/>
                </a:lnTo>
                <a:lnTo>
                  <a:pt x="9441" y="2069"/>
                </a:lnTo>
                <a:lnTo>
                  <a:pt x="9465" y="1899"/>
                </a:lnTo>
                <a:lnTo>
                  <a:pt x="9465" y="1558"/>
                </a:lnTo>
                <a:lnTo>
                  <a:pt x="9417" y="1218"/>
                </a:lnTo>
                <a:lnTo>
                  <a:pt x="9368" y="950"/>
                </a:lnTo>
                <a:lnTo>
                  <a:pt x="9295" y="755"/>
                </a:lnTo>
                <a:lnTo>
                  <a:pt x="9222" y="561"/>
                </a:lnTo>
                <a:lnTo>
                  <a:pt x="9125" y="415"/>
                </a:lnTo>
                <a:lnTo>
                  <a:pt x="8979" y="293"/>
                </a:lnTo>
                <a:lnTo>
                  <a:pt x="8833" y="196"/>
                </a:lnTo>
                <a:lnTo>
                  <a:pt x="8662" y="98"/>
                </a:lnTo>
                <a:lnTo>
                  <a:pt x="8492" y="50"/>
                </a:lnTo>
                <a:lnTo>
                  <a:pt x="82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7"/>
          <p:cNvSpPr/>
          <p:nvPr/>
        </p:nvSpPr>
        <p:spPr>
          <a:xfrm>
            <a:off x="4390930" y="665468"/>
            <a:ext cx="357178" cy="312239"/>
          </a:xfrm>
          <a:custGeom>
            <a:avLst/>
            <a:gdLst/>
            <a:ahLst/>
            <a:cxnLst/>
            <a:rect l="l" t="t" r="r" b="b"/>
            <a:pathLst>
              <a:path w="18956" h="16571" extrusionOk="0">
                <a:moveTo>
                  <a:pt x="9222" y="2604"/>
                </a:moveTo>
                <a:lnTo>
                  <a:pt x="9149" y="2628"/>
                </a:lnTo>
                <a:lnTo>
                  <a:pt x="9028" y="2701"/>
                </a:lnTo>
                <a:lnTo>
                  <a:pt x="8809" y="2896"/>
                </a:lnTo>
                <a:lnTo>
                  <a:pt x="8517" y="3139"/>
                </a:lnTo>
                <a:lnTo>
                  <a:pt x="8249" y="3358"/>
                </a:lnTo>
                <a:lnTo>
                  <a:pt x="7957" y="3577"/>
                </a:lnTo>
                <a:lnTo>
                  <a:pt x="7665" y="3821"/>
                </a:lnTo>
                <a:lnTo>
                  <a:pt x="6619" y="4818"/>
                </a:lnTo>
                <a:lnTo>
                  <a:pt x="5573" y="5816"/>
                </a:lnTo>
                <a:lnTo>
                  <a:pt x="5256" y="6181"/>
                </a:lnTo>
                <a:lnTo>
                  <a:pt x="4964" y="6546"/>
                </a:lnTo>
                <a:lnTo>
                  <a:pt x="4380" y="7325"/>
                </a:lnTo>
                <a:lnTo>
                  <a:pt x="4210" y="7495"/>
                </a:lnTo>
                <a:lnTo>
                  <a:pt x="3942" y="7763"/>
                </a:lnTo>
                <a:lnTo>
                  <a:pt x="3821" y="7909"/>
                </a:lnTo>
                <a:lnTo>
                  <a:pt x="3723" y="8055"/>
                </a:lnTo>
                <a:lnTo>
                  <a:pt x="3675" y="8176"/>
                </a:lnTo>
                <a:lnTo>
                  <a:pt x="3675" y="8225"/>
                </a:lnTo>
                <a:lnTo>
                  <a:pt x="3699" y="8274"/>
                </a:lnTo>
                <a:lnTo>
                  <a:pt x="3796" y="8347"/>
                </a:lnTo>
                <a:lnTo>
                  <a:pt x="3918" y="8347"/>
                </a:lnTo>
                <a:lnTo>
                  <a:pt x="4040" y="8322"/>
                </a:lnTo>
                <a:lnTo>
                  <a:pt x="4186" y="8249"/>
                </a:lnTo>
                <a:lnTo>
                  <a:pt x="4332" y="8128"/>
                </a:lnTo>
                <a:lnTo>
                  <a:pt x="4478" y="8006"/>
                </a:lnTo>
                <a:lnTo>
                  <a:pt x="4794" y="7665"/>
                </a:lnTo>
                <a:lnTo>
                  <a:pt x="5086" y="7300"/>
                </a:lnTo>
                <a:lnTo>
                  <a:pt x="5354" y="6935"/>
                </a:lnTo>
                <a:lnTo>
                  <a:pt x="5694" y="6473"/>
                </a:lnTo>
                <a:lnTo>
                  <a:pt x="6108" y="6035"/>
                </a:lnTo>
                <a:lnTo>
                  <a:pt x="6521" y="5621"/>
                </a:lnTo>
                <a:lnTo>
                  <a:pt x="7422" y="4818"/>
                </a:lnTo>
                <a:lnTo>
                  <a:pt x="7860" y="4380"/>
                </a:lnTo>
                <a:lnTo>
                  <a:pt x="8322" y="3967"/>
                </a:lnTo>
                <a:lnTo>
                  <a:pt x="8663" y="3699"/>
                </a:lnTo>
                <a:lnTo>
                  <a:pt x="9003" y="3456"/>
                </a:lnTo>
                <a:lnTo>
                  <a:pt x="9174" y="3285"/>
                </a:lnTo>
                <a:lnTo>
                  <a:pt x="9295" y="3139"/>
                </a:lnTo>
                <a:lnTo>
                  <a:pt x="9320" y="3139"/>
                </a:lnTo>
                <a:lnTo>
                  <a:pt x="9466" y="3285"/>
                </a:lnTo>
                <a:lnTo>
                  <a:pt x="10366" y="4113"/>
                </a:lnTo>
                <a:lnTo>
                  <a:pt x="11169" y="4916"/>
                </a:lnTo>
                <a:lnTo>
                  <a:pt x="11558" y="5329"/>
                </a:lnTo>
                <a:lnTo>
                  <a:pt x="11923" y="5767"/>
                </a:lnTo>
                <a:lnTo>
                  <a:pt x="12264" y="6181"/>
                </a:lnTo>
                <a:lnTo>
                  <a:pt x="12605" y="6643"/>
                </a:lnTo>
                <a:lnTo>
                  <a:pt x="12945" y="7057"/>
                </a:lnTo>
                <a:lnTo>
                  <a:pt x="13116" y="7276"/>
                </a:lnTo>
                <a:lnTo>
                  <a:pt x="13310" y="7471"/>
                </a:lnTo>
                <a:lnTo>
                  <a:pt x="13675" y="7787"/>
                </a:lnTo>
                <a:lnTo>
                  <a:pt x="14040" y="8079"/>
                </a:lnTo>
                <a:lnTo>
                  <a:pt x="14308" y="8322"/>
                </a:lnTo>
                <a:lnTo>
                  <a:pt x="14429" y="8420"/>
                </a:lnTo>
                <a:lnTo>
                  <a:pt x="14502" y="8444"/>
                </a:lnTo>
                <a:lnTo>
                  <a:pt x="14600" y="8493"/>
                </a:lnTo>
                <a:lnTo>
                  <a:pt x="14697" y="8493"/>
                </a:lnTo>
                <a:lnTo>
                  <a:pt x="14770" y="8444"/>
                </a:lnTo>
                <a:lnTo>
                  <a:pt x="14843" y="8371"/>
                </a:lnTo>
                <a:lnTo>
                  <a:pt x="14867" y="8274"/>
                </a:lnTo>
                <a:lnTo>
                  <a:pt x="14867" y="8201"/>
                </a:lnTo>
                <a:lnTo>
                  <a:pt x="14843" y="8103"/>
                </a:lnTo>
                <a:lnTo>
                  <a:pt x="14746" y="7957"/>
                </a:lnTo>
                <a:lnTo>
                  <a:pt x="14648" y="7811"/>
                </a:lnTo>
                <a:lnTo>
                  <a:pt x="14502" y="7690"/>
                </a:lnTo>
                <a:lnTo>
                  <a:pt x="14186" y="7446"/>
                </a:lnTo>
                <a:lnTo>
                  <a:pt x="13894" y="7252"/>
                </a:lnTo>
                <a:lnTo>
                  <a:pt x="13675" y="7057"/>
                </a:lnTo>
                <a:lnTo>
                  <a:pt x="13481" y="6862"/>
                </a:lnTo>
                <a:lnTo>
                  <a:pt x="13116" y="6424"/>
                </a:lnTo>
                <a:lnTo>
                  <a:pt x="12434" y="5500"/>
                </a:lnTo>
                <a:lnTo>
                  <a:pt x="12045" y="5037"/>
                </a:lnTo>
                <a:lnTo>
                  <a:pt x="11607" y="4599"/>
                </a:lnTo>
                <a:lnTo>
                  <a:pt x="11169" y="4161"/>
                </a:lnTo>
                <a:lnTo>
                  <a:pt x="10731" y="3723"/>
                </a:lnTo>
                <a:lnTo>
                  <a:pt x="10293" y="3334"/>
                </a:lnTo>
                <a:lnTo>
                  <a:pt x="9806" y="2920"/>
                </a:lnTo>
                <a:lnTo>
                  <a:pt x="9660" y="2799"/>
                </a:lnTo>
                <a:lnTo>
                  <a:pt x="9514" y="2726"/>
                </a:lnTo>
                <a:lnTo>
                  <a:pt x="9417" y="2628"/>
                </a:lnTo>
                <a:lnTo>
                  <a:pt x="9368" y="2604"/>
                </a:lnTo>
                <a:close/>
                <a:moveTo>
                  <a:pt x="9271" y="8979"/>
                </a:moveTo>
                <a:lnTo>
                  <a:pt x="9247" y="9125"/>
                </a:lnTo>
                <a:lnTo>
                  <a:pt x="9271" y="9271"/>
                </a:lnTo>
                <a:lnTo>
                  <a:pt x="9295" y="9563"/>
                </a:lnTo>
                <a:lnTo>
                  <a:pt x="8517" y="9563"/>
                </a:lnTo>
                <a:lnTo>
                  <a:pt x="8298" y="9587"/>
                </a:lnTo>
                <a:lnTo>
                  <a:pt x="8176" y="9612"/>
                </a:lnTo>
                <a:lnTo>
                  <a:pt x="8054" y="9636"/>
                </a:lnTo>
                <a:lnTo>
                  <a:pt x="8054" y="9466"/>
                </a:lnTo>
                <a:lnTo>
                  <a:pt x="8054" y="9320"/>
                </a:lnTo>
                <a:lnTo>
                  <a:pt x="8006" y="9174"/>
                </a:lnTo>
                <a:lnTo>
                  <a:pt x="7957" y="9028"/>
                </a:lnTo>
                <a:lnTo>
                  <a:pt x="8614" y="9028"/>
                </a:lnTo>
                <a:lnTo>
                  <a:pt x="9271" y="8979"/>
                </a:lnTo>
                <a:close/>
                <a:moveTo>
                  <a:pt x="10317" y="8979"/>
                </a:moveTo>
                <a:lnTo>
                  <a:pt x="10682" y="9028"/>
                </a:lnTo>
                <a:lnTo>
                  <a:pt x="11047" y="9052"/>
                </a:lnTo>
                <a:lnTo>
                  <a:pt x="11047" y="9344"/>
                </a:lnTo>
                <a:lnTo>
                  <a:pt x="11047" y="9636"/>
                </a:lnTo>
                <a:lnTo>
                  <a:pt x="10731" y="9612"/>
                </a:lnTo>
                <a:lnTo>
                  <a:pt x="9685" y="9587"/>
                </a:lnTo>
                <a:lnTo>
                  <a:pt x="9636" y="9271"/>
                </a:lnTo>
                <a:lnTo>
                  <a:pt x="9612" y="9125"/>
                </a:lnTo>
                <a:lnTo>
                  <a:pt x="9563" y="8979"/>
                </a:lnTo>
                <a:close/>
                <a:moveTo>
                  <a:pt x="8054" y="10001"/>
                </a:moveTo>
                <a:lnTo>
                  <a:pt x="8176" y="10025"/>
                </a:lnTo>
                <a:lnTo>
                  <a:pt x="8930" y="10025"/>
                </a:lnTo>
                <a:lnTo>
                  <a:pt x="9320" y="10050"/>
                </a:lnTo>
                <a:lnTo>
                  <a:pt x="9295" y="10707"/>
                </a:lnTo>
                <a:lnTo>
                  <a:pt x="8638" y="10634"/>
                </a:lnTo>
                <a:lnTo>
                  <a:pt x="8298" y="10634"/>
                </a:lnTo>
                <a:lnTo>
                  <a:pt x="8006" y="10658"/>
                </a:lnTo>
                <a:lnTo>
                  <a:pt x="8030" y="10342"/>
                </a:lnTo>
                <a:lnTo>
                  <a:pt x="8054" y="10001"/>
                </a:lnTo>
                <a:close/>
                <a:moveTo>
                  <a:pt x="9709" y="10074"/>
                </a:moveTo>
                <a:lnTo>
                  <a:pt x="10366" y="10147"/>
                </a:lnTo>
                <a:lnTo>
                  <a:pt x="10901" y="10147"/>
                </a:lnTo>
                <a:lnTo>
                  <a:pt x="11047" y="10123"/>
                </a:lnTo>
                <a:lnTo>
                  <a:pt x="11047" y="10123"/>
                </a:lnTo>
                <a:lnTo>
                  <a:pt x="11023" y="10390"/>
                </a:lnTo>
                <a:lnTo>
                  <a:pt x="10974" y="10634"/>
                </a:lnTo>
                <a:lnTo>
                  <a:pt x="10755" y="10707"/>
                </a:lnTo>
                <a:lnTo>
                  <a:pt x="10536" y="10731"/>
                </a:lnTo>
                <a:lnTo>
                  <a:pt x="10123" y="10755"/>
                </a:lnTo>
                <a:lnTo>
                  <a:pt x="9685" y="10755"/>
                </a:lnTo>
                <a:lnTo>
                  <a:pt x="9685" y="10707"/>
                </a:lnTo>
                <a:lnTo>
                  <a:pt x="9709" y="10390"/>
                </a:lnTo>
                <a:lnTo>
                  <a:pt x="9709" y="10074"/>
                </a:lnTo>
                <a:close/>
                <a:moveTo>
                  <a:pt x="8955" y="8468"/>
                </a:moveTo>
                <a:lnTo>
                  <a:pt x="8541" y="8493"/>
                </a:lnTo>
                <a:lnTo>
                  <a:pt x="8346" y="8517"/>
                </a:lnTo>
                <a:lnTo>
                  <a:pt x="8152" y="8566"/>
                </a:lnTo>
                <a:lnTo>
                  <a:pt x="7957" y="8614"/>
                </a:lnTo>
                <a:lnTo>
                  <a:pt x="7762" y="8687"/>
                </a:lnTo>
                <a:lnTo>
                  <a:pt x="7738" y="8736"/>
                </a:lnTo>
                <a:lnTo>
                  <a:pt x="7714" y="8760"/>
                </a:lnTo>
                <a:lnTo>
                  <a:pt x="7689" y="8833"/>
                </a:lnTo>
                <a:lnTo>
                  <a:pt x="7641" y="8882"/>
                </a:lnTo>
                <a:lnTo>
                  <a:pt x="7592" y="8906"/>
                </a:lnTo>
                <a:lnTo>
                  <a:pt x="7568" y="8979"/>
                </a:lnTo>
                <a:lnTo>
                  <a:pt x="7568" y="9028"/>
                </a:lnTo>
                <a:lnTo>
                  <a:pt x="7616" y="9247"/>
                </a:lnTo>
                <a:lnTo>
                  <a:pt x="7616" y="9490"/>
                </a:lnTo>
                <a:lnTo>
                  <a:pt x="7592" y="9709"/>
                </a:lnTo>
                <a:lnTo>
                  <a:pt x="7568" y="9952"/>
                </a:lnTo>
                <a:lnTo>
                  <a:pt x="7495" y="10415"/>
                </a:lnTo>
                <a:lnTo>
                  <a:pt x="7495" y="10634"/>
                </a:lnTo>
                <a:lnTo>
                  <a:pt x="7519" y="10877"/>
                </a:lnTo>
                <a:lnTo>
                  <a:pt x="7519" y="10926"/>
                </a:lnTo>
                <a:lnTo>
                  <a:pt x="7568" y="10974"/>
                </a:lnTo>
                <a:lnTo>
                  <a:pt x="7641" y="11023"/>
                </a:lnTo>
                <a:lnTo>
                  <a:pt x="7762" y="11047"/>
                </a:lnTo>
                <a:lnTo>
                  <a:pt x="7860" y="10999"/>
                </a:lnTo>
                <a:lnTo>
                  <a:pt x="8079" y="11072"/>
                </a:lnTo>
                <a:lnTo>
                  <a:pt x="8298" y="11120"/>
                </a:lnTo>
                <a:lnTo>
                  <a:pt x="8784" y="11169"/>
                </a:lnTo>
                <a:lnTo>
                  <a:pt x="9733" y="11218"/>
                </a:lnTo>
                <a:lnTo>
                  <a:pt x="10123" y="11242"/>
                </a:lnTo>
                <a:lnTo>
                  <a:pt x="10561" y="11218"/>
                </a:lnTo>
                <a:lnTo>
                  <a:pt x="10780" y="11193"/>
                </a:lnTo>
                <a:lnTo>
                  <a:pt x="10999" y="11145"/>
                </a:lnTo>
                <a:lnTo>
                  <a:pt x="11169" y="11072"/>
                </a:lnTo>
                <a:lnTo>
                  <a:pt x="11339" y="10950"/>
                </a:lnTo>
                <a:lnTo>
                  <a:pt x="11388" y="10877"/>
                </a:lnTo>
                <a:lnTo>
                  <a:pt x="11388" y="10828"/>
                </a:lnTo>
                <a:lnTo>
                  <a:pt x="11412" y="10804"/>
                </a:lnTo>
                <a:lnTo>
                  <a:pt x="11461" y="10561"/>
                </a:lnTo>
                <a:lnTo>
                  <a:pt x="11510" y="10293"/>
                </a:lnTo>
                <a:lnTo>
                  <a:pt x="11510" y="10025"/>
                </a:lnTo>
                <a:lnTo>
                  <a:pt x="11510" y="9782"/>
                </a:lnTo>
                <a:lnTo>
                  <a:pt x="11510" y="9223"/>
                </a:lnTo>
                <a:lnTo>
                  <a:pt x="11485" y="8931"/>
                </a:lnTo>
                <a:lnTo>
                  <a:pt x="11437" y="8663"/>
                </a:lnTo>
                <a:lnTo>
                  <a:pt x="11412" y="8614"/>
                </a:lnTo>
                <a:lnTo>
                  <a:pt x="11364" y="8590"/>
                </a:lnTo>
                <a:lnTo>
                  <a:pt x="11315" y="8566"/>
                </a:lnTo>
                <a:lnTo>
                  <a:pt x="11218" y="8566"/>
                </a:lnTo>
                <a:lnTo>
                  <a:pt x="10755" y="8493"/>
                </a:lnTo>
                <a:lnTo>
                  <a:pt x="10293" y="8468"/>
                </a:lnTo>
                <a:close/>
                <a:moveTo>
                  <a:pt x="10244" y="12556"/>
                </a:moveTo>
                <a:lnTo>
                  <a:pt x="10390" y="12678"/>
                </a:lnTo>
                <a:lnTo>
                  <a:pt x="10536" y="12799"/>
                </a:lnTo>
                <a:lnTo>
                  <a:pt x="10634" y="12970"/>
                </a:lnTo>
                <a:lnTo>
                  <a:pt x="10415" y="13018"/>
                </a:lnTo>
                <a:lnTo>
                  <a:pt x="10342" y="12775"/>
                </a:lnTo>
                <a:lnTo>
                  <a:pt x="10244" y="12556"/>
                </a:lnTo>
                <a:close/>
                <a:moveTo>
                  <a:pt x="10828" y="13359"/>
                </a:moveTo>
                <a:lnTo>
                  <a:pt x="10901" y="13578"/>
                </a:lnTo>
                <a:lnTo>
                  <a:pt x="10707" y="13675"/>
                </a:lnTo>
                <a:lnTo>
                  <a:pt x="10536" y="13797"/>
                </a:lnTo>
                <a:lnTo>
                  <a:pt x="10536" y="13773"/>
                </a:lnTo>
                <a:lnTo>
                  <a:pt x="10488" y="13383"/>
                </a:lnTo>
                <a:lnTo>
                  <a:pt x="10512" y="13359"/>
                </a:lnTo>
                <a:close/>
                <a:moveTo>
                  <a:pt x="10974" y="13919"/>
                </a:moveTo>
                <a:lnTo>
                  <a:pt x="11023" y="14332"/>
                </a:lnTo>
                <a:lnTo>
                  <a:pt x="10853" y="14381"/>
                </a:lnTo>
                <a:lnTo>
                  <a:pt x="10707" y="14430"/>
                </a:lnTo>
                <a:lnTo>
                  <a:pt x="10536" y="14478"/>
                </a:lnTo>
                <a:lnTo>
                  <a:pt x="10536" y="14113"/>
                </a:lnTo>
                <a:lnTo>
                  <a:pt x="10658" y="14065"/>
                </a:lnTo>
                <a:lnTo>
                  <a:pt x="10780" y="13992"/>
                </a:lnTo>
                <a:lnTo>
                  <a:pt x="10974" y="13919"/>
                </a:lnTo>
                <a:close/>
                <a:moveTo>
                  <a:pt x="11047" y="14722"/>
                </a:moveTo>
                <a:lnTo>
                  <a:pt x="11047" y="14941"/>
                </a:lnTo>
                <a:lnTo>
                  <a:pt x="10755" y="15038"/>
                </a:lnTo>
                <a:lnTo>
                  <a:pt x="10609" y="15087"/>
                </a:lnTo>
                <a:lnTo>
                  <a:pt x="10463" y="15160"/>
                </a:lnTo>
                <a:lnTo>
                  <a:pt x="10512" y="14819"/>
                </a:lnTo>
                <a:lnTo>
                  <a:pt x="10804" y="14746"/>
                </a:lnTo>
                <a:lnTo>
                  <a:pt x="11047" y="14722"/>
                </a:lnTo>
                <a:close/>
                <a:moveTo>
                  <a:pt x="11047" y="15306"/>
                </a:moveTo>
                <a:lnTo>
                  <a:pt x="11023" y="15573"/>
                </a:lnTo>
                <a:lnTo>
                  <a:pt x="11023" y="15671"/>
                </a:lnTo>
                <a:lnTo>
                  <a:pt x="10999" y="15671"/>
                </a:lnTo>
                <a:lnTo>
                  <a:pt x="10804" y="15719"/>
                </a:lnTo>
                <a:lnTo>
                  <a:pt x="10585" y="15792"/>
                </a:lnTo>
                <a:lnTo>
                  <a:pt x="10488" y="15841"/>
                </a:lnTo>
                <a:lnTo>
                  <a:pt x="10390" y="15890"/>
                </a:lnTo>
                <a:lnTo>
                  <a:pt x="10390" y="15890"/>
                </a:lnTo>
                <a:lnTo>
                  <a:pt x="10439" y="15427"/>
                </a:lnTo>
                <a:lnTo>
                  <a:pt x="10585" y="15427"/>
                </a:lnTo>
                <a:lnTo>
                  <a:pt x="10731" y="15403"/>
                </a:lnTo>
                <a:lnTo>
                  <a:pt x="11047" y="15306"/>
                </a:lnTo>
                <a:close/>
                <a:moveTo>
                  <a:pt x="9441" y="536"/>
                </a:moveTo>
                <a:lnTo>
                  <a:pt x="9612" y="804"/>
                </a:lnTo>
                <a:lnTo>
                  <a:pt x="9831" y="1023"/>
                </a:lnTo>
                <a:lnTo>
                  <a:pt x="10050" y="1242"/>
                </a:lnTo>
                <a:lnTo>
                  <a:pt x="10293" y="1460"/>
                </a:lnTo>
                <a:lnTo>
                  <a:pt x="10780" y="1825"/>
                </a:lnTo>
                <a:lnTo>
                  <a:pt x="11266" y="2215"/>
                </a:lnTo>
                <a:lnTo>
                  <a:pt x="11899" y="2750"/>
                </a:lnTo>
                <a:lnTo>
                  <a:pt x="12507" y="3334"/>
                </a:lnTo>
                <a:lnTo>
                  <a:pt x="13091" y="3942"/>
                </a:lnTo>
                <a:lnTo>
                  <a:pt x="13651" y="4575"/>
                </a:lnTo>
                <a:lnTo>
                  <a:pt x="14746" y="5792"/>
                </a:lnTo>
                <a:lnTo>
                  <a:pt x="15305" y="6376"/>
                </a:lnTo>
                <a:lnTo>
                  <a:pt x="15622" y="6668"/>
                </a:lnTo>
                <a:lnTo>
                  <a:pt x="15914" y="6935"/>
                </a:lnTo>
                <a:lnTo>
                  <a:pt x="16206" y="7179"/>
                </a:lnTo>
                <a:lnTo>
                  <a:pt x="16522" y="7398"/>
                </a:lnTo>
                <a:lnTo>
                  <a:pt x="17155" y="7884"/>
                </a:lnTo>
                <a:lnTo>
                  <a:pt x="17471" y="8128"/>
                </a:lnTo>
                <a:lnTo>
                  <a:pt x="17763" y="8371"/>
                </a:lnTo>
                <a:lnTo>
                  <a:pt x="18031" y="8639"/>
                </a:lnTo>
                <a:lnTo>
                  <a:pt x="18274" y="8931"/>
                </a:lnTo>
                <a:lnTo>
                  <a:pt x="17885" y="8955"/>
                </a:lnTo>
                <a:lnTo>
                  <a:pt x="16741" y="8955"/>
                </a:lnTo>
                <a:lnTo>
                  <a:pt x="16425" y="8931"/>
                </a:lnTo>
                <a:lnTo>
                  <a:pt x="16060" y="8931"/>
                </a:lnTo>
                <a:lnTo>
                  <a:pt x="15889" y="8955"/>
                </a:lnTo>
                <a:lnTo>
                  <a:pt x="15719" y="8979"/>
                </a:lnTo>
                <a:lnTo>
                  <a:pt x="15597" y="9052"/>
                </a:lnTo>
                <a:lnTo>
                  <a:pt x="15524" y="9125"/>
                </a:lnTo>
                <a:lnTo>
                  <a:pt x="15500" y="9174"/>
                </a:lnTo>
                <a:lnTo>
                  <a:pt x="15500" y="9223"/>
                </a:lnTo>
                <a:lnTo>
                  <a:pt x="15573" y="9296"/>
                </a:lnTo>
                <a:lnTo>
                  <a:pt x="15549" y="9369"/>
                </a:lnTo>
                <a:lnTo>
                  <a:pt x="15549" y="10317"/>
                </a:lnTo>
                <a:lnTo>
                  <a:pt x="15549" y="11266"/>
                </a:lnTo>
                <a:lnTo>
                  <a:pt x="15524" y="12215"/>
                </a:lnTo>
                <a:lnTo>
                  <a:pt x="15476" y="13164"/>
                </a:lnTo>
                <a:lnTo>
                  <a:pt x="15451" y="14065"/>
                </a:lnTo>
                <a:lnTo>
                  <a:pt x="15427" y="14989"/>
                </a:lnTo>
                <a:lnTo>
                  <a:pt x="15427" y="15427"/>
                </a:lnTo>
                <a:lnTo>
                  <a:pt x="15451" y="15646"/>
                </a:lnTo>
                <a:lnTo>
                  <a:pt x="15500" y="15890"/>
                </a:lnTo>
                <a:lnTo>
                  <a:pt x="15208" y="15938"/>
                </a:lnTo>
                <a:lnTo>
                  <a:pt x="14965" y="15987"/>
                </a:lnTo>
                <a:lnTo>
                  <a:pt x="14210" y="16060"/>
                </a:lnTo>
                <a:lnTo>
                  <a:pt x="12069" y="16060"/>
                </a:lnTo>
                <a:lnTo>
                  <a:pt x="11826" y="16036"/>
                </a:lnTo>
                <a:lnTo>
                  <a:pt x="11680" y="16011"/>
                </a:lnTo>
                <a:lnTo>
                  <a:pt x="11510" y="16011"/>
                </a:lnTo>
                <a:lnTo>
                  <a:pt x="11534" y="15744"/>
                </a:lnTo>
                <a:lnTo>
                  <a:pt x="11558" y="15500"/>
                </a:lnTo>
                <a:lnTo>
                  <a:pt x="11558" y="15135"/>
                </a:lnTo>
                <a:lnTo>
                  <a:pt x="11558" y="14795"/>
                </a:lnTo>
                <a:lnTo>
                  <a:pt x="11534" y="14454"/>
                </a:lnTo>
                <a:lnTo>
                  <a:pt x="11510" y="14113"/>
                </a:lnTo>
                <a:lnTo>
                  <a:pt x="11461" y="13821"/>
                </a:lnTo>
                <a:lnTo>
                  <a:pt x="11388" y="13505"/>
                </a:lnTo>
                <a:lnTo>
                  <a:pt x="11291" y="13213"/>
                </a:lnTo>
                <a:lnTo>
                  <a:pt x="11169" y="12921"/>
                </a:lnTo>
                <a:lnTo>
                  <a:pt x="11023" y="12629"/>
                </a:lnTo>
                <a:lnTo>
                  <a:pt x="10828" y="12410"/>
                </a:lnTo>
                <a:lnTo>
                  <a:pt x="10731" y="12288"/>
                </a:lnTo>
                <a:lnTo>
                  <a:pt x="10609" y="12191"/>
                </a:lnTo>
                <a:lnTo>
                  <a:pt x="10463" y="12118"/>
                </a:lnTo>
                <a:lnTo>
                  <a:pt x="10342" y="12045"/>
                </a:lnTo>
                <a:lnTo>
                  <a:pt x="10147" y="11972"/>
                </a:lnTo>
                <a:lnTo>
                  <a:pt x="9977" y="11948"/>
                </a:lnTo>
                <a:lnTo>
                  <a:pt x="9782" y="11923"/>
                </a:lnTo>
                <a:lnTo>
                  <a:pt x="9587" y="11923"/>
                </a:lnTo>
                <a:lnTo>
                  <a:pt x="9417" y="11948"/>
                </a:lnTo>
                <a:lnTo>
                  <a:pt x="9222" y="11996"/>
                </a:lnTo>
                <a:lnTo>
                  <a:pt x="9052" y="12045"/>
                </a:lnTo>
                <a:lnTo>
                  <a:pt x="8857" y="12118"/>
                </a:lnTo>
                <a:lnTo>
                  <a:pt x="8687" y="12215"/>
                </a:lnTo>
                <a:lnTo>
                  <a:pt x="8541" y="12313"/>
                </a:lnTo>
                <a:lnTo>
                  <a:pt x="8371" y="12434"/>
                </a:lnTo>
                <a:lnTo>
                  <a:pt x="8249" y="12580"/>
                </a:lnTo>
                <a:lnTo>
                  <a:pt x="8103" y="12702"/>
                </a:lnTo>
                <a:lnTo>
                  <a:pt x="7981" y="12848"/>
                </a:lnTo>
                <a:lnTo>
                  <a:pt x="7884" y="13018"/>
                </a:lnTo>
                <a:lnTo>
                  <a:pt x="7811" y="13164"/>
                </a:lnTo>
                <a:lnTo>
                  <a:pt x="7714" y="13383"/>
                </a:lnTo>
                <a:lnTo>
                  <a:pt x="7665" y="13578"/>
                </a:lnTo>
                <a:lnTo>
                  <a:pt x="7568" y="14016"/>
                </a:lnTo>
                <a:lnTo>
                  <a:pt x="7495" y="14454"/>
                </a:lnTo>
                <a:lnTo>
                  <a:pt x="7446" y="14892"/>
                </a:lnTo>
                <a:lnTo>
                  <a:pt x="7397" y="15281"/>
                </a:lnTo>
                <a:lnTo>
                  <a:pt x="7373" y="15525"/>
                </a:lnTo>
                <a:lnTo>
                  <a:pt x="7373" y="15768"/>
                </a:lnTo>
                <a:lnTo>
                  <a:pt x="6181" y="15768"/>
                </a:lnTo>
                <a:lnTo>
                  <a:pt x="5013" y="15817"/>
                </a:lnTo>
                <a:lnTo>
                  <a:pt x="4234" y="15817"/>
                </a:lnTo>
                <a:lnTo>
                  <a:pt x="3796" y="15841"/>
                </a:lnTo>
                <a:lnTo>
                  <a:pt x="3602" y="15865"/>
                </a:lnTo>
                <a:lnTo>
                  <a:pt x="3407" y="15914"/>
                </a:lnTo>
                <a:lnTo>
                  <a:pt x="3431" y="15598"/>
                </a:lnTo>
                <a:lnTo>
                  <a:pt x="3456" y="15281"/>
                </a:lnTo>
                <a:lnTo>
                  <a:pt x="3431" y="14965"/>
                </a:lnTo>
                <a:lnTo>
                  <a:pt x="3456" y="14673"/>
                </a:lnTo>
                <a:lnTo>
                  <a:pt x="3504" y="13651"/>
                </a:lnTo>
                <a:lnTo>
                  <a:pt x="3553" y="12605"/>
                </a:lnTo>
                <a:lnTo>
                  <a:pt x="3529" y="12191"/>
                </a:lnTo>
                <a:lnTo>
                  <a:pt x="3504" y="11777"/>
                </a:lnTo>
                <a:lnTo>
                  <a:pt x="3383" y="10950"/>
                </a:lnTo>
                <a:lnTo>
                  <a:pt x="3334" y="10512"/>
                </a:lnTo>
                <a:lnTo>
                  <a:pt x="3285" y="10098"/>
                </a:lnTo>
                <a:lnTo>
                  <a:pt x="3261" y="9685"/>
                </a:lnTo>
                <a:lnTo>
                  <a:pt x="3261" y="9271"/>
                </a:lnTo>
                <a:lnTo>
                  <a:pt x="3261" y="9247"/>
                </a:lnTo>
                <a:lnTo>
                  <a:pt x="3334" y="9198"/>
                </a:lnTo>
                <a:lnTo>
                  <a:pt x="3383" y="9125"/>
                </a:lnTo>
                <a:lnTo>
                  <a:pt x="3407" y="9028"/>
                </a:lnTo>
                <a:lnTo>
                  <a:pt x="3383" y="8931"/>
                </a:lnTo>
                <a:lnTo>
                  <a:pt x="3334" y="8833"/>
                </a:lnTo>
                <a:lnTo>
                  <a:pt x="3261" y="8760"/>
                </a:lnTo>
                <a:lnTo>
                  <a:pt x="3164" y="8736"/>
                </a:lnTo>
                <a:lnTo>
                  <a:pt x="3042" y="8736"/>
                </a:lnTo>
                <a:lnTo>
                  <a:pt x="2774" y="8760"/>
                </a:lnTo>
                <a:lnTo>
                  <a:pt x="2507" y="8785"/>
                </a:lnTo>
                <a:lnTo>
                  <a:pt x="1947" y="8809"/>
                </a:lnTo>
                <a:lnTo>
                  <a:pt x="1412" y="8785"/>
                </a:lnTo>
                <a:lnTo>
                  <a:pt x="876" y="8785"/>
                </a:lnTo>
                <a:lnTo>
                  <a:pt x="1850" y="7982"/>
                </a:lnTo>
                <a:lnTo>
                  <a:pt x="2336" y="7544"/>
                </a:lnTo>
                <a:lnTo>
                  <a:pt x="2799" y="7106"/>
                </a:lnTo>
                <a:lnTo>
                  <a:pt x="4040" y="5792"/>
                </a:lnTo>
                <a:lnTo>
                  <a:pt x="4648" y="5135"/>
                </a:lnTo>
                <a:lnTo>
                  <a:pt x="5256" y="4502"/>
                </a:lnTo>
                <a:lnTo>
                  <a:pt x="6546" y="3237"/>
                </a:lnTo>
                <a:lnTo>
                  <a:pt x="7835" y="1971"/>
                </a:lnTo>
                <a:lnTo>
                  <a:pt x="8371" y="1485"/>
                </a:lnTo>
                <a:lnTo>
                  <a:pt x="8906" y="998"/>
                </a:lnTo>
                <a:lnTo>
                  <a:pt x="9247" y="706"/>
                </a:lnTo>
                <a:lnTo>
                  <a:pt x="9368" y="609"/>
                </a:lnTo>
                <a:lnTo>
                  <a:pt x="9417" y="560"/>
                </a:lnTo>
                <a:lnTo>
                  <a:pt x="9441" y="560"/>
                </a:lnTo>
                <a:lnTo>
                  <a:pt x="9441" y="536"/>
                </a:lnTo>
                <a:close/>
                <a:moveTo>
                  <a:pt x="9198" y="1"/>
                </a:moveTo>
                <a:lnTo>
                  <a:pt x="9125" y="25"/>
                </a:lnTo>
                <a:lnTo>
                  <a:pt x="8979" y="122"/>
                </a:lnTo>
                <a:lnTo>
                  <a:pt x="8736" y="341"/>
                </a:lnTo>
                <a:lnTo>
                  <a:pt x="7884" y="1120"/>
                </a:lnTo>
                <a:lnTo>
                  <a:pt x="7227" y="1752"/>
                </a:lnTo>
                <a:lnTo>
                  <a:pt x="6546" y="2385"/>
                </a:lnTo>
                <a:lnTo>
                  <a:pt x="5232" y="3675"/>
                </a:lnTo>
                <a:lnTo>
                  <a:pt x="4551" y="4356"/>
                </a:lnTo>
                <a:lnTo>
                  <a:pt x="3918" y="5037"/>
                </a:lnTo>
                <a:lnTo>
                  <a:pt x="2628" y="6424"/>
                </a:lnTo>
                <a:lnTo>
                  <a:pt x="2020" y="7033"/>
                </a:lnTo>
                <a:lnTo>
                  <a:pt x="1704" y="7325"/>
                </a:lnTo>
                <a:lnTo>
                  <a:pt x="1387" y="7617"/>
                </a:lnTo>
                <a:lnTo>
                  <a:pt x="706" y="8176"/>
                </a:lnTo>
                <a:lnTo>
                  <a:pt x="365" y="8493"/>
                </a:lnTo>
                <a:lnTo>
                  <a:pt x="73" y="8833"/>
                </a:lnTo>
                <a:lnTo>
                  <a:pt x="25" y="8931"/>
                </a:lnTo>
                <a:lnTo>
                  <a:pt x="0" y="9028"/>
                </a:lnTo>
                <a:lnTo>
                  <a:pt x="25" y="9101"/>
                </a:lnTo>
                <a:lnTo>
                  <a:pt x="73" y="9174"/>
                </a:lnTo>
                <a:lnTo>
                  <a:pt x="146" y="9223"/>
                </a:lnTo>
                <a:lnTo>
                  <a:pt x="244" y="9247"/>
                </a:lnTo>
                <a:lnTo>
                  <a:pt x="317" y="9223"/>
                </a:lnTo>
                <a:lnTo>
                  <a:pt x="414" y="9174"/>
                </a:lnTo>
                <a:lnTo>
                  <a:pt x="560" y="9247"/>
                </a:lnTo>
                <a:lnTo>
                  <a:pt x="706" y="9296"/>
                </a:lnTo>
                <a:lnTo>
                  <a:pt x="876" y="9320"/>
                </a:lnTo>
                <a:lnTo>
                  <a:pt x="1047" y="9344"/>
                </a:lnTo>
                <a:lnTo>
                  <a:pt x="2555" y="9344"/>
                </a:lnTo>
                <a:lnTo>
                  <a:pt x="2847" y="9320"/>
                </a:lnTo>
                <a:lnTo>
                  <a:pt x="2823" y="9490"/>
                </a:lnTo>
                <a:lnTo>
                  <a:pt x="2799" y="9636"/>
                </a:lnTo>
                <a:lnTo>
                  <a:pt x="2774" y="9952"/>
                </a:lnTo>
                <a:lnTo>
                  <a:pt x="2774" y="10269"/>
                </a:lnTo>
                <a:lnTo>
                  <a:pt x="2823" y="10585"/>
                </a:lnTo>
                <a:lnTo>
                  <a:pt x="2969" y="11510"/>
                </a:lnTo>
                <a:lnTo>
                  <a:pt x="2993" y="11972"/>
                </a:lnTo>
                <a:lnTo>
                  <a:pt x="3018" y="12434"/>
                </a:lnTo>
                <a:lnTo>
                  <a:pt x="3018" y="12970"/>
                </a:lnTo>
                <a:lnTo>
                  <a:pt x="2993" y="13481"/>
                </a:lnTo>
                <a:lnTo>
                  <a:pt x="2920" y="14503"/>
                </a:lnTo>
                <a:lnTo>
                  <a:pt x="2872" y="14892"/>
                </a:lnTo>
                <a:lnTo>
                  <a:pt x="2823" y="15330"/>
                </a:lnTo>
                <a:lnTo>
                  <a:pt x="2823" y="15549"/>
                </a:lnTo>
                <a:lnTo>
                  <a:pt x="2823" y="15768"/>
                </a:lnTo>
                <a:lnTo>
                  <a:pt x="2847" y="15963"/>
                </a:lnTo>
                <a:lnTo>
                  <a:pt x="2920" y="16133"/>
                </a:lnTo>
                <a:lnTo>
                  <a:pt x="2896" y="16157"/>
                </a:lnTo>
                <a:lnTo>
                  <a:pt x="2872" y="16230"/>
                </a:lnTo>
                <a:lnTo>
                  <a:pt x="2872" y="16303"/>
                </a:lnTo>
                <a:lnTo>
                  <a:pt x="2920" y="16352"/>
                </a:lnTo>
                <a:lnTo>
                  <a:pt x="2969" y="16401"/>
                </a:lnTo>
                <a:lnTo>
                  <a:pt x="3091" y="16449"/>
                </a:lnTo>
                <a:lnTo>
                  <a:pt x="3212" y="16474"/>
                </a:lnTo>
                <a:lnTo>
                  <a:pt x="3480" y="16474"/>
                </a:lnTo>
                <a:lnTo>
                  <a:pt x="3991" y="16425"/>
                </a:lnTo>
                <a:lnTo>
                  <a:pt x="4599" y="16401"/>
                </a:lnTo>
                <a:lnTo>
                  <a:pt x="5183" y="16401"/>
                </a:lnTo>
                <a:lnTo>
                  <a:pt x="6375" y="16425"/>
                </a:lnTo>
                <a:lnTo>
                  <a:pt x="6984" y="16401"/>
                </a:lnTo>
                <a:lnTo>
                  <a:pt x="7276" y="16376"/>
                </a:lnTo>
                <a:lnTo>
                  <a:pt x="7568" y="16328"/>
                </a:lnTo>
                <a:lnTo>
                  <a:pt x="7641" y="16303"/>
                </a:lnTo>
                <a:lnTo>
                  <a:pt x="7714" y="16255"/>
                </a:lnTo>
                <a:lnTo>
                  <a:pt x="7738" y="16206"/>
                </a:lnTo>
                <a:lnTo>
                  <a:pt x="7762" y="16157"/>
                </a:lnTo>
                <a:lnTo>
                  <a:pt x="7835" y="16084"/>
                </a:lnTo>
                <a:lnTo>
                  <a:pt x="7860" y="16011"/>
                </a:lnTo>
                <a:lnTo>
                  <a:pt x="7860" y="15354"/>
                </a:lnTo>
                <a:lnTo>
                  <a:pt x="7884" y="14989"/>
                </a:lnTo>
                <a:lnTo>
                  <a:pt x="7908" y="14649"/>
                </a:lnTo>
                <a:lnTo>
                  <a:pt x="7981" y="14284"/>
                </a:lnTo>
                <a:lnTo>
                  <a:pt x="8054" y="13943"/>
                </a:lnTo>
                <a:lnTo>
                  <a:pt x="8152" y="13627"/>
                </a:lnTo>
                <a:lnTo>
                  <a:pt x="8273" y="13310"/>
                </a:lnTo>
                <a:lnTo>
                  <a:pt x="8371" y="13164"/>
                </a:lnTo>
                <a:lnTo>
                  <a:pt x="8492" y="12994"/>
                </a:lnTo>
                <a:lnTo>
                  <a:pt x="8638" y="12848"/>
                </a:lnTo>
                <a:lnTo>
                  <a:pt x="8784" y="12726"/>
                </a:lnTo>
                <a:lnTo>
                  <a:pt x="8979" y="12629"/>
                </a:lnTo>
                <a:lnTo>
                  <a:pt x="9149" y="12532"/>
                </a:lnTo>
                <a:lnTo>
                  <a:pt x="9344" y="12483"/>
                </a:lnTo>
                <a:lnTo>
                  <a:pt x="9539" y="12434"/>
                </a:lnTo>
                <a:lnTo>
                  <a:pt x="9660" y="12580"/>
                </a:lnTo>
                <a:lnTo>
                  <a:pt x="9758" y="12726"/>
                </a:lnTo>
                <a:lnTo>
                  <a:pt x="9855" y="12872"/>
                </a:lnTo>
                <a:lnTo>
                  <a:pt x="9952" y="13043"/>
                </a:lnTo>
                <a:lnTo>
                  <a:pt x="10025" y="13335"/>
                </a:lnTo>
                <a:lnTo>
                  <a:pt x="10050" y="13627"/>
                </a:lnTo>
                <a:lnTo>
                  <a:pt x="10050" y="13919"/>
                </a:lnTo>
                <a:lnTo>
                  <a:pt x="10050" y="14211"/>
                </a:lnTo>
                <a:lnTo>
                  <a:pt x="10025" y="14697"/>
                </a:lnTo>
                <a:lnTo>
                  <a:pt x="9977" y="15208"/>
                </a:lnTo>
                <a:lnTo>
                  <a:pt x="9928" y="15695"/>
                </a:lnTo>
                <a:lnTo>
                  <a:pt x="9879" y="16206"/>
                </a:lnTo>
                <a:lnTo>
                  <a:pt x="9904" y="16303"/>
                </a:lnTo>
                <a:lnTo>
                  <a:pt x="9952" y="16376"/>
                </a:lnTo>
                <a:lnTo>
                  <a:pt x="10025" y="16425"/>
                </a:lnTo>
                <a:lnTo>
                  <a:pt x="10123" y="16449"/>
                </a:lnTo>
                <a:lnTo>
                  <a:pt x="10488" y="16498"/>
                </a:lnTo>
                <a:lnTo>
                  <a:pt x="10853" y="16522"/>
                </a:lnTo>
                <a:lnTo>
                  <a:pt x="11218" y="16522"/>
                </a:lnTo>
                <a:lnTo>
                  <a:pt x="11583" y="16498"/>
                </a:lnTo>
                <a:lnTo>
                  <a:pt x="11753" y="16522"/>
                </a:lnTo>
                <a:lnTo>
                  <a:pt x="11948" y="16547"/>
                </a:lnTo>
                <a:lnTo>
                  <a:pt x="12313" y="16547"/>
                </a:lnTo>
                <a:lnTo>
                  <a:pt x="13091" y="16571"/>
                </a:lnTo>
                <a:lnTo>
                  <a:pt x="14892" y="16571"/>
                </a:lnTo>
                <a:lnTo>
                  <a:pt x="15208" y="16547"/>
                </a:lnTo>
                <a:lnTo>
                  <a:pt x="15476" y="16474"/>
                </a:lnTo>
                <a:lnTo>
                  <a:pt x="15597" y="16425"/>
                </a:lnTo>
                <a:lnTo>
                  <a:pt x="15719" y="16376"/>
                </a:lnTo>
                <a:lnTo>
                  <a:pt x="15792" y="16303"/>
                </a:lnTo>
                <a:lnTo>
                  <a:pt x="15865" y="16230"/>
                </a:lnTo>
                <a:lnTo>
                  <a:pt x="15962" y="16206"/>
                </a:lnTo>
                <a:lnTo>
                  <a:pt x="16035" y="16157"/>
                </a:lnTo>
                <a:lnTo>
                  <a:pt x="16084" y="16060"/>
                </a:lnTo>
                <a:lnTo>
                  <a:pt x="16108" y="15963"/>
                </a:lnTo>
                <a:lnTo>
                  <a:pt x="16108" y="15841"/>
                </a:lnTo>
                <a:lnTo>
                  <a:pt x="16084" y="15719"/>
                </a:lnTo>
                <a:lnTo>
                  <a:pt x="16035" y="15476"/>
                </a:lnTo>
                <a:lnTo>
                  <a:pt x="16011" y="15111"/>
                </a:lnTo>
                <a:lnTo>
                  <a:pt x="16011" y="14746"/>
                </a:lnTo>
                <a:lnTo>
                  <a:pt x="16035" y="13846"/>
                </a:lnTo>
                <a:lnTo>
                  <a:pt x="16084" y="12945"/>
                </a:lnTo>
                <a:lnTo>
                  <a:pt x="16108" y="12069"/>
                </a:lnTo>
                <a:lnTo>
                  <a:pt x="16133" y="11193"/>
                </a:lnTo>
                <a:lnTo>
                  <a:pt x="16133" y="10755"/>
                </a:lnTo>
                <a:lnTo>
                  <a:pt x="16108" y="10317"/>
                </a:lnTo>
                <a:lnTo>
                  <a:pt x="16084" y="9879"/>
                </a:lnTo>
                <a:lnTo>
                  <a:pt x="16035" y="9466"/>
                </a:lnTo>
                <a:lnTo>
                  <a:pt x="16741" y="9466"/>
                </a:lnTo>
                <a:lnTo>
                  <a:pt x="17252" y="9490"/>
                </a:lnTo>
                <a:lnTo>
                  <a:pt x="17763" y="9490"/>
                </a:lnTo>
                <a:lnTo>
                  <a:pt x="18250" y="9466"/>
                </a:lnTo>
                <a:lnTo>
                  <a:pt x="18761" y="9417"/>
                </a:lnTo>
                <a:lnTo>
                  <a:pt x="18834" y="9393"/>
                </a:lnTo>
                <a:lnTo>
                  <a:pt x="18907" y="9344"/>
                </a:lnTo>
                <a:lnTo>
                  <a:pt x="18931" y="9296"/>
                </a:lnTo>
                <a:lnTo>
                  <a:pt x="18955" y="9223"/>
                </a:lnTo>
                <a:lnTo>
                  <a:pt x="18955" y="9150"/>
                </a:lnTo>
                <a:lnTo>
                  <a:pt x="18931" y="9077"/>
                </a:lnTo>
                <a:lnTo>
                  <a:pt x="18907" y="9028"/>
                </a:lnTo>
                <a:lnTo>
                  <a:pt x="18858" y="8955"/>
                </a:lnTo>
                <a:lnTo>
                  <a:pt x="18882" y="8858"/>
                </a:lnTo>
                <a:lnTo>
                  <a:pt x="18834" y="8760"/>
                </a:lnTo>
                <a:lnTo>
                  <a:pt x="18761" y="8639"/>
                </a:lnTo>
                <a:lnTo>
                  <a:pt x="18688" y="8517"/>
                </a:lnTo>
                <a:lnTo>
                  <a:pt x="18469" y="8298"/>
                </a:lnTo>
                <a:lnTo>
                  <a:pt x="18031" y="7909"/>
                </a:lnTo>
                <a:lnTo>
                  <a:pt x="17374" y="7373"/>
                </a:lnTo>
                <a:lnTo>
                  <a:pt x="16717" y="6862"/>
                </a:lnTo>
                <a:lnTo>
                  <a:pt x="16084" y="6327"/>
                </a:lnTo>
                <a:lnTo>
                  <a:pt x="15476" y="5767"/>
                </a:lnTo>
                <a:lnTo>
                  <a:pt x="14916" y="5159"/>
                </a:lnTo>
                <a:lnTo>
                  <a:pt x="14356" y="4551"/>
                </a:lnTo>
                <a:lnTo>
                  <a:pt x="13797" y="3918"/>
                </a:lnTo>
                <a:lnTo>
                  <a:pt x="13237" y="3334"/>
                </a:lnTo>
                <a:lnTo>
                  <a:pt x="12653" y="2726"/>
                </a:lnTo>
                <a:lnTo>
                  <a:pt x="12045" y="2166"/>
                </a:lnTo>
                <a:lnTo>
                  <a:pt x="11753" y="1923"/>
                </a:lnTo>
                <a:lnTo>
                  <a:pt x="11437" y="1679"/>
                </a:lnTo>
                <a:lnTo>
                  <a:pt x="10804" y="1193"/>
                </a:lnTo>
                <a:lnTo>
                  <a:pt x="10488" y="950"/>
                </a:lnTo>
                <a:lnTo>
                  <a:pt x="10196" y="682"/>
                </a:lnTo>
                <a:lnTo>
                  <a:pt x="9904" y="414"/>
                </a:lnTo>
                <a:lnTo>
                  <a:pt x="9660" y="98"/>
                </a:lnTo>
                <a:lnTo>
                  <a:pt x="9612" y="25"/>
                </a:lnTo>
                <a:lnTo>
                  <a:pt x="9539" y="1"/>
                </a:lnTo>
                <a:lnTo>
                  <a:pt x="9466" y="1"/>
                </a:lnTo>
                <a:lnTo>
                  <a:pt x="9393" y="25"/>
                </a:lnTo>
                <a:lnTo>
                  <a:pt x="934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7"/>
          <p:cNvSpPr/>
          <p:nvPr/>
        </p:nvSpPr>
        <p:spPr>
          <a:xfrm>
            <a:off x="4916779" y="670969"/>
            <a:ext cx="315913" cy="301235"/>
          </a:xfrm>
          <a:custGeom>
            <a:avLst/>
            <a:gdLst/>
            <a:ahLst/>
            <a:cxnLst/>
            <a:rect l="l" t="t" r="r" b="b"/>
            <a:pathLst>
              <a:path w="16766" h="15987" extrusionOk="0">
                <a:moveTo>
                  <a:pt x="14284" y="487"/>
                </a:moveTo>
                <a:lnTo>
                  <a:pt x="14405" y="536"/>
                </a:lnTo>
                <a:lnTo>
                  <a:pt x="14478" y="585"/>
                </a:lnTo>
                <a:lnTo>
                  <a:pt x="14527" y="658"/>
                </a:lnTo>
                <a:lnTo>
                  <a:pt x="14527" y="755"/>
                </a:lnTo>
                <a:lnTo>
                  <a:pt x="14527" y="852"/>
                </a:lnTo>
                <a:lnTo>
                  <a:pt x="14551" y="925"/>
                </a:lnTo>
                <a:lnTo>
                  <a:pt x="13578" y="925"/>
                </a:lnTo>
                <a:lnTo>
                  <a:pt x="13627" y="804"/>
                </a:lnTo>
                <a:lnTo>
                  <a:pt x="13700" y="706"/>
                </a:lnTo>
                <a:lnTo>
                  <a:pt x="13797" y="609"/>
                </a:lnTo>
                <a:lnTo>
                  <a:pt x="13894" y="536"/>
                </a:lnTo>
                <a:lnTo>
                  <a:pt x="13967" y="512"/>
                </a:lnTo>
                <a:lnTo>
                  <a:pt x="14065" y="487"/>
                </a:lnTo>
                <a:close/>
                <a:moveTo>
                  <a:pt x="4064" y="633"/>
                </a:moveTo>
                <a:lnTo>
                  <a:pt x="4137" y="682"/>
                </a:lnTo>
                <a:lnTo>
                  <a:pt x="4210" y="755"/>
                </a:lnTo>
                <a:lnTo>
                  <a:pt x="4259" y="852"/>
                </a:lnTo>
                <a:lnTo>
                  <a:pt x="4283" y="950"/>
                </a:lnTo>
                <a:lnTo>
                  <a:pt x="3529" y="974"/>
                </a:lnTo>
                <a:lnTo>
                  <a:pt x="3602" y="804"/>
                </a:lnTo>
                <a:lnTo>
                  <a:pt x="3650" y="755"/>
                </a:lnTo>
                <a:lnTo>
                  <a:pt x="3675" y="706"/>
                </a:lnTo>
                <a:lnTo>
                  <a:pt x="3796" y="633"/>
                </a:lnTo>
                <a:close/>
                <a:moveTo>
                  <a:pt x="13724" y="2020"/>
                </a:moveTo>
                <a:lnTo>
                  <a:pt x="13797" y="2044"/>
                </a:lnTo>
                <a:lnTo>
                  <a:pt x="13870" y="2093"/>
                </a:lnTo>
                <a:lnTo>
                  <a:pt x="13943" y="2142"/>
                </a:lnTo>
                <a:lnTo>
                  <a:pt x="13992" y="2215"/>
                </a:lnTo>
                <a:lnTo>
                  <a:pt x="14040" y="2288"/>
                </a:lnTo>
                <a:lnTo>
                  <a:pt x="14089" y="2385"/>
                </a:lnTo>
                <a:lnTo>
                  <a:pt x="14113" y="2531"/>
                </a:lnTo>
                <a:lnTo>
                  <a:pt x="13992" y="2555"/>
                </a:lnTo>
                <a:lnTo>
                  <a:pt x="13870" y="2555"/>
                </a:lnTo>
                <a:lnTo>
                  <a:pt x="13773" y="2531"/>
                </a:lnTo>
                <a:lnTo>
                  <a:pt x="13724" y="2482"/>
                </a:lnTo>
                <a:lnTo>
                  <a:pt x="13675" y="2409"/>
                </a:lnTo>
                <a:lnTo>
                  <a:pt x="13602" y="2215"/>
                </a:lnTo>
                <a:lnTo>
                  <a:pt x="13554" y="2020"/>
                </a:lnTo>
                <a:close/>
                <a:moveTo>
                  <a:pt x="3407" y="1874"/>
                </a:moveTo>
                <a:lnTo>
                  <a:pt x="3529" y="1923"/>
                </a:lnTo>
                <a:lnTo>
                  <a:pt x="3602" y="1971"/>
                </a:lnTo>
                <a:lnTo>
                  <a:pt x="3675" y="2044"/>
                </a:lnTo>
                <a:lnTo>
                  <a:pt x="3723" y="2142"/>
                </a:lnTo>
                <a:lnTo>
                  <a:pt x="3772" y="2215"/>
                </a:lnTo>
                <a:lnTo>
                  <a:pt x="3821" y="2434"/>
                </a:lnTo>
                <a:lnTo>
                  <a:pt x="3821" y="2531"/>
                </a:lnTo>
                <a:lnTo>
                  <a:pt x="3796" y="2628"/>
                </a:lnTo>
                <a:lnTo>
                  <a:pt x="3699" y="2628"/>
                </a:lnTo>
                <a:lnTo>
                  <a:pt x="3602" y="2555"/>
                </a:lnTo>
                <a:lnTo>
                  <a:pt x="3529" y="2482"/>
                </a:lnTo>
                <a:lnTo>
                  <a:pt x="3480" y="2385"/>
                </a:lnTo>
                <a:lnTo>
                  <a:pt x="3456" y="2263"/>
                </a:lnTo>
                <a:lnTo>
                  <a:pt x="3431" y="2142"/>
                </a:lnTo>
                <a:lnTo>
                  <a:pt x="3407" y="1874"/>
                </a:lnTo>
                <a:close/>
                <a:moveTo>
                  <a:pt x="2920" y="1923"/>
                </a:moveTo>
                <a:lnTo>
                  <a:pt x="2969" y="2263"/>
                </a:lnTo>
                <a:lnTo>
                  <a:pt x="2993" y="2434"/>
                </a:lnTo>
                <a:lnTo>
                  <a:pt x="3042" y="2580"/>
                </a:lnTo>
                <a:lnTo>
                  <a:pt x="3115" y="2726"/>
                </a:lnTo>
                <a:lnTo>
                  <a:pt x="3188" y="2847"/>
                </a:lnTo>
                <a:lnTo>
                  <a:pt x="3310" y="2945"/>
                </a:lnTo>
                <a:lnTo>
                  <a:pt x="3407" y="3042"/>
                </a:lnTo>
                <a:lnTo>
                  <a:pt x="3164" y="3042"/>
                </a:lnTo>
                <a:lnTo>
                  <a:pt x="3042" y="3018"/>
                </a:lnTo>
                <a:lnTo>
                  <a:pt x="2920" y="2945"/>
                </a:lnTo>
                <a:lnTo>
                  <a:pt x="2823" y="2872"/>
                </a:lnTo>
                <a:lnTo>
                  <a:pt x="2750" y="2774"/>
                </a:lnTo>
                <a:lnTo>
                  <a:pt x="2701" y="2653"/>
                </a:lnTo>
                <a:lnTo>
                  <a:pt x="2677" y="2531"/>
                </a:lnTo>
                <a:lnTo>
                  <a:pt x="2677" y="2385"/>
                </a:lnTo>
                <a:lnTo>
                  <a:pt x="2726" y="2239"/>
                </a:lnTo>
                <a:lnTo>
                  <a:pt x="2774" y="2117"/>
                </a:lnTo>
                <a:lnTo>
                  <a:pt x="2872" y="1996"/>
                </a:lnTo>
                <a:lnTo>
                  <a:pt x="2920" y="1923"/>
                </a:lnTo>
                <a:close/>
                <a:moveTo>
                  <a:pt x="13067" y="2069"/>
                </a:moveTo>
                <a:lnTo>
                  <a:pt x="13140" y="2385"/>
                </a:lnTo>
                <a:lnTo>
                  <a:pt x="13262" y="2653"/>
                </a:lnTo>
                <a:lnTo>
                  <a:pt x="13310" y="2750"/>
                </a:lnTo>
                <a:lnTo>
                  <a:pt x="13383" y="2823"/>
                </a:lnTo>
                <a:lnTo>
                  <a:pt x="13529" y="2969"/>
                </a:lnTo>
                <a:lnTo>
                  <a:pt x="13724" y="3042"/>
                </a:lnTo>
                <a:lnTo>
                  <a:pt x="13919" y="3091"/>
                </a:lnTo>
                <a:lnTo>
                  <a:pt x="13870" y="3139"/>
                </a:lnTo>
                <a:lnTo>
                  <a:pt x="13724" y="3188"/>
                </a:lnTo>
                <a:lnTo>
                  <a:pt x="13578" y="3212"/>
                </a:lnTo>
                <a:lnTo>
                  <a:pt x="13456" y="3188"/>
                </a:lnTo>
                <a:lnTo>
                  <a:pt x="13310" y="3139"/>
                </a:lnTo>
                <a:lnTo>
                  <a:pt x="13213" y="3066"/>
                </a:lnTo>
                <a:lnTo>
                  <a:pt x="13116" y="2945"/>
                </a:lnTo>
                <a:lnTo>
                  <a:pt x="13018" y="2847"/>
                </a:lnTo>
                <a:lnTo>
                  <a:pt x="12970" y="2701"/>
                </a:lnTo>
                <a:lnTo>
                  <a:pt x="12945" y="2531"/>
                </a:lnTo>
                <a:lnTo>
                  <a:pt x="12945" y="2361"/>
                </a:lnTo>
                <a:lnTo>
                  <a:pt x="12994" y="2215"/>
                </a:lnTo>
                <a:lnTo>
                  <a:pt x="13067" y="2069"/>
                </a:lnTo>
                <a:close/>
                <a:moveTo>
                  <a:pt x="5548" y="1339"/>
                </a:moveTo>
                <a:lnTo>
                  <a:pt x="7641" y="1387"/>
                </a:lnTo>
                <a:lnTo>
                  <a:pt x="13018" y="1387"/>
                </a:lnTo>
                <a:lnTo>
                  <a:pt x="13018" y="1533"/>
                </a:lnTo>
                <a:lnTo>
                  <a:pt x="12872" y="1631"/>
                </a:lnTo>
                <a:lnTo>
                  <a:pt x="12775" y="1752"/>
                </a:lnTo>
                <a:lnTo>
                  <a:pt x="12702" y="1923"/>
                </a:lnTo>
                <a:lnTo>
                  <a:pt x="12629" y="2069"/>
                </a:lnTo>
                <a:lnTo>
                  <a:pt x="12580" y="2239"/>
                </a:lnTo>
                <a:lnTo>
                  <a:pt x="12556" y="2434"/>
                </a:lnTo>
                <a:lnTo>
                  <a:pt x="12556" y="2604"/>
                </a:lnTo>
                <a:lnTo>
                  <a:pt x="12580" y="2750"/>
                </a:lnTo>
                <a:lnTo>
                  <a:pt x="12629" y="2993"/>
                </a:lnTo>
                <a:lnTo>
                  <a:pt x="12751" y="3188"/>
                </a:lnTo>
                <a:lnTo>
                  <a:pt x="12897" y="3334"/>
                </a:lnTo>
                <a:lnTo>
                  <a:pt x="13067" y="3480"/>
                </a:lnTo>
                <a:lnTo>
                  <a:pt x="13262" y="3553"/>
                </a:lnTo>
                <a:lnTo>
                  <a:pt x="13481" y="3602"/>
                </a:lnTo>
                <a:lnTo>
                  <a:pt x="13724" y="3602"/>
                </a:lnTo>
                <a:lnTo>
                  <a:pt x="13943" y="3553"/>
                </a:lnTo>
                <a:lnTo>
                  <a:pt x="14113" y="3480"/>
                </a:lnTo>
                <a:lnTo>
                  <a:pt x="14259" y="3358"/>
                </a:lnTo>
                <a:lnTo>
                  <a:pt x="14381" y="3212"/>
                </a:lnTo>
                <a:lnTo>
                  <a:pt x="14454" y="3042"/>
                </a:lnTo>
                <a:lnTo>
                  <a:pt x="14503" y="2872"/>
                </a:lnTo>
                <a:lnTo>
                  <a:pt x="14527" y="2701"/>
                </a:lnTo>
                <a:lnTo>
                  <a:pt x="14551" y="2507"/>
                </a:lnTo>
                <a:lnTo>
                  <a:pt x="14527" y="2312"/>
                </a:lnTo>
                <a:lnTo>
                  <a:pt x="14454" y="2142"/>
                </a:lnTo>
                <a:lnTo>
                  <a:pt x="14381" y="1996"/>
                </a:lnTo>
                <a:lnTo>
                  <a:pt x="14284" y="1874"/>
                </a:lnTo>
                <a:lnTo>
                  <a:pt x="14186" y="1777"/>
                </a:lnTo>
                <a:lnTo>
                  <a:pt x="14040" y="1704"/>
                </a:lnTo>
                <a:lnTo>
                  <a:pt x="13894" y="1631"/>
                </a:lnTo>
                <a:lnTo>
                  <a:pt x="13748" y="1606"/>
                </a:lnTo>
                <a:lnTo>
                  <a:pt x="13602" y="1582"/>
                </a:lnTo>
                <a:lnTo>
                  <a:pt x="13554" y="1533"/>
                </a:lnTo>
                <a:lnTo>
                  <a:pt x="13505" y="1485"/>
                </a:lnTo>
                <a:lnTo>
                  <a:pt x="13505" y="1387"/>
                </a:lnTo>
                <a:lnTo>
                  <a:pt x="16255" y="1387"/>
                </a:lnTo>
                <a:lnTo>
                  <a:pt x="16230" y="1996"/>
                </a:lnTo>
                <a:lnTo>
                  <a:pt x="16230" y="2604"/>
                </a:lnTo>
                <a:lnTo>
                  <a:pt x="16279" y="3821"/>
                </a:lnTo>
                <a:lnTo>
                  <a:pt x="15890" y="3748"/>
                </a:lnTo>
                <a:lnTo>
                  <a:pt x="15476" y="3723"/>
                </a:lnTo>
                <a:lnTo>
                  <a:pt x="15038" y="3699"/>
                </a:lnTo>
                <a:lnTo>
                  <a:pt x="14624" y="3723"/>
                </a:lnTo>
                <a:lnTo>
                  <a:pt x="13797" y="3796"/>
                </a:lnTo>
                <a:lnTo>
                  <a:pt x="12970" y="3796"/>
                </a:lnTo>
                <a:lnTo>
                  <a:pt x="12386" y="3772"/>
                </a:lnTo>
                <a:lnTo>
                  <a:pt x="11802" y="3772"/>
                </a:lnTo>
                <a:lnTo>
                  <a:pt x="10634" y="3796"/>
                </a:lnTo>
                <a:lnTo>
                  <a:pt x="9466" y="3821"/>
                </a:lnTo>
                <a:lnTo>
                  <a:pt x="8322" y="3845"/>
                </a:lnTo>
                <a:lnTo>
                  <a:pt x="7130" y="3821"/>
                </a:lnTo>
                <a:lnTo>
                  <a:pt x="5962" y="3772"/>
                </a:lnTo>
                <a:lnTo>
                  <a:pt x="4794" y="3723"/>
                </a:lnTo>
                <a:lnTo>
                  <a:pt x="3139" y="3723"/>
                </a:lnTo>
                <a:lnTo>
                  <a:pt x="2653" y="3772"/>
                </a:lnTo>
                <a:lnTo>
                  <a:pt x="2166" y="3796"/>
                </a:lnTo>
                <a:lnTo>
                  <a:pt x="1679" y="3796"/>
                </a:lnTo>
                <a:lnTo>
                  <a:pt x="1096" y="3772"/>
                </a:lnTo>
                <a:lnTo>
                  <a:pt x="804" y="3772"/>
                </a:lnTo>
                <a:lnTo>
                  <a:pt x="512" y="3821"/>
                </a:lnTo>
                <a:lnTo>
                  <a:pt x="585" y="3115"/>
                </a:lnTo>
                <a:lnTo>
                  <a:pt x="658" y="2409"/>
                </a:lnTo>
                <a:lnTo>
                  <a:pt x="682" y="2166"/>
                </a:lnTo>
                <a:lnTo>
                  <a:pt x="682" y="1874"/>
                </a:lnTo>
                <a:lnTo>
                  <a:pt x="658" y="1606"/>
                </a:lnTo>
                <a:lnTo>
                  <a:pt x="585" y="1339"/>
                </a:lnTo>
                <a:lnTo>
                  <a:pt x="585" y="1339"/>
                </a:lnTo>
                <a:lnTo>
                  <a:pt x="877" y="1363"/>
                </a:lnTo>
                <a:lnTo>
                  <a:pt x="1169" y="1387"/>
                </a:lnTo>
                <a:lnTo>
                  <a:pt x="2069" y="1387"/>
                </a:lnTo>
                <a:lnTo>
                  <a:pt x="2969" y="1363"/>
                </a:lnTo>
                <a:lnTo>
                  <a:pt x="2945" y="1412"/>
                </a:lnTo>
                <a:lnTo>
                  <a:pt x="2774" y="1509"/>
                </a:lnTo>
                <a:lnTo>
                  <a:pt x="2604" y="1631"/>
                </a:lnTo>
                <a:lnTo>
                  <a:pt x="2458" y="1801"/>
                </a:lnTo>
                <a:lnTo>
                  <a:pt x="2336" y="1971"/>
                </a:lnTo>
                <a:lnTo>
                  <a:pt x="2288" y="2117"/>
                </a:lnTo>
                <a:lnTo>
                  <a:pt x="2239" y="2263"/>
                </a:lnTo>
                <a:lnTo>
                  <a:pt x="2239" y="2434"/>
                </a:lnTo>
                <a:lnTo>
                  <a:pt x="2215" y="2580"/>
                </a:lnTo>
                <a:lnTo>
                  <a:pt x="2239" y="2750"/>
                </a:lnTo>
                <a:lnTo>
                  <a:pt x="2288" y="2896"/>
                </a:lnTo>
                <a:lnTo>
                  <a:pt x="2361" y="3042"/>
                </a:lnTo>
                <a:lnTo>
                  <a:pt x="2458" y="3164"/>
                </a:lnTo>
                <a:lnTo>
                  <a:pt x="2604" y="3310"/>
                </a:lnTo>
                <a:lnTo>
                  <a:pt x="2750" y="3383"/>
                </a:lnTo>
                <a:lnTo>
                  <a:pt x="2920" y="3456"/>
                </a:lnTo>
                <a:lnTo>
                  <a:pt x="3091" y="3480"/>
                </a:lnTo>
                <a:lnTo>
                  <a:pt x="3285" y="3480"/>
                </a:lnTo>
                <a:lnTo>
                  <a:pt x="3480" y="3456"/>
                </a:lnTo>
                <a:lnTo>
                  <a:pt x="3650" y="3407"/>
                </a:lnTo>
                <a:lnTo>
                  <a:pt x="3821" y="3334"/>
                </a:lnTo>
                <a:lnTo>
                  <a:pt x="3967" y="3237"/>
                </a:lnTo>
                <a:lnTo>
                  <a:pt x="4088" y="3139"/>
                </a:lnTo>
                <a:lnTo>
                  <a:pt x="4161" y="2993"/>
                </a:lnTo>
                <a:lnTo>
                  <a:pt x="4234" y="2847"/>
                </a:lnTo>
                <a:lnTo>
                  <a:pt x="4259" y="2701"/>
                </a:lnTo>
                <a:lnTo>
                  <a:pt x="4283" y="2531"/>
                </a:lnTo>
                <a:lnTo>
                  <a:pt x="4259" y="2385"/>
                </a:lnTo>
                <a:lnTo>
                  <a:pt x="4234" y="2215"/>
                </a:lnTo>
                <a:lnTo>
                  <a:pt x="4186" y="2093"/>
                </a:lnTo>
                <a:lnTo>
                  <a:pt x="4137" y="1947"/>
                </a:lnTo>
                <a:lnTo>
                  <a:pt x="4064" y="1825"/>
                </a:lnTo>
                <a:lnTo>
                  <a:pt x="3967" y="1704"/>
                </a:lnTo>
                <a:lnTo>
                  <a:pt x="3869" y="1582"/>
                </a:lnTo>
                <a:lnTo>
                  <a:pt x="3748" y="1509"/>
                </a:lnTo>
                <a:lnTo>
                  <a:pt x="3626" y="1436"/>
                </a:lnTo>
                <a:lnTo>
                  <a:pt x="3480" y="1412"/>
                </a:lnTo>
                <a:lnTo>
                  <a:pt x="3431" y="1412"/>
                </a:lnTo>
                <a:lnTo>
                  <a:pt x="3456" y="1363"/>
                </a:lnTo>
                <a:lnTo>
                  <a:pt x="4502" y="1339"/>
                </a:lnTo>
                <a:close/>
                <a:moveTo>
                  <a:pt x="11802" y="6011"/>
                </a:moveTo>
                <a:lnTo>
                  <a:pt x="11753" y="6132"/>
                </a:lnTo>
                <a:lnTo>
                  <a:pt x="11704" y="6254"/>
                </a:lnTo>
                <a:lnTo>
                  <a:pt x="11680" y="6522"/>
                </a:lnTo>
                <a:lnTo>
                  <a:pt x="11656" y="6789"/>
                </a:lnTo>
                <a:lnTo>
                  <a:pt x="11656" y="7057"/>
                </a:lnTo>
                <a:lnTo>
                  <a:pt x="11656" y="7446"/>
                </a:lnTo>
                <a:lnTo>
                  <a:pt x="11704" y="7860"/>
                </a:lnTo>
                <a:lnTo>
                  <a:pt x="9855" y="7860"/>
                </a:lnTo>
                <a:lnTo>
                  <a:pt x="9855" y="7836"/>
                </a:lnTo>
                <a:lnTo>
                  <a:pt x="9831" y="7325"/>
                </a:lnTo>
                <a:lnTo>
                  <a:pt x="9758" y="6814"/>
                </a:lnTo>
                <a:lnTo>
                  <a:pt x="9733" y="6619"/>
                </a:lnTo>
                <a:lnTo>
                  <a:pt x="9733" y="6449"/>
                </a:lnTo>
                <a:lnTo>
                  <a:pt x="9709" y="6084"/>
                </a:lnTo>
                <a:lnTo>
                  <a:pt x="10755" y="6059"/>
                </a:lnTo>
                <a:lnTo>
                  <a:pt x="11802" y="6011"/>
                </a:lnTo>
                <a:close/>
                <a:moveTo>
                  <a:pt x="13870" y="5962"/>
                </a:moveTo>
                <a:lnTo>
                  <a:pt x="14089" y="6011"/>
                </a:lnTo>
                <a:lnTo>
                  <a:pt x="14162" y="6059"/>
                </a:lnTo>
                <a:lnTo>
                  <a:pt x="14235" y="6108"/>
                </a:lnTo>
                <a:lnTo>
                  <a:pt x="14284" y="6157"/>
                </a:lnTo>
                <a:lnTo>
                  <a:pt x="14259" y="6473"/>
                </a:lnTo>
                <a:lnTo>
                  <a:pt x="14284" y="6765"/>
                </a:lnTo>
                <a:lnTo>
                  <a:pt x="14284" y="7081"/>
                </a:lnTo>
                <a:lnTo>
                  <a:pt x="14284" y="7398"/>
                </a:lnTo>
                <a:lnTo>
                  <a:pt x="14235" y="7884"/>
                </a:lnTo>
                <a:lnTo>
                  <a:pt x="12142" y="7860"/>
                </a:lnTo>
                <a:lnTo>
                  <a:pt x="12118" y="7568"/>
                </a:lnTo>
                <a:lnTo>
                  <a:pt x="12094" y="7179"/>
                </a:lnTo>
                <a:lnTo>
                  <a:pt x="12094" y="6789"/>
                </a:lnTo>
                <a:lnTo>
                  <a:pt x="12094" y="6376"/>
                </a:lnTo>
                <a:lnTo>
                  <a:pt x="12069" y="6181"/>
                </a:lnTo>
                <a:lnTo>
                  <a:pt x="12045" y="6011"/>
                </a:lnTo>
                <a:lnTo>
                  <a:pt x="12288" y="5986"/>
                </a:lnTo>
                <a:lnTo>
                  <a:pt x="12872" y="5962"/>
                </a:lnTo>
                <a:close/>
                <a:moveTo>
                  <a:pt x="7276" y="6011"/>
                </a:moveTo>
                <a:lnTo>
                  <a:pt x="9417" y="6059"/>
                </a:lnTo>
                <a:lnTo>
                  <a:pt x="9369" y="6181"/>
                </a:lnTo>
                <a:lnTo>
                  <a:pt x="9344" y="6351"/>
                </a:lnTo>
                <a:lnTo>
                  <a:pt x="9320" y="6497"/>
                </a:lnTo>
                <a:lnTo>
                  <a:pt x="9344" y="6668"/>
                </a:lnTo>
                <a:lnTo>
                  <a:pt x="9369" y="7008"/>
                </a:lnTo>
                <a:lnTo>
                  <a:pt x="9417" y="7276"/>
                </a:lnTo>
                <a:lnTo>
                  <a:pt x="9442" y="7884"/>
                </a:lnTo>
                <a:lnTo>
                  <a:pt x="8176" y="7909"/>
                </a:lnTo>
                <a:lnTo>
                  <a:pt x="7495" y="7957"/>
                </a:lnTo>
                <a:lnTo>
                  <a:pt x="7495" y="7446"/>
                </a:lnTo>
                <a:lnTo>
                  <a:pt x="7471" y="6960"/>
                </a:lnTo>
                <a:lnTo>
                  <a:pt x="7398" y="6473"/>
                </a:lnTo>
                <a:lnTo>
                  <a:pt x="7325" y="6254"/>
                </a:lnTo>
                <a:lnTo>
                  <a:pt x="7276" y="6011"/>
                </a:lnTo>
                <a:close/>
                <a:moveTo>
                  <a:pt x="6911" y="6011"/>
                </a:moveTo>
                <a:lnTo>
                  <a:pt x="6887" y="6205"/>
                </a:lnTo>
                <a:lnTo>
                  <a:pt x="6887" y="6424"/>
                </a:lnTo>
                <a:lnTo>
                  <a:pt x="6960" y="6838"/>
                </a:lnTo>
                <a:lnTo>
                  <a:pt x="6984" y="7130"/>
                </a:lnTo>
                <a:lnTo>
                  <a:pt x="7008" y="7398"/>
                </a:lnTo>
                <a:lnTo>
                  <a:pt x="7008" y="7982"/>
                </a:lnTo>
                <a:lnTo>
                  <a:pt x="6157" y="8030"/>
                </a:lnTo>
                <a:lnTo>
                  <a:pt x="5281" y="8079"/>
                </a:lnTo>
                <a:lnTo>
                  <a:pt x="5062" y="8079"/>
                </a:lnTo>
                <a:lnTo>
                  <a:pt x="5037" y="7203"/>
                </a:lnTo>
                <a:lnTo>
                  <a:pt x="5037" y="6303"/>
                </a:lnTo>
                <a:lnTo>
                  <a:pt x="5037" y="6205"/>
                </a:lnTo>
                <a:lnTo>
                  <a:pt x="5013" y="6035"/>
                </a:lnTo>
                <a:lnTo>
                  <a:pt x="5743" y="6011"/>
                </a:lnTo>
                <a:close/>
                <a:moveTo>
                  <a:pt x="2774" y="6011"/>
                </a:moveTo>
                <a:lnTo>
                  <a:pt x="3091" y="6035"/>
                </a:lnTo>
                <a:lnTo>
                  <a:pt x="3407" y="6059"/>
                </a:lnTo>
                <a:lnTo>
                  <a:pt x="3699" y="6059"/>
                </a:lnTo>
                <a:lnTo>
                  <a:pt x="4648" y="6035"/>
                </a:lnTo>
                <a:lnTo>
                  <a:pt x="4599" y="6303"/>
                </a:lnTo>
                <a:lnTo>
                  <a:pt x="4599" y="6522"/>
                </a:lnTo>
                <a:lnTo>
                  <a:pt x="4575" y="6911"/>
                </a:lnTo>
                <a:lnTo>
                  <a:pt x="4575" y="7300"/>
                </a:lnTo>
                <a:lnTo>
                  <a:pt x="4599" y="8103"/>
                </a:lnTo>
                <a:lnTo>
                  <a:pt x="3869" y="8079"/>
                </a:lnTo>
                <a:lnTo>
                  <a:pt x="3529" y="8055"/>
                </a:lnTo>
                <a:lnTo>
                  <a:pt x="3188" y="8006"/>
                </a:lnTo>
                <a:lnTo>
                  <a:pt x="2701" y="8006"/>
                </a:lnTo>
                <a:lnTo>
                  <a:pt x="2531" y="8030"/>
                </a:lnTo>
                <a:lnTo>
                  <a:pt x="2482" y="7519"/>
                </a:lnTo>
                <a:lnTo>
                  <a:pt x="2434" y="7008"/>
                </a:lnTo>
                <a:lnTo>
                  <a:pt x="2409" y="6741"/>
                </a:lnTo>
                <a:lnTo>
                  <a:pt x="2409" y="6497"/>
                </a:lnTo>
                <a:lnTo>
                  <a:pt x="2434" y="6254"/>
                </a:lnTo>
                <a:lnTo>
                  <a:pt x="2482" y="6011"/>
                </a:lnTo>
                <a:close/>
                <a:moveTo>
                  <a:pt x="10220" y="8639"/>
                </a:moveTo>
                <a:lnTo>
                  <a:pt x="10147" y="8663"/>
                </a:lnTo>
                <a:lnTo>
                  <a:pt x="10098" y="8736"/>
                </a:lnTo>
                <a:lnTo>
                  <a:pt x="10098" y="8809"/>
                </a:lnTo>
                <a:lnTo>
                  <a:pt x="10123" y="8882"/>
                </a:lnTo>
                <a:lnTo>
                  <a:pt x="10196" y="9052"/>
                </a:lnTo>
                <a:lnTo>
                  <a:pt x="10317" y="9198"/>
                </a:lnTo>
                <a:lnTo>
                  <a:pt x="10439" y="9320"/>
                </a:lnTo>
                <a:lnTo>
                  <a:pt x="10366" y="9393"/>
                </a:lnTo>
                <a:lnTo>
                  <a:pt x="10317" y="9490"/>
                </a:lnTo>
                <a:lnTo>
                  <a:pt x="10269" y="9563"/>
                </a:lnTo>
                <a:lnTo>
                  <a:pt x="10269" y="9660"/>
                </a:lnTo>
                <a:lnTo>
                  <a:pt x="10293" y="9733"/>
                </a:lnTo>
                <a:lnTo>
                  <a:pt x="10317" y="9758"/>
                </a:lnTo>
                <a:lnTo>
                  <a:pt x="10342" y="9758"/>
                </a:lnTo>
                <a:lnTo>
                  <a:pt x="10439" y="9733"/>
                </a:lnTo>
                <a:lnTo>
                  <a:pt x="10536" y="9709"/>
                </a:lnTo>
                <a:lnTo>
                  <a:pt x="10707" y="9587"/>
                </a:lnTo>
                <a:lnTo>
                  <a:pt x="10780" y="9660"/>
                </a:lnTo>
                <a:lnTo>
                  <a:pt x="10877" y="9733"/>
                </a:lnTo>
                <a:lnTo>
                  <a:pt x="10999" y="9782"/>
                </a:lnTo>
                <a:lnTo>
                  <a:pt x="11096" y="9806"/>
                </a:lnTo>
                <a:lnTo>
                  <a:pt x="11145" y="9782"/>
                </a:lnTo>
                <a:lnTo>
                  <a:pt x="11193" y="9782"/>
                </a:lnTo>
                <a:lnTo>
                  <a:pt x="11266" y="9685"/>
                </a:lnTo>
                <a:lnTo>
                  <a:pt x="11291" y="9636"/>
                </a:lnTo>
                <a:lnTo>
                  <a:pt x="11315" y="9587"/>
                </a:lnTo>
                <a:lnTo>
                  <a:pt x="11291" y="9539"/>
                </a:lnTo>
                <a:lnTo>
                  <a:pt x="11266" y="9490"/>
                </a:lnTo>
                <a:lnTo>
                  <a:pt x="11218" y="9417"/>
                </a:lnTo>
                <a:lnTo>
                  <a:pt x="11169" y="9393"/>
                </a:lnTo>
                <a:lnTo>
                  <a:pt x="11047" y="9295"/>
                </a:lnTo>
                <a:lnTo>
                  <a:pt x="11266" y="9150"/>
                </a:lnTo>
                <a:lnTo>
                  <a:pt x="11485" y="9028"/>
                </a:lnTo>
                <a:lnTo>
                  <a:pt x="11558" y="8979"/>
                </a:lnTo>
                <a:lnTo>
                  <a:pt x="11607" y="8906"/>
                </a:lnTo>
                <a:lnTo>
                  <a:pt x="11631" y="8833"/>
                </a:lnTo>
                <a:lnTo>
                  <a:pt x="11607" y="8760"/>
                </a:lnTo>
                <a:lnTo>
                  <a:pt x="11558" y="8712"/>
                </a:lnTo>
                <a:lnTo>
                  <a:pt x="11510" y="8663"/>
                </a:lnTo>
                <a:lnTo>
                  <a:pt x="11437" y="8639"/>
                </a:lnTo>
                <a:lnTo>
                  <a:pt x="11339" y="8663"/>
                </a:lnTo>
                <a:lnTo>
                  <a:pt x="11193" y="8736"/>
                </a:lnTo>
                <a:lnTo>
                  <a:pt x="11047" y="8833"/>
                </a:lnTo>
                <a:lnTo>
                  <a:pt x="10780" y="9028"/>
                </a:lnTo>
                <a:lnTo>
                  <a:pt x="10512" y="8785"/>
                </a:lnTo>
                <a:lnTo>
                  <a:pt x="10366" y="8687"/>
                </a:lnTo>
                <a:lnTo>
                  <a:pt x="10293" y="8639"/>
                </a:lnTo>
                <a:close/>
                <a:moveTo>
                  <a:pt x="12191" y="8322"/>
                </a:moveTo>
                <a:lnTo>
                  <a:pt x="14211" y="8347"/>
                </a:lnTo>
                <a:lnTo>
                  <a:pt x="14186" y="9028"/>
                </a:lnTo>
                <a:lnTo>
                  <a:pt x="14186" y="9368"/>
                </a:lnTo>
                <a:lnTo>
                  <a:pt x="14211" y="9709"/>
                </a:lnTo>
                <a:lnTo>
                  <a:pt x="14235" y="10171"/>
                </a:lnTo>
                <a:lnTo>
                  <a:pt x="13992" y="10147"/>
                </a:lnTo>
                <a:lnTo>
                  <a:pt x="13724" y="10147"/>
                </a:lnTo>
                <a:lnTo>
                  <a:pt x="13213" y="10171"/>
                </a:lnTo>
                <a:lnTo>
                  <a:pt x="12191" y="10196"/>
                </a:lnTo>
                <a:lnTo>
                  <a:pt x="12191" y="10196"/>
                </a:lnTo>
                <a:lnTo>
                  <a:pt x="12240" y="9247"/>
                </a:lnTo>
                <a:lnTo>
                  <a:pt x="12215" y="8785"/>
                </a:lnTo>
                <a:lnTo>
                  <a:pt x="12191" y="8322"/>
                </a:lnTo>
                <a:close/>
                <a:moveTo>
                  <a:pt x="7008" y="8420"/>
                </a:moveTo>
                <a:lnTo>
                  <a:pt x="7033" y="9320"/>
                </a:lnTo>
                <a:lnTo>
                  <a:pt x="7033" y="9782"/>
                </a:lnTo>
                <a:lnTo>
                  <a:pt x="7033" y="10220"/>
                </a:lnTo>
                <a:lnTo>
                  <a:pt x="5110" y="10220"/>
                </a:lnTo>
                <a:lnTo>
                  <a:pt x="5110" y="9368"/>
                </a:lnTo>
                <a:lnTo>
                  <a:pt x="5086" y="8541"/>
                </a:lnTo>
                <a:lnTo>
                  <a:pt x="6059" y="8493"/>
                </a:lnTo>
                <a:lnTo>
                  <a:pt x="7008" y="8420"/>
                </a:lnTo>
                <a:close/>
                <a:moveTo>
                  <a:pt x="9490" y="8322"/>
                </a:moveTo>
                <a:lnTo>
                  <a:pt x="9539" y="9052"/>
                </a:lnTo>
                <a:lnTo>
                  <a:pt x="9539" y="9417"/>
                </a:lnTo>
                <a:lnTo>
                  <a:pt x="9514" y="9782"/>
                </a:lnTo>
                <a:lnTo>
                  <a:pt x="9466" y="10220"/>
                </a:lnTo>
                <a:lnTo>
                  <a:pt x="7519" y="10220"/>
                </a:lnTo>
                <a:lnTo>
                  <a:pt x="7544" y="9782"/>
                </a:lnTo>
                <a:lnTo>
                  <a:pt x="7519" y="9320"/>
                </a:lnTo>
                <a:lnTo>
                  <a:pt x="7495" y="8420"/>
                </a:lnTo>
                <a:lnTo>
                  <a:pt x="7495" y="8395"/>
                </a:lnTo>
                <a:lnTo>
                  <a:pt x="7982" y="8371"/>
                </a:lnTo>
                <a:lnTo>
                  <a:pt x="9490" y="8322"/>
                </a:lnTo>
                <a:close/>
                <a:moveTo>
                  <a:pt x="11753" y="8322"/>
                </a:moveTo>
                <a:lnTo>
                  <a:pt x="11802" y="8906"/>
                </a:lnTo>
                <a:lnTo>
                  <a:pt x="11802" y="9563"/>
                </a:lnTo>
                <a:lnTo>
                  <a:pt x="11753" y="10196"/>
                </a:lnTo>
                <a:lnTo>
                  <a:pt x="11680" y="10196"/>
                </a:lnTo>
                <a:lnTo>
                  <a:pt x="9879" y="10220"/>
                </a:lnTo>
                <a:lnTo>
                  <a:pt x="9928" y="9879"/>
                </a:lnTo>
                <a:lnTo>
                  <a:pt x="9952" y="9490"/>
                </a:lnTo>
                <a:lnTo>
                  <a:pt x="9952" y="9101"/>
                </a:lnTo>
                <a:lnTo>
                  <a:pt x="9928" y="8712"/>
                </a:lnTo>
                <a:lnTo>
                  <a:pt x="9904" y="8322"/>
                </a:lnTo>
                <a:close/>
                <a:moveTo>
                  <a:pt x="2555" y="8298"/>
                </a:moveTo>
                <a:lnTo>
                  <a:pt x="2750" y="8371"/>
                </a:lnTo>
                <a:lnTo>
                  <a:pt x="2945" y="8420"/>
                </a:lnTo>
                <a:lnTo>
                  <a:pt x="3334" y="8468"/>
                </a:lnTo>
                <a:lnTo>
                  <a:pt x="3650" y="8517"/>
                </a:lnTo>
                <a:lnTo>
                  <a:pt x="3991" y="8517"/>
                </a:lnTo>
                <a:lnTo>
                  <a:pt x="4624" y="8541"/>
                </a:lnTo>
                <a:lnTo>
                  <a:pt x="4648" y="9368"/>
                </a:lnTo>
                <a:lnTo>
                  <a:pt x="4648" y="10220"/>
                </a:lnTo>
                <a:lnTo>
                  <a:pt x="3285" y="10220"/>
                </a:lnTo>
                <a:lnTo>
                  <a:pt x="2920" y="10244"/>
                </a:lnTo>
                <a:lnTo>
                  <a:pt x="2555" y="10293"/>
                </a:lnTo>
                <a:lnTo>
                  <a:pt x="2580" y="9393"/>
                </a:lnTo>
                <a:lnTo>
                  <a:pt x="2580" y="8931"/>
                </a:lnTo>
                <a:lnTo>
                  <a:pt x="2580" y="8468"/>
                </a:lnTo>
                <a:lnTo>
                  <a:pt x="2555" y="8298"/>
                </a:lnTo>
                <a:close/>
                <a:moveTo>
                  <a:pt x="14259" y="10658"/>
                </a:moveTo>
                <a:lnTo>
                  <a:pt x="14259" y="11023"/>
                </a:lnTo>
                <a:lnTo>
                  <a:pt x="14235" y="11364"/>
                </a:lnTo>
                <a:lnTo>
                  <a:pt x="14186" y="11972"/>
                </a:lnTo>
                <a:lnTo>
                  <a:pt x="14162" y="12288"/>
                </a:lnTo>
                <a:lnTo>
                  <a:pt x="14162" y="12434"/>
                </a:lnTo>
                <a:lnTo>
                  <a:pt x="14186" y="12579"/>
                </a:lnTo>
                <a:lnTo>
                  <a:pt x="14186" y="12579"/>
                </a:lnTo>
                <a:lnTo>
                  <a:pt x="13773" y="12556"/>
                </a:lnTo>
                <a:lnTo>
                  <a:pt x="13018" y="12532"/>
                </a:lnTo>
                <a:lnTo>
                  <a:pt x="12142" y="12556"/>
                </a:lnTo>
                <a:lnTo>
                  <a:pt x="12167" y="12167"/>
                </a:lnTo>
                <a:lnTo>
                  <a:pt x="12167" y="11777"/>
                </a:lnTo>
                <a:lnTo>
                  <a:pt x="12142" y="11412"/>
                </a:lnTo>
                <a:lnTo>
                  <a:pt x="12142" y="11023"/>
                </a:lnTo>
                <a:lnTo>
                  <a:pt x="12167" y="10731"/>
                </a:lnTo>
                <a:lnTo>
                  <a:pt x="13213" y="10707"/>
                </a:lnTo>
                <a:lnTo>
                  <a:pt x="14259" y="10658"/>
                </a:lnTo>
                <a:close/>
                <a:moveTo>
                  <a:pt x="11729" y="10731"/>
                </a:moveTo>
                <a:lnTo>
                  <a:pt x="11704" y="10828"/>
                </a:lnTo>
                <a:lnTo>
                  <a:pt x="11704" y="11266"/>
                </a:lnTo>
                <a:lnTo>
                  <a:pt x="11704" y="11704"/>
                </a:lnTo>
                <a:lnTo>
                  <a:pt x="11704" y="12142"/>
                </a:lnTo>
                <a:lnTo>
                  <a:pt x="11680" y="12580"/>
                </a:lnTo>
                <a:lnTo>
                  <a:pt x="11510" y="12580"/>
                </a:lnTo>
                <a:lnTo>
                  <a:pt x="9733" y="12653"/>
                </a:lnTo>
                <a:lnTo>
                  <a:pt x="9758" y="12556"/>
                </a:lnTo>
                <a:lnTo>
                  <a:pt x="9733" y="12459"/>
                </a:lnTo>
                <a:lnTo>
                  <a:pt x="9709" y="12240"/>
                </a:lnTo>
                <a:lnTo>
                  <a:pt x="9709" y="11850"/>
                </a:lnTo>
                <a:lnTo>
                  <a:pt x="9733" y="11461"/>
                </a:lnTo>
                <a:lnTo>
                  <a:pt x="9806" y="10755"/>
                </a:lnTo>
                <a:lnTo>
                  <a:pt x="11729" y="10731"/>
                </a:lnTo>
                <a:close/>
                <a:moveTo>
                  <a:pt x="2555" y="10609"/>
                </a:moveTo>
                <a:lnTo>
                  <a:pt x="2872" y="10658"/>
                </a:lnTo>
                <a:lnTo>
                  <a:pt x="3188" y="10707"/>
                </a:lnTo>
                <a:lnTo>
                  <a:pt x="3845" y="10707"/>
                </a:lnTo>
                <a:lnTo>
                  <a:pt x="4624" y="10731"/>
                </a:lnTo>
                <a:lnTo>
                  <a:pt x="4599" y="11680"/>
                </a:lnTo>
                <a:lnTo>
                  <a:pt x="4575" y="12653"/>
                </a:lnTo>
                <a:lnTo>
                  <a:pt x="4064" y="12629"/>
                </a:lnTo>
                <a:lnTo>
                  <a:pt x="3553" y="12629"/>
                </a:lnTo>
                <a:lnTo>
                  <a:pt x="3042" y="12653"/>
                </a:lnTo>
                <a:lnTo>
                  <a:pt x="2555" y="12702"/>
                </a:lnTo>
                <a:lnTo>
                  <a:pt x="2555" y="11680"/>
                </a:lnTo>
                <a:lnTo>
                  <a:pt x="2531" y="10634"/>
                </a:lnTo>
                <a:lnTo>
                  <a:pt x="2555" y="10609"/>
                </a:lnTo>
                <a:close/>
                <a:moveTo>
                  <a:pt x="5378" y="10731"/>
                </a:moveTo>
                <a:lnTo>
                  <a:pt x="6984" y="10755"/>
                </a:lnTo>
                <a:lnTo>
                  <a:pt x="6887" y="12045"/>
                </a:lnTo>
                <a:lnTo>
                  <a:pt x="6862" y="12386"/>
                </a:lnTo>
                <a:lnTo>
                  <a:pt x="6887" y="12556"/>
                </a:lnTo>
                <a:lnTo>
                  <a:pt x="6911" y="12653"/>
                </a:lnTo>
                <a:lnTo>
                  <a:pt x="6960" y="12702"/>
                </a:lnTo>
                <a:lnTo>
                  <a:pt x="6035" y="12702"/>
                </a:lnTo>
                <a:lnTo>
                  <a:pt x="5110" y="12678"/>
                </a:lnTo>
                <a:lnTo>
                  <a:pt x="5062" y="12678"/>
                </a:lnTo>
                <a:lnTo>
                  <a:pt x="5062" y="12653"/>
                </a:lnTo>
                <a:lnTo>
                  <a:pt x="5062" y="11704"/>
                </a:lnTo>
                <a:lnTo>
                  <a:pt x="5110" y="10731"/>
                </a:lnTo>
                <a:close/>
                <a:moveTo>
                  <a:pt x="9393" y="10755"/>
                </a:moveTo>
                <a:lnTo>
                  <a:pt x="9296" y="11583"/>
                </a:lnTo>
                <a:lnTo>
                  <a:pt x="9271" y="11826"/>
                </a:lnTo>
                <a:lnTo>
                  <a:pt x="9247" y="12118"/>
                </a:lnTo>
                <a:lnTo>
                  <a:pt x="9271" y="12288"/>
                </a:lnTo>
                <a:lnTo>
                  <a:pt x="9271" y="12434"/>
                </a:lnTo>
                <a:lnTo>
                  <a:pt x="9320" y="12556"/>
                </a:lnTo>
                <a:lnTo>
                  <a:pt x="9369" y="12678"/>
                </a:lnTo>
                <a:lnTo>
                  <a:pt x="8225" y="12702"/>
                </a:lnTo>
                <a:lnTo>
                  <a:pt x="7325" y="12702"/>
                </a:lnTo>
                <a:lnTo>
                  <a:pt x="7349" y="12678"/>
                </a:lnTo>
                <a:lnTo>
                  <a:pt x="7373" y="12264"/>
                </a:lnTo>
                <a:lnTo>
                  <a:pt x="7398" y="11777"/>
                </a:lnTo>
                <a:lnTo>
                  <a:pt x="7471" y="10755"/>
                </a:lnTo>
                <a:close/>
                <a:moveTo>
                  <a:pt x="13578" y="5451"/>
                </a:moveTo>
                <a:lnTo>
                  <a:pt x="13335" y="5475"/>
                </a:lnTo>
                <a:lnTo>
                  <a:pt x="12945" y="5500"/>
                </a:lnTo>
                <a:lnTo>
                  <a:pt x="11607" y="5573"/>
                </a:lnTo>
                <a:lnTo>
                  <a:pt x="10950" y="5621"/>
                </a:lnTo>
                <a:lnTo>
                  <a:pt x="10293" y="5646"/>
                </a:lnTo>
                <a:lnTo>
                  <a:pt x="9150" y="5621"/>
                </a:lnTo>
                <a:lnTo>
                  <a:pt x="8006" y="5621"/>
                </a:lnTo>
                <a:lnTo>
                  <a:pt x="6887" y="5597"/>
                </a:lnTo>
                <a:lnTo>
                  <a:pt x="5743" y="5597"/>
                </a:lnTo>
                <a:lnTo>
                  <a:pt x="4624" y="5621"/>
                </a:lnTo>
                <a:lnTo>
                  <a:pt x="3504" y="5646"/>
                </a:lnTo>
                <a:lnTo>
                  <a:pt x="3188" y="5646"/>
                </a:lnTo>
                <a:lnTo>
                  <a:pt x="2872" y="5621"/>
                </a:lnTo>
                <a:lnTo>
                  <a:pt x="2531" y="5621"/>
                </a:lnTo>
                <a:lnTo>
                  <a:pt x="2385" y="5670"/>
                </a:lnTo>
                <a:lnTo>
                  <a:pt x="2239" y="5719"/>
                </a:lnTo>
                <a:lnTo>
                  <a:pt x="2190" y="5792"/>
                </a:lnTo>
                <a:lnTo>
                  <a:pt x="2166" y="5865"/>
                </a:lnTo>
                <a:lnTo>
                  <a:pt x="2190" y="5938"/>
                </a:lnTo>
                <a:lnTo>
                  <a:pt x="2239" y="5986"/>
                </a:lnTo>
                <a:lnTo>
                  <a:pt x="2166" y="6108"/>
                </a:lnTo>
                <a:lnTo>
                  <a:pt x="2117" y="6254"/>
                </a:lnTo>
                <a:lnTo>
                  <a:pt x="2093" y="6522"/>
                </a:lnTo>
                <a:lnTo>
                  <a:pt x="2069" y="6935"/>
                </a:lnTo>
                <a:lnTo>
                  <a:pt x="2069" y="7325"/>
                </a:lnTo>
                <a:lnTo>
                  <a:pt x="2117" y="8128"/>
                </a:lnTo>
                <a:lnTo>
                  <a:pt x="2166" y="8736"/>
                </a:lnTo>
                <a:lnTo>
                  <a:pt x="2166" y="9344"/>
                </a:lnTo>
                <a:lnTo>
                  <a:pt x="2142" y="10561"/>
                </a:lnTo>
                <a:lnTo>
                  <a:pt x="2117" y="11753"/>
                </a:lnTo>
                <a:lnTo>
                  <a:pt x="2093" y="12361"/>
                </a:lnTo>
                <a:lnTo>
                  <a:pt x="2117" y="12970"/>
                </a:lnTo>
                <a:lnTo>
                  <a:pt x="2117" y="13043"/>
                </a:lnTo>
                <a:lnTo>
                  <a:pt x="2166" y="13116"/>
                </a:lnTo>
                <a:lnTo>
                  <a:pt x="2215" y="13164"/>
                </a:lnTo>
                <a:lnTo>
                  <a:pt x="2288" y="13189"/>
                </a:lnTo>
                <a:lnTo>
                  <a:pt x="2361" y="13189"/>
                </a:lnTo>
                <a:lnTo>
                  <a:pt x="2434" y="13164"/>
                </a:lnTo>
                <a:lnTo>
                  <a:pt x="2482" y="13116"/>
                </a:lnTo>
                <a:lnTo>
                  <a:pt x="2531" y="13067"/>
                </a:lnTo>
                <a:lnTo>
                  <a:pt x="3821" y="13067"/>
                </a:lnTo>
                <a:lnTo>
                  <a:pt x="4453" y="13091"/>
                </a:lnTo>
                <a:lnTo>
                  <a:pt x="5110" y="13091"/>
                </a:lnTo>
                <a:lnTo>
                  <a:pt x="6668" y="13140"/>
                </a:lnTo>
                <a:lnTo>
                  <a:pt x="8225" y="13140"/>
                </a:lnTo>
                <a:lnTo>
                  <a:pt x="9758" y="13116"/>
                </a:lnTo>
                <a:lnTo>
                  <a:pt x="11315" y="13067"/>
                </a:lnTo>
                <a:lnTo>
                  <a:pt x="12118" y="13043"/>
                </a:lnTo>
                <a:lnTo>
                  <a:pt x="12921" y="13091"/>
                </a:lnTo>
                <a:lnTo>
                  <a:pt x="14600" y="13091"/>
                </a:lnTo>
                <a:lnTo>
                  <a:pt x="14649" y="13043"/>
                </a:lnTo>
                <a:lnTo>
                  <a:pt x="14722" y="13018"/>
                </a:lnTo>
                <a:lnTo>
                  <a:pt x="14746" y="12970"/>
                </a:lnTo>
                <a:lnTo>
                  <a:pt x="14795" y="12897"/>
                </a:lnTo>
                <a:lnTo>
                  <a:pt x="14795" y="12824"/>
                </a:lnTo>
                <a:lnTo>
                  <a:pt x="14795" y="12775"/>
                </a:lnTo>
                <a:lnTo>
                  <a:pt x="14746" y="12702"/>
                </a:lnTo>
                <a:lnTo>
                  <a:pt x="14746" y="12678"/>
                </a:lnTo>
                <a:lnTo>
                  <a:pt x="14673" y="12605"/>
                </a:lnTo>
                <a:lnTo>
                  <a:pt x="14697" y="12507"/>
                </a:lnTo>
                <a:lnTo>
                  <a:pt x="14770" y="11753"/>
                </a:lnTo>
                <a:lnTo>
                  <a:pt x="14795" y="11023"/>
                </a:lnTo>
                <a:lnTo>
                  <a:pt x="14770" y="10269"/>
                </a:lnTo>
                <a:lnTo>
                  <a:pt x="14722" y="9514"/>
                </a:lnTo>
                <a:lnTo>
                  <a:pt x="14697" y="8979"/>
                </a:lnTo>
                <a:lnTo>
                  <a:pt x="14722" y="8468"/>
                </a:lnTo>
                <a:lnTo>
                  <a:pt x="14770" y="7398"/>
                </a:lnTo>
                <a:lnTo>
                  <a:pt x="14795" y="7033"/>
                </a:lnTo>
                <a:lnTo>
                  <a:pt x="14770" y="6668"/>
                </a:lnTo>
                <a:lnTo>
                  <a:pt x="14722" y="6327"/>
                </a:lnTo>
                <a:lnTo>
                  <a:pt x="14624" y="5986"/>
                </a:lnTo>
                <a:lnTo>
                  <a:pt x="14624" y="5889"/>
                </a:lnTo>
                <a:lnTo>
                  <a:pt x="14600" y="5816"/>
                </a:lnTo>
                <a:lnTo>
                  <a:pt x="14551" y="5719"/>
                </a:lnTo>
                <a:lnTo>
                  <a:pt x="14478" y="5670"/>
                </a:lnTo>
                <a:lnTo>
                  <a:pt x="14381" y="5597"/>
                </a:lnTo>
                <a:lnTo>
                  <a:pt x="14284" y="5548"/>
                </a:lnTo>
                <a:lnTo>
                  <a:pt x="14065" y="5500"/>
                </a:lnTo>
                <a:lnTo>
                  <a:pt x="13846" y="5475"/>
                </a:lnTo>
                <a:lnTo>
                  <a:pt x="13578" y="5451"/>
                </a:lnTo>
                <a:close/>
                <a:moveTo>
                  <a:pt x="3796" y="4137"/>
                </a:moveTo>
                <a:lnTo>
                  <a:pt x="4916" y="4161"/>
                </a:lnTo>
                <a:lnTo>
                  <a:pt x="6059" y="4186"/>
                </a:lnTo>
                <a:lnTo>
                  <a:pt x="7179" y="4234"/>
                </a:lnTo>
                <a:lnTo>
                  <a:pt x="8322" y="4283"/>
                </a:lnTo>
                <a:lnTo>
                  <a:pt x="9393" y="4259"/>
                </a:lnTo>
                <a:lnTo>
                  <a:pt x="10463" y="4234"/>
                </a:lnTo>
                <a:lnTo>
                  <a:pt x="11534" y="4210"/>
                </a:lnTo>
                <a:lnTo>
                  <a:pt x="12605" y="4234"/>
                </a:lnTo>
                <a:lnTo>
                  <a:pt x="13529" y="4259"/>
                </a:lnTo>
                <a:lnTo>
                  <a:pt x="13992" y="4234"/>
                </a:lnTo>
                <a:lnTo>
                  <a:pt x="14478" y="4210"/>
                </a:lnTo>
                <a:lnTo>
                  <a:pt x="14916" y="4186"/>
                </a:lnTo>
                <a:lnTo>
                  <a:pt x="15379" y="4186"/>
                </a:lnTo>
                <a:lnTo>
                  <a:pt x="15817" y="4210"/>
                </a:lnTo>
                <a:lnTo>
                  <a:pt x="16060" y="4234"/>
                </a:lnTo>
                <a:lnTo>
                  <a:pt x="16279" y="4283"/>
                </a:lnTo>
                <a:lnTo>
                  <a:pt x="16303" y="4283"/>
                </a:lnTo>
                <a:lnTo>
                  <a:pt x="16303" y="4697"/>
                </a:lnTo>
                <a:lnTo>
                  <a:pt x="16279" y="5086"/>
                </a:lnTo>
                <a:lnTo>
                  <a:pt x="16230" y="6084"/>
                </a:lnTo>
                <a:lnTo>
                  <a:pt x="16206" y="7081"/>
                </a:lnTo>
                <a:lnTo>
                  <a:pt x="16182" y="9077"/>
                </a:lnTo>
                <a:lnTo>
                  <a:pt x="16157" y="10050"/>
                </a:lnTo>
                <a:lnTo>
                  <a:pt x="16133" y="10999"/>
                </a:lnTo>
                <a:lnTo>
                  <a:pt x="16157" y="11534"/>
                </a:lnTo>
                <a:lnTo>
                  <a:pt x="16206" y="12045"/>
                </a:lnTo>
                <a:lnTo>
                  <a:pt x="16279" y="12556"/>
                </a:lnTo>
                <a:lnTo>
                  <a:pt x="16328" y="13067"/>
                </a:lnTo>
                <a:lnTo>
                  <a:pt x="16328" y="13627"/>
                </a:lnTo>
                <a:lnTo>
                  <a:pt x="16303" y="14186"/>
                </a:lnTo>
                <a:lnTo>
                  <a:pt x="15281" y="14284"/>
                </a:lnTo>
                <a:lnTo>
                  <a:pt x="14259" y="14332"/>
                </a:lnTo>
                <a:lnTo>
                  <a:pt x="13213" y="14357"/>
                </a:lnTo>
                <a:lnTo>
                  <a:pt x="12191" y="14381"/>
                </a:lnTo>
                <a:lnTo>
                  <a:pt x="11096" y="14405"/>
                </a:lnTo>
                <a:lnTo>
                  <a:pt x="10025" y="14430"/>
                </a:lnTo>
                <a:lnTo>
                  <a:pt x="7860" y="14527"/>
                </a:lnTo>
                <a:lnTo>
                  <a:pt x="6789" y="14551"/>
                </a:lnTo>
                <a:lnTo>
                  <a:pt x="5719" y="14551"/>
                </a:lnTo>
                <a:lnTo>
                  <a:pt x="3602" y="14478"/>
                </a:lnTo>
                <a:lnTo>
                  <a:pt x="2604" y="14478"/>
                </a:lnTo>
                <a:lnTo>
                  <a:pt x="1606" y="14503"/>
                </a:lnTo>
                <a:lnTo>
                  <a:pt x="1047" y="14478"/>
                </a:lnTo>
                <a:lnTo>
                  <a:pt x="779" y="14478"/>
                </a:lnTo>
                <a:lnTo>
                  <a:pt x="633" y="14503"/>
                </a:lnTo>
                <a:lnTo>
                  <a:pt x="512" y="14527"/>
                </a:lnTo>
                <a:lnTo>
                  <a:pt x="463" y="13700"/>
                </a:lnTo>
                <a:lnTo>
                  <a:pt x="439" y="12848"/>
                </a:lnTo>
                <a:lnTo>
                  <a:pt x="439" y="11169"/>
                </a:lnTo>
                <a:lnTo>
                  <a:pt x="463" y="9466"/>
                </a:lnTo>
                <a:lnTo>
                  <a:pt x="487" y="7787"/>
                </a:lnTo>
                <a:lnTo>
                  <a:pt x="487" y="6887"/>
                </a:lnTo>
                <a:lnTo>
                  <a:pt x="463" y="5986"/>
                </a:lnTo>
                <a:lnTo>
                  <a:pt x="439" y="5086"/>
                </a:lnTo>
                <a:lnTo>
                  <a:pt x="463" y="4648"/>
                </a:lnTo>
                <a:lnTo>
                  <a:pt x="463" y="4186"/>
                </a:lnTo>
                <a:lnTo>
                  <a:pt x="804" y="4161"/>
                </a:lnTo>
                <a:lnTo>
                  <a:pt x="1144" y="4186"/>
                </a:lnTo>
                <a:lnTo>
                  <a:pt x="1801" y="4210"/>
                </a:lnTo>
                <a:lnTo>
                  <a:pt x="2288" y="4210"/>
                </a:lnTo>
                <a:lnTo>
                  <a:pt x="2799" y="4186"/>
                </a:lnTo>
                <a:lnTo>
                  <a:pt x="3285" y="4161"/>
                </a:lnTo>
                <a:lnTo>
                  <a:pt x="3796" y="4137"/>
                </a:lnTo>
                <a:close/>
                <a:moveTo>
                  <a:pt x="15671" y="14770"/>
                </a:moveTo>
                <a:lnTo>
                  <a:pt x="15500" y="14965"/>
                </a:lnTo>
                <a:lnTo>
                  <a:pt x="15403" y="15062"/>
                </a:lnTo>
                <a:lnTo>
                  <a:pt x="15354" y="15184"/>
                </a:lnTo>
                <a:lnTo>
                  <a:pt x="15087" y="15184"/>
                </a:lnTo>
                <a:lnTo>
                  <a:pt x="15184" y="14989"/>
                </a:lnTo>
                <a:lnTo>
                  <a:pt x="15208" y="14892"/>
                </a:lnTo>
                <a:lnTo>
                  <a:pt x="15233" y="14770"/>
                </a:lnTo>
                <a:close/>
                <a:moveTo>
                  <a:pt x="15038" y="14795"/>
                </a:moveTo>
                <a:lnTo>
                  <a:pt x="14965" y="14868"/>
                </a:lnTo>
                <a:lnTo>
                  <a:pt x="14868" y="15014"/>
                </a:lnTo>
                <a:lnTo>
                  <a:pt x="14770" y="15184"/>
                </a:lnTo>
                <a:lnTo>
                  <a:pt x="14405" y="15208"/>
                </a:lnTo>
                <a:lnTo>
                  <a:pt x="14527" y="15014"/>
                </a:lnTo>
                <a:lnTo>
                  <a:pt x="14649" y="14795"/>
                </a:lnTo>
                <a:close/>
                <a:moveTo>
                  <a:pt x="10877" y="14843"/>
                </a:moveTo>
                <a:lnTo>
                  <a:pt x="10755" y="15014"/>
                </a:lnTo>
                <a:lnTo>
                  <a:pt x="10634" y="15233"/>
                </a:lnTo>
                <a:lnTo>
                  <a:pt x="10220" y="15233"/>
                </a:lnTo>
                <a:lnTo>
                  <a:pt x="10293" y="15038"/>
                </a:lnTo>
                <a:lnTo>
                  <a:pt x="10342" y="14868"/>
                </a:lnTo>
                <a:lnTo>
                  <a:pt x="10877" y="14843"/>
                </a:lnTo>
                <a:close/>
                <a:moveTo>
                  <a:pt x="11753" y="14819"/>
                </a:moveTo>
                <a:lnTo>
                  <a:pt x="11729" y="14868"/>
                </a:lnTo>
                <a:lnTo>
                  <a:pt x="11607" y="15038"/>
                </a:lnTo>
                <a:lnTo>
                  <a:pt x="11485" y="15233"/>
                </a:lnTo>
                <a:lnTo>
                  <a:pt x="11072" y="15233"/>
                </a:lnTo>
                <a:lnTo>
                  <a:pt x="11169" y="15038"/>
                </a:lnTo>
                <a:lnTo>
                  <a:pt x="11291" y="14843"/>
                </a:lnTo>
                <a:lnTo>
                  <a:pt x="11753" y="14819"/>
                </a:lnTo>
                <a:close/>
                <a:moveTo>
                  <a:pt x="12532" y="14819"/>
                </a:moveTo>
                <a:lnTo>
                  <a:pt x="12507" y="14868"/>
                </a:lnTo>
                <a:lnTo>
                  <a:pt x="12313" y="15233"/>
                </a:lnTo>
                <a:lnTo>
                  <a:pt x="11899" y="15233"/>
                </a:lnTo>
                <a:lnTo>
                  <a:pt x="12021" y="15014"/>
                </a:lnTo>
                <a:lnTo>
                  <a:pt x="12069" y="14916"/>
                </a:lnTo>
                <a:lnTo>
                  <a:pt x="12094" y="14819"/>
                </a:lnTo>
                <a:close/>
                <a:moveTo>
                  <a:pt x="13529" y="14819"/>
                </a:moveTo>
                <a:lnTo>
                  <a:pt x="13481" y="14868"/>
                </a:lnTo>
                <a:lnTo>
                  <a:pt x="13237" y="15233"/>
                </a:lnTo>
                <a:lnTo>
                  <a:pt x="12678" y="15233"/>
                </a:lnTo>
                <a:lnTo>
                  <a:pt x="12775" y="15014"/>
                </a:lnTo>
                <a:lnTo>
                  <a:pt x="12897" y="14819"/>
                </a:lnTo>
                <a:close/>
                <a:moveTo>
                  <a:pt x="14357" y="14795"/>
                </a:moveTo>
                <a:lnTo>
                  <a:pt x="14186" y="15014"/>
                </a:lnTo>
                <a:lnTo>
                  <a:pt x="14016" y="15208"/>
                </a:lnTo>
                <a:lnTo>
                  <a:pt x="13627" y="15233"/>
                </a:lnTo>
                <a:lnTo>
                  <a:pt x="13724" y="15062"/>
                </a:lnTo>
                <a:lnTo>
                  <a:pt x="13846" y="14868"/>
                </a:lnTo>
                <a:lnTo>
                  <a:pt x="13870" y="14819"/>
                </a:lnTo>
                <a:lnTo>
                  <a:pt x="14357" y="14795"/>
                </a:lnTo>
                <a:close/>
                <a:moveTo>
                  <a:pt x="10025" y="14868"/>
                </a:moveTo>
                <a:lnTo>
                  <a:pt x="9952" y="14989"/>
                </a:lnTo>
                <a:lnTo>
                  <a:pt x="9831" y="15233"/>
                </a:lnTo>
                <a:lnTo>
                  <a:pt x="9320" y="15257"/>
                </a:lnTo>
                <a:lnTo>
                  <a:pt x="9417" y="15087"/>
                </a:lnTo>
                <a:lnTo>
                  <a:pt x="9514" y="14892"/>
                </a:lnTo>
                <a:lnTo>
                  <a:pt x="10025" y="14868"/>
                </a:lnTo>
                <a:close/>
                <a:moveTo>
                  <a:pt x="9101" y="14916"/>
                </a:moveTo>
                <a:lnTo>
                  <a:pt x="9052" y="14989"/>
                </a:lnTo>
                <a:lnTo>
                  <a:pt x="8955" y="15111"/>
                </a:lnTo>
                <a:lnTo>
                  <a:pt x="8858" y="15281"/>
                </a:lnTo>
                <a:lnTo>
                  <a:pt x="8663" y="15281"/>
                </a:lnTo>
                <a:lnTo>
                  <a:pt x="8663" y="15257"/>
                </a:lnTo>
                <a:lnTo>
                  <a:pt x="8809" y="14916"/>
                </a:lnTo>
                <a:close/>
                <a:moveTo>
                  <a:pt x="8468" y="14941"/>
                </a:moveTo>
                <a:lnTo>
                  <a:pt x="8395" y="15038"/>
                </a:lnTo>
                <a:lnTo>
                  <a:pt x="8225" y="15281"/>
                </a:lnTo>
                <a:lnTo>
                  <a:pt x="7738" y="15306"/>
                </a:lnTo>
                <a:lnTo>
                  <a:pt x="7763" y="15281"/>
                </a:lnTo>
                <a:lnTo>
                  <a:pt x="7836" y="15135"/>
                </a:lnTo>
                <a:lnTo>
                  <a:pt x="7909" y="14965"/>
                </a:lnTo>
                <a:lnTo>
                  <a:pt x="8468" y="14941"/>
                </a:lnTo>
                <a:close/>
                <a:moveTo>
                  <a:pt x="16303" y="14746"/>
                </a:moveTo>
                <a:lnTo>
                  <a:pt x="16303" y="15014"/>
                </a:lnTo>
                <a:lnTo>
                  <a:pt x="16303" y="15306"/>
                </a:lnTo>
                <a:lnTo>
                  <a:pt x="16182" y="15257"/>
                </a:lnTo>
                <a:lnTo>
                  <a:pt x="16084" y="15233"/>
                </a:lnTo>
                <a:lnTo>
                  <a:pt x="15841" y="15208"/>
                </a:lnTo>
                <a:lnTo>
                  <a:pt x="15987" y="14989"/>
                </a:lnTo>
                <a:lnTo>
                  <a:pt x="16157" y="14746"/>
                </a:lnTo>
                <a:close/>
                <a:moveTo>
                  <a:pt x="7617" y="14965"/>
                </a:moveTo>
                <a:lnTo>
                  <a:pt x="7471" y="15160"/>
                </a:lnTo>
                <a:lnTo>
                  <a:pt x="7349" y="15330"/>
                </a:lnTo>
                <a:lnTo>
                  <a:pt x="6911" y="15330"/>
                </a:lnTo>
                <a:lnTo>
                  <a:pt x="6984" y="15160"/>
                </a:lnTo>
                <a:lnTo>
                  <a:pt x="7057" y="14965"/>
                </a:lnTo>
                <a:close/>
                <a:moveTo>
                  <a:pt x="6716" y="14965"/>
                </a:moveTo>
                <a:lnTo>
                  <a:pt x="6570" y="15160"/>
                </a:lnTo>
                <a:lnTo>
                  <a:pt x="6449" y="15354"/>
                </a:lnTo>
                <a:lnTo>
                  <a:pt x="5889" y="15379"/>
                </a:lnTo>
                <a:lnTo>
                  <a:pt x="5889" y="15379"/>
                </a:lnTo>
                <a:lnTo>
                  <a:pt x="6011" y="15257"/>
                </a:lnTo>
                <a:lnTo>
                  <a:pt x="6132" y="15135"/>
                </a:lnTo>
                <a:lnTo>
                  <a:pt x="6254" y="15038"/>
                </a:lnTo>
                <a:lnTo>
                  <a:pt x="6376" y="14965"/>
                </a:lnTo>
                <a:close/>
                <a:moveTo>
                  <a:pt x="5256" y="14941"/>
                </a:moveTo>
                <a:lnTo>
                  <a:pt x="5865" y="14965"/>
                </a:lnTo>
                <a:lnTo>
                  <a:pt x="5792" y="15038"/>
                </a:lnTo>
                <a:lnTo>
                  <a:pt x="5646" y="15184"/>
                </a:lnTo>
                <a:lnTo>
                  <a:pt x="5500" y="15379"/>
                </a:lnTo>
                <a:lnTo>
                  <a:pt x="4672" y="15379"/>
                </a:lnTo>
                <a:lnTo>
                  <a:pt x="4867" y="15233"/>
                </a:lnTo>
                <a:lnTo>
                  <a:pt x="5062" y="15135"/>
                </a:lnTo>
                <a:lnTo>
                  <a:pt x="5183" y="15038"/>
                </a:lnTo>
                <a:lnTo>
                  <a:pt x="5232" y="14989"/>
                </a:lnTo>
                <a:lnTo>
                  <a:pt x="5256" y="14941"/>
                </a:lnTo>
                <a:close/>
                <a:moveTo>
                  <a:pt x="4113" y="14916"/>
                </a:moveTo>
                <a:lnTo>
                  <a:pt x="4745" y="14941"/>
                </a:lnTo>
                <a:lnTo>
                  <a:pt x="4624" y="15038"/>
                </a:lnTo>
                <a:lnTo>
                  <a:pt x="4453" y="15184"/>
                </a:lnTo>
                <a:lnTo>
                  <a:pt x="4307" y="15354"/>
                </a:lnTo>
                <a:lnTo>
                  <a:pt x="4283" y="15403"/>
                </a:lnTo>
                <a:lnTo>
                  <a:pt x="3626" y="15403"/>
                </a:lnTo>
                <a:lnTo>
                  <a:pt x="3650" y="15354"/>
                </a:lnTo>
                <a:lnTo>
                  <a:pt x="3894" y="15087"/>
                </a:lnTo>
                <a:lnTo>
                  <a:pt x="4113" y="14916"/>
                </a:lnTo>
                <a:close/>
                <a:moveTo>
                  <a:pt x="1874" y="14892"/>
                </a:moveTo>
                <a:lnTo>
                  <a:pt x="1801" y="14965"/>
                </a:lnTo>
                <a:lnTo>
                  <a:pt x="1631" y="15184"/>
                </a:lnTo>
                <a:lnTo>
                  <a:pt x="1558" y="15281"/>
                </a:lnTo>
                <a:lnTo>
                  <a:pt x="1509" y="15427"/>
                </a:lnTo>
                <a:lnTo>
                  <a:pt x="1217" y="15427"/>
                </a:lnTo>
                <a:lnTo>
                  <a:pt x="1266" y="15354"/>
                </a:lnTo>
                <a:lnTo>
                  <a:pt x="1436" y="15208"/>
                </a:lnTo>
                <a:lnTo>
                  <a:pt x="1509" y="15160"/>
                </a:lnTo>
                <a:lnTo>
                  <a:pt x="1558" y="15135"/>
                </a:lnTo>
                <a:lnTo>
                  <a:pt x="1606" y="15087"/>
                </a:lnTo>
                <a:lnTo>
                  <a:pt x="1631" y="15038"/>
                </a:lnTo>
                <a:lnTo>
                  <a:pt x="1631" y="14965"/>
                </a:lnTo>
                <a:lnTo>
                  <a:pt x="1631" y="14892"/>
                </a:lnTo>
                <a:close/>
                <a:moveTo>
                  <a:pt x="2750" y="14892"/>
                </a:moveTo>
                <a:lnTo>
                  <a:pt x="2726" y="14916"/>
                </a:lnTo>
                <a:lnTo>
                  <a:pt x="2628" y="15087"/>
                </a:lnTo>
                <a:lnTo>
                  <a:pt x="2555" y="15233"/>
                </a:lnTo>
                <a:lnTo>
                  <a:pt x="2531" y="15330"/>
                </a:lnTo>
                <a:lnTo>
                  <a:pt x="2531" y="15427"/>
                </a:lnTo>
                <a:lnTo>
                  <a:pt x="1898" y="15427"/>
                </a:lnTo>
                <a:lnTo>
                  <a:pt x="2093" y="15233"/>
                </a:lnTo>
                <a:lnTo>
                  <a:pt x="2190" y="15135"/>
                </a:lnTo>
                <a:lnTo>
                  <a:pt x="2312" y="15038"/>
                </a:lnTo>
                <a:lnTo>
                  <a:pt x="2409" y="14989"/>
                </a:lnTo>
                <a:lnTo>
                  <a:pt x="2482" y="14892"/>
                </a:lnTo>
                <a:close/>
                <a:moveTo>
                  <a:pt x="3553" y="14892"/>
                </a:moveTo>
                <a:lnTo>
                  <a:pt x="3431" y="15062"/>
                </a:lnTo>
                <a:lnTo>
                  <a:pt x="3310" y="15208"/>
                </a:lnTo>
                <a:lnTo>
                  <a:pt x="3261" y="15306"/>
                </a:lnTo>
                <a:lnTo>
                  <a:pt x="3188" y="15403"/>
                </a:lnTo>
                <a:lnTo>
                  <a:pt x="2920" y="15427"/>
                </a:lnTo>
                <a:lnTo>
                  <a:pt x="2823" y="15427"/>
                </a:lnTo>
                <a:lnTo>
                  <a:pt x="2969" y="15233"/>
                </a:lnTo>
                <a:lnTo>
                  <a:pt x="3066" y="15111"/>
                </a:lnTo>
                <a:lnTo>
                  <a:pt x="3164" y="14989"/>
                </a:lnTo>
                <a:lnTo>
                  <a:pt x="3285" y="14892"/>
                </a:lnTo>
                <a:close/>
                <a:moveTo>
                  <a:pt x="877" y="14868"/>
                </a:moveTo>
                <a:lnTo>
                  <a:pt x="1193" y="14892"/>
                </a:lnTo>
                <a:lnTo>
                  <a:pt x="1023" y="15038"/>
                </a:lnTo>
                <a:lnTo>
                  <a:pt x="877" y="15233"/>
                </a:lnTo>
                <a:lnTo>
                  <a:pt x="804" y="15330"/>
                </a:lnTo>
                <a:lnTo>
                  <a:pt x="755" y="15452"/>
                </a:lnTo>
                <a:lnTo>
                  <a:pt x="585" y="15452"/>
                </a:lnTo>
                <a:lnTo>
                  <a:pt x="536" y="14868"/>
                </a:lnTo>
                <a:close/>
                <a:moveTo>
                  <a:pt x="13894" y="1"/>
                </a:moveTo>
                <a:lnTo>
                  <a:pt x="13724" y="49"/>
                </a:lnTo>
                <a:lnTo>
                  <a:pt x="13578" y="122"/>
                </a:lnTo>
                <a:lnTo>
                  <a:pt x="13456" y="220"/>
                </a:lnTo>
                <a:lnTo>
                  <a:pt x="13335" y="341"/>
                </a:lnTo>
                <a:lnTo>
                  <a:pt x="13262" y="463"/>
                </a:lnTo>
                <a:lnTo>
                  <a:pt x="13189" y="609"/>
                </a:lnTo>
                <a:lnTo>
                  <a:pt x="13116" y="779"/>
                </a:lnTo>
                <a:lnTo>
                  <a:pt x="13067" y="925"/>
                </a:lnTo>
                <a:lnTo>
                  <a:pt x="11996" y="925"/>
                </a:lnTo>
                <a:lnTo>
                  <a:pt x="10901" y="950"/>
                </a:lnTo>
                <a:lnTo>
                  <a:pt x="9831" y="974"/>
                </a:lnTo>
                <a:lnTo>
                  <a:pt x="8736" y="974"/>
                </a:lnTo>
                <a:lnTo>
                  <a:pt x="7641" y="998"/>
                </a:lnTo>
                <a:lnTo>
                  <a:pt x="6108" y="974"/>
                </a:lnTo>
                <a:lnTo>
                  <a:pt x="4599" y="950"/>
                </a:lnTo>
                <a:lnTo>
                  <a:pt x="4648" y="852"/>
                </a:lnTo>
                <a:lnTo>
                  <a:pt x="4624" y="731"/>
                </a:lnTo>
                <a:lnTo>
                  <a:pt x="4599" y="609"/>
                </a:lnTo>
                <a:lnTo>
                  <a:pt x="4526" y="487"/>
                </a:lnTo>
                <a:lnTo>
                  <a:pt x="4429" y="366"/>
                </a:lnTo>
                <a:lnTo>
                  <a:pt x="4332" y="293"/>
                </a:lnTo>
                <a:lnTo>
                  <a:pt x="4210" y="220"/>
                </a:lnTo>
                <a:lnTo>
                  <a:pt x="4088" y="171"/>
                </a:lnTo>
                <a:lnTo>
                  <a:pt x="3894" y="147"/>
                </a:lnTo>
                <a:lnTo>
                  <a:pt x="3723" y="147"/>
                </a:lnTo>
                <a:lnTo>
                  <a:pt x="3553" y="220"/>
                </a:lnTo>
                <a:lnTo>
                  <a:pt x="3407" y="317"/>
                </a:lnTo>
                <a:lnTo>
                  <a:pt x="3285" y="439"/>
                </a:lnTo>
                <a:lnTo>
                  <a:pt x="3188" y="585"/>
                </a:lnTo>
                <a:lnTo>
                  <a:pt x="3115" y="755"/>
                </a:lnTo>
                <a:lnTo>
                  <a:pt x="3042" y="925"/>
                </a:lnTo>
                <a:lnTo>
                  <a:pt x="3042" y="998"/>
                </a:lnTo>
                <a:lnTo>
                  <a:pt x="1242" y="1047"/>
                </a:lnTo>
                <a:lnTo>
                  <a:pt x="828" y="1023"/>
                </a:lnTo>
                <a:lnTo>
                  <a:pt x="633" y="1023"/>
                </a:lnTo>
                <a:lnTo>
                  <a:pt x="439" y="1047"/>
                </a:lnTo>
                <a:lnTo>
                  <a:pt x="390" y="1023"/>
                </a:lnTo>
                <a:lnTo>
                  <a:pt x="317" y="1023"/>
                </a:lnTo>
                <a:lnTo>
                  <a:pt x="268" y="1071"/>
                </a:lnTo>
                <a:lnTo>
                  <a:pt x="244" y="1144"/>
                </a:lnTo>
                <a:lnTo>
                  <a:pt x="268" y="1850"/>
                </a:lnTo>
                <a:lnTo>
                  <a:pt x="268" y="2215"/>
                </a:lnTo>
                <a:lnTo>
                  <a:pt x="268" y="2555"/>
                </a:lnTo>
                <a:lnTo>
                  <a:pt x="171" y="3358"/>
                </a:lnTo>
                <a:lnTo>
                  <a:pt x="74" y="4137"/>
                </a:lnTo>
                <a:lnTo>
                  <a:pt x="49" y="4624"/>
                </a:lnTo>
                <a:lnTo>
                  <a:pt x="25" y="5086"/>
                </a:lnTo>
                <a:lnTo>
                  <a:pt x="25" y="6059"/>
                </a:lnTo>
                <a:lnTo>
                  <a:pt x="49" y="7008"/>
                </a:lnTo>
                <a:lnTo>
                  <a:pt x="74" y="7982"/>
                </a:lnTo>
                <a:lnTo>
                  <a:pt x="25" y="9879"/>
                </a:lnTo>
                <a:lnTo>
                  <a:pt x="1" y="11802"/>
                </a:lnTo>
                <a:lnTo>
                  <a:pt x="1" y="12751"/>
                </a:lnTo>
                <a:lnTo>
                  <a:pt x="1" y="13700"/>
                </a:lnTo>
                <a:lnTo>
                  <a:pt x="49" y="14673"/>
                </a:lnTo>
                <a:lnTo>
                  <a:pt x="122" y="15622"/>
                </a:lnTo>
                <a:lnTo>
                  <a:pt x="122" y="15671"/>
                </a:lnTo>
                <a:lnTo>
                  <a:pt x="147" y="15719"/>
                </a:lnTo>
                <a:lnTo>
                  <a:pt x="171" y="15792"/>
                </a:lnTo>
                <a:lnTo>
                  <a:pt x="195" y="15841"/>
                </a:lnTo>
                <a:lnTo>
                  <a:pt x="244" y="15865"/>
                </a:lnTo>
                <a:lnTo>
                  <a:pt x="293" y="15890"/>
                </a:lnTo>
                <a:lnTo>
                  <a:pt x="560" y="15938"/>
                </a:lnTo>
                <a:lnTo>
                  <a:pt x="828" y="15963"/>
                </a:lnTo>
                <a:lnTo>
                  <a:pt x="1339" y="15987"/>
                </a:lnTo>
                <a:lnTo>
                  <a:pt x="1850" y="15987"/>
                </a:lnTo>
                <a:lnTo>
                  <a:pt x="2385" y="15963"/>
                </a:lnTo>
                <a:lnTo>
                  <a:pt x="3577" y="15938"/>
                </a:lnTo>
                <a:lnTo>
                  <a:pt x="4770" y="15938"/>
                </a:lnTo>
                <a:lnTo>
                  <a:pt x="5938" y="15914"/>
                </a:lnTo>
                <a:lnTo>
                  <a:pt x="7130" y="15890"/>
                </a:lnTo>
                <a:lnTo>
                  <a:pt x="9466" y="15817"/>
                </a:lnTo>
                <a:lnTo>
                  <a:pt x="10536" y="15792"/>
                </a:lnTo>
                <a:lnTo>
                  <a:pt x="11607" y="15792"/>
                </a:lnTo>
                <a:lnTo>
                  <a:pt x="12678" y="15817"/>
                </a:lnTo>
                <a:lnTo>
                  <a:pt x="13748" y="15792"/>
                </a:lnTo>
                <a:lnTo>
                  <a:pt x="15038" y="15744"/>
                </a:lnTo>
                <a:lnTo>
                  <a:pt x="15646" y="15744"/>
                </a:lnTo>
                <a:lnTo>
                  <a:pt x="15914" y="15768"/>
                </a:lnTo>
                <a:lnTo>
                  <a:pt x="16011" y="15792"/>
                </a:lnTo>
                <a:lnTo>
                  <a:pt x="16060" y="15792"/>
                </a:lnTo>
                <a:lnTo>
                  <a:pt x="16084" y="15817"/>
                </a:lnTo>
                <a:lnTo>
                  <a:pt x="16157" y="15841"/>
                </a:lnTo>
                <a:lnTo>
                  <a:pt x="16279" y="15841"/>
                </a:lnTo>
                <a:lnTo>
                  <a:pt x="16328" y="15865"/>
                </a:lnTo>
                <a:lnTo>
                  <a:pt x="16401" y="15890"/>
                </a:lnTo>
                <a:lnTo>
                  <a:pt x="16474" y="15865"/>
                </a:lnTo>
                <a:lnTo>
                  <a:pt x="16547" y="15817"/>
                </a:lnTo>
                <a:lnTo>
                  <a:pt x="16595" y="15744"/>
                </a:lnTo>
                <a:lnTo>
                  <a:pt x="16620" y="15671"/>
                </a:lnTo>
                <a:lnTo>
                  <a:pt x="16668" y="15476"/>
                </a:lnTo>
                <a:lnTo>
                  <a:pt x="16693" y="15111"/>
                </a:lnTo>
                <a:lnTo>
                  <a:pt x="16717" y="14454"/>
                </a:lnTo>
                <a:lnTo>
                  <a:pt x="16741" y="13773"/>
                </a:lnTo>
                <a:lnTo>
                  <a:pt x="16717" y="13262"/>
                </a:lnTo>
                <a:lnTo>
                  <a:pt x="16693" y="12775"/>
                </a:lnTo>
                <a:lnTo>
                  <a:pt x="16571" y="11777"/>
                </a:lnTo>
                <a:lnTo>
                  <a:pt x="16547" y="11193"/>
                </a:lnTo>
                <a:lnTo>
                  <a:pt x="16547" y="10634"/>
                </a:lnTo>
                <a:lnTo>
                  <a:pt x="16595" y="9466"/>
                </a:lnTo>
                <a:lnTo>
                  <a:pt x="16644" y="8420"/>
                </a:lnTo>
                <a:lnTo>
                  <a:pt x="16668" y="7373"/>
                </a:lnTo>
                <a:lnTo>
                  <a:pt x="16693" y="6327"/>
                </a:lnTo>
                <a:lnTo>
                  <a:pt x="16717" y="5281"/>
                </a:lnTo>
                <a:lnTo>
                  <a:pt x="16766" y="4283"/>
                </a:lnTo>
                <a:lnTo>
                  <a:pt x="16741" y="3285"/>
                </a:lnTo>
                <a:lnTo>
                  <a:pt x="16693" y="2312"/>
                </a:lnTo>
                <a:lnTo>
                  <a:pt x="16595" y="1314"/>
                </a:lnTo>
                <a:lnTo>
                  <a:pt x="16644" y="1266"/>
                </a:lnTo>
                <a:lnTo>
                  <a:pt x="16668" y="1193"/>
                </a:lnTo>
                <a:lnTo>
                  <a:pt x="16668" y="1120"/>
                </a:lnTo>
                <a:lnTo>
                  <a:pt x="16668" y="1047"/>
                </a:lnTo>
                <a:lnTo>
                  <a:pt x="16620" y="998"/>
                </a:lnTo>
                <a:lnTo>
                  <a:pt x="16571" y="950"/>
                </a:lnTo>
                <a:lnTo>
                  <a:pt x="16522" y="901"/>
                </a:lnTo>
                <a:lnTo>
                  <a:pt x="16425" y="901"/>
                </a:lnTo>
                <a:lnTo>
                  <a:pt x="14916" y="925"/>
                </a:lnTo>
                <a:lnTo>
                  <a:pt x="14965" y="877"/>
                </a:lnTo>
                <a:lnTo>
                  <a:pt x="14989" y="755"/>
                </a:lnTo>
                <a:lnTo>
                  <a:pt x="14989" y="658"/>
                </a:lnTo>
                <a:lnTo>
                  <a:pt x="14989" y="560"/>
                </a:lnTo>
                <a:lnTo>
                  <a:pt x="14941" y="463"/>
                </a:lnTo>
                <a:lnTo>
                  <a:pt x="14892" y="366"/>
                </a:lnTo>
                <a:lnTo>
                  <a:pt x="14843" y="293"/>
                </a:lnTo>
                <a:lnTo>
                  <a:pt x="14673" y="171"/>
                </a:lnTo>
                <a:lnTo>
                  <a:pt x="14503" y="74"/>
                </a:lnTo>
                <a:lnTo>
                  <a:pt x="14284" y="25"/>
                </a:lnTo>
                <a:lnTo>
                  <a:pt x="140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7"/>
          <p:cNvSpPr/>
          <p:nvPr/>
        </p:nvSpPr>
        <p:spPr>
          <a:xfrm>
            <a:off x="5428422" y="663640"/>
            <a:ext cx="306737" cy="313162"/>
          </a:xfrm>
          <a:custGeom>
            <a:avLst/>
            <a:gdLst/>
            <a:ahLst/>
            <a:cxnLst/>
            <a:rect l="l" t="t" r="r" b="b"/>
            <a:pathLst>
              <a:path w="16279" h="16620" extrusionOk="0">
                <a:moveTo>
                  <a:pt x="8882" y="438"/>
                </a:moveTo>
                <a:lnTo>
                  <a:pt x="9368" y="536"/>
                </a:lnTo>
                <a:lnTo>
                  <a:pt x="9295" y="657"/>
                </a:lnTo>
                <a:lnTo>
                  <a:pt x="9222" y="803"/>
                </a:lnTo>
                <a:lnTo>
                  <a:pt x="9174" y="974"/>
                </a:lnTo>
                <a:lnTo>
                  <a:pt x="9149" y="1120"/>
                </a:lnTo>
                <a:lnTo>
                  <a:pt x="8882" y="1095"/>
                </a:lnTo>
                <a:lnTo>
                  <a:pt x="8906" y="803"/>
                </a:lnTo>
                <a:lnTo>
                  <a:pt x="8906" y="633"/>
                </a:lnTo>
                <a:lnTo>
                  <a:pt x="8882" y="438"/>
                </a:lnTo>
                <a:close/>
                <a:moveTo>
                  <a:pt x="8590" y="414"/>
                </a:moveTo>
                <a:lnTo>
                  <a:pt x="8541" y="803"/>
                </a:lnTo>
                <a:lnTo>
                  <a:pt x="8517" y="1095"/>
                </a:lnTo>
                <a:lnTo>
                  <a:pt x="8322" y="1120"/>
                </a:lnTo>
                <a:lnTo>
                  <a:pt x="8127" y="1193"/>
                </a:lnTo>
                <a:lnTo>
                  <a:pt x="8127" y="925"/>
                </a:lnTo>
                <a:lnTo>
                  <a:pt x="8127" y="682"/>
                </a:lnTo>
                <a:lnTo>
                  <a:pt x="8152" y="560"/>
                </a:lnTo>
                <a:lnTo>
                  <a:pt x="8152" y="414"/>
                </a:lnTo>
                <a:close/>
                <a:moveTo>
                  <a:pt x="9636" y="609"/>
                </a:moveTo>
                <a:lnTo>
                  <a:pt x="10147" y="755"/>
                </a:lnTo>
                <a:lnTo>
                  <a:pt x="10074" y="876"/>
                </a:lnTo>
                <a:lnTo>
                  <a:pt x="9977" y="1047"/>
                </a:lnTo>
                <a:lnTo>
                  <a:pt x="9879" y="1241"/>
                </a:lnTo>
                <a:lnTo>
                  <a:pt x="9490" y="1168"/>
                </a:lnTo>
                <a:lnTo>
                  <a:pt x="9636" y="609"/>
                </a:lnTo>
                <a:close/>
                <a:moveTo>
                  <a:pt x="7592" y="487"/>
                </a:moveTo>
                <a:lnTo>
                  <a:pt x="7714" y="511"/>
                </a:lnTo>
                <a:lnTo>
                  <a:pt x="7860" y="560"/>
                </a:lnTo>
                <a:lnTo>
                  <a:pt x="7884" y="560"/>
                </a:lnTo>
                <a:lnTo>
                  <a:pt x="7860" y="706"/>
                </a:lnTo>
                <a:lnTo>
                  <a:pt x="7811" y="974"/>
                </a:lnTo>
                <a:lnTo>
                  <a:pt x="7811" y="1120"/>
                </a:lnTo>
                <a:lnTo>
                  <a:pt x="7860" y="1266"/>
                </a:lnTo>
                <a:lnTo>
                  <a:pt x="7884" y="1290"/>
                </a:lnTo>
                <a:lnTo>
                  <a:pt x="7543" y="1290"/>
                </a:lnTo>
                <a:lnTo>
                  <a:pt x="7519" y="1193"/>
                </a:lnTo>
                <a:lnTo>
                  <a:pt x="7519" y="1120"/>
                </a:lnTo>
                <a:lnTo>
                  <a:pt x="7470" y="925"/>
                </a:lnTo>
                <a:lnTo>
                  <a:pt x="7446" y="706"/>
                </a:lnTo>
                <a:lnTo>
                  <a:pt x="7446" y="487"/>
                </a:lnTo>
                <a:close/>
                <a:moveTo>
                  <a:pt x="7251" y="511"/>
                </a:moveTo>
                <a:lnTo>
                  <a:pt x="7203" y="657"/>
                </a:lnTo>
                <a:lnTo>
                  <a:pt x="7203" y="828"/>
                </a:lnTo>
                <a:lnTo>
                  <a:pt x="7227" y="1071"/>
                </a:lnTo>
                <a:lnTo>
                  <a:pt x="7227" y="1193"/>
                </a:lnTo>
                <a:lnTo>
                  <a:pt x="7276" y="1314"/>
                </a:lnTo>
                <a:lnTo>
                  <a:pt x="7057" y="1339"/>
                </a:lnTo>
                <a:lnTo>
                  <a:pt x="6886" y="1363"/>
                </a:lnTo>
                <a:lnTo>
                  <a:pt x="6862" y="1314"/>
                </a:lnTo>
                <a:lnTo>
                  <a:pt x="6740" y="1071"/>
                </a:lnTo>
                <a:lnTo>
                  <a:pt x="6643" y="828"/>
                </a:lnTo>
                <a:lnTo>
                  <a:pt x="6570" y="657"/>
                </a:lnTo>
                <a:lnTo>
                  <a:pt x="6740" y="609"/>
                </a:lnTo>
                <a:lnTo>
                  <a:pt x="6959" y="560"/>
                </a:lnTo>
                <a:lnTo>
                  <a:pt x="7251" y="511"/>
                </a:lnTo>
                <a:close/>
                <a:moveTo>
                  <a:pt x="10536" y="901"/>
                </a:moveTo>
                <a:lnTo>
                  <a:pt x="10634" y="925"/>
                </a:lnTo>
                <a:lnTo>
                  <a:pt x="10877" y="1022"/>
                </a:lnTo>
                <a:lnTo>
                  <a:pt x="10755" y="1217"/>
                </a:lnTo>
                <a:lnTo>
                  <a:pt x="10585" y="1387"/>
                </a:lnTo>
                <a:lnTo>
                  <a:pt x="10269" y="1314"/>
                </a:lnTo>
                <a:lnTo>
                  <a:pt x="10415" y="1120"/>
                </a:lnTo>
                <a:lnTo>
                  <a:pt x="10536" y="901"/>
                </a:lnTo>
                <a:close/>
                <a:moveTo>
                  <a:pt x="6351" y="706"/>
                </a:moveTo>
                <a:lnTo>
                  <a:pt x="6375" y="974"/>
                </a:lnTo>
                <a:lnTo>
                  <a:pt x="6448" y="1193"/>
                </a:lnTo>
                <a:lnTo>
                  <a:pt x="6546" y="1412"/>
                </a:lnTo>
                <a:lnTo>
                  <a:pt x="5962" y="1557"/>
                </a:lnTo>
                <a:lnTo>
                  <a:pt x="5962" y="1533"/>
                </a:lnTo>
                <a:lnTo>
                  <a:pt x="5889" y="1314"/>
                </a:lnTo>
                <a:lnTo>
                  <a:pt x="5840" y="1095"/>
                </a:lnTo>
                <a:lnTo>
                  <a:pt x="5792" y="876"/>
                </a:lnTo>
                <a:lnTo>
                  <a:pt x="6351" y="706"/>
                </a:lnTo>
                <a:close/>
                <a:moveTo>
                  <a:pt x="11266" y="1168"/>
                </a:moveTo>
                <a:lnTo>
                  <a:pt x="11631" y="1339"/>
                </a:lnTo>
                <a:lnTo>
                  <a:pt x="11510" y="1485"/>
                </a:lnTo>
                <a:lnTo>
                  <a:pt x="11437" y="1582"/>
                </a:lnTo>
                <a:lnTo>
                  <a:pt x="11388" y="1679"/>
                </a:lnTo>
                <a:lnTo>
                  <a:pt x="10974" y="1509"/>
                </a:lnTo>
                <a:lnTo>
                  <a:pt x="11120" y="1363"/>
                </a:lnTo>
                <a:lnTo>
                  <a:pt x="11266" y="1168"/>
                </a:lnTo>
                <a:close/>
                <a:moveTo>
                  <a:pt x="5548" y="974"/>
                </a:moveTo>
                <a:lnTo>
                  <a:pt x="5597" y="1168"/>
                </a:lnTo>
                <a:lnTo>
                  <a:pt x="5621" y="1387"/>
                </a:lnTo>
                <a:lnTo>
                  <a:pt x="5670" y="1509"/>
                </a:lnTo>
                <a:lnTo>
                  <a:pt x="5719" y="1630"/>
                </a:lnTo>
                <a:lnTo>
                  <a:pt x="5743" y="1630"/>
                </a:lnTo>
                <a:lnTo>
                  <a:pt x="5694" y="1655"/>
                </a:lnTo>
                <a:lnTo>
                  <a:pt x="5354" y="1776"/>
                </a:lnTo>
                <a:lnTo>
                  <a:pt x="5013" y="1922"/>
                </a:lnTo>
                <a:lnTo>
                  <a:pt x="4964" y="1874"/>
                </a:lnTo>
                <a:lnTo>
                  <a:pt x="4818" y="1606"/>
                </a:lnTo>
                <a:lnTo>
                  <a:pt x="4745" y="1509"/>
                </a:lnTo>
                <a:lnTo>
                  <a:pt x="4672" y="1387"/>
                </a:lnTo>
                <a:lnTo>
                  <a:pt x="4964" y="1217"/>
                </a:lnTo>
                <a:lnTo>
                  <a:pt x="4989" y="1363"/>
                </a:lnTo>
                <a:lnTo>
                  <a:pt x="5037" y="1509"/>
                </a:lnTo>
                <a:lnTo>
                  <a:pt x="5135" y="1752"/>
                </a:lnTo>
                <a:lnTo>
                  <a:pt x="5159" y="1801"/>
                </a:lnTo>
                <a:lnTo>
                  <a:pt x="5281" y="1801"/>
                </a:lnTo>
                <a:lnTo>
                  <a:pt x="5305" y="1776"/>
                </a:lnTo>
                <a:lnTo>
                  <a:pt x="5329" y="1728"/>
                </a:lnTo>
                <a:lnTo>
                  <a:pt x="5329" y="1679"/>
                </a:lnTo>
                <a:lnTo>
                  <a:pt x="5329" y="1655"/>
                </a:lnTo>
                <a:lnTo>
                  <a:pt x="5281" y="1533"/>
                </a:lnTo>
                <a:lnTo>
                  <a:pt x="5232" y="1387"/>
                </a:lnTo>
                <a:lnTo>
                  <a:pt x="5183" y="1266"/>
                </a:lnTo>
                <a:lnTo>
                  <a:pt x="5135" y="1144"/>
                </a:lnTo>
                <a:lnTo>
                  <a:pt x="5548" y="974"/>
                </a:lnTo>
                <a:close/>
                <a:moveTo>
                  <a:pt x="11899" y="1485"/>
                </a:moveTo>
                <a:lnTo>
                  <a:pt x="12313" y="1703"/>
                </a:lnTo>
                <a:lnTo>
                  <a:pt x="12191" y="1801"/>
                </a:lnTo>
                <a:lnTo>
                  <a:pt x="12094" y="1898"/>
                </a:lnTo>
                <a:lnTo>
                  <a:pt x="12021" y="1995"/>
                </a:lnTo>
                <a:lnTo>
                  <a:pt x="11583" y="1776"/>
                </a:lnTo>
                <a:lnTo>
                  <a:pt x="11680" y="1679"/>
                </a:lnTo>
                <a:lnTo>
                  <a:pt x="11826" y="1533"/>
                </a:lnTo>
                <a:lnTo>
                  <a:pt x="11899" y="1485"/>
                </a:lnTo>
                <a:close/>
                <a:moveTo>
                  <a:pt x="4453" y="1509"/>
                </a:moveTo>
                <a:lnTo>
                  <a:pt x="4526" y="1679"/>
                </a:lnTo>
                <a:lnTo>
                  <a:pt x="4599" y="1849"/>
                </a:lnTo>
                <a:lnTo>
                  <a:pt x="4648" y="1947"/>
                </a:lnTo>
                <a:lnTo>
                  <a:pt x="4721" y="2068"/>
                </a:lnTo>
                <a:lnTo>
                  <a:pt x="4453" y="2214"/>
                </a:lnTo>
                <a:lnTo>
                  <a:pt x="4356" y="2068"/>
                </a:lnTo>
                <a:lnTo>
                  <a:pt x="4259" y="1947"/>
                </a:lnTo>
                <a:lnTo>
                  <a:pt x="4186" y="1825"/>
                </a:lnTo>
                <a:lnTo>
                  <a:pt x="4088" y="1728"/>
                </a:lnTo>
                <a:lnTo>
                  <a:pt x="4453" y="1509"/>
                </a:lnTo>
                <a:close/>
                <a:moveTo>
                  <a:pt x="12580" y="1874"/>
                </a:moveTo>
                <a:lnTo>
                  <a:pt x="12945" y="2117"/>
                </a:lnTo>
                <a:lnTo>
                  <a:pt x="12775" y="2239"/>
                </a:lnTo>
                <a:lnTo>
                  <a:pt x="12702" y="2312"/>
                </a:lnTo>
                <a:lnTo>
                  <a:pt x="12653" y="2385"/>
                </a:lnTo>
                <a:lnTo>
                  <a:pt x="12240" y="2117"/>
                </a:lnTo>
                <a:lnTo>
                  <a:pt x="12337" y="2044"/>
                </a:lnTo>
                <a:lnTo>
                  <a:pt x="12459" y="1971"/>
                </a:lnTo>
                <a:lnTo>
                  <a:pt x="12580" y="1874"/>
                </a:lnTo>
                <a:close/>
                <a:moveTo>
                  <a:pt x="3894" y="1849"/>
                </a:moveTo>
                <a:lnTo>
                  <a:pt x="3942" y="1971"/>
                </a:lnTo>
                <a:lnTo>
                  <a:pt x="4015" y="2093"/>
                </a:lnTo>
                <a:lnTo>
                  <a:pt x="4088" y="2239"/>
                </a:lnTo>
                <a:lnTo>
                  <a:pt x="4186" y="2385"/>
                </a:lnTo>
                <a:lnTo>
                  <a:pt x="3869" y="2579"/>
                </a:lnTo>
                <a:lnTo>
                  <a:pt x="3748" y="2458"/>
                </a:lnTo>
                <a:lnTo>
                  <a:pt x="3626" y="2312"/>
                </a:lnTo>
                <a:lnTo>
                  <a:pt x="3553" y="2239"/>
                </a:lnTo>
                <a:lnTo>
                  <a:pt x="3480" y="2190"/>
                </a:lnTo>
                <a:lnTo>
                  <a:pt x="3407" y="2190"/>
                </a:lnTo>
                <a:lnTo>
                  <a:pt x="3894" y="1849"/>
                </a:lnTo>
                <a:close/>
                <a:moveTo>
                  <a:pt x="3334" y="2239"/>
                </a:moveTo>
                <a:lnTo>
                  <a:pt x="3310" y="2287"/>
                </a:lnTo>
                <a:lnTo>
                  <a:pt x="3310" y="2385"/>
                </a:lnTo>
                <a:lnTo>
                  <a:pt x="3358" y="2482"/>
                </a:lnTo>
                <a:lnTo>
                  <a:pt x="3480" y="2652"/>
                </a:lnTo>
                <a:lnTo>
                  <a:pt x="3577" y="2798"/>
                </a:lnTo>
                <a:lnTo>
                  <a:pt x="3383" y="2944"/>
                </a:lnTo>
                <a:lnTo>
                  <a:pt x="3139" y="2725"/>
                </a:lnTo>
                <a:lnTo>
                  <a:pt x="3018" y="2652"/>
                </a:lnTo>
                <a:lnTo>
                  <a:pt x="2896" y="2579"/>
                </a:lnTo>
                <a:lnTo>
                  <a:pt x="3334" y="2239"/>
                </a:lnTo>
                <a:close/>
                <a:moveTo>
                  <a:pt x="13213" y="2312"/>
                </a:moveTo>
                <a:lnTo>
                  <a:pt x="13602" y="2628"/>
                </a:lnTo>
                <a:lnTo>
                  <a:pt x="13505" y="2725"/>
                </a:lnTo>
                <a:lnTo>
                  <a:pt x="13408" y="2847"/>
                </a:lnTo>
                <a:lnTo>
                  <a:pt x="13310" y="2993"/>
                </a:lnTo>
                <a:lnTo>
                  <a:pt x="13091" y="2774"/>
                </a:lnTo>
                <a:lnTo>
                  <a:pt x="12872" y="2555"/>
                </a:lnTo>
                <a:lnTo>
                  <a:pt x="13164" y="2360"/>
                </a:lnTo>
                <a:lnTo>
                  <a:pt x="13189" y="2336"/>
                </a:lnTo>
                <a:lnTo>
                  <a:pt x="13213" y="2312"/>
                </a:lnTo>
                <a:close/>
                <a:moveTo>
                  <a:pt x="2799" y="2652"/>
                </a:moveTo>
                <a:lnTo>
                  <a:pt x="2896" y="2798"/>
                </a:lnTo>
                <a:lnTo>
                  <a:pt x="2993" y="2944"/>
                </a:lnTo>
                <a:lnTo>
                  <a:pt x="3066" y="3042"/>
                </a:lnTo>
                <a:lnTo>
                  <a:pt x="3164" y="3115"/>
                </a:lnTo>
                <a:lnTo>
                  <a:pt x="2969" y="3309"/>
                </a:lnTo>
                <a:lnTo>
                  <a:pt x="2920" y="3285"/>
                </a:lnTo>
                <a:lnTo>
                  <a:pt x="2726" y="3188"/>
                </a:lnTo>
                <a:lnTo>
                  <a:pt x="2555" y="3090"/>
                </a:lnTo>
                <a:lnTo>
                  <a:pt x="2409" y="3017"/>
                </a:lnTo>
                <a:lnTo>
                  <a:pt x="2799" y="2652"/>
                </a:lnTo>
                <a:close/>
                <a:moveTo>
                  <a:pt x="13773" y="2774"/>
                </a:moveTo>
                <a:lnTo>
                  <a:pt x="14089" y="3115"/>
                </a:lnTo>
                <a:lnTo>
                  <a:pt x="13846" y="3236"/>
                </a:lnTo>
                <a:lnTo>
                  <a:pt x="13724" y="3334"/>
                </a:lnTo>
                <a:lnTo>
                  <a:pt x="13651" y="3407"/>
                </a:lnTo>
                <a:lnTo>
                  <a:pt x="13456" y="3163"/>
                </a:lnTo>
                <a:lnTo>
                  <a:pt x="13432" y="3139"/>
                </a:lnTo>
                <a:lnTo>
                  <a:pt x="13505" y="3090"/>
                </a:lnTo>
                <a:lnTo>
                  <a:pt x="13554" y="3017"/>
                </a:lnTo>
                <a:lnTo>
                  <a:pt x="13675" y="2896"/>
                </a:lnTo>
                <a:lnTo>
                  <a:pt x="13773" y="2774"/>
                </a:lnTo>
                <a:close/>
                <a:moveTo>
                  <a:pt x="2263" y="3188"/>
                </a:moveTo>
                <a:lnTo>
                  <a:pt x="2312" y="3285"/>
                </a:lnTo>
                <a:lnTo>
                  <a:pt x="2409" y="3358"/>
                </a:lnTo>
                <a:lnTo>
                  <a:pt x="2555" y="3480"/>
                </a:lnTo>
                <a:lnTo>
                  <a:pt x="2726" y="3577"/>
                </a:lnTo>
                <a:lnTo>
                  <a:pt x="2531" y="3796"/>
                </a:lnTo>
                <a:lnTo>
                  <a:pt x="2117" y="3553"/>
                </a:lnTo>
                <a:lnTo>
                  <a:pt x="1971" y="3504"/>
                </a:lnTo>
                <a:lnTo>
                  <a:pt x="2263" y="3188"/>
                </a:lnTo>
                <a:close/>
                <a:moveTo>
                  <a:pt x="14284" y="3334"/>
                </a:moveTo>
                <a:lnTo>
                  <a:pt x="14478" y="3577"/>
                </a:lnTo>
                <a:lnTo>
                  <a:pt x="14624" y="3820"/>
                </a:lnTo>
                <a:lnTo>
                  <a:pt x="14478" y="3869"/>
                </a:lnTo>
                <a:lnTo>
                  <a:pt x="14356" y="3918"/>
                </a:lnTo>
                <a:lnTo>
                  <a:pt x="14235" y="3966"/>
                </a:lnTo>
                <a:lnTo>
                  <a:pt x="14113" y="4039"/>
                </a:lnTo>
                <a:lnTo>
                  <a:pt x="13773" y="3577"/>
                </a:lnTo>
                <a:lnTo>
                  <a:pt x="13894" y="3528"/>
                </a:lnTo>
                <a:lnTo>
                  <a:pt x="13992" y="3480"/>
                </a:lnTo>
                <a:lnTo>
                  <a:pt x="14186" y="3382"/>
                </a:lnTo>
                <a:lnTo>
                  <a:pt x="14284" y="3334"/>
                </a:lnTo>
                <a:close/>
                <a:moveTo>
                  <a:pt x="1825" y="3699"/>
                </a:moveTo>
                <a:lnTo>
                  <a:pt x="2020" y="3845"/>
                </a:lnTo>
                <a:lnTo>
                  <a:pt x="2312" y="4064"/>
                </a:lnTo>
                <a:lnTo>
                  <a:pt x="2069" y="4453"/>
                </a:lnTo>
                <a:lnTo>
                  <a:pt x="1850" y="4307"/>
                </a:lnTo>
                <a:lnTo>
                  <a:pt x="1533" y="4112"/>
                </a:lnTo>
                <a:lnTo>
                  <a:pt x="1825" y="3699"/>
                </a:lnTo>
                <a:close/>
                <a:moveTo>
                  <a:pt x="14794" y="4112"/>
                </a:moveTo>
                <a:lnTo>
                  <a:pt x="14965" y="4453"/>
                </a:lnTo>
                <a:lnTo>
                  <a:pt x="14794" y="4526"/>
                </a:lnTo>
                <a:lnTo>
                  <a:pt x="14648" y="4599"/>
                </a:lnTo>
                <a:lnTo>
                  <a:pt x="14478" y="4696"/>
                </a:lnTo>
                <a:lnTo>
                  <a:pt x="14308" y="4356"/>
                </a:lnTo>
                <a:lnTo>
                  <a:pt x="14551" y="4258"/>
                </a:lnTo>
                <a:lnTo>
                  <a:pt x="14673" y="4210"/>
                </a:lnTo>
                <a:lnTo>
                  <a:pt x="14794" y="4112"/>
                </a:lnTo>
                <a:close/>
                <a:moveTo>
                  <a:pt x="1412" y="4331"/>
                </a:moveTo>
                <a:lnTo>
                  <a:pt x="1485" y="4429"/>
                </a:lnTo>
                <a:lnTo>
                  <a:pt x="1606" y="4526"/>
                </a:lnTo>
                <a:lnTo>
                  <a:pt x="1752" y="4648"/>
                </a:lnTo>
                <a:lnTo>
                  <a:pt x="1898" y="4745"/>
                </a:lnTo>
                <a:lnTo>
                  <a:pt x="1825" y="4867"/>
                </a:lnTo>
                <a:lnTo>
                  <a:pt x="1533" y="4745"/>
                </a:lnTo>
                <a:lnTo>
                  <a:pt x="1387" y="4696"/>
                </a:lnTo>
                <a:lnTo>
                  <a:pt x="1241" y="4696"/>
                </a:lnTo>
                <a:lnTo>
                  <a:pt x="1412" y="4331"/>
                </a:lnTo>
                <a:close/>
                <a:moveTo>
                  <a:pt x="15062" y="4745"/>
                </a:moveTo>
                <a:lnTo>
                  <a:pt x="15208" y="5183"/>
                </a:lnTo>
                <a:lnTo>
                  <a:pt x="15135" y="5183"/>
                </a:lnTo>
                <a:lnTo>
                  <a:pt x="15038" y="5207"/>
                </a:lnTo>
                <a:lnTo>
                  <a:pt x="14843" y="5256"/>
                </a:lnTo>
                <a:lnTo>
                  <a:pt x="14746" y="5305"/>
                </a:lnTo>
                <a:lnTo>
                  <a:pt x="14600" y="4891"/>
                </a:lnTo>
                <a:lnTo>
                  <a:pt x="14770" y="4842"/>
                </a:lnTo>
                <a:lnTo>
                  <a:pt x="14916" y="4794"/>
                </a:lnTo>
                <a:lnTo>
                  <a:pt x="15062" y="4745"/>
                </a:lnTo>
                <a:close/>
                <a:moveTo>
                  <a:pt x="1168" y="4794"/>
                </a:moveTo>
                <a:lnTo>
                  <a:pt x="1412" y="5013"/>
                </a:lnTo>
                <a:lnTo>
                  <a:pt x="1558" y="5086"/>
                </a:lnTo>
                <a:lnTo>
                  <a:pt x="1704" y="5159"/>
                </a:lnTo>
                <a:lnTo>
                  <a:pt x="1558" y="5524"/>
                </a:lnTo>
                <a:lnTo>
                  <a:pt x="1509" y="5475"/>
                </a:lnTo>
                <a:lnTo>
                  <a:pt x="1314" y="5402"/>
                </a:lnTo>
                <a:lnTo>
                  <a:pt x="1144" y="5353"/>
                </a:lnTo>
                <a:lnTo>
                  <a:pt x="974" y="5329"/>
                </a:lnTo>
                <a:lnTo>
                  <a:pt x="1168" y="4794"/>
                </a:lnTo>
                <a:close/>
                <a:moveTo>
                  <a:pt x="15305" y="5499"/>
                </a:moveTo>
                <a:lnTo>
                  <a:pt x="15403" y="5986"/>
                </a:lnTo>
                <a:lnTo>
                  <a:pt x="15184" y="6035"/>
                </a:lnTo>
                <a:lnTo>
                  <a:pt x="14965" y="6083"/>
                </a:lnTo>
                <a:lnTo>
                  <a:pt x="14916" y="5791"/>
                </a:lnTo>
                <a:lnTo>
                  <a:pt x="14867" y="5621"/>
                </a:lnTo>
                <a:lnTo>
                  <a:pt x="14940" y="5597"/>
                </a:lnTo>
                <a:lnTo>
                  <a:pt x="15111" y="5548"/>
                </a:lnTo>
                <a:lnTo>
                  <a:pt x="15305" y="5499"/>
                </a:lnTo>
                <a:close/>
                <a:moveTo>
                  <a:pt x="876" y="5572"/>
                </a:moveTo>
                <a:lnTo>
                  <a:pt x="1022" y="5645"/>
                </a:lnTo>
                <a:lnTo>
                  <a:pt x="1193" y="5718"/>
                </a:lnTo>
                <a:lnTo>
                  <a:pt x="1387" y="5767"/>
                </a:lnTo>
                <a:lnTo>
                  <a:pt x="1436" y="5791"/>
                </a:lnTo>
                <a:lnTo>
                  <a:pt x="1485" y="5767"/>
                </a:lnTo>
                <a:lnTo>
                  <a:pt x="1387" y="6229"/>
                </a:lnTo>
                <a:lnTo>
                  <a:pt x="1314" y="6156"/>
                </a:lnTo>
                <a:lnTo>
                  <a:pt x="1217" y="6108"/>
                </a:lnTo>
                <a:lnTo>
                  <a:pt x="1022" y="6059"/>
                </a:lnTo>
                <a:lnTo>
                  <a:pt x="876" y="6035"/>
                </a:lnTo>
                <a:lnTo>
                  <a:pt x="730" y="6059"/>
                </a:lnTo>
                <a:lnTo>
                  <a:pt x="876" y="5572"/>
                </a:lnTo>
                <a:close/>
                <a:moveTo>
                  <a:pt x="15476" y="6327"/>
                </a:moveTo>
                <a:lnTo>
                  <a:pt x="15549" y="6643"/>
                </a:lnTo>
                <a:lnTo>
                  <a:pt x="15354" y="6643"/>
                </a:lnTo>
                <a:lnTo>
                  <a:pt x="15086" y="6692"/>
                </a:lnTo>
                <a:lnTo>
                  <a:pt x="15038" y="6375"/>
                </a:lnTo>
                <a:lnTo>
                  <a:pt x="15086" y="6375"/>
                </a:lnTo>
                <a:lnTo>
                  <a:pt x="15476" y="6327"/>
                </a:lnTo>
                <a:close/>
                <a:moveTo>
                  <a:pt x="682" y="6278"/>
                </a:moveTo>
                <a:lnTo>
                  <a:pt x="779" y="6351"/>
                </a:lnTo>
                <a:lnTo>
                  <a:pt x="901" y="6375"/>
                </a:lnTo>
                <a:lnTo>
                  <a:pt x="1071" y="6448"/>
                </a:lnTo>
                <a:lnTo>
                  <a:pt x="1168" y="6497"/>
                </a:lnTo>
                <a:lnTo>
                  <a:pt x="1290" y="6497"/>
                </a:lnTo>
                <a:lnTo>
                  <a:pt x="1339" y="6473"/>
                </a:lnTo>
                <a:lnTo>
                  <a:pt x="1290" y="6716"/>
                </a:lnTo>
                <a:lnTo>
                  <a:pt x="1217" y="6667"/>
                </a:lnTo>
                <a:lnTo>
                  <a:pt x="925" y="6619"/>
                </a:lnTo>
                <a:lnTo>
                  <a:pt x="755" y="6594"/>
                </a:lnTo>
                <a:lnTo>
                  <a:pt x="609" y="6619"/>
                </a:lnTo>
                <a:lnTo>
                  <a:pt x="609" y="6619"/>
                </a:lnTo>
                <a:lnTo>
                  <a:pt x="682" y="6278"/>
                </a:lnTo>
                <a:close/>
                <a:moveTo>
                  <a:pt x="15622" y="6959"/>
                </a:moveTo>
                <a:lnTo>
                  <a:pt x="15670" y="7178"/>
                </a:lnTo>
                <a:lnTo>
                  <a:pt x="15695" y="7349"/>
                </a:lnTo>
                <a:lnTo>
                  <a:pt x="15184" y="7349"/>
                </a:lnTo>
                <a:lnTo>
                  <a:pt x="15135" y="6959"/>
                </a:lnTo>
                <a:close/>
                <a:moveTo>
                  <a:pt x="560" y="6813"/>
                </a:moveTo>
                <a:lnTo>
                  <a:pt x="706" y="6886"/>
                </a:lnTo>
                <a:lnTo>
                  <a:pt x="828" y="6935"/>
                </a:lnTo>
                <a:lnTo>
                  <a:pt x="1120" y="7032"/>
                </a:lnTo>
                <a:lnTo>
                  <a:pt x="1193" y="7032"/>
                </a:lnTo>
                <a:lnTo>
                  <a:pt x="1266" y="7008"/>
                </a:lnTo>
                <a:lnTo>
                  <a:pt x="1193" y="7495"/>
                </a:lnTo>
                <a:lnTo>
                  <a:pt x="1095" y="7446"/>
                </a:lnTo>
                <a:lnTo>
                  <a:pt x="998" y="7422"/>
                </a:lnTo>
                <a:lnTo>
                  <a:pt x="657" y="7349"/>
                </a:lnTo>
                <a:lnTo>
                  <a:pt x="511" y="7300"/>
                </a:lnTo>
                <a:lnTo>
                  <a:pt x="560" y="6813"/>
                </a:lnTo>
                <a:close/>
                <a:moveTo>
                  <a:pt x="15208" y="7665"/>
                </a:moveTo>
                <a:lnTo>
                  <a:pt x="15403" y="7689"/>
                </a:lnTo>
                <a:lnTo>
                  <a:pt x="15695" y="7714"/>
                </a:lnTo>
                <a:lnTo>
                  <a:pt x="15695" y="7981"/>
                </a:lnTo>
                <a:lnTo>
                  <a:pt x="15573" y="7957"/>
                </a:lnTo>
                <a:lnTo>
                  <a:pt x="15451" y="7957"/>
                </a:lnTo>
                <a:lnTo>
                  <a:pt x="15330" y="7981"/>
                </a:lnTo>
                <a:lnTo>
                  <a:pt x="15232" y="8030"/>
                </a:lnTo>
                <a:lnTo>
                  <a:pt x="15208" y="7665"/>
                </a:lnTo>
                <a:close/>
                <a:moveTo>
                  <a:pt x="463" y="7641"/>
                </a:moveTo>
                <a:lnTo>
                  <a:pt x="633" y="7714"/>
                </a:lnTo>
                <a:lnTo>
                  <a:pt x="828" y="7762"/>
                </a:lnTo>
                <a:lnTo>
                  <a:pt x="998" y="7787"/>
                </a:lnTo>
                <a:lnTo>
                  <a:pt x="1071" y="7787"/>
                </a:lnTo>
                <a:lnTo>
                  <a:pt x="1144" y="7762"/>
                </a:lnTo>
                <a:lnTo>
                  <a:pt x="1071" y="8127"/>
                </a:lnTo>
                <a:lnTo>
                  <a:pt x="1022" y="8103"/>
                </a:lnTo>
                <a:lnTo>
                  <a:pt x="706" y="8103"/>
                </a:lnTo>
                <a:lnTo>
                  <a:pt x="584" y="8127"/>
                </a:lnTo>
                <a:lnTo>
                  <a:pt x="438" y="8176"/>
                </a:lnTo>
                <a:lnTo>
                  <a:pt x="463" y="7787"/>
                </a:lnTo>
                <a:lnTo>
                  <a:pt x="463" y="7641"/>
                </a:lnTo>
                <a:close/>
                <a:moveTo>
                  <a:pt x="15232" y="8176"/>
                </a:moveTo>
                <a:lnTo>
                  <a:pt x="15403" y="8249"/>
                </a:lnTo>
                <a:lnTo>
                  <a:pt x="15719" y="8346"/>
                </a:lnTo>
                <a:lnTo>
                  <a:pt x="15719" y="8517"/>
                </a:lnTo>
                <a:lnTo>
                  <a:pt x="15719" y="8687"/>
                </a:lnTo>
                <a:lnTo>
                  <a:pt x="15524" y="8638"/>
                </a:lnTo>
                <a:lnTo>
                  <a:pt x="15378" y="8590"/>
                </a:lnTo>
                <a:lnTo>
                  <a:pt x="15208" y="8565"/>
                </a:lnTo>
                <a:lnTo>
                  <a:pt x="15232" y="8371"/>
                </a:lnTo>
                <a:lnTo>
                  <a:pt x="15232" y="8176"/>
                </a:lnTo>
                <a:close/>
                <a:moveTo>
                  <a:pt x="438" y="8395"/>
                </a:moveTo>
                <a:lnTo>
                  <a:pt x="584" y="8444"/>
                </a:lnTo>
                <a:lnTo>
                  <a:pt x="706" y="8444"/>
                </a:lnTo>
                <a:lnTo>
                  <a:pt x="974" y="8419"/>
                </a:lnTo>
                <a:lnTo>
                  <a:pt x="1022" y="8419"/>
                </a:lnTo>
                <a:lnTo>
                  <a:pt x="1022" y="8468"/>
                </a:lnTo>
                <a:lnTo>
                  <a:pt x="998" y="8736"/>
                </a:lnTo>
                <a:lnTo>
                  <a:pt x="974" y="8979"/>
                </a:lnTo>
                <a:lnTo>
                  <a:pt x="925" y="9003"/>
                </a:lnTo>
                <a:lnTo>
                  <a:pt x="706" y="9028"/>
                </a:lnTo>
                <a:lnTo>
                  <a:pt x="584" y="9028"/>
                </a:lnTo>
                <a:lnTo>
                  <a:pt x="463" y="9076"/>
                </a:lnTo>
                <a:lnTo>
                  <a:pt x="438" y="8395"/>
                </a:lnTo>
                <a:close/>
                <a:moveTo>
                  <a:pt x="15111" y="8882"/>
                </a:moveTo>
                <a:lnTo>
                  <a:pt x="15305" y="8955"/>
                </a:lnTo>
                <a:lnTo>
                  <a:pt x="15476" y="9028"/>
                </a:lnTo>
                <a:lnTo>
                  <a:pt x="15597" y="9076"/>
                </a:lnTo>
                <a:lnTo>
                  <a:pt x="15719" y="9101"/>
                </a:lnTo>
                <a:lnTo>
                  <a:pt x="15816" y="9149"/>
                </a:lnTo>
                <a:lnTo>
                  <a:pt x="15792" y="9587"/>
                </a:lnTo>
                <a:lnTo>
                  <a:pt x="15670" y="9490"/>
                </a:lnTo>
                <a:lnTo>
                  <a:pt x="15500" y="9417"/>
                </a:lnTo>
                <a:lnTo>
                  <a:pt x="15378" y="9368"/>
                </a:lnTo>
                <a:lnTo>
                  <a:pt x="15232" y="9320"/>
                </a:lnTo>
                <a:lnTo>
                  <a:pt x="15111" y="9320"/>
                </a:lnTo>
                <a:lnTo>
                  <a:pt x="15062" y="9344"/>
                </a:lnTo>
                <a:lnTo>
                  <a:pt x="15086" y="8930"/>
                </a:lnTo>
                <a:lnTo>
                  <a:pt x="15111" y="8882"/>
                </a:lnTo>
                <a:close/>
                <a:moveTo>
                  <a:pt x="998" y="9368"/>
                </a:moveTo>
                <a:lnTo>
                  <a:pt x="1047" y="9757"/>
                </a:lnTo>
                <a:lnTo>
                  <a:pt x="803" y="9806"/>
                </a:lnTo>
                <a:lnTo>
                  <a:pt x="706" y="9830"/>
                </a:lnTo>
                <a:lnTo>
                  <a:pt x="609" y="9903"/>
                </a:lnTo>
                <a:lnTo>
                  <a:pt x="584" y="9903"/>
                </a:lnTo>
                <a:lnTo>
                  <a:pt x="511" y="9368"/>
                </a:lnTo>
                <a:close/>
                <a:moveTo>
                  <a:pt x="15013" y="9563"/>
                </a:moveTo>
                <a:lnTo>
                  <a:pt x="15111" y="9636"/>
                </a:lnTo>
                <a:lnTo>
                  <a:pt x="15232" y="9709"/>
                </a:lnTo>
                <a:lnTo>
                  <a:pt x="15451" y="9855"/>
                </a:lnTo>
                <a:lnTo>
                  <a:pt x="15670" y="10025"/>
                </a:lnTo>
                <a:lnTo>
                  <a:pt x="15719" y="10049"/>
                </a:lnTo>
                <a:lnTo>
                  <a:pt x="15646" y="10366"/>
                </a:lnTo>
                <a:lnTo>
                  <a:pt x="15524" y="10317"/>
                </a:lnTo>
                <a:lnTo>
                  <a:pt x="15281" y="10147"/>
                </a:lnTo>
                <a:lnTo>
                  <a:pt x="15111" y="10025"/>
                </a:lnTo>
                <a:lnTo>
                  <a:pt x="14940" y="9928"/>
                </a:lnTo>
                <a:lnTo>
                  <a:pt x="15013" y="9563"/>
                </a:lnTo>
                <a:close/>
                <a:moveTo>
                  <a:pt x="8176" y="3650"/>
                </a:moveTo>
                <a:lnTo>
                  <a:pt x="8127" y="3674"/>
                </a:lnTo>
                <a:lnTo>
                  <a:pt x="8054" y="3723"/>
                </a:lnTo>
                <a:lnTo>
                  <a:pt x="8006" y="3772"/>
                </a:lnTo>
                <a:lnTo>
                  <a:pt x="7957" y="3845"/>
                </a:lnTo>
                <a:lnTo>
                  <a:pt x="7933" y="3918"/>
                </a:lnTo>
                <a:lnTo>
                  <a:pt x="7908" y="4575"/>
                </a:lnTo>
                <a:lnTo>
                  <a:pt x="7908" y="5232"/>
                </a:lnTo>
                <a:lnTo>
                  <a:pt x="7981" y="6570"/>
                </a:lnTo>
                <a:lnTo>
                  <a:pt x="7981" y="7032"/>
                </a:lnTo>
                <a:lnTo>
                  <a:pt x="7981" y="7470"/>
                </a:lnTo>
                <a:lnTo>
                  <a:pt x="7957" y="7933"/>
                </a:lnTo>
                <a:lnTo>
                  <a:pt x="7957" y="8395"/>
                </a:lnTo>
                <a:lnTo>
                  <a:pt x="7981" y="8468"/>
                </a:lnTo>
                <a:lnTo>
                  <a:pt x="8006" y="8541"/>
                </a:lnTo>
                <a:lnTo>
                  <a:pt x="8030" y="8590"/>
                </a:lnTo>
                <a:lnTo>
                  <a:pt x="8079" y="8614"/>
                </a:lnTo>
                <a:lnTo>
                  <a:pt x="8103" y="8736"/>
                </a:lnTo>
                <a:lnTo>
                  <a:pt x="8152" y="8857"/>
                </a:lnTo>
                <a:lnTo>
                  <a:pt x="8200" y="8979"/>
                </a:lnTo>
                <a:lnTo>
                  <a:pt x="8273" y="9076"/>
                </a:lnTo>
                <a:lnTo>
                  <a:pt x="8444" y="9271"/>
                </a:lnTo>
                <a:lnTo>
                  <a:pt x="8614" y="9441"/>
                </a:lnTo>
                <a:lnTo>
                  <a:pt x="9174" y="9952"/>
                </a:lnTo>
                <a:lnTo>
                  <a:pt x="9733" y="10463"/>
                </a:lnTo>
                <a:lnTo>
                  <a:pt x="9806" y="10512"/>
                </a:lnTo>
                <a:lnTo>
                  <a:pt x="9855" y="10536"/>
                </a:lnTo>
                <a:lnTo>
                  <a:pt x="10001" y="10536"/>
                </a:lnTo>
                <a:lnTo>
                  <a:pt x="10147" y="10512"/>
                </a:lnTo>
                <a:lnTo>
                  <a:pt x="10244" y="10439"/>
                </a:lnTo>
                <a:lnTo>
                  <a:pt x="10317" y="10317"/>
                </a:lnTo>
                <a:lnTo>
                  <a:pt x="10342" y="10195"/>
                </a:lnTo>
                <a:lnTo>
                  <a:pt x="10342" y="10147"/>
                </a:lnTo>
                <a:lnTo>
                  <a:pt x="10317" y="10074"/>
                </a:lnTo>
                <a:lnTo>
                  <a:pt x="10293" y="10025"/>
                </a:lnTo>
                <a:lnTo>
                  <a:pt x="10220" y="9952"/>
                </a:lnTo>
                <a:lnTo>
                  <a:pt x="9758" y="9539"/>
                </a:lnTo>
                <a:lnTo>
                  <a:pt x="9295" y="9125"/>
                </a:lnTo>
                <a:lnTo>
                  <a:pt x="8906" y="8784"/>
                </a:lnTo>
                <a:lnTo>
                  <a:pt x="8736" y="8590"/>
                </a:lnTo>
                <a:lnTo>
                  <a:pt x="8590" y="8395"/>
                </a:lnTo>
                <a:lnTo>
                  <a:pt x="8517" y="8298"/>
                </a:lnTo>
                <a:lnTo>
                  <a:pt x="8541" y="7762"/>
                </a:lnTo>
                <a:lnTo>
                  <a:pt x="8541" y="7203"/>
                </a:lnTo>
                <a:lnTo>
                  <a:pt x="8541" y="6667"/>
                </a:lnTo>
                <a:lnTo>
                  <a:pt x="8517" y="6108"/>
                </a:lnTo>
                <a:lnTo>
                  <a:pt x="8444" y="5013"/>
                </a:lnTo>
                <a:lnTo>
                  <a:pt x="8419" y="4477"/>
                </a:lnTo>
                <a:lnTo>
                  <a:pt x="8419" y="3918"/>
                </a:lnTo>
                <a:lnTo>
                  <a:pt x="8419" y="3845"/>
                </a:lnTo>
                <a:lnTo>
                  <a:pt x="8395" y="3796"/>
                </a:lnTo>
                <a:lnTo>
                  <a:pt x="8371" y="3747"/>
                </a:lnTo>
                <a:lnTo>
                  <a:pt x="8298" y="3699"/>
                </a:lnTo>
                <a:lnTo>
                  <a:pt x="8249" y="3674"/>
                </a:lnTo>
                <a:lnTo>
                  <a:pt x="8200" y="3650"/>
                </a:lnTo>
                <a:close/>
                <a:moveTo>
                  <a:pt x="633" y="10074"/>
                </a:moveTo>
                <a:lnTo>
                  <a:pt x="730" y="10122"/>
                </a:lnTo>
                <a:lnTo>
                  <a:pt x="876" y="10147"/>
                </a:lnTo>
                <a:lnTo>
                  <a:pt x="998" y="10147"/>
                </a:lnTo>
                <a:lnTo>
                  <a:pt x="1144" y="10122"/>
                </a:lnTo>
                <a:lnTo>
                  <a:pt x="1266" y="10487"/>
                </a:lnTo>
                <a:lnTo>
                  <a:pt x="1047" y="10585"/>
                </a:lnTo>
                <a:lnTo>
                  <a:pt x="925" y="10609"/>
                </a:lnTo>
                <a:lnTo>
                  <a:pt x="779" y="10682"/>
                </a:lnTo>
                <a:lnTo>
                  <a:pt x="706" y="10366"/>
                </a:lnTo>
                <a:lnTo>
                  <a:pt x="633" y="10074"/>
                </a:lnTo>
                <a:close/>
                <a:moveTo>
                  <a:pt x="14867" y="10244"/>
                </a:moveTo>
                <a:lnTo>
                  <a:pt x="14989" y="10366"/>
                </a:lnTo>
                <a:lnTo>
                  <a:pt x="15111" y="10463"/>
                </a:lnTo>
                <a:lnTo>
                  <a:pt x="15232" y="10560"/>
                </a:lnTo>
                <a:lnTo>
                  <a:pt x="15378" y="10658"/>
                </a:lnTo>
                <a:lnTo>
                  <a:pt x="15549" y="10706"/>
                </a:lnTo>
                <a:lnTo>
                  <a:pt x="15403" y="11071"/>
                </a:lnTo>
                <a:lnTo>
                  <a:pt x="15111" y="10852"/>
                </a:lnTo>
                <a:lnTo>
                  <a:pt x="15013" y="10779"/>
                </a:lnTo>
                <a:lnTo>
                  <a:pt x="14892" y="10706"/>
                </a:lnTo>
                <a:lnTo>
                  <a:pt x="14843" y="10682"/>
                </a:lnTo>
                <a:lnTo>
                  <a:pt x="14794" y="10658"/>
                </a:lnTo>
                <a:lnTo>
                  <a:pt x="14770" y="10658"/>
                </a:lnTo>
                <a:lnTo>
                  <a:pt x="14867" y="10244"/>
                </a:lnTo>
                <a:close/>
                <a:moveTo>
                  <a:pt x="1412" y="10852"/>
                </a:moveTo>
                <a:lnTo>
                  <a:pt x="1558" y="11169"/>
                </a:lnTo>
                <a:lnTo>
                  <a:pt x="1363" y="11266"/>
                </a:lnTo>
                <a:lnTo>
                  <a:pt x="1241" y="11339"/>
                </a:lnTo>
                <a:lnTo>
                  <a:pt x="1168" y="11363"/>
                </a:lnTo>
                <a:lnTo>
                  <a:pt x="1095" y="11436"/>
                </a:lnTo>
                <a:lnTo>
                  <a:pt x="901" y="10950"/>
                </a:lnTo>
                <a:lnTo>
                  <a:pt x="1095" y="10925"/>
                </a:lnTo>
                <a:lnTo>
                  <a:pt x="1241" y="10901"/>
                </a:lnTo>
                <a:lnTo>
                  <a:pt x="1412" y="10852"/>
                </a:lnTo>
                <a:close/>
                <a:moveTo>
                  <a:pt x="14697" y="10877"/>
                </a:moveTo>
                <a:lnTo>
                  <a:pt x="14721" y="10901"/>
                </a:lnTo>
                <a:lnTo>
                  <a:pt x="14794" y="11023"/>
                </a:lnTo>
                <a:lnTo>
                  <a:pt x="14892" y="11144"/>
                </a:lnTo>
                <a:lnTo>
                  <a:pt x="15062" y="11290"/>
                </a:lnTo>
                <a:lnTo>
                  <a:pt x="15159" y="11363"/>
                </a:lnTo>
                <a:lnTo>
                  <a:pt x="15257" y="11412"/>
                </a:lnTo>
                <a:lnTo>
                  <a:pt x="15062" y="11874"/>
                </a:lnTo>
                <a:lnTo>
                  <a:pt x="15062" y="11850"/>
                </a:lnTo>
                <a:lnTo>
                  <a:pt x="14940" y="11753"/>
                </a:lnTo>
                <a:lnTo>
                  <a:pt x="14819" y="11607"/>
                </a:lnTo>
                <a:lnTo>
                  <a:pt x="14648" y="11509"/>
                </a:lnTo>
                <a:lnTo>
                  <a:pt x="14575" y="11461"/>
                </a:lnTo>
                <a:lnTo>
                  <a:pt x="14502" y="11461"/>
                </a:lnTo>
                <a:lnTo>
                  <a:pt x="14673" y="10998"/>
                </a:lnTo>
                <a:lnTo>
                  <a:pt x="14697" y="10877"/>
                </a:lnTo>
                <a:close/>
                <a:moveTo>
                  <a:pt x="1752" y="11509"/>
                </a:moveTo>
                <a:lnTo>
                  <a:pt x="1874" y="11704"/>
                </a:lnTo>
                <a:lnTo>
                  <a:pt x="1752" y="11826"/>
                </a:lnTo>
                <a:lnTo>
                  <a:pt x="1606" y="11972"/>
                </a:lnTo>
                <a:lnTo>
                  <a:pt x="1485" y="12142"/>
                </a:lnTo>
                <a:lnTo>
                  <a:pt x="1241" y="11680"/>
                </a:lnTo>
                <a:lnTo>
                  <a:pt x="1363" y="11655"/>
                </a:lnTo>
                <a:lnTo>
                  <a:pt x="1485" y="11607"/>
                </a:lnTo>
                <a:lnTo>
                  <a:pt x="1752" y="11509"/>
                </a:lnTo>
                <a:close/>
                <a:moveTo>
                  <a:pt x="14405" y="11607"/>
                </a:moveTo>
                <a:lnTo>
                  <a:pt x="14575" y="11801"/>
                </a:lnTo>
                <a:lnTo>
                  <a:pt x="14721" y="11947"/>
                </a:lnTo>
                <a:lnTo>
                  <a:pt x="14892" y="12093"/>
                </a:lnTo>
                <a:lnTo>
                  <a:pt x="14940" y="12118"/>
                </a:lnTo>
                <a:lnTo>
                  <a:pt x="14794" y="12361"/>
                </a:lnTo>
                <a:lnTo>
                  <a:pt x="14721" y="12288"/>
                </a:lnTo>
                <a:lnTo>
                  <a:pt x="14648" y="12215"/>
                </a:lnTo>
                <a:lnTo>
                  <a:pt x="14478" y="12118"/>
                </a:lnTo>
                <a:lnTo>
                  <a:pt x="14235" y="11947"/>
                </a:lnTo>
                <a:lnTo>
                  <a:pt x="14405" y="11607"/>
                </a:lnTo>
                <a:close/>
                <a:moveTo>
                  <a:pt x="2069" y="11996"/>
                </a:moveTo>
                <a:lnTo>
                  <a:pt x="2263" y="12288"/>
                </a:lnTo>
                <a:lnTo>
                  <a:pt x="2117" y="12410"/>
                </a:lnTo>
                <a:lnTo>
                  <a:pt x="1996" y="12556"/>
                </a:lnTo>
                <a:lnTo>
                  <a:pt x="1947" y="12653"/>
                </a:lnTo>
                <a:lnTo>
                  <a:pt x="1898" y="12750"/>
                </a:lnTo>
                <a:lnTo>
                  <a:pt x="1631" y="12361"/>
                </a:lnTo>
                <a:lnTo>
                  <a:pt x="1825" y="12215"/>
                </a:lnTo>
                <a:lnTo>
                  <a:pt x="1996" y="12069"/>
                </a:lnTo>
                <a:lnTo>
                  <a:pt x="2069" y="11996"/>
                </a:lnTo>
                <a:close/>
                <a:moveTo>
                  <a:pt x="14065" y="12239"/>
                </a:moveTo>
                <a:lnTo>
                  <a:pt x="14186" y="12361"/>
                </a:lnTo>
                <a:lnTo>
                  <a:pt x="14405" y="12507"/>
                </a:lnTo>
                <a:lnTo>
                  <a:pt x="14502" y="12580"/>
                </a:lnTo>
                <a:lnTo>
                  <a:pt x="14624" y="12629"/>
                </a:lnTo>
                <a:lnTo>
                  <a:pt x="14381" y="12969"/>
                </a:lnTo>
                <a:lnTo>
                  <a:pt x="14332" y="12872"/>
                </a:lnTo>
                <a:lnTo>
                  <a:pt x="14259" y="12799"/>
                </a:lnTo>
                <a:lnTo>
                  <a:pt x="14113" y="12677"/>
                </a:lnTo>
                <a:lnTo>
                  <a:pt x="13919" y="12483"/>
                </a:lnTo>
                <a:lnTo>
                  <a:pt x="14065" y="12239"/>
                </a:lnTo>
                <a:close/>
                <a:moveTo>
                  <a:pt x="2531" y="12604"/>
                </a:moveTo>
                <a:lnTo>
                  <a:pt x="2726" y="12848"/>
                </a:lnTo>
                <a:lnTo>
                  <a:pt x="2458" y="13237"/>
                </a:lnTo>
                <a:lnTo>
                  <a:pt x="2361" y="13359"/>
                </a:lnTo>
                <a:lnTo>
                  <a:pt x="2044" y="12921"/>
                </a:lnTo>
                <a:lnTo>
                  <a:pt x="2142" y="12896"/>
                </a:lnTo>
                <a:lnTo>
                  <a:pt x="2239" y="12848"/>
                </a:lnTo>
                <a:lnTo>
                  <a:pt x="2385" y="12726"/>
                </a:lnTo>
                <a:lnTo>
                  <a:pt x="2531" y="12604"/>
                </a:lnTo>
                <a:close/>
                <a:moveTo>
                  <a:pt x="13773" y="12702"/>
                </a:moveTo>
                <a:lnTo>
                  <a:pt x="13797" y="12726"/>
                </a:lnTo>
                <a:lnTo>
                  <a:pt x="13992" y="12945"/>
                </a:lnTo>
                <a:lnTo>
                  <a:pt x="14089" y="13042"/>
                </a:lnTo>
                <a:lnTo>
                  <a:pt x="14162" y="13164"/>
                </a:lnTo>
                <a:lnTo>
                  <a:pt x="14211" y="13213"/>
                </a:lnTo>
                <a:lnTo>
                  <a:pt x="13967" y="13505"/>
                </a:lnTo>
                <a:lnTo>
                  <a:pt x="13821" y="13310"/>
                </a:lnTo>
                <a:lnTo>
                  <a:pt x="13675" y="13115"/>
                </a:lnTo>
                <a:lnTo>
                  <a:pt x="13529" y="13018"/>
                </a:lnTo>
                <a:lnTo>
                  <a:pt x="13773" y="12702"/>
                </a:lnTo>
                <a:close/>
                <a:moveTo>
                  <a:pt x="2993" y="13164"/>
                </a:moveTo>
                <a:lnTo>
                  <a:pt x="3188" y="13383"/>
                </a:lnTo>
                <a:lnTo>
                  <a:pt x="3164" y="13456"/>
                </a:lnTo>
                <a:lnTo>
                  <a:pt x="2969" y="13651"/>
                </a:lnTo>
                <a:lnTo>
                  <a:pt x="2896" y="13748"/>
                </a:lnTo>
                <a:lnTo>
                  <a:pt x="2823" y="13845"/>
                </a:lnTo>
                <a:lnTo>
                  <a:pt x="2726" y="13772"/>
                </a:lnTo>
                <a:lnTo>
                  <a:pt x="2580" y="13578"/>
                </a:lnTo>
                <a:lnTo>
                  <a:pt x="2653" y="13529"/>
                </a:lnTo>
                <a:lnTo>
                  <a:pt x="2726" y="13456"/>
                </a:lnTo>
                <a:lnTo>
                  <a:pt x="2993" y="13164"/>
                </a:lnTo>
                <a:close/>
                <a:moveTo>
                  <a:pt x="13383" y="13188"/>
                </a:moveTo>
                <a:lnTo>
                  <a:pt x="13456" y="13334"/>
                </a:lnTo>
                <a:lnTo>
                  <a:pt x="13724" y="13748"/>
                </a:lnTo>
                <a:lnTo>
                  <a:pt x="13578" y="13918"/>
                </a:lnTo>
                <a:lnTo>
                  <a:pt x="13456" y="14040"/>
                </a:lnTo>
                <a:lnTo>
                  <a:pt x="13335" y="13821"/>
                </a:lnTo>
                <a:lnTo>
                  <a:pt x="13213" y="13602"/>
                </a:lnTo>
                <a:lnTo>
                  <a:pt x="13116" y="13480"/>
                </a:lnTo>
                <a:lnTo>
                  <a:pt x="13237" y="13334"/>
                </a:lnTo>
                <a:lnTo>
                  <a:pt x="13383" y="13188"/>
                </a:lnTo>
                <a:close/>
                <a:moveTo>
                  <a:pt x="3456" y="13651"/>
                </a:moveTo>
                <a:lnTo>
                  <a:pt x="3796" y="13991"/>
                </a:lnTo>
                <a:lnTo>
                  <a:pt x="3650" y="14089"/>
                </a:lnTo>
                <a:lnTo>
                  <a:pt x="3504" y="14186"/>
                </a:lnTo>
                <a:lnTo>
                  <a:pt x="3407" y="14259"/>
                </a:lnTo>
                <a:lnTo>
                  <a:pt x="3334" y="14332"/>
                </a:lnTo>
                <a:lnTo>
                  <a:pt x="3042" y="14089"/>
                </a:lnTo>
                <a:lnTo>
                  <a:pt x="3164" y="13967"/>
                </a:lnTo>
                <a:lnTo>
                  <a:pt x="3237" y="13894"/>
                </a:lnTo>
                <a:lnTo>
                  <a:pt x="3334" y="13797"/>
                </a:lnTo>
                <a:lnTo>
                  <a:pt x="3456" y="13651"/>
                </a:lnTo>
                <a:close/>
                <a:moveTo>
                  <a:pt x="12945" y="13651"/>
                </a:moveTo>
                <a:lnTo>
                  <a:pt x="12994" y="13748"/>
                </a:lnTo>
                <a:lnTo>
                  <a:pt x="13213" y="14210"/>
                </a:lnTo>
                <a:lnTo>
                  <a:pt x="13213" y="14235"/>
                </a:lnTo>
                <a:lnTo>
                  <a:pt x="13043" y="14381"/>
                </a:lnTo>
                <a:lnTo>
                  <a:pt x="12970" y="14210"/>
                </a:lnTo>
                <a:lnTo>
                  <a:pt x="12897" y="14040"/>
                </a:lnTo>
                <a:lnTo>
                  <a:pt x="12824" y="13918"/>
                </a:lnTo>
                <a:lnTo>
                  <a:pt x="12751" y="13821"/>
                </a:lnTo>
                <a:lnTo>
                  <a:pt x="12945" y="13651"/>
                </a:lnTo>
                <a:close/>
                <a:moveTo>
                  <a:pt x="3967" y="14162"/>
                </a:moveTo>
                <a:lnTo>
                  <a:pt x="4332" y="14454"/>
                </a:lnTo>
                <a:lnTo>
                  <a:pt x="4283" y="14502"/>
                </a:lnTo>
                <a:lnTo>
                  <a:pt x="4113" y="14648"/>
                </a:lnTo>
                <a:lnTo>
                  <a:pt x="4040" y="14721"/>
                </a:lnTo>
                <a:lnTo>
                  <a:pt x="3991" y="14794"/>
                </a:lnTo>
                <a:lnTo>
                  <a:pt x="3602" y="14551"/>
                </a:lnTo>
                <a:lnTo>
                  <a:pt x="3748" y="14429"/>
                </a:lnTo>
                <a:lnTo>
                  <a:pt x="3845" y="14308"/>
                </a:lnTo>
                <a:lnTo>
                  <a:pt x="3967" y="14162"/>
                </a:lnTo>
                <a:close/>
                <a:moveTo>
                  <a:pt x="12556" y="13991"/>
                </a:moveTo>
                <a:lnTo>
                  <a:pt x="12605" y="14113"/>
                </a:lnTo>
                <a:lnTo>
                  <a:pt x="12678" y="14332"/>
                </a:lnTo>
                <a:lnTo>
                  <a:pt x="12775" y="14551"/>
                </a:lnTo>
                <a:lnTo>
                  <a:pt x="12775" y="14600"/>
                </a:lnTo>
                <a:lnTo>
                  <a:pt x="12459" y="14819"/>
                </a:lnTo>
                <a:lnTo>
                  <a:pt x="12434" y="14673"/>
                </a:lnTo>
                <a:lnTo>
                  <a:pt x="12361" y="14527"/>
                </a:lnTo>
                <a:lnTo>
                  <a:pt x="12313" y="14381"/>
                </a:lnTo>
                <a:lnTo>
                  <a:pt x="12215" y="14235"/>
                </a:lnTo>
                <a:lnTo>
                  <a:pt x="12556" y="13991"/>
                </a:lnTo>
                <a:close/>
                <a:moveTo>
                  <a:pt x="8760" y="1509"/>
                </a:moveTo>
                <a:lnTo>
                  <a:pt x="9174" y="1557"/>
                </a:lnTo>
                <a:lnTo>
                  <a:pt x="9222" y="1582"/>
                </a:lnTo>
                <a:lnTo>
                  <a:pt x="9271" y="1606"/>
                </a:lnTo>
                <a:lnTo>
                  <a:pt x="9368" y="1582"/>
                </a:lnTo>
                <a:lnTo>
                  <a:pt x="10123" y="1728"/>
                </a:lnTo>
                <a:lnTo>
                  <a:pt x="10488" y="1825"/>
                </a:lnTo>
                <a:lnTo>
                  <a:pt x="10877" y="1947"/>
                </a:lnTo>
                <a:lnTo>
                  <a:pt x="11291" y="2117"/>
                </a:lnTo>
                <a:lnTo>
                  <a:pt x="11656" y="2287"/>
                </a:lnTo>
                <a:lnTo>
                  <a:pt x="11510" y="2385"/>
                </a:lnTo>
                <a:lnTo>
                  <a:pt x="11388" y="2531"/>
                </a:lnTo>
                <a:lnTo>
                  <a:pt x="11193" y="2823"/>
                </a:lnTo>
                <a:lnTo>
                  <a:pt x="10950" y="3066"/>
                </a:lnTo>
                <a:lnTo>
                  <a:pt x="10853" y="3212"/>
                </a:lnTo>
                <a:lnTo>
                  <a:pt x="10828" y="3285"/>
                </a:lnTo>
                <a:lnTo>
                  <a:pt x="10804" y="3358"/>
                </a:lnTo>
                <a:lnTo>
                  <a:pt x="10804" y="3407"/>
                </a:lnTo>
                <a:lnTo>
                  <a:pt x="10828" y="3431"/>
                </a:lnTo>
                <a:lnTo>
                  <a:pt x="10853" y="3480"/>
                </a:lnTo>
                <a:lnTo>
                  <a:pt x="10974" y="3480"/>
                </a:lnTo>
                <a:lnTo>
                  <a:pt x="11047" y="3455"/>
                </a:lnTo>
                <a:lnTo>
                  <a:pt x="11193" y="3358"/>
                </a:lnTo>
                <a:lnTo>
                  <a:pt x="11315" y="3261"/>
                </a:lnTo>
                <a:lnTo>
                  <a:pt x="11412" y="3139"/>
                </a:lnTo>
                <a:lnTo>
                  <a:pt x="11680" y="2871"/>
                </a:lnTo>
                <a:lnTo>
                  <a:pt x="11826" y="2725"/>
                </a:lnTo>
                <a:lnTo>
                  <a:pt x="11875" y="2628"/>
                </a:lnTo>
                <a:lnTo>
                  <a:pt x="11948" y="2555"/>
                </a:lnTo>
                <a:lnTo>
                  <a:pt x="11948" y="2458"/>
                </a:lnTo>
                <a:lnTo>
                  <a:pt x="12313" y="2701"/>
                </a:lnTo>
                <a:lnTo>
                  <a:pt x="12629" y="2969"/>
                </a:lnTo>
                <a:lnTo>
                  <a:pt x="12945" y="3261"/>
                </a:lnTo>
                <a:lnTo>
                  <a:pt x="13237" y="3601"/>
                </a:lnTo>
                <a:lnTo>
                  <a:pt x="13456" y="3869"/>
                </a:lnTo>
                <a:lnTo>
                  <a:pt x="13651" y="4137"/>
                </a:lnTo>
                <a:lnTo>
                  <a:pt x="13821" y="4429"/>
                </a:lnTo>
                <a:lnTo>
                  <a:pt x="13992" y="4745"/>
                </a:lnTo>
                <a:lnTo>
                  <a:pt x="13870" y="4745"/>
                </a:lnTo>
                <a:lnTo>
                  <a:pt x="13748" y="4794"/>
                </a:lnTo>
                <a:lnTo>
                  <a:pt x="13505" y="4940"/>
                </a:lnTo>
                <a:lnTo>
                  <a:pt x="13237" y="5134"/>
                </a:lnTo>
                <a:lnTo>
                  <a:pt x="13067" y="5207"/>
                </a:lnTo>
                <a:lnTo>
                  <a:pt x="12921" y="5305"/>
                </a:lnTo>
                <a:lnTo>
                  <a:pt x="12872" y="5378"/>
                </a:lnTo>
                <a:lnTo>
                  <a:pt x="12872" y="5451"/>
                </a:lnTo>
                <a:lnTo>
                  <a:pt x="12897" y="5524"/>
                </a:lnTo>
                <a:lnTo>
                  <a:pt x="12970" y="5597"/>
                </a:lnTo>
                <a:lnTo>
                  <a:pt x="13043" y="5621"/>
                </a:lnTo>
                <a:lnTo>
                  <a:pt x="13116" y="5645"/>
                </a:lnTo>
                <a:lnTo>
                  <a:pt x="13286" y="5645"/>
                </a:lnTo>
                <a:lnTo>
                  <a:pt x="13432" y="5572"/>
                </a:lnTo>
                <a:lnTo>
                  <a:pt x="13578" y="5499"/>
                </a:lnTo>
                <a:lnTo>
                  <a:pt x="13870" y="5329"/>
                </a:lnTo>
                <a:lnTo>
                  <a:pt x="14016" y="5256"/>
                </a:lnTo>
                <a:lnTo>
                  <a:pt x="14162" y="5207"/>
                </a:lnTo>
                <a:lnTo>
                  <a:pt x="14211" y="5159"/>
                </a:lnTo>
                <a:lnTo>
                  <a:pt x="14381" y="5621"/>
                </a:lnTo>
                <a:lnTo>
                  <a:pt x="14502" y="6059"/>
                </a:lnTo>
                <a:lnTo>
                  <a:pt x="14600" y="6448"/>
                </a:lnTo>
                <a:lnTo>
                  <a:pt x="14648" y="6862"/>
                </a:lnTo>
                <a:lnTo>
                  <a:pt x="14746" y="7665"/>
                </a:lnTo>
                <a:lnTo>
                  <a:pt x="14746" y="7860"/>
                </a:lnTo>
                <a:lnTo>
                  <a:pt x="14746" y="8054"/>
                </a:lnTo>
                <a:lnTo>
                  <a:pt x="14575" y="8030"/>
                </a:lnTo>
                <a:lnTo>
                  <a:pt x="14138" y="8030"/>
                </a:lnTo>
                <a:lnTo>
                  <a:pt x="14016" y="8054"/>
                </a:lnTo>
                <a:lnTo>
                  <a:pt x="13919" y="8079"/>
                </a:lnTo>
                <a:lnTo>
                  <a:pt x="13821" y="8127"/>
                </a:lnTo>
                <a:lnTo>
                  <a:pt x="13748" y="8200"/>
                </a:lnTo>
                <a:lnTo>
                  <a:pt x="13724" y="8273"/>
                </a:lnTo>
                <a:lnTo>
                  <a:pt x="13700" y="8322"/>
                </a:lnTo>
                <a:lnTo>
                  <a:pt x="13724" y="8346"/>
                </a:lnTo>
                <a:lnTo>
                  <a:pt x="13773" y="8419"/>
                </a:lnTo>
                <a:lnTo>
                  <a:pt x="13846" y="8444"/>
                </a:lnTo>
                <a:lnTo>
                  <a:pt x="13992" y="8492"/>
                </a:lnTo>
                <a:lnTo>
                  <a:pt x="14138" y="8517"/>
                </a:lnTo>
                <a:lnTo>
                  <a:pt x="14284" y="8517"/>
                </a:lnTo>
                <a:lnTo>
                  <a:pt x="14527" y="8565"/>
                </a:lnTo>
                <a:lnTo>
                  <a:pt x="14746" y="8614"/>
                </a:lnTo>
                <a:lnTo>
                  <a:pt x="14794" y="8809"/>
                </a:lnTo>
                <a:lnTo>
                  <a:pt x="14770" y="9052"/>
                </a:lnTo>
                <a:lnTo>
                  <a:pt x="14697" y="9441"/>
                </a:lnTo>
                <a:lnTo>
                  <a:pt x="14600" y="9806"/>
                </a:lnTo>
                <a:lnTo>
                  <a:pt x="14356" y="10560"/>
                </a:lnTo>
                <a:lnTo>
                  <a:pt x="14186" y="11023"/>
                </a:lnTo>
                <a:lnTo>
                  <a:pt x="13992" y="11461"/>
                </a:lnTo>
                <a:lnTo>
                  <a:pt x="13821" y="11363"/>
                </a:lnTo>
                <a:lnTo>
                  <a:pt x="13651" y="11290"/>
                </a:lnTo>
                <a:lnTo>
                  <a:pt x="13456" y="11169"/>
                </a:lnTo>
                <a:lnTo>
                  <a:pt x="13335" y="11096"/>
                </a:lnTo>
                <a:lnTo>
                  <a:pt x="13237" y="11047"/>
                </a:lnTo>
                <a:lnTo>
                  <a:pt x="13164" y="11047"/>
                </a:lnTo>
                <a:lnTo>
                  <a:pt x="13091" y="11071"/>
                </a:lnTo>
                <a:lnTo>
                  <a:pt x="13043" y="11096"/>
                </a:lnTo>
                <a:lnTo>
                  <a:pt x="13018" y="11120"/>
                </a:lnTo>
                <a:lnTo>
                  <a:pt x="12994" y="11193"/>
                </a:lnTo>
                <a:lnTo>
                  <a:pt x="12970" y="11242"/>
                </a:lnTo>
                <a:lnTo>
                  <a:pt x="12970" y="11315"/>
                </a:lnTo>
                <a:lnTo>
                  <a:pt x="12994" y="11363"/>
                </a:lnTo>
                <a:lnTo>
                  <a:pt x="13067" y="11461"/>
                </a:lnTo>
                <a:lnTo>
                  <a:pt x="13164" y="11558"/>
                </a:lnTo>
                <a:lnTo>
                  <a:pt x="13383" y="11680"/>
                </a:lnTo>
                <a:lnTo>
                  <a:pt x="13554" y="11801"/>
                </a:lnTo>
                <a:lnTo>
                  <a:pt x="13651" y="11850"/>
                </a:lnTo>
                <a:lnTo>
                  <a:pt x="13748" y="11899"/>
                </a:lnTo>
                <a:lnTo>
                  <a:pt x="13578" y="12191"/>
                </a:lnTo>
                <a:lnTo>
                  <a:pt x="13359" y="12483"/>
                </a:lnTo>
                <a:lnTo>
                  <a:pt x="13164" y="12750"/>
                </a:lnTo>
                <a:lnTo>
                  <a:pt x="12921" y="13018"/>
                </a:lnTo>
                <a:lnTo>
                  <a:pt x="12629" y="13334"/>
                </a:lnTo>
                <a:lnTo>
                  <a:pt x="12337" y="13602"/>
                </a:lnTo>
                <a:lnTo>
                  <a:pt x="11996" y="13845"/>
                </a:lnTo>
                <a:lnTo>
                  <a:pt x="11656" y="14064"/>
                </a:lnTo>
                <a:lnTo>
                  <a:pt x="11558" y="13845"/>
                </a:lnTo>
                <a:lnTo>
                  <a:pt x="11437" y="13626"/>
                </a:lnTo>
                <a:lnTo>
                  <a:pt x="11266" y="13383"/>
                </a:lnTo>
                <a:lnTo>
                  <a:pt x="11169" y="13261"/>
                </a:lnTo>
                <a:lnTo>
                  <a:pt x="11047" y="13188"/>
                </a:lnTo>
                <a:lnTo>
                  <a:pt x="10974" y="13188"/>
                </a:lnTo>
                <a:lnTo>
                  <a:pt x="10926" y="13261"/>
                </a:lnTo>
                <a:lnTo>
                  <a:pt x="10901" y="13334"/>
                </a:lnTo>
                <a:lnTo>
                  <a:pt x="10901" y="13383"/>
                </a:lnTo>
                <a:lnTo>
                  <a:pt x="10926" y="13529"/>
                </a:lnTo>
                <a:lnTo>
                  <a:pt x="11047" y="13772"/>
                </a:lnTo>
                <a:lnTo>
                  <a:pt x="11266" y="14259"/>
                </a:lnTo>
                <a:lnTo>
                  <a:pt x="10926" y="14405"/>
                </a:lnTo>
                <a:lnTo>
                  <a:pt x="10561" y="14502"/>
                </a:lnTo>
                <a:lnTo>
                  <a:pt x="10220" y="14575"/>
                </a:lnTo>
                <a:lnTo>
                  <a:pt x="9879" y="14624"/>
                </a:lnTo>
                <a:lnTo>
                  <a:pt x="9198" y="14721"/>
                </a:lnTo>
                <a:lnTo>
                  <a:pt x="8857" y="14794"/>
                </a:lnTo>
                <a:lnTo>
                  <a:pt x="8663" y="14819"/>
                </a:lnTo>
                <a:lnTo>
                  <a:pt x="8517" y="14892"/>
                </a:lnTo>
                <a:lnTo>
                  <a:pt x="8249" y="14892"/>
                </a:lnTo>
                <a:lnTo>
                  <a:pt x="8249" y="14673"/>
                </a:lnTo>
                <a:lnTo>
                  <a:pt x="8273" y="14429"/>
                </a:lnTo>
                <a:lnTo>
                  <a:pt x="8273" y="14308"/>
                </a:lnTo>
                <a:lnTo>
                  <a:pt x="8249" y="14186"/>
                </a:lnTo>
                <a:lnTo>
                  <a:pt x="8225" y="14089"/>
                </a:lnTo>
                <a:lnTo>
                  <a:pt x="8152" y="13991"/>
                </a:lnTo>
                <a:lnTo>
                  <a:pt x="8127" y="13967"/>
                </a:lnTo>
                <a:lnTo>
                  <a:pt x="8030" y="13967"/>
                </a:lnTo>
                <a:lnTo>
                  <a:pt x="8006" y="13991"/>
                </a:lnTo>
                <a:lnTo>
                  <a:pt x="7933" y="14113"/>
                </a:lnTo>
                <a:lnTo>
                  <a:pt x="7884" y="14235"/>
                </a:lnTo>
                <a:lnTo>
                  <a:pt x="7860" y="14478"/>
                </a:lnTo>
                <a:lnTo>
                  <a:pt x="7835" y="14697"/>
                </a:lnTo>
                <a:lnTo>
                  <a:pt x="7860" y="14916"/>
                </a:lnTo>
                <a:lnTo>
                  <a:pt x="7373" y="14916"/>
                </a:lnTo>
                <a:lnTo>
                  <a:pt x="6911" y="14892"/>
                </a:lnTo>
                <a:lnTo>
                  <a:pt x="6448" y="14819"/>
                </a:lnTo>
                <a:lnTo>
                  <a:pt x="5986" y="14746"/>
                </a:lnTo>
                <a:lnTo>
                  <a:pt x="5694" y="14673"/>
                </a:lnTo>
                <a:lnTo>
                  <a:pt x="5402" y="14551"/>
                </a:lnTo>
                <a:lnTo>
                  <a:pt x="5135" y="14429"/>
                </a:lnTo>
                <a:lnTo>
                  <a:pt x="4891" y="14283"/>
                </a:lnTo>
                <a:lnTo>
                  <a:pt x="4940" y="14210"/>
                </a:lnTo>
                <a:lnTo>
                  <a:pt x="5208" y="13748"/>
                </a:lnTo>
                <a:lnTo>
                  <a:pt x="5329" y="13480"/>
                </a:lnTo>
                <a:lnTo>
                  <a:pt x="5378" y="13359"/>
                </a:lnTo>
                <a:lnTo>
                  <a:pt x="5402" y="13213"/>
                </a:lnTo>
                <a:lnTo>
                  <a:pt x="5402" y="13164"/>
                </a:lnTo>
                <a:lnTo>
                  <a:pt x="5378" y="13140"/>
                </a:lnTo>
                <a:lnTo>
                  <a:pt x="5305" y="13091"/>
                </a:lnTo>
                <a:lnTo>
                  <a:pt x="5232" y="13067"/>
                </a:lnTo>
                <a:lnTo>
                  <a:pt x="5135" y="13115"/>
                </a:lnTo>
                <a:lnTo>
                  <a:pt x="5062" y="13188"/>
                </a:lnTo>
                <a:lnTo>
                  <a:pt x="4989" y="13286"/>
                </a:lnTo>
                <a:lnTo>
                  <a:pt x="4867" y="13505"/>
                </a:lnTo>
                <a:lnTo>
                  <a:pt x="4575" y="13991"/>
                </a:lnTo>
                <a:lnTo>
                  <a:pt x="4551" y="14040"/>
                </a:lnTo>
                <a:lnTo>
                  <a:pt x="4137" y="13675"/>
                </a:lnTo>
                <a:lnTo>
                  <a:pt x="3748" y="13286"/>
                </a:lnTo>
                <a:lnTo>
                  <a:pt x="3407" y="12921"/>
                </a:lnTo>
                <a:lnTo>
                  <a:pt x="3091" y="12556"/>
                </a:lnTo>
                <a:lnTo>
                  <a:pt x="2799" y="12191"/>
                </a:lnTo>
                <a:lnTo>
                  <a:pt x="2531" y="11801"/>
                </a:lnTo>
                <a:lnTo>
                  <a:pt x="2774" y="11704"/>
                </a:lnTo>
                <a:lnTo>
                  <a:pt x="3042" y="11582"/>
                </a:lnTo>
                <a:lnTo>
                  <a:pt x="3285" y="11436"/>
                </a:lnTo>
                <a:lnTo>
                  <a:pt x="3358" y="11363"/>
                </a:lnTo>
                <a:lnTo>
                  <a:pt x="3358" y="11290"/>
                </a:lnTo>
                <a:lnTo>
                  <a:pt x="3334" y="11217"/>
                </a:lnTo>
                <a:lnTo>
                  <a:pt x="3310" y="11144"/>
                </a:lnTo>
                <a:lnTo>
                  <a:pt x="3237" y="11096"/>
                </a:lnTo>
                <a:lnTo>
                  <a:pt x="3164" y="11071"/>
                </a:lnTo>
                <a:lnTo>
                  <a:pt x="3066" y="11071"/>
                </a:lnTo>
                <a:lnTo>
                  <a:pt x="2993" y="11120"/>
                </a:lnTo>
                <a:lnTo>
                  <a:pt x="2799" y="11266"/>
                </a:lnTo>
                <a:lnTo>
                  <a:pt x="2580" y="11363"/>
                </a:lnTo>
                <a:lnTo>
                  <a:pt x="2312" y="11461"/>
                </a:lnTo>
                <a:lnTo>
                  <a:pt x="2117" y="11144"/>
                </a:lnTo>
                <a:lnTo>
                  <a:pt x="1947" y="10828"/>
                </a:lnTo>
                <a:lnTo>
                  <a:pt x="1777" y="10487"/>
                </a:lnTo>
                <a:lnTo>
                  <a:pt x="1631" y="10122"/>
                </a:lnTo>
                <a:lnTo>
                  <a:pt x="1509" y="9782"/>
                </a:lnTo>
                <a:lnTo>
                  <a:pt x="1412" y="9393"/>
                </a:lnTo>
                <a:lnTo>
                  <a:pt x="1363" y="9198"/>
                </a:lnTo>
                <a:lnTo>
                  <a:pt x="1363" y="8979"/>
                </a:lnTo>
                <a:lnTo>
                  <a:pt x="1387" y="8565"/>
                </a:lnTo>
                <a:lnTo>
                  <a:pt x="1412" y="8492"/>
                </a:lnTo>
                <a:lnTo>
                  <a:pt x="1558" y="8517"/>
                </a:lnTo>
                <a:lnTo>
                  <a:pt x="2190" y="8517"/>
                </a:lnTo>
                <a:lnTo>
                  <a:pt x="2288" y="8492"/>
                </a:lnTo>
                <a:lnTo>
                  <a:pt x="2361" y="8444"/>
                </a:lnTo>
                <a:lnTo>
                  <a:pt x="2409" y="8371"/>
                </a:lnTo>
                <a:lnTo>
                  <a:pt x="2409" y="8298"/>
                </a:lnTo>
                <a:lnTo>
                  <a:pt x="2409" y="8200"/>
                </a:lnTo>
                <a:lnTo>
                  <a:pt x="2361" y="8127"/>
                </a:lnTo>
                <a:lnTo>
                  <a:pt x="2288" y="8079"/>
                </a:lnTo>
                <a:lnTo>
                  <a:pt x="2190" y="8054"/>
                </a:lnTo>
                <a:lnTo>
                  <a:pt x="1971" y="8054"/>
                </a:lnTo>
                <a:lnTo>
                  <a:pt x="1752" y="8079"/>
                </a:lnTo>
                <a:lnTo>
                  <a:pt x="1509" y="8103"/>
                </a:lnTo>
                <a:lnTo>
                  <a:pt x="1606" y="7446"/>
                </a:lnTo>
                <a:lnTo>
                  <a:pt x="1704" y="6789"/>
                </a:lnTo>
                <a:lnTo>
                  <a:pt x="1801" y="6132"/>
                </a:lnTo>
                <a:lnTo>
                  <a:pt x="1898" y="5816"/>
                </a:lnTo>
                <a:lnTo>
                  <a:pt x="1996" y="5499"/>
                </a:lnTo>
                <a:lnTo>
                  <a:pt x="2117" y="5159"/>
                </a:lnTo>
                <a:lnTo>
                  <a:pt x="2288" y="5305"/>
                </a:lnTo>
                <a:lnTo>
                  <a:pt x="2458" y="5426"/>
                </a:lnTo>
                <a:lnTo>
                  <a:pt x="2701" y="5597"/>
                </a:lnTo>
                <a:lnTo>
                  <a:pt x="2823" y="5645"/>
                </a:lnTo>
                <a:lnTo>
                  <a:pt x="2945" y="5694"/>
                </a:lnTo>
                <a:lnTo>
                  <a:pt x="3066" y="5694"/>
                </a:lnTo>
                <a:lnTo>
                  <a:pt x="3139" y="5670"/>
                </a:lnTo>
                <a:lnTo>
                  <a:pt x="3212" y="5597"/>
                </a:lnTo>
                <a:lnTo>
                  <a:pt x="3237" y="5524"/>
                </a:lnTo>
                <a:lnTo>
                  <a:pt x="3237" y="5451"/>
                </a:lnTo>
                <a:lnTo>
                  <a:pt x="3237" y="5353"/>
                </a:lnTo>
                <a:lnTo>
                  <a:pt x="3164" y="5280"/>
                </a:lnTo>
                <a:lnTo>
                  <a:pt x="3091" y="5232"/>
                </a:lnTo>
                <a:lnTo>
                  <a:pt x="2872" y="5134"/>
                </a:lnTo>
                <a:lnTo>
                  <a:pt x="2677" y="5037"/>
                </a:lnTo>
                <a:lnTo>
                  <a:pt x="2482" y="4915"/>
                </a:lnTo>
                <a:lnTo>
                  <a:pt x="2288" y="4842"/>
                </a:lnTo>
                <a:lnTo>
                  <a:pt x="2555" y="4429"/>
                </a:lnTo>
                <a:lnTo>
                  <a:pt x="2847" y="4039"/>
                </a:lnTo>
                <a:lnTo>
                  <a:pt x="3188" y="3674"/>
                </a:lnTo>
                <a:lnTo>
                  <a:pt x="3529" y="3334"/>
                </a:lnTo>
                <a:lnTo>
                  <a:pt x="3796" y="3090"/>
                </a:lnTo>
                <a:lnTo>
                  <a:pt x="4088" y="2896"/>
                </a:lnTo>
                <a:lnTo>
                  <a:pt x="4380" y="2701"/>
                </a:lnTo>
                <a:lnTo>
                  <a:pt x="4697" y="2506"/>
                </a:lnTo>
                <a:lnTo>
                  <a:pt x="4770" y="2677"/>
                </a:lnTo>
                <a:lnTo>
                  <a:pt x="4867" y="2847"/>
                </a:lnTo>
                <a:lnTo>
                  <a:pt x="4989" y="3090"/>
                </a:lnTo>
                <a:lnTo>
                  <a:pt x="5062" y="3188"/>
                </a:lnTo>
                <a:lnTo>
                  <a:pt x="5159" y="3285"/>
                </a:lnTo>
                <a:lnTo>
                  <a:pt x="5232" y="3334"/>
                </a:lnTo>
                <a:lnTo>
                  <a:pt x="5329" y="3334"/>
                </a:lnTo>
                <a:lnTo>
                  <a:pt x="5402" y="3309"/>
                </a:lnTo>
                <a:lnTo>
                  <a:pt x="5475" y="3261"/>
                </a:lnTo>
                <a:lnTo>
                  <a:pt x="5524" y="3188"/>
                </a:lnTo>
                <a:lnTo>
                  <a:pt x="5548" y="3115"/>
                </a:lnTo>
                <a:lnTo>
                  <a:pt x="5524" y="3042"/>
                </a:lnTo>
                <a:lnTo>
                  <a:pt x="5475" y="2969"/>
                </a:lnTo>
                <a:lnTo>
                  <a:pt x="5402" y="2920"/>
                </a:lnTo>
                <a:lnTo>
                  <a:pt x="5354" y="2847"/>
                </a:lnTo>
                <a:lnTo>
                  <a:pt x="5232" y="2677"/>
                </a:lnTo>
                <a:lnTo>
                  <a:pt x="5135" y="2506"/>
                </a:lnTo>
                <a:lnTo>
                  <a:pt x="5013" y="2360"/>
                </a:lnTo>
                <a:lnTo>
                  <a:pt x="5402" y="2166"/>
                </a:lnTo>
                <a:lnTo>
                  <a:pt x="5792" y="2020"/>
                </a:lnTo>
                <a:lnTo>
                  <a:pt x="6084" y="1922"/>
                </a:lnTo>
                <a:lnTo>
                  <a:pt x="6375" y="1849"/>
                </a:lnTo>
                <a:lnTo>
                  <a:pt x="6984" y="1728"/>
                </a:lnTo>
                <a:lnTo>
                  <a:pt x="7178" y="1703"/>
                </a:lnTo>
                <a:lnTo>
                  <a:pt x="7397" y="1679"/>
                </a:lnTo>
                <a:lnTo>
                  <a:pt x="7616" y="1679"/>
                </a:lnTo>
                <a:lnTo>
                  <a:pt x="7835" y="1655"/>
                </a:lnTo>
                <a:lnTo>
                  <a:pt x="7835" y="1825"/>
                </a:lnTo>
                <a:lnTo>
                  <a:pt x="7835" y="1995"/>
                </a:lnTo>
                <a:lnTo>
                  <a:pt x="7835" y="2287"/>
                </a:lnTo>
                <a:lnTo>
                  <a:pt x="7884" y="2579"/>
                </a:lnTo>
                <a:lnTo>
                  <a:pt x="7908" y="2652"/>
                </a:lnTo>
                <a:lnTo>
                  <a:pt x="7957" y="2701"/>
                </a:lnTo>
                <a:lnTo>
                  <a:pt x="8030" y="2725"/>
                </a:lnTo>
                <a:lnTo>
                  <a:pt x="8127" y="2750"/>
                </a:lnTo>
                <a:lnTo>
                  <a:pt x="8200" y="2725"/>
                </a:lnTo>
                <a:lnTo>
                  <a:pt x="8273" y="2677"/>
                </a:lnTo>
                <a:lnTo>
                  <a:pt x="8322" y="2604"/>
                </a:lnTo>
                <a:lnTo>
                  <a:pt x="8322" y="2506"/>
                </a:lnTo>
                <a:lnTo>
                  <a:pt x="8273" y="1995"/>
                </a:lnTo>
                <a:lnTo>
                  <a:pt x="8273" y="1776"/>
                </a:lnTo>
                <a:lnTo>
                  <a:pt x="8249" y="1655"/>
                </a:lnTo>
                <a:lnTo>
                  <a:pt x="8225" y="1533"/>
                </a:lnTo>
                <a:lnTo>
                  <a:pt x="8444" y="1509"/>
                </a:lnTo>
                <a:close/>
                <a:moveTo>
                  <a:pt x="4575" y="14624"/>
                </a:moveTo>
                <a:lnTo>
                  <a:pt x="4794" y="14746"/>
                </a:lnTo>
                <a:lnTo>
                  <a:pt x="4672" y="14892"/>
                </a:lnTo>
                <a:lnTo>
                  <a:pt x="4526" y="15086"/>
                </a:lnTo>
                <a:lnTo>
                  <a:pt x="4502" y="15135"/>
                </a:lnTo>
                <a:lnTo>
                  <a:pt x="4283" y="14989"/>
                </a:lnTo>
                <a:lnTo>
                  <a:pt x="4380" y="14867"/>
                </a:lnTo>
                <a:lnTo>
                  <a:pt x="4478" y="14746"/>
                </a:lnTo>
                <a:lnTo>
                  <a:pt x="4575" y="14624"/>
                </a:lnTo>
                <a:close/>
                <a:moveTo>
                  <a:pt x="11996" y="14405"/>
                </a:moveTo>
                <a:lnTo>
                  <a:pt x="12045" y="14575"/>
                </a:lnTo>
                <a:lnTo>
                  <a:pt x="12118" y="14770"/>
                </a:lnTo>
                <a:lnTo>
                  <a:pt x="12167" y="14940"/>
                </a:lnTo>
                <a:lnTo>
                  <a:pt x="12191" y="14989"/>
                </a:lnTo>
                <a:lnTo>
                  <a:pt x="11850" y="15184"/>
                </a:lnTo>
                <a:lnTo>
                  <a:pt x="11826" y="15086"/>
                </a:lnTo>
                <a:lnTo>
                  <a:pt x="11777" y="14989"/>
                </a:lnTo>
                <a:lnTo>
                  <a:pt x="11656" y="14819"/>
                </a:lnTo>
                <a:lnTo>
                  <a:pt x="11534" y="14648"/>
                </a:lnTo>
                <a:lnTo>
                  <a:pt x="11777" y="14527"/>
                </a:lnTo>
                <a:lnTo>
                  <a:pt x="11996" y="14405"/>
                </a:lnTo>
                <a:close/>
                <a:moveTo>
                  <a:pt x="11339" y="14746"/>
                </a:moveTo>
                <a:lnTo>
                  <a:pt x="11364" y="14892"/>
                </a:lnTo>
                <a:lnTo>
                  <a:pt x="11437" y="15111"/>
                </a:lnTo>
                <a:lnTo>
                  <a:pt x="11558" y="15330"/>
                </a:lnTo>
                <a:lnTo>
                  <a:pt x="11169" y="15500"/>
                </a:lnTo>
                <a:lnTo>
                  <a:pt x="11193" y="15451"/>
                </a:lnTo>
                <a:lnTo>
                  <a:pt x="11169" y="15378"/>
                </a:lnTo>
                <a:lnTo>
                  <a:pt x="10901" y="15086"/>
                </a:lnTo>
                <a:lnTo>
                  <a:pt x="10804" y="14916"/>
                </a:lnTo>
                <a:lnTo>
                  <a:pt x="11023" y="14843"/>
                </a:lnTo>
                <a:lnTo>
                  <a:pt x="11339" y="14746"/>
                </a:lnTo>
                <a:close/>
                <a:moveTo>
                  <a:pt x="5135" y="14916"/>
                </a:moveTo>
                <a:lnTo>
                  <a:pt x="5548" y="15086"/>
                </a:lnTo>
                <a:lnTo>
                  <a:pt x="5402" y="15232"/>
                </a:lnTo>
                <a:lnTo>
                  <a:pt x="5281" y="15403"/>
                </a:lnTo>
                <a:lnTo>
                  <a:pt x="5232" y="15500"/>
                </a:lnTo>
                <a:lnTo>
                  <a:pt x="5208" y="15573"/>
                </a:lnTo>
                <a:lnTo>
                  <a:pt x="5208" y="15646"/>
                </a:lnTo>
                <a:lnTo>
                  <a:pt x="5183" y="15646"/>
                </a:lnTo>
                <a:lnTo>
                  <a:pt x="5086" y="15597"/>
                </a:lnTo>
                <a:lnTo>
                  <a:pt x="4989" y="15549"/>
                </a:lnTo>
                <a:lnTo>
                  <a:pt x="4818" y="15427"/>
                </a:lnTo>
                <a:lnTo>
                  <a:pt x="4891" y="15305"/>
                </a:lnTo>
                <a:lnTo>
                  <a:pt x="4964" y="15208"/>
                </a:lnTo>
                <a:lnTo>
                  <a:pt x="5086" y="15013"/>
                </a:lnTo>
                <a:lnTo>
                  <a:pt x="5086" y="14965"/>
                </a:lnTo>
                <a:lnTo>
                  <a:pt x="5110" y="14965"/>
                </a:lnTo>
                <a:lnTo>
                  <a:pt x="5110" y="14940"/>
                </a:lnTo>
                <a:lnTo>
                  <a:pt x="5135" y="14916"/>
                </a:lnTo>
                <a:close/>
                <a:moveTo>
                  <a:pt x="10561" y="14965"/>
                </a:moveTo>
                <a:lnTo>
                  <a:pt x="10609" y="15135"/>
                </a:lnTo>
                <a:lnTo>
                  <a:pt x="10707" y="15305"/>
                </a:lnTo>
                <a:lnTo>
                  <a:pt x="10804" y="15451"/>
                </a:lnTo>
                <a:lnTo>
                  <a:pt x="10926" y="15573"/>
                </a:lnTo>
                <a:lnTo>
                  <a:pt x="10950" y="15597"/>
                </a:lnTo>
                <a:lnTo>
                  <a:pt x="10877" y="15622"/>
                </a:lnTo>
                <a:lnTo>
                  <a:pt x="10609" y="15719"/>
                </a:lnTo>
                <a:lnTo>
                  <a:pt x="10585" y="15670"/>
                </a:lnTo>
                <a:lnTo>
                  <a:pt x="10512" y="15476"/>
                </a:lnTo>
                <a:lnTo>
                  <a:pt x="10415" y="15305"/>
                </a:lnTo>
                <a:lnTo>
                  <a:pt x="10342" y="15184"/>
                </a:lnTo>
                <a:lnTo>
                  <a:pt x="10293" y="15038"/>
                </a:lnTo>
                <a:lnTo>
                  <a:pt x="10561" y="14965"/>
                </a:lnTo>
                <a:close/>
                <a:moveTo>
                  <a:pt x="5913" y="15184"/>
                </a:moveTo>
                <a:lnTo>
                  <a:pt x="6327" y="15257"/>
                </a:lnTo>
                <a:lnTo>
                  <a:pt x="6181" y="15403"/>
                </a:lnTo>
                <a:lnTo>
                  <a:pt x="6084" y="15500"/>
                </a:lnTo>
                <a:lnTo>
                  <a:pt x="5986" y="15597"/>
                </a:lnTo>
                <a:lnTo>
                  <a:pt x="5913" y="15743"/>
                </a:lnTo>
                <a:lnTo>
                  <a:pt x="5889" y="15792"/>
                </a:lnTo>
                <a:lnTo>
                  <a:pt x="5865" y="15865"/>
                </a:lnTo>
                <a:lnTo>
                  <a:pt x="5524" y="15768"/>
                </a:lnTo>
                <a:lnTo>
                  <a:pt x="5621" y="15622"/>
                </a:lnTo>
                <a:lnTo>
                  <a:pt x="5694" y="15476"/>
                </a:lnTo>
                <a:lnTo>
                  <a:pt x="5889" y="15208"/>
                </a:lnTo>
                <a:lnTo>
                  <a:pt x="5913" y="15184"/>
                </a:lnTo>
                <a:close/>
                <a:moveTo>
                  <a:pt x="10025" y="15062"/>
                </a:moveTo>
                <a:lnTo>
                  <a:pt x="10025" y="15159"/>
                </a:lnTo>
                <a:lnTo>
                  <a:pt x="10025" y="15232"/>
                </a:lnTo>
                <a:lnTo>
                  <a:pt x="10074" y="15427"/>
                </a:lnTo>
                <a:lnTo>
                  <a:pt x="10171" y="15597"/>
                </a:lnTo>
                <a:lnTo>
                  <a:pt x="10220" y="15768"/>
                </a:lnTo>
                <a:lnTo>
                  <a:pt x="10244" y="15816"/>
                </a:lnTo>
                <a:lnTo>
                  <a:pt x="9758" y="15914"/>
                </a:lnTo>
                <a:lnTo>
                  <a:pt x="9758" y="15841"/>
                </a:lnTo>
                <a:lnTo>
                  <a:pt x="9758" y="15743"/>
                </a:lnTo>
                <a:lnTo>
                  <a:pt x="9709" y="15597"/>
                </a:lnTo>
                <a:lnTo>
                  <a:pt x="9660" y="15354"/>
                </a:lnTo>
                <a:lnTo>
                  <a:pt x="9660" y="15135"/>
                </a:lnTo>
                <a:lnTo>
                  <a:pt x="10025" y="15062"/>
                </a:lnTo>
                <a:close/>
                <a:moveTo>
                  <a:pt x="9466" y="15135"/>
                </a:moveTo>
                <a:lnTo>
                  <a:pt x="9441" y="15257"/>
                </a:lnTo>
                <a:lnTo>
                  <a:pt x="9417" y="15354"/>
                </a:lnTo>
                <a:lnTo>
                  <a:pt x="9417" y="15549"/>
                </a:lnTo>
                <a:lnTo>
                  <a:pt x="9417" y="15768"/>
                </a:lnTo>
                <a:lnTo>
                  <a:pt x="9441" y="15889"/>
                </a:lnTo>
                <a:lnTo>
                  <a:pt x="9490" y="15987"/>
                </a:lnTo>
                <a:lnTo>
                  <a:pt x="9441" y="15987"/>
                </a:lnTo>
                <a:lnTo>
                  <a:pt x="9247" y="16011"/>
                </a:lnTo>
                <a:lnTo>
                  <a:pt x="9222" y="15889"/>
                </a:lnTo>
                <a:lnTo>
                  <a:pt x="9198" y="15768"/>
                </a:lnTo>
                <a:lnTo>
                  <a:pt x="9125" y="15451"/>
                </a:lnTo>
                <a:lnTo>
                  <a:pt x="9125" y="15354"/>
                </a:lnTo>
                <a:lnTo>
                  <a:pt x="9076" y="15208"/>
                </a:lnTo>
                <a:lnTo>
                  <a:pt x="9441" y="15159"/>
                </a:lnTo>
                <a:lnTo>
                  <a:pt x="9466" y="15135"/>
                </a:lnTo>
                <a:close/>
                <a:moveTo>
                  <a:pt x="6594" y="15305"/>
                </a:moveTo>
                <a:lnTo>
                  <a:pt x="7032" y="15354"/>
                </a:lnTo>
                <a:lnTo>
                  <a:pt x="6984" y="15476"/>
                </a:lnTo>
                <a:lnTo>
                  <a:pt x="6935" y="15573"/>
                </a:lnTo>
                <a:lnTo>
                  <a:pt x="6886" y="15743"/>
                </a:lnTo>
                <a:lnTo>
                  <a:pt x="6813" y="15889"/>
                </a:lnTo>
                <a:lnTo>
                  <a:pt x="6765" y="15962"/>
                </a:lnTo>
                <a:lnTo>
                  <a:pt x="6740" y="16060"/>
                </a:lnTo>
                <a:lnTo>
                  <a:pt x="6254" y="15962"/>
                </a:lnTo>
                <a:lnTo>
                  <a:pt x="6351" y="15816"/>
                </a:lnTo>
                <a:lnTo>
                  <a:pt x="6448" y="15646"/>
                </a:lnTo>
                <a:lnTo>
                  <a:pt x="6521" y="15500"/>
                </a:lnTo>
                <a:lnTo>
                  <a:pt x="6570" y="15403"/>
                </a:lnTo>
                <a:lnTo>
                  <a:pt x="6594" y="15305"/>
                </a:lnTo>
                <a:close/>
                <a:moveTo>
                  <a:pt x="8249" y="15354"/>
                </a:moveTo>
                <a:lnTo>
                  <a:pt x="8225" y="15476"/>
                </a:lnTo>
                <a:lnTo>
                  <a:pt x="8200" y="15573"/>
                </a:lnTo>
                <a:lnTo>
                  <a:pt x="8200" y="15695"/>
                </a:lnTo>
                <a:lnTo>
                  <a:pt x="8200" y="15816"/>
                </a:lnTo>
                <a:lnTo>
                  <a:pt x="8273" y="16035"/>
                </a:lnTo>
                <a:lnTo>
                  <a:pt x="8127" y="16060"/>
                </a:lnTo>
                <a:lnTo>
                  <a:pt x="8103" y="16011"/>
                </a:lnTo>
                <a:lnTo>
                  <a:pt x="8079" y="15962"/>
                </a:lnTo>
                <a:lnTo>
                  <a:pt x="8054" y="15938"/>
                </a:lnTo>
                <a:lnTo>
                  <a:pt x="8054" y="15914"/>
                </a:lnTo>
                <a:lnTo>
                  <a:pt x="8054" y="15695"/>
                </a:lnTo>
                <a:lnTo>
                  <a:pt x="8079" y="15476"/>
                </a:lnTo>
                <a:lnTo>
                  <a:pt x="8079" y="15354"/>
                </a:lnTo>
                <a:close/>
                <a:moveTo>
                  <a:pt x="8930" y="15232"/>
                </a:moveTo>
                <a:lnTo>
                  <a:pt x="8906" y="15305"/>
                </a:lnTo>
                <a:lnTo>
                  <a:pt x="8882" y="15403"/>
                </a:lnTo>
                <a:lnTo>
                  <a:pt x="8857" y="15573"/>
                </a:lnTo>
                <a:lnTo>
                  <a:pt x="8857" y="15816"/>
                </a:lnTo>
                <a:lnTo>
                  <a:pt x="8882" y="15938"/>
                </a:lnTo>
                <a:lnTo>
                  <a:pt x="8930" y="16060"/>
                </a:lnTo>
                <a:lnTo>
                  <a:pt x="8638" y="16084"/>
                </a:lnTo>
                <a:lnTo>
                  <a:pt x="8638" y="16035"/>
                </a:lnTo>
                <a:lnTo>
                  <a:pt x="8638" y="15987"/>
                </a:lnTo>
                <a:lnTo>
                  <a:pt x="8565" y="15816"/>
                </a:lnTo>
                <a:lnTo>
                  <a:pt x="8517" y="15622"/>
                </a:lnTo>
                <a:lnTo>
                  <a:pt x="8541" y="15476"/>
                </a:lnTo>
                <a:lnTo>
                  <a:pt x="8541" y="15330"/>
                </a:lnTo>
                <a:lnTo>
                  <a:pt x="8614" y="15305"/>
                </a:lnTo>
                <a:lnTo>
                  <a:pt x="8663" y="15257"/>
                </a:lnTo>
                <a:lnTo>
                  <a:pt x="8930" y="15232"/>
                </a:lnTo>
                <a:close/>
                <a:moveTo>
                  <a:pt x="7738" y="15378"/>
                </a:moveTo>
                <a:lnTo>
                  <a:pt x="7689" y="15646"/>
                </a:lnTo>
                <a:lnTo>
                  <a:pt x="7665" y="15914"/>
                </a:lnTo>
                <a:lnTo>
                  <a:pt x="7689" y="16011"/>
                </a:lnTo>
                <a:lnTo>
                  <a:pt x="7714" y="16108"/>
                </a:lnTo>
                <a:lnTo>
                  <a:pt x="7446" y="16133"/>
                </a:lnTo>
                <a:lnTo>
                  <a:pt x="7178" y="16108"/>
                </a:lnTo>
                <a:lnTo>
                  <a:pt x="7203" y="16060"/>
                </a:lnTo>
                <a:lnTo>
                  <a:pt x="7276" y="15865"/>
                </a:lnTo>
                <a:lnTo>
                  <a:pt x="7349" y="15622"/>
                </a:lnTo>
                <a:lnTo>
                  <a:pt x="7397" y="15378"/>
                </a:lnTo>
                <a:close/>
                <a:moveTo>
                  <a:pt x="8419" y="0"/>
                </a:moveTo>
                <a:lnTo>
                  <a:pt x="8006" y="25"/>
                </a:lnTo>
                <a:lnTo>
                  <a:pt x="7592" y="98"/>
                </a:lnTo>
                <a:lnTo>
                  <a:pt x="7349" y="73"/>
                </a:lnTo>
                <a:lnTo>
                  <a:pt x="7130" y="98"/>
                </a:lnTo>
                <a:lnTo>
                  <a:pt x="6886" y="122"/>
                </a:lnTo>
                <a:lnTo>
                  <a:pt x="6667" y="171"/>
                </a:lnTo>
                <a:lnTo>
                  <a:pt x="6205" y="292"/>
                </a:lnTo>
                <a:lnTo>
                  <a:pt x="5816" y="414"/>
                </a:lnTo>
                <a:lnTo>
                  <a:pt x="5451" y="536"/>
                </a:lnTo>
                <a:lnTo>
                  <a:pt x="5110" y="682"/>
                </a:lnTo>
                <a:lnTo>
                  <a:pt x="4794" y="828"/>
                </a:lnTo>
                <a:lnTo>
                  <a:pt x="4478" y="998"/>
                </a:lnTo>
                <a:lnTo>
                  <a:pt x="3845" y="1363"/>
                </a:lnTo>
                <a:lnTo>
                  <a:pt x="3237" y="1776"/>
                </a:lnTo>
                <a:lnTo>
                  <a:pt x="2872" y="2020"/>
                </a:lnTo>
                <a:lnTo>
                  <a:pt x="2531" y="2287"/>
                </a:lnTo>
                <a:lnTo>
                  <a:pt x="2215" y="2579"/>
                </a:lnTo>
                <a:lnTo>
                  <a:pt x="1923" y="2871"/>
                </a:lnTo>
                <a:lnTo>
                  <a:pt x="1631" y="3212"/>
                </a:lnTo>
                <a:lnTo>
                  <a:pt x="1387" y="3528"/>
                </a:lnTo>
                <a:lnTo>
                  <a:pt x="1144" y="3893"/>
                </a:lnTo>
                <a:lnTo>
                  <a:pt x="949" y="4283"/>
                </a:lnTo>
                <a:lnTo>
                  <a:pt x="755" y="4648"/>
                </a:lnTo>
                <a:lnTo>
                  <a:pt x="609" y="5037"/>
                </a:lnTo>
                <a:lnTo>
                  <a:pt x="463" y="5426"/>
                </a:lnTo>
                <a:lnTo>
                  <a:pt x="341" y="5840"/>
                </a:lnTo>
                <a:lnTo>
                  <a:pt x="244" y="6254"/>
                </a:lnTo>
                <a:lnTo>
                  <a:pt x="146" y="6643"/>
                </a:lnTo>
                <a:lnTo>
                  <a:pt x="98" y="7057"/>
                </a:lnTo>
                <a:lnTo>
                  <a:pt x="49" y="7470"/>
                </a:lnTo>
                <a:lnTo>
                  <a:pt x="0" y="7908"/>
                </a:lnTo>
                <a:lnTo>
                  <a:pt x="0" y="8346"/>
                </a:lnTo>
                <a:lnTo>
                  <a:pt x="0" y="8784"/>
                </a:lnTo>
                <a:lnTo>
                  <a:pt x="25" y="9198"/>
                </a:lnTo>
                <a:lnTo>
                  <a:pt x="98" y="9636"/>
                </a:lnTo>
                <a:lnTo>
                  <a:pt x="171" y="10049"/>
                </a:lnTo>
                <a:lnTo>
                  <a:pt x="268" y="10487"/>
                </a:lnTo>
                <a:lnTo>
                  <a:pt x="390" y="10901"/>
                </a:lnTo>
                <a:lnTo>
                  <a:pt x="560" y="11315"/>
                </a:lnTo>
                <a:lnTo>
                  <a:pt x="730" y="11728"/>
                </a:lnTo>
                <a:lnTo>
                  <a:pt x="949" y="12118"/>
                </a:lnTo>
                <a:lnTo>
                  <a:pt x="1193" y="12507"/>
                </a:lnTo>
                <a:lnTo>
                  <a:pt x="1436" y="12896"/>
                </a:lnTo>
                <a:lnTo>
                  <a:pt x="1704" y="13261"/>
                </a:lnTo>
                <a:lnTo>
                  <a:pt x="2263" y="13967"/>
                </a:lnTo>
                <a:lnTo>
                  <a:pt x="2580" y="14308"/>
                </a:lnTo>
                <a:lnTo>
                  <a:pt x="2896" y="14624"/>
                </a:lnTo>
                <a:lnTo>
                  <a:pt x="3261" y="14892"/>
                </a:lnTo>
                <a:lnTo>
                  <a:pt x="3626" y="15159"/>
                </a:lnTo>
                <a:lnTo>
                  <a:pt x="4015" y="15403"/>
                </a:lnTo>
                <a:lnTo>
                  <a:pt x="4210" y="15524"/>
                </a:lnTo>
                <a:lnTo>
                  <a:pt x="4405" y="15670"/>
                </a:lnTo>
                <a:lnTo>
                  <a:pt x="4648" y="15889"/>
                </a:lnTo>
                <a:lnTo>
                  <a:pt x="4770" y="15987"/>
                </a:lnTo>
                <a:lnTo>
                  <a:pt x="4916" y="16060"/>
                </a:lnTo>
                <a:lnTo>
                  <a:pt x="5329" y="16230"/>
                </a:lnTo>
                <a:lnTo>
                  <a:pt x="5767" y="16352"/>
                </a:lnTo>
                <a:lnTo>
                  <a:pt x="6205" y="16473"/>
                </a:lnTo>
                <a:lnTo>
                  <a:pt x="6643" y="16571"/>
                </a:lnTo>
                <a:lnTo>
                  <a:pt x="7081" y="16619"/>
                </a:lnTo>
                <a:lnTo>
                  <a:pt x="7543" y="16619"/>
                </a:lnTo>
                <a:lnTo>
                  <a:pt x="7981" y="16595"/>
                </a:lnTo>
                <a:lnTo>
                  <a:pt x="8419" y="16522"/>
                </a:lnTo>
                <a:lnTo>
                  <a:pt x="8492" y="16498"/>
                </a:lnTo>
                <a:lnTo>
                  <a:pt x="8541" y="16449"/>
                </a:lnTo>
                <a:lnTo>
                  <a:pt x="8760" y="16498"/>
                </a:lnTo>
                <a:lnTo>
                  <a:pt x="8979" y="16498"/>
                </a:lnTo>
                <a:lnTo>
                  <a:pt x="9417" y="16425"/>
                </a:lnTo>
                <a:lnTo>
                  <a:pt x="9855" y="16352"/>
                </a:lnTo>
                <a:lnTo>
                  <a:pt x="10293" y="16254"/>
                </a:lnTo>
                <a:lnTo>
                  <a:pt x="10707" y="16133"/>
                </a:lnTo>
                <a:lnTo>
                  <a:pt x="11120" y="15987"/>
                </a:lnTo>
                <a:lnTo>
                  <a:pt x="11510" y="15841"/>
                </a:lnTo>
                <a:lnTo>
                  <a:pt x="11875" y="15670"/>
                </a:lnTo>
                <a:lnTo>
                  <a:pt x="12240" y="15476"/>
                </a:lnTo>
                <a:lnTo>
                  <a:pt x="12605" y="15257"/>
                </a:lnTo>
                <a:lnTo>
                  <a:pt x="12945" y="15013"/>
                </a:lnTo>
                <a:lnTo>
                  <a:pt x="13262" y="14770"/>
                </a:lnTo>
                <a:lnTo>
                  <a:pt x="13578" y="14502"/>
                </a:lnTo>
                <a:lnTo>
                  <a:pt x="13870" y="14235"/>
                </a:lnTo>
                <a:lnTo>
                  <a:pt x="14186" y="13918"/>
                </a:lnTo>
                <a:lnTo>
                  <a:pt x="14454" y="13626"/>
                </a:lnTo>
                <a:lnTo>
                  <a:pt x="14697" y="13286"/>
                </a:lnTo>
                <a:lnTo>
                  <a:pt x="14940" y="12945"/>
                </a:lnTo>
                <a:lnTo>
                  <a:pt x="15159" y="12580"/>
                </a:lnTo>
                <a:lnTo>
                  <a:pt x="15354" y="12215"/>
                </a:lnTo>
                <a:lnTo>
                  <a:pt x="15549" y="11850"/>
                </a:lnTo>
                <a:lnTo>
                  <a:pt x="15719" y="11461"/>
                </a:lnTo>
                <a:lnTo>
                  <a:pt x="15865" y="11071"/>
                </a:lnTo>
                <a:lnTo>
                  <a:pt x="16011" y="10658"/>
                </a:lnTo>
                <a:lnTo>
                  <a:pt x="16108" y="10244"/>
                </a:lnTo>
                <a:lnTo>
                  <a:pt x="16206" y="9806"/>
                </a:lnTo>
                <a:lnTo>
                  <a:pt x="16254" y="9514"/>
                </a:lnTo>
                <a:lnTo>
                  <a:pt x="16279" y="9198"/>
                </a:lnTo>
                <a:lnTo>
                  <a:pt x="16279" y="9028"/>
                </a:lnTo>
                <a:lnTo>
                  <a:pt x="16279" y="8882"/>
                </a:lnTo>
                <a:lnTo>
                  <a:pt x="16230" y="8736"/>
                </a:lnTo>
                <a:lnTo>
                  <a:pt x="16157" y="8614"/>
                </a:lnTo>
                <a:lnTo>
                  <a:pt x="16157" y="8298"/>
                </a:lnTo>
                <a:lnTo>
                  <a:pt x="16157" y="8079"/>
                </a:lnTo>
                <a:lnTo>
                  <a:pt x="16157" y="7860"/>
                </a:lnTo>
                <a:lnTo>
                  <a:pt x="16157" y="7641"/>
                </a:lnTo>
                <a:lnTo>
                  <a:pt x="16157" y="7422"/>
                </a:lnTo>
                <a:lnTo>
                  <a:pt x="16084" y="6935"/>
                </a:lnTo>
                <a:lnTo>
                  <a:pt x="15962" y="6448"/>
                </a:lnTo>
                <a:lnTo>
                  <a:pt x="15841" y="5962"/>
                </a:lnTo>
                <a:lnTo>
                  <a:pt x="15743" y="5499"/>
                </a:lnTo>
                <a:lnTo>
                  <a:pt x="15622" y="5061"/>
                </a:lnTo>
                <a:lnTo>
                  <a:pt x="15500" y="4648"/>
                </a:lnTo>
                <a:lnTo>
                  <a:pt x="15330" y="4234"/>
                </a:lnTo>
                <a:lnTo>
                  <a:pt x="15135" y="3845"/>
                </a:lnTo>
                <a:lnTo>
                  <a:pt x="14892" y="3480"/>
                </a:lnTo>
                <a:lnTo>
                  <a:pt x="14648" y="3139"/>
                </a:lnTo>
                <a:lnTo>
                  <a:pt x="14356" y="2798"/>
                </a:lnTo>
                <a:lnTo>
                  <a:pt x="14065" y="2458"/>
                </a:lnTo>
                <a:lnTo>
                  <a:pt x="13724" y="2166"/>
                </a:lnTo>
                <a:lnTo>
                  <a:pt x="13359" y="1874"/>
                </a:lnTo>
                <a:lnTo>
                  <a:pt x="12970" y="1606"/>
                </a:lnTo>
                <a:lnTo>
                  <a:pt x="12556" y="1363"/>
                </a:lnTo>
                <a:lnTo>
                  <a:pt x="12142" y="1144"/>
                </a:lnTo>
                <a:lnTo>
                  <a:pt x="11729" y="925"/>
                </a:lnTo>
                <a:lnTo>
                  <a:pt x="10877" y="560"/>
                </a:lnTo>
                <a:lnTo>
                  <a:pt x="10488" y="414"/>
                </a:lnTo>
                <a:lnTo>
                  <a:pt x="10098" y="292"/>
                </a:lnTo>
                <a:lnTo>
                  <a:pt x="9685" y="171"/>
                </a:lnTo>
                <a:lnTo>
                  <a:pt x="9271" y="73"/>
                </a:lnTo>
                <a:lnTo>
                  <a:pt x="8833" y="25"/>
                </a:lnTo>
                <a:lnTo>
                  <a:pt x="84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7"/>
          <p:cNvSpPr/>
          <p:nvPr/>
        </p:nvSpPr>
        <p:spPr>
          <a:xfrm>
            <a:off x="868591" y="1128520"/>
            <a:ext cx="317741" cy="393394"/>
          </a:xfrm>
          <a:custGeom>
            <a:avLst/>
            <a:gdLst/>
            <a:ahLst/>
            <a:cxnLst/>
            <a:rect l="l" t="t" r="r" b="b"/>
            <a:pathLst>
              <a:path w="16863" h="20878" extrusionOk="0">
                <a:moveTo>
                  <a:pt x="974" y="1801"/>
                </a:moveTo>
                <a:lnTo>
                  <a:pt x="1144" y="1825"/>
                </a:lnTo>
                <a:lnTo>
                  <a:pt x="1314" y="1874"/>
                </a:lnTo>
                <a:lnTo>
                  <a:pt x="1436" y="1874"/>
                </a:lnTo>
                <a:lnTo>
                  <a:pt x="1460" y="2093"/>
                </a:lnTo>
                <a:lnTo>
                  <a:pt x="1485" y="2774"/>
                </a:lnTo>
                <a:lnTo>
                  <a:pt x="1387" y="2750"/>
                </a:lnTo>
                <a:lnTo>
                  <a:pt x="1314" y="2774"/>
                </a:lnTo>
                <a:lnTo>
                  <a:pt x="1241" y="2798"/>
                </a:lnTo>
                <a:lnTo>
                  <a:pt x="901" y="3042"/>
                </a:lnTo>
                <a:lnTo>
                  <a:pt x="560" y="3309"/>
                </a:lnTo>
                <a:lnTo>
                  <a:pt x="511" y="3358"/>
                </a:lnTo>
                <a:lnTo>
                  <a:pt x="511" y="2847"/>
                </a:lnTo>
                <a:lnTo>
                  <a:pt x="536" y="2823"/>
                </a:lnTo>
                <a:lnTo>
                  <a:pt x="706" y="2725"/>
                </a:lnTo>
                <a:lnTo>
                  <a:pt x="852" y="2604"/>
                </a:lnTo>
                <a:lnTo>
                  <a:pt x="1193" y="2409"/>
                </a:lnTo>
                <a:lnTo>
                  <a:pt x="1290" y="2360"/>
                </a:lnTo>
                <a:lnTo>
                  <a:pt x="1339" y="2287"/>
                </a:lnTo>
                <a:lnTo>
                  <a:pt x="1436" y="2117"/>
                </a:lnTo>
                <a:lnTo>
                  <a:pt x="1460" y="2093"/>
                </a:lnTo>
                <a:lnTo>
                  <a:pt x="1436" y="2044"/>
                </a:lnTo>
                <a:lnTo>
                  <a:pt x="1412" y="2020"/>
                </a:lnTo>
                <a:lnTo>
                  <a:pt x="1290" y="1995"/>
                </a:lnTo>
                <a:lnTo>
                  <a:pt x="1168" y="1995"/>
                </a:lnTo>
                <a:lnTo>
                  <a:pt x="998" y="2068"/>
                </a:lnTo>
                <a:lnTo>
                  <a:pt x="828" y="2166"/>
                </a:lnTo>
                <a:lnTo>
                  <a:pt x="657" y="2287"/>
                </a:lnTo>
                <a:lnTo>
                  <a:pt x="487" y="2409"/>
                </a:lnTo>
                <a:lnTo>
                  <a:pt x="487" y="2093"/>
                </a:lnTo>
                <a:lnTo>
                  <a:pt x="438" y="1801"/>
                </a:lnTo>
                <a:lnTo>
                  <a:pt x="609" y="1825"/>
                </a:lnTo>
                <a:lnTo>
                  <a:pt x="974" y="1801"/>
                </a:lnTo>
                <a:close/>
                <a:moveTo>
                  <a:pt x="13237" y="803"/>
                </a:moveTo>
                <a:lnTo>
                  <a:pt x="13383" y="949"/>
                </a:lnTo>
                <a:lnTo>
                  <a:pt x="13651" y="1192"/>
                </a:lnTo>
                <a:lnTo>
                  <a:pt x="13943" y="1436"/>
                </a:lnTo>
                <a:lnTo>
                  <a:pt x="14210" y="1655"/>
                </a:lnTo>
                <a:lnTo>
                  <a:pt x="14454" y="1922"/>
                </a:lnTo>
                <a:lnTo>
                  <a:pt x="14697" y="2214"/>
                </a:lnTo>
                <a:lnTo>
                  <a:pt x="14965" y="2482"/>
                </a:lnTo>
                <a:lnTo>
                  <a:pt x="15500" y="3017"/>
                </a:lnTo>
                <a:lnTo>
                  <a:pt x="15646" y="3188"/>
                </a:lnTo>
                <a:lnTo>
                  <a:pt x="15792" y="3382"/>
                </a:lnTo>
                <a:lnTo>
                  <a:pt x="15938" y="3577"/>
                </a:lnTo>
                <a:lnTo>
                  <a:pt x="16084" y="3772"/>
                </a:lnTo>
                <a:lnTo>
                  <a:pt x="15743" y="3796"/>
                </a:lnTo>
                <a:lnTo>
                  <a:pt x="15403" y="3820"/>
                </a:lnTo>
                <a:lnTo>
                  <a:pt x="14697" y="3820"/>
                </a:lnTo>
                <a:lnTo>
                  <a:pt x="14016" y="3796"/>
                </a:lnTo>
                <a:lnTo>
                  <a:pt x="13651" y="3772"/>
                </a:lnTo>
                <a:lnTo>
                  <a:pt x="13310" y="3820"/>
                </a:lnTo>
                <a:lnTo>
                  <a:pt x="13261" y="3042"/>
                </a:lnTo>
                <a:lnTo>
                  <a:pt x="13188" y="2239"/>
                </a:lnTo>
                <a:lnTo>
                  <a:pt x="13188" y="1874"/>
                </a:lnTo>
                <a:lnTo>
                  <a:pt x="13188" y="1533"/>
                </a:lnTo>
                <a:lnTo>
                  <a:pt x="13237" y="803"/>
                </a:lnTo>
                <a:close/>
                <a:moveTo>
                  <a:pt x="1509" y="3163"/>
                </a:moveTo>
                <a:lnTo>
                  <a:pt x="1533" y="3455"/>
                </a:lnTo>
                <a:lnTo>
                  <a:pt x="1363" y="3553"/>
                </a:lnTo>
                <a:lnTo>
                  <a:pt x="1193" y="3650"/>
                </a:lnTo>
                <a:lnTo>
                  <a:pt x="901" y="3918"/>
                </a:lnTo>
                <a:lnTo>
                  <a:pt x="706" y="4064"/>
                </a:lnTo>
                <a:lnTo>
                  <a:pt x="511" y="4210"/>
                </a:lnTo>
                <a:lnTo>
                  <a:pt x="511" y="3845"/>
                </a:lnTo>
                <a:lnTo>
                  <a:pt x="511" y="3747"/>
                </a:lnTo>
                <a:lnTo>
                  <a:pt x="657" y="3699"/>
                </a:lnTo>
                <a:lnTo>
                  <a:pt x="803" y="3626"/>
                </a:lnTo>
                <a:lnTo>
                  <a:pt x="1047" y="3455"/>
                </a:lnTo>
                <a:lnTo>
                  <a:pt x="1387" y="3236"/>
                </a:lnTo>
                <a:lnTo>
                  <a:pt x="1509" y="3163"/>
                </a:lnTo>
                <a:close/>
                <a:moveTo>
                  <a:pt x="1533" y="3942"/>
                </a:moveTo>
                <a:lnTo>
                  <a:pt x="1533" y="4404"/>
                </a:lnTo>
                <a:lnTo>
                  <a:pt x="1533" y="4526"/>
                </a:lnTo>
                <a:lnTo>
                  <a:pt x="1168" y="4745"/>
                </a:lnTo>
                <a:lnTo>
                  <a:pt x="828" y="4988"/>
                </a:lnTo>
                <a:lnTo>
                  <a:pt x="657" y="5086"/>
                </a:lnTo>
                <a:lnTo>
                  <a:pt x="511" y="5232"/>
                </a:lnTo>
                <a:lnTo>
                  <a:pt x="511" y="4648"/>
                </a:lnTo>
                <a:lnTo>
                  <a:pt x="657" y="4575"/>
                </a:lnTo>
                <a:lnTo>
                  <a:pt x="803" y="4477"/>
                </a:lnTo>
                <a:lnTo>
                  <a:pt x="1095" y="4258"/>
                </a:lnTo>
                <a:lnTo>
                  <a:pt x="1533" y="3942"/>
                </a:lnTo>
                <a:close/>
                <a:moveTo>
                  <a:pt x="1509" y="4964"/>
                </a:moveTo>
                <a:lnTo>
                  <a:pt x="1485" y="5378"/>
                </a:lnTo>
                <a:lnTo>
                  <a:pt x="1363" y="5451"/>
                </a:lnTo>
                <a:lnTo>
                  <a:pt x="1217" y="5548"/>
                </a:lnTo>
                <a:lnTo>
                  <a:pt x="998" y="5767"/>
                </a:lnTo>
                <a:lnTo>
                  <a:pt x="730" y="5986"/>
                </a:lnTo>
                <a:lnTo>
                  <a:pt x="609" y="6108"/>
                </a:lnTo>
                <a:lnTo>
                  <a:pt x="487" y="6254"/>
                </a:lnTo>
                <a:lnTo>
                  <a:pt x="487" y="5499"/>
                </a:lnTo>
                <a:lnTo>
                  <a:pt x="633" y="5475"/>
                </a:lnTo>
                <a:lnTo>
                  <a:pt x="755" y="5426"/>
                </a:lnTo>
                <a:lnTo>
                  <a:pt x="998" y="5256"/>
                </a:lnTo>
                <a:lnTo>
                  <a:pt x="1509" y="4964"/>
                </a:lnTo>
                <a:close/>
                <a:moveTo>
                  <a:pt x="1460" y="5889"/>
                </a:moveTo>
                <a:lnTo>
                  <a:pt x="1436" y="6473"/>
                </a:lnTo>
                <a:lnTo>
                  <a:pt x="1363" y="6448"/>
                </a:lnTo>
                <a:lnTo>
                  <a:pt x="1266" y="6448"/>
                </a:lnTo>
                <a:lnTo>
                  <a:pt x="1168" y="6473"/>
                </a:lnTo>
                <a:lnTo>
                  <a:pt x="998" y="6594"/>
                </a:lnTo>
                <a:lnTo>
                  <a:pt x="852" y="6716"/>
                </a:lnTo>
                <a:lnTo>
                  <a:pt x="730" y="6862"/>
                </a:lnTo>
                <a:lnTo>
                  <a:pt x="511" y="7105"/>
                </a:lnTo>
                <a:lnTo>
                  <a:pt x="487" y="6448"/>
                </a:lnTo>
                <a:lnTo>
                  <a:pt x="511" y="6448"/>
                </a:lnTo>
                <a:lnTo>
                  <a:pt x="682" y="6424"/>
                </a:lnTo>
                <a:lnTo>
                  <a:pt x="828" y="6351"/>
                </a:lnTo>
                <a:lnTo>
                  <a:pt x="974" y="6254"/>
                </a:lnTo>
                <a:lnTo>
                  <a:pt x="1095" y="6156"/>
                </a:lnTo>
                <a:lnTo>
                  <a:pt x="1460" y="5889"/>
                </a:lnTo>
                <a:close/>
                <a:moveTo>
                  <a:pt x="6984" y="6205"/>
                </a:moveTo>
                <a:lnTo>
                  <a:pt x="6935" y="6229"/>
                </a:lnTo>
                <a:lnTo>
                  <a:pt x="6862" y="6278"/>
                </a:lnTo>
                <a:lnTo>
                  <a:pt x="6716" y="6424"/>
                </a:lnTo>
                <a:lnTo>
                  <a:pt x="6546" y="6594"/>
                </a:lnTo>
                <a:lnTo>
                  <a:pt x="6327" y="6740"/>
                </a:lnTo>
                <a:lnTo>
                  <a:pt x="6108" y="6862"/>
                </a:lnTo>
                <a:lnTo>
                  <a:pt x="5986" y="6911"/>
                </a:lnTo>
                <a:lnTo>
                  <a:pt x="5889" y="6935"/>
                </a:lnTo>
                <a:lnTo>
                  <a:pt x="5767" y="6935"/>
                </a:lnTo>
                <a:lnTo>
                  <a:pt x="5670" y="6911"/>
                </a:lnTo>
                <a:lnTo>
                  <a:pt x="5572" y="6886"/>
                </a:lnTo>
                <a:lnTo>
                  <a:pt x="5499" y="6838"/>
                </a:lnTo>
                <a:lnTo>
                  <a:pt x="5426" y="6740"/>
                </a:lnTo>
                <a:lnTo>
                  <a:pt x="5353" y="6619"/>
                </a:lnTo>
                <a:lnTo>
                  <a:pt x="5305" y="6546"/>
                </a:lnTo>
                <a:lnTo>
                  <a:pt x="5232" y="6521"/>
                </a:lnTo>
                <a:lnTo>
                  <a:pt x="5134" y="6521"/>
                </a:lnTo>
                <a:lnTo>
                  <a:pt x="5061" y="6546"/>
                </a:lnTo>
                <a:lnTo>
                  <a:pt x="4794" y="6716"/>
                </a:lnTo>
                <a:lnTo>
                  <a:pt x="4599" y="6813"/>
                </a:lnTo>
                <a:lnTo>
                  <a:pt x="4429" y="6911"/>
                </a:lnTo>
                <a:lnTo>
                  <a:pt x="4283" y="6959"/>
                </a:lnTo>
                <a:lnTo>
                  <a:pt x="4210" y="6959"/>
                </a:lnTo>
                <a:lnTo>
                  <a:pt x="4137" y="6935"/>
                </a:lnTo>
                <a:lnTo>
                  <a:pt x="4088" y="6911"/>
                </a:lnTo>
                <a:lnTo>
                  <a:pt x="4064" y="6838"/>
                </a:lnTo>
                <a:lnTo>
                  <a:pt x="4039" y="6765"/>
                </a:lnTo>
                <a:lnTo>
                  <a:pt x="4039" y="6667"/>
                </a:lnTo>
                <a:lnTo>
                  <a:pt x="4039" y="6619"/>
                </a:lnTo>
                <a:lnTo>
                  <a:pt x="4015" y="6594"/>
                </a:lnTo>
                <a:lnTo>
                  <a:pt x="3966" y="6570"/>
                </a:lnTo>
                <a:lnTo>
                  <a:pt x="3893" y="6570"/>
                </a:lnTo>
                <a:lnTo>
                  <a:pt x="3845" y="6643"/>
                </a:lnTo>
                <a:lnTo>
                  <a:pt x="3796" y="6862"/>
                </a:lnTo>
                <a:lnTo>
                  <a:pt x="3772" y="6959"/>
                </a:lnTo>
                <a:lnTo>
                  <a:pt x="3772" y="7057"/>
                </a:lnTo>
                <a:lnTo>
                  <a:pt x="3796" y="7154"/>
                </a:lnTo>
                <a:lnTo>
                  <a:pt x="3845" y="7251"/>
                </a:lnTo>
                <a:lnTo>
                  <a:pt x="3942" y="7300"/>
                </a:lnTo>
                <a:lnTo>
                  <a:pt x="4064" y="7349"/>
                </a:lnTo>
                <a:lnTo>
                  <a:pt x="4331" y="7349"/>
                </a:lnTo>
                <a:lnTo>
                  <a:pt x="4453" y="7324"/>
                </a:lnTo>
                <a:lnTo>
                  <a:pt x="4599" y="7276"/>
                </a:lnTo>
                <a:lnTo>
                  <a:pt x="4842" y="7154"/>
                </a:lnTo>
                <a:lnTo>
                  <a:pt x="5086" y="7008"/>
                </a:lnTo>
                <a:lnTo>
                  <a:pt x="5183" y="7130"/>
                </a:lnTo>
                <a:lnTo>
                  <a:pt x="5280" y="7203"/>
                </a:lnTo>
                <a:lnTo>
                  <a:pt x="5378" y="7276"/>
                </a:lnTo>
                <a:lnTo>
                  <a:pt x="5499" y="7324"/>
                </a:lnTo>
                <a:lnTo>
                  <a:pt x="5597" y="7349"/>
                </a:lnTo>
                <a:lnTo>
                  <a:pt x="5718" y="7349"/>
                </a:lnTo>
                <a:lnTo>
                  <a:pt x="5962" y="7324"/>
                </a:lnTo>
                <a:lnTo>
                  <a:pt x="6229" y="7251"/>
                </a:lnTo>
                <a:lnTo>
                  <a:pt x="6473" y="7130"/>
                </a:lnTo>
                <a:lnTo>
                  <a:pt x="6716" y="6984"/>
                </a:lnTo>
                <a:lnTo>
                  <a:pt x="6935" y="6813"/>
                </a:lnTo>
                <a:lnTo>
                  <a:pt x="7057" y="6959"/>
                </a:lnTo>
                <a:lnTo>
                  <a:pt x="7203" y="7081"/>
                </a:lnTo>
                <a:lnTo>
                  <a:pt x="7373" y="7154"/>
                </a:lnTo>
                <a:lnTo>
                  <a:pt x="7568" y="7203"/>
                </a:lnTo>
                <a:lnTo>
                  <a:pt x="7714" y="7227"/>
                </a:lnTo>
                <a:lnTo>
                  <a:pt x="7981" y="7227"/>
                </a:lnTo>
                <a:lnTo>
                  <a:pt x="8103" y="7178"/>
                </a:lnTo>
                <a:lnTo>
                  <a:pt x="8225" y="7130"/>
                </a:lnTo>
                <a:lnTo>
                  <a:pt x="8322" y="7057"/>
                </a:lnTo>
                <a:lnTo>
                  <a:pt x="8541" y="6911"/>
                </a:lnTo>
                <a:lnTo>
                  <a:pt x="8663" y="7057"/>
                </a:lnTo>
                <a:lnTo>
                  <a:pt x="8833" y="7154"/>
                </a:lnTo>
                <a:lnTo>
                  <a:pt x="9028" y="7203"/>
                </a:lnTo>
                <a:lnTo>
                  <a:pt x="9222" y="7227"/>
                </a:lnTo>
                <a:lnTo>
                  <a:pt x="9441" y="7203"/>
                </a:lnTo>
                <a:lnTo>
                  <a:pt x="9636" y="7154"/>
                </a:lnTo>
                <a:lnTo>
                  <a:pt x="9830" y="7057"/>
                </a:lnTo>
                <a:lnTo>
                  <a:pt x="10001" y="6935"/>
                </a:lnTo>
                <a:lnTo>
                  <a:pt x="10171" y="7057"/>
                </a:lnTo>
                <a:lnTo>
                  <a:pt x="10341" y="7154"/>
                </a:lnTo>
                <a:lnTo>
                  <a:pt x="10512" y="7227"/>
                </a:lnTo>
                <a:lnTo>
                  <a:pt x="10706" y="7276"/>
                </a:lnTo>
                <a:lnTo>
                  <a:pt x="10877" y="7276"/>
                </a:lnTo>
                <a:lnTo>
                  <a:pt x="11047" y="7251"/>
                </a:lnTo>
                <a:lnTo>
                  <a:pt x="11193" y="7203"/>
                </a:lnTo>
                <a:lnTo>
                  <a:pt x="11339" y="7105"/>
                </a:lnTo>
                <a:lnTo>
                  <a:pt x="11436" y="7203"/>
                </a:lnTo>
                <a:lnTo>
                  <a:pt x="11534" y="7276"/>
                </a:lnTo>
                <a:lnTo>
                  <a:pt x="11655" y="7349"/>
                </a:lnTo>
                <a:lnTo>
                  <a:pt x="11777" y="7397"/>
                </a:lnTo>
                <a:lnTo>
                  <a:pt x="11899" y="7422"/>
                </a:lnTo>
                <a:lnTo>
                  <a:pt x="12020" y="7422"/>
                </a:lnTo>
                <a:lnTo>
                  <a:pt x="12142" y="7397"/>
                </a:lnTo>
                <a:lnTo>
                  <a:pt x="12239" y="7349"/>
                </a:lnTo>
                <a:lnTo>
                  <a:pt x="12337" y="7300"/>
                </a:lnTo>
                <a:lnTo>
                  <a:pt x="12434" y="7203"/>
                </a:lnTo>
                <a:lnTo>
                  <a:pt x="12604" y="7032"/>
                </a:lnTo>
                <a:lnTo>
                  <a:pt x="12848" y="7178"/>
                </a:lnTo>
                <a:lnTo>
                  <a:pt x="12969" y="7251"/>
                </a:lnTo>
                <a:lnTo>
                  <a:pt x="13091" y="7300"/>
                </a:lnTo>
                <a:lnTo>
                  <a:pt x="13213" y="7324"/>
                </a:lnTo>
                <a:lnTo>
                  <a:pt x="13334" y="7324"/>
                </a:lnTo>
                <a:lnTo>
                  <a:pt x="13432" y="7300"/>
                </a:lnTo>
                <a:lnTo>
                  <a:pt x="13529" y="7227"/>
                </a:lnTo>
                <a:lnTo>
                  <a:pt x="13651" y="7324"/>
                </a:lnTo>
                <a:lnTo>
                  <a:pt x="13797" y="7373"/>
                </a:lnTo>
                <a:lnTo>
                  <a:pt x="13967" y="7397"/>
                </a:lnTo>
                <a:lnTo>
                  <a:pt x="14113" y="7373"/>
                </a:lnTo>
                <a:lnTo>
                  <a:pt x="14259" y="7349"/>
                </a:lnTo>
                <a:lnTo>
                  <a:pt x="14405" y="7251"/>
                </a:lnTo>
                <a:lnTo>
                  <a:pt x="14502" y="7154"/>
                </a:lnTo>
                <a:lnTo>
                  <a:pt x="14575" y="7008"/>
                </a:lnTo>
                <a:lnTo>
                  <a:pt x="14575" y="6959"/>
                </a:lnTo>
                <a:lnTo>
                  <a:pt x="14575" y="6935"/>
                </a:lnTo>
                <a:lnTo>
                  <a:pt x="14527" y="6911"/>
                </a:lnTo>
                <a:lnTo>
                  <a:pt x="14502" y="6911"/>
                </a:lnTo>
                <a:lnTo>
                  <a:pt x="14283" y="6959"/>
                </a:lnTo>
                <a:lnTo>
                  <a:pt x="14016" y="7032"/>
                </a:lnTo>
                <a:lnTo>
                  <a:pt x="13894" y="7032"/>
                </a:lnTo>
                <a:lnTo>
                  <a:pt x="13772" y="7008"/>
                </a:lnTo>
                <a:lnTo>
                  <a:pt x="13699" y="6959"/>
                </a:lnTo>
                <a:lnTo>
                  <a:pt x="13651" y="6911"/>
                </a:lnTo>
                <a:lnTo>
                  <a:pt x="13651" y="6862"/>
                </a:lnTo>
                <a:lnTo>
                  <a:pt x="13626" y="6789"/>
                </a:lnTo>
                <a:lnTo>
                  <a:pt x="13578" y="6740"/>
                </a:lnTo>
                <a:lnTo>
                  <a:pt x="13529" y="6692"/>
                </a:lnTo>
                <a:lnTo>
                  <a:pt x="13407" y="6692"/>
                </a:lnTo>
                <a:lnTo>
                  <a:pt x="13359" y="6716"/>
                </a:lnTo>
                <a:lnTo>
                  <a:pt x="13334" y="6789"/>
                </a:lnTo>
                <a:lnTo>
                  <a:pt x="13310" y="6862"/>
                </a:lnTo>
                <a:lnTo>
                  <a:pt x="13286" y="6911"/>
                </a:lnTo>
                <a:lnTo>
                  <a:pt x="13286" y="6959"/>
                </a:lnTo>
                <a:lnTo>
                  <a:pt x="13261" y="6984"/>
                </a:lnTo>
                <a:lnTo>
                  <a:pt x="13115" y="6984"/>
                </a:lnTo>
                <a:lnTo>
                  <a:pt x="13018" y="6935"/>
                </a:lnTo>
                <a:lnTo>
                  <a:pt x="12823" y="6789"/>
                </a:lnTo>
                <a:lnTo>
                  <a:pt x="12677" y="6667"/>
                </a:lnTo>
                <a:lnTo>
                  <a:pt x="12629" y="6643"/>
                </a:lnTo>
                <a:lnTo>
                  <a:pt x="12580" y="6619"/>
                </a:lnTo>
                <a:lnTo>
                  <a:pt x="12507" y="6619"/>
                </a:lnTo>
                <a:lnTo>
                  <a:pt x="12458" y="6667"/>
                </a:lnTo>
                <a:lnTo>
                  <a:pt x="12264" y="6886"/>
                </a:lnTo>
                <a:lnTo>
                  <a:pt x="12166" y="6959"/>
                </a:lnTo>
                <a:lnTo>
                  <a:pt x="12045" y="7032"/>
                </a:lnTo>
                <a:lnTo>
                  <a:pt x="11947" y="7057"/>
                </a:lnTo>
                <a:lnTo>
                  <a:pt x="11850" y="7032"/>
                </a:lnTo>
                <a:lnTo>
                  <a:pt x="11777" y="7008"/>
                </a:lnTo>
                <a:lnTo>
                  <a:pt x="11704" y="6911"/>
                </a:lnTo>
                <a:lnTo>
                  <a:pt x="11631" y="6813"/>
                </a:lnTo>
                <a:lnTo>
                  <a:pt x="11582" y="6667"/>
                </a:lnTo>
                <a:lnTo>
                  <a:pt x="11582" y="6594"/>
                </a:lnTo>
                <a:lnTo>
                  <a:pt x="11534" y="6521"/>
                </a:lnTo>
                <a:lnTo>
                  <a:pt x="11485" y="6497"/>
                </a:lnTo>
                <a:lnTo>
                  <a:pt x="11436" y="6473"/>
                </a:lnTo>
                <a:lnTo>
                  <a:pt x="11363" y="6473"/>
                </a:lnTo>
                <a:lnTo>
                  <a:pt x="11315" y="6497"/>
                </a:lnTo>
                <a:lnTo>
                  <a:pt x="11266" y="6546"/>
                </a:lnTo>
                <a:lnTo>
                  <a:pt x="11217" y="6619"/>
                </a:lnTo>
                <a:lnTo>
                  <a:pt x="11193" y="6716"/>
                </a:lnTo>
                <a:lnTo>
                  <a:pt x="11144" y="6789"/>
                </a:lnTo>
                <a:lnTo>
                  <a:pt x="11071" y="6838"/>
                </a:lnTo>
                <a:lnTo>
                  <a:pt x="11023" y="6886"/>
                </a:lnTo>
                <a:lnTo>
                  <a:pt x="10950" y="6911"/>
                </a:lnTo>
                <a:lnTo>
                  <a:pt x="10877" y="6911"/>
                </a:lnTo>
                <a:lnTo>
                  <a:pt x="10706" y="6886"/>
                </a:lnTo>
                <a:lnTo>
                  <a:pt x="10560" y="6838"/>
                </a:lnTo>
                <a:lnTo>
                  <a:pt x="10390" y="6740"/>
                </a:lnTo>
                <a:lnTo>
                  <a:pt x="10268" y="6643"/>
                </a:lnTo>
                <a:lnTo>
                  <a:pt x="10147" y="6521"/>
                </a:lnTo>
                <a:lnTo>
                  <a:pt x="10074" y="6473"/>
                </a:lnTo>
                <a:lnTo>
                  <a:pt x="10001" y="6448"/>
                </a:lnTo>
                <a:lnTo>
                  <a:pt x="9928" y="6473"/>
                </a:lnTo>
                <a:lnTo>
                  <a:pt x="9855" y="6521"/>
                </a:lnTo>
                <a:lnTo>
                  <a:pt x="9757" y="6619"/>
                </a:lnTo>
                <a:lnTo>
                  <a:pt x="9611" y="6716"/>
                </a:lnTo>
                <a:lnTo>
                  <a:pt x="9441" y="6789"/>
                </a:lnTo>
                <a:lnTo>
                  <a:pt x="9271" y="6838"/>
                </a:lnTo>
                <a:lnTo>
                  <a:pt x="9101" y="6838"/>
                </a:lnTo>
                <a:lnTo>
                  <a:pt x="9028" y="6813"/>
                </a:lnTo>
                <a:lnTo>
                  <a:pt x="8979" y="6789"/>
                </a:lnTo>
                <a:lnTo>
                  <a:pt x="8906" y="6740"/>
                </a:lnTo>
                <a:lnTo>
                  <a:pt x="8882" y="6667"/>
                </a:lnTo>
                <a:lnTo>
                  <a:pt x="8833" y="6594"/>
                </a:lnTo>
                <a:lnTo>
                  <a:pt x="8833" y="6497"/>
                </a:lnTo>
                <a:lnTo>
                  <a:pt x="8809" y="6424"/>
                </a:lnTo>
                <a:lnTo>
                  <a:pt x="8784" y="6375"/>
                </a:lnTo>
                <a:lnTo>
                  <a:pt x="8736" y="6327"/>
                </a:lnTo>
                <a:lnTo>
                  <a:pt x="8687" y="6302"/>
                </a:lnTo>
                <a:lnTo>
                  <a:pt x="8638" y="6278"/>
                </a:lnTo>
                <a:lnTo>
                  <a:pt x="8565" y="6278"/>
                </a:lnTo>
                <a:lnTo>
                  <a:pt x="8517" y="6302"/>
                </a:lnTo>
                <a:lnTo>
                  <a:pt x="8468" y="6351"/>
                </a:lnTo>
                <a:lnTo>
                  <a:pt x="8298" y="6546"/>
                </a:lnTo>
                <a:lnTo>
                  <a:pt x="8200" y="6643"/>
                </a:lnTo>
                <a:lnTo>
                  <a:pt x="8103" y="6740"/>
                </a:lnTo>
                <a:lnTo>
                  <a:pt x="7981" y="6789"/>
                </a:lnTo>
                <a:lnTo>
                  <a:pt x="7860" y="6813"/>
                </a:lnTo>
                <a:lnTo>
                  <a:pt x="7714" y="6813"/>
                </a:lnTo>
                <a:lnTo>
                  <a:pt x="7592" y="6789"/>
                </a:lnTo>
                <a:lnTo>
                  <a:pt x="7446" y="6740"/>
                </a:lnTo>
                <a:lnTo>
                  <a:pt x="7349" y="6667"/>
                </a:lnTo>
                <a:lnTo>
                  <a:pt x="7276" y="6546"/>
                </a:lnTo>
                <a:lnTo>
                  <a:pt x="7227" y="6424"/>
                </a:lnTo>
                <a:lnTo>
                  <a:pt x="7227" y="6375"/>
                </a:lnTo>
                <a:lnTo>
                  <a:pt x="7178" y="6302"/>
                </a:lnTo>
                <a:lnTo>
                  <a:pt x="7154" y="6278"/>
                </a:lnTo>
                <a:lnTo>
                  <a:pt x="7105" y="6229"/>
                </a:lnTo>
                <a:lnTo>
                  <a:pt x="7032" y="6205"/>
                </a:lnTo>
                <a:close/>
                <a:moveTo>
                  <a:pt x="1412" y="6813"/>
                </a:moveTo>
                <a:lnTo>
                  <a:pt x="1387" y="7397"/>
                </a:lnTo>
                <a:lnTo>
                  <a:pt x="1144" y="7616"/>
                </a:lnTo>
                <a:lnTo>
                  <a:pt x="925" y="7835"/>
                </a:lnTo>
                <a:lnTo>
                  <a:pt x="755" y="8006"/>
                </a:lnTo>
                <a:lnTo>
                  <a:pt x="584" y="8176"/>
                </a:lnTo>
                <a:lnTo>
                  <a:pt x="536" y="7543"/>
                </a:lnTo>
                <a:lnTo>
                  <a:pt x="657" y="7446"/>
                </a:lnTo>
                <a:lnTo>
                  <a:pt x="755" y="7349"/>
                </a:lnTo>
                <a:lnTo>
                  <a:pt x="949" y="7154"/>
                </a:lnTo>
                <a:lnTo>
                  <a:pt x="1095" y="7032"/>
                </a:lnTo>
                <a:lnTo>
                  <a:pt x="1241" y="6911"/>
                </a:lnTo>
                <a:lnTo>
                  <a:pt x="1412" y="6813"/>
                </a:lnTo>
                <a:close/>
                <a:moveTo>
                  <a:pt x="1363" y="7981"/>
                </a:moveTo>
                <a:lnTo>
                  <a:pt x="1339" y="8468"/>
                </a:lnTo>
                <a:lnTo>
                  <a:pt x="1241" y="8541"/>
                </a:lnTo>
                <a:lnTo>
                  <a:pt x="1168" y="8614"/>
                </a:lnTo>
                <a:lnTo>
                  <a:pt x="1022" y="8736"/>
                </a:lnTo>
                <a:lnTo>
                  <a:pt x="901" y="8882"/>
                </a:lnTo>
                <a:lnTo>
                  <a:pt x="779" y="9052"/>
                </a:lnTo>
                <a:lnTo>
                  <a:pt x="633" y="9222"/>
                </a:lnTo>
                <a:lnTo>
                  <a:pt x="584" y="8492"/>
                </a:lnTo>
                <a:lnTo>
                  <a:pt x="730" y="8444"/>
                </a:lnTo>
                <a:lnTo>
                  <a:pt x="852" y="8395"/>
                </a:lnTo>
                <a:lnTo>
                  <a:pt x="1095" y="8200"/>
                </a:lnTo>
                <a:lnTo>
                  <a:pt x="1363" y="7981"/>
                </a:lnTo>
                <a:close/>
                <a:moveTo>
                  <a:pt x="10901" y="8638"/>
                </a:moveTo>
                <a:lnTo>
                  <a:pt x="10828" y="8687"/>
                </a:lnTo>
                <a:lnTo>
                  <a:pt x="10779" y="8736"/>
                </a:lnTo>
                <a:lnTo>
                  <a:pt x="10706" y="8857"/>
                </a:lnTo>
                <a:lnTo>
                  <a:pt x="10682" y="8979"/>
                </a:lnTo>
                <a:lnTo>
                  <a:pt x="10560" y="9076"/>
                </a:lnTo>
                <a:lnTo>
                  <a:pt x="10414" y="9149"/>
                </a:lnTo>
                <a:lnTo>
                  <a:pt x="10293" y="9173"/>
                </a:lnTo>
                <a:lnTo>
                  <a:pt x="10122" y="9173"/>
                </a:lnTo>
                <a:lnTo>
                  <a:pt x="10025" y="9149"/>
                </a:lnTo>
                <a:lnTo>
                  <a:pt x="9976" y="9125"/>
                </a:lnTo>
                <a:lnTo>
                  <a:pt x="9928" y="9076"/>
                </a:lnTo>
                <a:lnTo>
                  <a:pt x="9903" y="9028"/>
                </a:lnTo>
                <a:lnTo>
                  <a:pt x="9903" y="8930"/>
                </a:lnTo>
                <a:lnTo>
                  <a:pt x="9879" y="8857"/>
                </a:lnTo>
                <a:lnTo>
                  <a:pt x="9830" y="8809"/>
                </a:lnTo>
                <a:lnTo>
                  <a:pt x="9757" y="8760"/>
                </a:lnTo>
                <a:lnTo>
                  <a:pt x="9684" y="8760"/>
                </a:lnTo>
                <a:lnTo>
                  <a:pt x="9611" y="8784"/>
                </a:lnTo>
                <a:lnTo>
                  <a:pt x="9563" y="8833"/>
                </a:lnTo>
                <a:lnTo>
                  <a:pt x="9514" y="8906"/>
                </a:lnTo>
                <a:lnTo>
                  <a:pt x="9490" y="8955"/>
                </a:lnTo>
                <a:lnTo>
                  <a:pt x="9441" y="9003"/>
                </a:lnTo>
                <a:lnTo>
                  <a:pt x="9320" y="9052"/>
                </a:lnTo>
                <a:lnTo>
                  <a:pt x="9149" y="9101"/>
                </a:lnTo>
                <a:lnTo>
                  <a:pt x="8979" y="9125"/>
                </a:lnTo>
                <a:lnTo>
                  <a:pt x="8809" y="9101"/>
                </a:lnTo>
                <a:lnTo>
                  <a:pt x="8663" y="9076"/>
                </a:lnTo>
                <a:lnTo>
                  <a:pt x="8541" y="9003"/>
                </a:lnTo>
                <a:lnTo>
                  <a:pt x="8517" y="8955"/>
                </a:lnTo>
                <a:lnTo>
                  <a:pt x="8492" y="8906"/>
                </a:lnTo>
                <a:lnTo>
                  <a:pt x="8492" y="8833"/>
                </a:lnTo>
                <a:lnTo>
                  <a:pt x="8444" y="8784"/>
                </a:lnTo>
                <a:lnTo>
                  <a:pt x="8419" y="8736"/>
                </a:lnTo>
                <a:lnTo>
                  <a:pt x="8371" y="8711"/>
                </a:lnTo>
                <a:lnTo>
                  <a:pt x="8298" y="8687"/>
                </a:lnTo>
                <a:lnTo>
                  <a:pt x="8249" y="8687"/>
                </a:lnTo>
                <a:lnTo>
                  <a:pt x="8200" y="8711"/>
                </a:lnTo>
                <a:lnTo>
                  <a:pt x="8127" y="8736"/>
                </a:lnTo>
                <a:lnTo>
                  <a:pt x="8006" y="8906"/>
                </a:lnTo>
                <a:lnTo>
                  <a:pt x="7860" y="9052"/>
                </a:lnTo>
                <a:lnTo>
                  <a:pt x="7787" y="9125"/>
                </a:lnTo>
                <a:lnTo>
                  <a:pt x="7689" y="9173"/>
                </a:lnTo>
                <a:lnTo>
                  <a:pt x="7568" y="9222"/>
                </a:lnTo>
                <a:lnTo>
                  <a:pt x="7446" y="9246"/>
                </a:lnTo>
                <a:lnTo>
                  <a:pt x="7324" y="9246"/>
                </a:lnTo>
                <a:lnTo>
                  <a:pt x="7276" y="9222"/>
                </a:lnTo>
                <a:lnTo>
                  <a:pt x="7227" y="9198"/>
                </a:lnTo>
                <a:lnTo>
                  <a:pt x="7203" y="9149"/>
                </a:lnTo>
                <a:lnTo>
                  <a:pt x="7178" y="9076"/>
                </a:lnTo>
                <a:lnTo>
                  <a:pt x="7178" y="9003"/>
                </a:lnTo>
                <a:lnTo>
                  <a:pt x="7203" y="8930"/>
                </a:lnTo>
                <a:lnTo>
                  <a:pt x="7203" y="8833"/>
                </a:lnTo>
                <a:lnTo>
                  <a:pt x="7154" y="8760"/>
                </a:lnTo>
                <a:lnTo>
                  <a:pt x="7105" y="8687"/>
                </a:lnTo>
                <a:lnTo>
                  <a:pt x="7032" y="8663"/>
                </a:lnTo>
                <a:lnTo>
                  <a:pt x="6886" y="8663"/>
                </a:lnTo>
                <a:lnTo>
                  <a:pt x="6813" y="8711"/>
                </a:lnTo>
                <a:lnTo>
                  <a:pt x="6789" y="8809"/>
                </a:lnTo>
                <a:lnTo>
                  <a:pt x="6740" y="8906"/>
                </a:lnTo>
                <a:lnTo>
                  <a:pt x="6692" y="8979"/>
                </a:lnTo>
                <a:lnTo>
                  <a:pt x="6619" y="9076"/>
                </a:lnTo>
                <a:lnTo>
                  <a:pt x="6521" y="9125"/>
                </a:lnTo>
                <a:lnTo>
                  <a:pt x="6424" y="9173"/>
                </a:lnTo>
                <a:lnTo>
                  <a:pt x="6327" y="9222"/>
                </a:lnTo>
                <a:lnTo>
                  <a:pt x="6083" y="9271"/>
                </a:lnTo>
                <a:lnTo>
                  <a:pt x="5864" y="9246"/>
                </a:lnTo>
                <a:lnTo>
                  <a:pt x="5743" y="9222"/>
                </a:lnTo>
                <a:lnTo>
                  <a:pt x="5645" y="9198"/>
                </a:lnTo>
                <a:lnTo>
                  <a:pt x="5572" y="9125"/>
                </a:lnTo>
                <a:lnTo>
                  <a:pt x="5499" y="9052"/>
                </a:lnTo>
                <a:lnTo>
                  <a:pt x="5451" y="8979"/>
                </a:lnTo>
                <a:lnTo>
                  <a:pt x="5402" y="8882"/>
                </a:lnTo>
                <a:lnTo>
                  <a:pt x="5402" y="8833"/>
                </a:lnTo>
                <a:lnTo>
                  <a:pt x="5378" y="8784"/>
                </a:lnTo>
                <a:lnTo>
                  <a:pt x="5280" y="8736"/>
                </a:lnTo>
                <a:lnTo>
                  <a:pt x="5183" y="8711"/>
                </a:lnTo>
                <a:lnTo>
                  <a:pt x="5086" y="8736"/>
                </a:lnTo>
                <a:lnTo>
                  <a:pt x="4842" y="8906"/>
                </a:lnTo>
                <a:lnTo>
                  <a:pt x="4648" y="9028"/>
                </a:lnTo>
                <a:lnTo>
                  <a:pt x="4453" y="9149"/>
                </a:lnTo>
                <a:lnTo>
                  <a:pt x="4258" y="9222"/>
                </a:lnTo>
                <a:lnTo>
                  <a:pt x="4112" y="9222"/>
                </a:lnTo>
                <a:lnTo>
                  <a:pt x="4064" y="9198"/>
                </a:lnTo>
                <a:lnTo>
                  <a:pt x="4015" y="9149"/>
                </a:lnTo>
                <a:lnTo>
                  <a:pt x="3991" y="9076"/>
                </a:lnTo>
                <a:lnTo>
                  <a:pt x="4015" y="8955"/>
                </a:lnTo>
                <a:lnTo>
                  <a:pt x="4015" y="8906"/>
                </a:lnTo>
                <a:lnTo>
                  <a:pt x="3991" y="8857"/>
                </a:lnTo>
                <a:lnTo>
                  <a:pt x="3966" y="8833"/>
                </a:lnTo>
                <a:lnTo>
                  <a:pt x="3918" y="8809"/>
                </a:lnTo>
                <a:lnTo>
                  <a:pt x="3893" y="8784"/>
                </a:lnTo>
                <a:lnTo>
                  <a:pt x="3845" y="8809"/>
                </a:lnTo>
                <a:lnTo>
                  <a:pt x="3796" y="8809"/>
                </a:lnTo>
                <a:lnTo>
                  <a:pt x="3747" y="8857"/>
                </a:lnTo>
                <a:lnTo>
                  <a:pt x="3699" y="8979"/>
                </a:lnTo>
                <a:lnTo>
                  <a:pt x="3674" y="9101"/>
                </a:lnTo>
                <a:lnTo>
                  <a:pt x="3674" y="9222"/>
                </a:lnTo>
                <a:lnTo>
                  <a:pt x="3699" y="9319"/>
                </a:lnTo>
                <a:lnTo>
                  <a:pt x="3772" y="9417"/>
                </a:lnTo>
                <a:lnTo>
                  <a:pt x="3845" y="9514"/>
                </a:lnTo>
                <a:lnTo>
                  <a:pt x="3966" y="9587"/>
                </a:lnTo>
                <a:lnTo>
                  <a:pt x="4088" y="9636"/>
                </a:lnTo>
                <a:lnTo>
                  <a:pt x="4210" y="9660"/>
                </a:lnTo>
                <a:lnTo>
                  <a:pt x="4356" y="9636"/>
                </a:lnTo>
                <a:lnTo>
                  <a:pt x="4477" y="9611"/>
                </a:lnTo>
                <a:lnTo>
                  <a:pt x="4599" y="9563"/>
                </a:lnTo>
                <a:lnTo>
                  <a:pt x="4842" y="9417"/>
                </a:lnTo>
                <a:lnTo>
                  <a:pt x="5086" y="9246"/>
                </a:lnTo>
                <a:lnTo>
                  <a:pt x="5159" y="9344"/>
                </a:lnTo>
                <a:lnTo>
                  <a:pt x="5232" y="9441"/>
                </a:lnTo>
                <a:lnTo>
                  <a:pt x="5329" y="9514"/>
                </a:lnTo>
                <a:lnTo>
                  <a:pt x="5426" y="9563"/>
                </a:lnTo>
                <a:lnTo>
                  <a:pt x="5670" y="9660"/>
                </a:lnTo>
                <a:lnTo>
                  <a:pt x="5913" y="9684"/>
                </a:lnTo>
                <a:lnTo>
                  <a:pt x="6181" y="9684"/>
                </a:lnTo>
                <a:lnTo>
                  <a:pt x="6424" y="9636"/>
                </a:lnTo>
                <a:lnTo>
                  <a:pt x="6667" y="9538"/>
                </a:lnTo>
                <a:lnTo>
                  <a:pt x="6886" y="9392"/>
                </a:lnTo>
                <a:lnTo>
                  <a:pt x="6984" y="9490"/>
                </a:lnTo>
                <a:lnTo>
                  <a:pt x="7081" y="9563"/>
                </a:lnTo>
                <a:lnTo>
                  <a:pt x="7227" y="9636"/>
                </a:lnTo>
                <a:lnTo>
                  <a:pt x="7373" y="9684"/>
                </a:lnTo>
                <a:lnTo>
                  <a:pt x="7519" y="9709"/>
                </a:lnTo>
                <a:lnTo>
                  <a:pt x="7641" y="9684"/>
                </a:lnTo>
                <a:lnTo>
                  <a:pt x="7762" y="9660"/>
                </a:lnTo>
                <a:lnTo>
                  <a:pt x="7884" y="9611"/>
                </a:lnTo>
                <a:lnTo>
                  <a:pt x="7981" y="9538"/>
                </a:lnTo>
                <a:lnTo>
                  <a:pt x="8079" y="9465"/>
                </a:lnTo>
                <a:lnTo>
                  <a:pt x="8249" y="9271"/>
                </a:lnTo>
                <a:lnTo>
                  <a:pt x="8371" y="9368"/>
                </a:lnTo>
                <a:lnTo>
                  <a:pt x="8541" y="9465"/>
                </a:lnTo>
                <a:lnTo>
                  <a:pt x="8711" y="9514"/>
                </a:lnTo>
                <a:lnTo>
                  <a:pt x="8906" y="9538"/>
                </a:lnTo>
                <a:lnTo>
                  <a:pt x="9101" y="9538"/>
                </a:lnTo>
                <a:lnTo>
                  <a:pt x="9271" y="9514"/>
                </a:lnTo>
                <a:lnTo>
                  <a:pt x="9466" y="9441"/>
                </a:lnTo>
                <a:lnTo>
                  <a:pt x="9611" y="9368"/>
                </a:lnTo>
                <a:lnTo>
                  <a:pt x="9733" y="9465"/>
                </a:lnTo>
                <a:lnTo>
                  <a:pt x="9855" y="9514"/>
                </a:lnTo>
                <a:lnTo>
                  <a:pt x="10025" y="9563"/>
                </a:lnTo>
                <a:lnTo>
                  <a:pt x="10195" y="9563"/>
                </a:lnTo>
                <a:lnTo>
                  <a:pt x="10366" y="9538"/>
                </a:lnTo>
                <a:lnTo>
                  <a:pt x="10560" y="9490"/>
                </a:lnTo>
                <a:lnTo>
                  <a:pt x="10706" y="9417"/>
                </a:lnTo>
                <a:lnTo>
                  <a:pt x="10852" y="9319"/>
                </a:lnTo>
                <a:lnTo>
                  <a:pt x="10974" y="9392"/>
                </a:lnTo>
                <a:lnTo>
                  <a:pt x="11096" y="9441"/>
                </a:lnTo>
                <a:lnTo>
                  <a:pt x="11242" y="9465"/>
                </a:lnTo>
                <a:lnTo>
                  <a:pt x="11363" y="9490"/>
                </a:lnTo>
                <a:lnTo>
                  <a:pt x="11509" y="9490"/>
                </a:lnTo>
                <a:lnTo>
                  <a:pt x="11655" y="9465"/>
                </a:lnTo>
                <a:lnTo>
                  <a:pt x="11801" y="9417"/>
                </a:lnTo>
                <a:lnTo>
                  <a:pt x="11923" y="9344"/>
                </a:lnTo>
                <a:lnTo>
                  <a:pt x="12020" y="9441"/>
                </a:lnTo>
                <a:lnTo>
                  <a:pt x="12142" y="9490"/>
                </a:lnTo>
                <a:lnTo>
                  <a:pt x="12434" y="9490"/>
                </a:lnTo>
                <a:lnTo>
                  <a:pt x="12580" y="9441"/>
                </a:lnTo>
                <a:lnTo>
                  <a:pt x="12750" y="9392"/>
                </a:lnTo>
                <a:lnTo>
                  <a:pt x="12896" y="9319"/>
                </a:lnTo>
                <a:lnTo>
                  <a:pt x="13042" y="9222"/>
                </a:lnTo>
                <a:lnTo>
                  <a:pt x="13091" y="9295"/>
                </a:lnTo>
                <a:lnTo>
                  <a:pt x="13164" y="9344"/>
                </a:lnTo>
                <a:lnTo>
                  <a:pt x="13310" y="9417"/>
                </a:lnTo>
                <a:lnTo>
                  <a:pt x="13480" y="9441"/>
                </a:lnTo>
                <a:lnTo>
                  <a:pt x="13675" y="9441"/>
                </a:lnTo>
                <a:lnTo>
                  <a:pt x="13870" y="9392"/>
                </a:lnTo>
                <a:lnTo>
                  <a:pt x="14064" y="9319"/>
                </a:lnTo>
                <a:lnTo>
                  <a:pt x="14259" y="9246"/>
                </a:lnTo>
                <a:lnTo>
                  <a:pt x="14405" y="9149"/>
                </a:lnTo>
                <a:lnTo>
                  <a:pt x="14478" y="9101"/>
                </a:lnTo>
                <a:lnTo>
                  <a:pt x="14502" y="9028"/>
                </a:lnTo>
                <a:lnTo>
                  <a:pt x="14478" y="8955"/>
                </a:lnTo>
                <a:lnTo>
                  <a:pt x="14454" y="8882"/>
                </a:lnTo>
                <a:lnTo>
                  <a:pt x="14429" y="8833"/>
                </a:lnTo>
                <a:lnTo>
                  <a:pt x="14356" y="8809"/>
                </a:lnTo>
                <a:lnTo>
                  <a:pt x="14308" y="8809"/>
                </a:lnTo>
                <a:lnTo>
                  <a:pt x="14235" y="8833"/>
                </a:lnTo>
                <a:lnTo>
                  <a:pt x="14016" y="8955"/>
                </a:lnTo>
                <a:lnTo>
                  <a:pt x="13845" y="9028"/>
                </a:lnTo>
                <a:lnTo>
                  <a:pt x="13675" y="9076"/>
                </a:lnTo>
                <a:lnTo>
                  <a:pt x="13529" y="9101"/>
                </a:lnTo>
                <a:lnTo>
                  <a:pt x="13407" y="9101"/>
                </a:lnTo>
                <a:lnTo>
                  <a:pt x="13359" y="9076"/>
                </a:lnTo>
                <a:lnTo>
                  <a:pt x="13334" y="9028"/>
                </a:lnTo>
                <a:lnTo>
                  <a:pt x="13310" y="8979"/>
                </a:lnTo>
                <a:lnTo>
                  <a:pt x="13310" y="8906"/>
                </a:lnTo>
                <a:lnTo>
                  <a:pt x="13310" y="8857"/>
                </a:lnTo>
                <a:lnTo>
                  <a:pt x="13286" y="8784"/>
                </a:lnTo>
                <a:lnTo>
                  <a:pt x="13261" y="8736"/>
                </a:lnTo>
                <a:lnTo>
                  <a:pt x="13213" y="8711"/>
                </a:lnTo>
                <a:lnTo>
                  <a:pt x="13091" y="8711"/>
                </a:lnTo>
                <a:lnTo>
                  <a:pt x="13042" y="8736"/>
                </a:lnTo>
                <a:lnTo>
                  <a:pt x="13018" y="8784"/>
                </a:lnTo>
                <a:lnTo>
                  <a:pt x="12945" y="8882"/>
                </a:lnTo>
                <a:lnTo>
                  <a:pt x="12823" y="8979"/>
                </a:lnTo>
                <a:lnTo>
                  <a:pt x="12653" y="9076"/>
                </a:lnTo>
                <a:lnTo>
                  <a:pt x="12507" y="9149"/>
                </a:lnTo>
                <a:lnTo>
                  <a:pt x="12361" y="9198"/>
                </a:lnTo>
                <a:lnTo>
                  <a:pt x="12312" y="9198"/>
                </a:lnTo>
                <a:lnTo>
                  <a:pt x="12264" y="9173"/>
                </a:lnTo>
                <a:lnTo>
                  <a:pt x="12215" y="9149"/>
                </a:lnTo>
                <a:lnTo>
                  <a:pt x="12191" y="9101"/>
                </a:lnTo>
                <a:lnTo>
                  <a:pt x="12191" y="9028"/>
                </a:lnTo>
                <a:lnTo>
                  <a:pt x="12215" y="8930"/>
                </a:lnTo>
                <a:lnTo>
                  <a:pt x="12215" y="8857"/>
                </a:lnTo>
                <a:lnTo>
                  <a:pt x="12191" y="8809"/>
                </a:lnTo>
                <a:lnTo>
                  <a:pt x="12142" y="8760"/>
                </a:lnTo>
                <a:lnTo>
                  <a:pt x="12093" y="8736"/>
                </a:lnTo>
                <a:lnTo>
                  <a:pt x="12045" y="8736"/>
                </a:lnTo>
                <a:lnTo>
                  <a:pt x="11972" y="8760"/>
                </a:lnTo>
                <a:lnTo>
                  <a:pt x="11923" y="8784"/>
                </a:lnTo>
                <a:lnTo>
                  <a:pt x="11899" y="8857"/>
                </a:lnTo>
                <a:lnTo>
                  <a:pt x="11801" y="8979"/>
                </a:lnTo>
                <a:lnTo>
                  <a:pt x="11704" y="9076"/>
                </a:lnTo>
                <a:lnTo>
                  <a:pt x="11582" y="9125"/>
                </a:lnTo>
                <a:lnTo>
                  <a:pt x="11266" y="9125"/>
                </a:lnTo>
                <a:lnTo>
                  <a:pt x="11169" y="9076"/>
                </a:lnTo>
                <a:lnTo>
                  <a:pt x="11096" y="9028"/>
                </a:lnTo>
                <a:lnTo>
                  <a:pt x="11144" y="8882"/>
                </a:lnTo>
                <a:lnTo>
                  <a:pt x="11144" y="8809"/>
                </a:lnTo>
                <a:lnTo>
                  <a:pt x="11120" y="8736"/>
                </a:lnTo>
                <a:lnTo>
                  <a:pt x="11071" y="8687"/>
                </a:lnTo>
                <a:lnTo>
                  <a:pt x="11023" y="8663"/>
                </a:lnTo>
                <a:lnTo>
                  <a:pt x="10950" y="8638"/>
                </a:lnTo>
                <a:close/>
                <a:moveTo>
                  <a:pt x="1314" y="9003"/>
                </a:moveTo>
                <a:lnTo>
                  <a:pt x="1290" y="9611"/>
                </a:lnTo>
                <a:lnTo>
                  <a:pt x="1168" y="9660"/>
                </a:lnTo>
                <a:lnTo>
                  <a:pt x="1071" y="9733"/>
                </a:lnTo>
                <a:lnTo>
                  <a:pt x="852" y="9903"/>
                </a:lnTo>
                <a:lnTo>
                  <a:pt x="706" y="10049"/>
                </a:lnTo>
                <a:lnTo>
                  <a:pt x="657" y="9368"/>
                </a:lnTo>
                <a:lnTo>
                  <a:pt x="925" y="9271"/>
                </a:lnTo>
                <a:lnTo>
                  <a:pt x="1168" y="9101"/>
                </a:lnTo>
                <a:lnTo>
                  <a:pt x="1314" y="9003"/>
                </a:lnTo>
                <a:close/>
                <a:moveTo>
                  <a:pt x="1266" y="10122"/>
                </a:moveTo>
                <a:lnTo>
                  <a:pt x="1266" y="10877"/>
                </a:lnTo>
                <a:lnTo>
                  <a:pt x="1120" y="10998"/>
                </a:lnTo>
                <a:lnTo>
                  <a:pt x="779" y="11242"/>
                </a:lnTo>
                <a:lnTo>
                  <a:pt x="730" y="10439"/>
                </a:lnTo>
                <a:lnTo>
                  <a:pt x="876" y="10366"/>
                </a:lnTo>
                <a:lnTo>
                  <a:pt x="1022" y="10293"/>
                </a:lnTo>
                <a:lnTo>
                  <a:pt x="1266" y="10122"/>
                </a:lnTo>
                <a:close/>
                <a:moveTo>
                  <a:pt x="11485" y="10633"/>
                </a:moveTo>
                <a:lnTo>
                  <a:pt x="11412" y="10658"/>
                </a:lnTo>
                <a:lnTo>
                  <a:pt x="11339" y="10731"/>
                </a:lnTo>
                <a:lnTo>
                  <a:pt x="11169" y="11023"/>
                </a:lnTo>
                <a:lnTo>
                  <a:pt x="11071" y="11144"/>
                </a:lnTo>
                <a:lnTo>
                  <a:pt x="10950" y="11242"/>
                </a:lnTo>
                <a:lnTo>
                  <a:pt x="10877" y="11290"/>
                </a:lnTo>
                <a:lnTo>
                  <a:pt x="10779" y="11315"/>
                </a:lnTo>
                <a:lnTo>
                  <a:pt x="10560" y="11315"/>
                </a:lnTo>
                <a:lnTo>
                  <a:pt x="10463" y="11290"/>
                </a:lnTo>
                <a:lnTo>
                  <a:pt x="10390" y="11242"/>
                </a:lnTo>
                <a:lnTo>
                  <a:pt x="10317" y="11169"/>
                </a:lnTo>
                <a:lnTo>
                  <a:pt x="10293" y="11096"/>
                </a:lnTo>
                <a:lnTo>
                  <a:pt x="10366" y="10901"/>
                </a:lnTo>
                <a:lnTo>
                  <a:pt x="10366" y="10828"/>
                </a:lnTo>
                <a:lnTo>
                  <a:pt x="10341" y="10755"/>
                </a:lnTo>
                <a:lnTo>
                  <a:pt x="10293" y="10706"/>
                </a:lnTo>
                <a:lnTo>
                  <a:pt x="10244" y="10658"/>
                </a:lnTo>
                <a:lnTo>
                  <a:pt x="10098" y="10658"/>
                </a:lnTo>
                <a:lnTo>
                  <a:pt x="10049" y="10682"/>
                </a:lnTo>
                <a:lnTo>
                  <a:pt x="10001" y="10755"/>
                </a:lnTo>
                <a:lnTo>
                  <a:pt x="9928" y="10877"/>
                </a:lnTo>
                <a:lnTo>
                  <a:pt x="9903" y="10998"/>
                </a:lnTo>
                <a:lnTo>
                  <a:pt x="9806" y="11120"/>
                </a:lnTo>
                <a:lnTo>
                  <a:pt x="9636" y="11217"/>
                </a:lnTo>
                <a:lnTo>
                  <a:pt x="9539" y="11242"/>
                </a:lnTo>
                <a:lnTo>
                  <a:pt x="9393" y="11266"/>
                </a:lnTo>
                <a:lnTo>
                  <a:pt x="9344" y="11242"/>
                </a:lnTo>
                <a:lnTo>
                  <a:pt x="9295" y="11217"/>
                </a:lnTo>
                <a:lnTo>
                  <a:pt x="9295" y="11169"/>
                </a:lnTo>
                <a:lnTo>
                  <a:pt x="9295" y="11096"/>
                </a:lnTo>
                <a:lnTo>
                  <a:pt x="9320" y="11023"/>
                </a:lnTo>
                <a:lnTo>
                  <a:pt x="9320" y="10950"/>
                </a:lnTo>
                <a:lnTo>
                  <a:pt x="9295" y="10901"/>
                </a:lnTo>
                <a:lnTo>
                  <a:pt x="9247" y="10852"/>
                </a:lnTo>
                <a:lnTo>
                  <a:pt x="9198" y="10828"/>
                </a:lnTo>
                <a:lnTo>
                  <a:pt x="9125" y="10804"/>
                </a:lnTo>
                <a:lnTo>
                  <a:pt x="9052" y="10828"/>
                </a:lnTo>
                <a:lnTo>
                  <a:pt x="8979" y="10852"/>
                </a:lnTo>
                <a:lnTo>
                  <a:pt x="8784" y="11047"/>
                </a:lnTo>
                <a:lnTo>
                  <a:pt x="8565" y="11242"/>
                </a:lnTo>
                <a:lnTo>
                  <a:pt x="8419" y="11290"/>
                </a:lnTo>
                <a:lnTo>
                  <a:pt x="8225" y="11315"/>
                </a:lnTo>
                <a:lnTo>
                  <a:pt x="8103" y="11290"/>
                </a:lnTo>
                <a:lnTo>
                  <a:pt x="8006" y="11290"/>
                </a:lnTo>
                <a:lnTo>
                  <a:pt x="7933" y="11242"/>
                </a:lnTo>
                <a:lnTo>
                  <a:pt x="7884" y="11193"/>
                </a:lnTo>
                <a:lnTo>
                  <a:pt x="7908" y="11071"/>
                </a:lnTo>
                <a:lnTo>
                  <a:pt x="7908" y="10901"/>
                </a:lnTo>
                <a:lnTo>
                  <a:pt x="7884" y="10828"/>
                </a:lnTo>
                <a:lnTo>
                  <a:pt x="7835" y="10755"/>
                </a:lnTo>
                <a:lnTo>
                  <a:pt x="7787" y="10706"/>
                </a:lnTo>
                <a:lnTo>
                  <a:pt x="7714" y="10682"/>
                </a:lnTo>
                <a:lnTo>
                  <a:pt x="7616" y="10682"/>
                </a:lnTo>
                <a:lnTo>
                  <a:pt x="7543" y="10706"/>
                </a:lnTo>
                <a:lnTo>
                  <a:pt x="7495" y="10779"/>
                </a:lnTo>
                <a:lnTo>
                  <a:pt x="7446" y="10852"/>
                </a:lnTo>
                <a:lnTo>
                  <a:pt x="7397" y="10974"/>
                </a:lnTo>
                <a:lnTo>
                  <a:pt x="7397" y="11071"/>
                </a:lnTo>
                <a:lnTo>
                  <a:pt x="7324" y="11144"/>
                </a:lnTo>
                <a:lnTo>
                  <a:pt x="7227" y="11193"/>
                </a:lnTo>
                <a:lnTo>
                  <a:pt x="7008" y="11193"/>
                </a:lnTo>
                <a:lnTo>
                  <a:pt x="6911" y="11169"/>
                </a:lnTo>
                <a:lnTo>
                  <a:pt x="6789" y="11096"/>
                </a:lnTo>
                <a:lnTo>
                  <a:pt x="6716" y="11023"/>
                </a:lnTo>
                <a:lnTo>
                  <a:pt x="6667" y="10950"/>
                </a:lnTo>
                <a:lnTo>
                  <a:pt x="6619" y="10877"/>
                </a:lnTo>
                <a:lnTo>
                  <a:pt x="6546" y="10804"/>
                </a:lnTo>
                <a:lnTo>
                  <a:pt x="6473" y="10779"/>
                </a:lnTo>
                <a:lnTo>
                  <a:pt x="6400" y="10779"/>
                </a:lnTo>
                <a:lnTo>
                  <a:pt x="6302" y="10804"/>
                </a:lnTo>
                <a:lnTo>
                  <a:pt x="6254" y="10852"/>
                </a:lnTo>
                <a:lnTo>
                  <a:pt x="6205" y="10901"/>
                </a:lnTo>
                <a:lnTo>
                  <a:pt x="6205" y="10998"/>
                </a:lnTo>
                <a:lnTo>
                  <a:pt x="6205" y="11096"/>
                </a:lnTo>
                <a:lnTo>
                  <a:pt x="6181" y="11169"/>
                </a:lnTo>
                <a:lnTo>
                  <a:pt x="6156" y="11217"/>
                </a:lnTo>
                <a:lnTo>
                  <a:pt x="6132" y="11266"/>
                </a:lnTo>
                <a:lnTo>
                  <a:pt x="6035" y="11315"/>
                </a:lnTo>
                <a:lnTo>
                  <a:pt x="5937" y="11339"/>
                </a:lnTo>
                <a:lnTo>
                  <a:pt x="5840" y="11315"/>
                </a:lnTo>
                <a:lnTo>
                  <a:pt x="5743" y="11242"/>
                </a:lnTo>
                <a:lnTo>
                  <a:pt x="5694" y="11144"/>
                </a:lnTo>
                <a:lnTo>
                  <a:pt x="5694" y="11096"/>
                </a:lnTo>
                <a:lnTo>
                  <a:pt x="5694" y="11047"/>
                </a:lnTo>
                <a:lnTo>
                  <a:pt x="5694" y="10925"/>
                </a:lnTo>
                <a:lnTo>
                  <a:pt x="5670" y="10852"/>
                </a:lnTo>
                <a:lnTo>
                  <a:pt x="5621" y="10779"/>
                </a:lnTo>
                <a:lnTo>
                  <a:pt x="5524" y="10755"/>
                </a:lnTo>
                <a:lnTo>
                  <a:pt x="5451" y="10731"/>
                </a:lnTo>
                <a:lnTo>
                  <a:pt x="5353" y="10755"/>
                </a:lnTo>
                <a:lnTo>
                  <a:pt x="5280" y="10828"/>
                </a:lnTo>
                <a:lnTo>
                  <a:pt x="5232" y="10901"/>
                </a:lnTo>
                <a:lnTo>
                  <a:pt x="5183" y="10998"/>
                </a:lnTo>
                <a:lnTo>
                  <a:pt x="5110" y="11096"/>
                </a:lnTo>
                <a:lnTo>
                  <a:pt x="5037" y="11169"/>
                </a:lnTo>
                <a:lnTo>
                  <a:pt x="4964" y="11242"/>
                </a:lnTo>
                <a:lnTo>
                  <a:pt x="4769" y="11339"/>
                </a:lnTo>
                <a:lnTo>
                  <a:pt x="4648" y="11363"/>
                </a:lnTo>
                <a:lnTo>
                  <a:pt x="4550" y="11388"/>
                </a:lnTo>
                <a:lnTo>
                  <a:pt x="4502" y="11388"/>
                </a:lnTo>
                <a:lnTo>
                  <a:pt x="4453" y="11363"/>
                </a:lnTo>
                <a:lnTo>
                  <a:pt x="4380" y="11315"/>
                </a:lnTo>
                <a:lnTo>
                  <a:pt x="4331" y="11217"/>
                </a:lnTo>
                <a:lnTo>
                  <a:pt x="4307" y="11120"/>
                </a:lnTo>
                <a:lnTo>
                  <a:pt x="4258" y="10950"/>
                </a:lnTo>
                <a:lnTo>
                  <a:pt x="4234" y="10877"/>
                </a:lnTo>
                <a:lnTo>
                  <a:pt x="4210" y="10877"/>
                </a:lnTo>
                <a:lnTo>
                  <a:pt x="4210" y="10852"/>
                </a:lnTo>
                <a:lnTo>
                  <a:pt x="4185" y="10828"/>
                </a:lnTo>
                <a:lnTo>
                  <a:pt x="4137" y="10804"/>
                </a:lnTo>
                <a:lnTo>
                  <a:pt x="4088" y="10804"/>
                </a:lnTo>
                <a:lnTo>
                  <a:pt x="4039" y="10828"/>
                </a:lnTo>
                <a:lnTo>
                  <a:pt x="3991" y="10852"/>
                </a:lnTo>
                <a:lnTo>
                  <a:pt x="3942" y="10950"/>
                </a:lnTo>
                <a:lnTo>
                  <a:pt x="3918" y="11071"/>
                </a:lnTo>
                <a:lnTo>
                  <a:pt x="3918" y="11290"/>
                </a:lnTo>
                <a:lnTo>
                  <a:pt x="3942" y="11388"/>
                </a:lnTo>
                <a:lnTo>
                  <a:pt x="3966" y="11509"/>
                </a:lnTo>
                <a:lnTo>
                  <a:pt x="4015" y="11582"/>
                </a:lnTo>
                <a:lnTo>
                  <a:pt x="4088" y="11680"/>
                </a:lnTo>
                <a:lnTo>
                  <a:pt x="4185" y="11753"/>
                </a:lnTo>
                <a:lnTo>
                  <a:pt x="4283" y="11801"/>
                </a:lnTo>
                <a:lnTo>
                  <a:pt x="4429" y="11850"/>
                </a:lnTo>
                <a:lnTo>
                  <a:pt x="4721" y="11850"/>
                </a:lnTo>
                <a:lnTo>
                  <a:pt x="4842" y="11826"/>
                </a:lnTo>
                <a:lnTo>
                  <a:pt x="4988" y="11777"/>
                </a:lnTo>
                <a:lnTo>
                  <a:pt x="5110" y="11704"/>
                </a:lnTo>
                <a:lnTo>
                  <a:pt x="5232" y="11631"/>
                </a:lnTo>
                <a:lnTo>
                  <a:pt x="5353" y="11534"/>
                </a:lnTo>
                <a:lnTo>
                  <a:pt x="5475" y="11655"/>
                </a:lnTo>
                <a:lnTo>
                  <a:pt x="5645" y="11728"/>
                </a:lnTo>
                <a:lnTo>
                  <a:pt x="5816" y="11777"/>
                </a:lnTo>
                <a:lnTo>
                  <a:pt x="5986" y="11801"/>
                </a:lnTo>
                <a:lnTo>
                  <a:pt x="6156" y="11777"/>
                </a:lnTo>
                <a:lnTo>
                  <a:pt x="6327" y="11728"/>
                </a:lnTo>
                <a:lnTo>
                  <a:pt x="6473" y="11631"/>
                </a:lnTo>
                <a:lnTo>
                  <a:pt x="6570" y="11509"/>
                </a:lnTo>
                <a:lnTo>
                  <a:pt x="6716" y="11558"/>
                </a:lnTo>
                <a:lnTo>
                  <a:pt x="6838" y="11607"/>
                </a:lnTo>
                <a:lnTo>
                  <a:pt x="6984" y="11631"/>
                </a:lnTo>
                <a:lnTo>
                  <a:pt x="7105" y="11655"/>
                </a:lnTo>
                <a:lnTo>
                  <a:pt x="7251" y="11655"/>
                </a:lnTo>
                <a:lnTo>
                  <a:pt x="7373" y="11631"/>
                </a:lnTo>
                <a:lnTo>
                  <a:pt x="7519" y="11582"/>
                </a:lnTo>
                <a:lnTo>
                  <a:pt x="7616" y="11534"/>
                </a:lnTo>
                <a:lnTo>
                  <a:pt x="7787" y="11631"/>
                </a:lnTo>
                <a:lnTo>
                  <a:pt x="7957" y="11728"/>
                </a:lnTo>
                <a:lnTo>
                  <a:pt x="8103" y="11777"/>
                </a:lnTo>
                <a:lnTo>
                  <a:pt x="8249" y="11801"/>
                </a:lnTo>
                <a:lnTo>
                  <a:pt x="8395" y="11777"/>
                </a:lnTo>
                <a:lnTo>
                  <a:pt x="8517" y="11753"/>
                </a:lnTo>
                <a:lnTo>
                  <a:pt x="8638" y="11680"/>
                </a:lnTo>
                <a:lnTo>
                  <a:pt x="8760" y="11607"/>
                </a:lnTo>
                <a:lnTo>
                  <a:pt x="9003" y="11436"/>
                </a:lnTo>
                <a:lnTo>
                  <a:pt x="9052" y="11509"/>
                </a:lnTo>
                <a:lnTo>
                  <a:pt x="9149" y="11582"/>
                </a:lnTo>
                <a:lnTo>
                  <a:pt x="9271" y="11631"/>
                </a:lnTo>
                <a:lnTo>
                  <a:pt x="9563" y="11631"/>
                </a:lnTo>
                <a:lnTo>
                  <a:pt x="9733" y="11582"/>
                </a:lnTo>
                <a:lnTo>
                  <a:pt x="9903" y="11534"/>
                </a:lnTo>
                <a:lnTo>
                  <a:pt x="10025" y="11436"/>
                </a:lnTo>
                <a:lnTo>
                  <a:pt x="10098" y="11509"/>
                </a:lnTo>
                <a:lnTo>
                  <a:pt x="10195" y="11582"/>
                </a:lnTo>
                <a:lnTo>
                  <a:pt x="10414" y="11680"/>
                </a:lnTo>
                <a:lnTo>
                  <a:pt x="10560" y="11728"/>
                </a:lnTo>
                <a:lnTo>
                  <a:pt x="10682" y="11753"/>
                </a:lnTo>
                <a:lnTo>
                  <a:pt x="10828" y="11728"/>
                </a:lnTo>
                <a:lnTo>
                  <a:pt x="10950" y="11704"/>
                </a:lnTo>
                <a:lnTo>
                  <a:pt x="11071" y="11655"/>
                </a:lnTo>
                <a:lnTo>
                  <a:pt x="11193" y="11582"/>
                </a:lnTo>
                <a:lnTo>
                  <a:pt x="11388" y="11388"/>
                </a:lnTo>
                <a:lnTo>
                  <a:pt x="11509" y="11509"/>
                </a:lnTo>
                <a:lnTo>
                  <a:pt x="11655" y="11582"/>
                </a:lnTo>
                <a:lnTo>
                  <a:pt x="11801" y="11631"/>
                </a:lnTo>
                <a:lnTo>
                  <a:pt x="11996" y="11655"/>
                </a:lnTo>
                <a:lnTo>
                  <a:pt x="12166" y="11655"/>
                </a:lnTo>
                <a:lnTo>
                  <a:pt x="12337" y="11631"/>
                </a:lnTo>
                <a:lnTo>
                  <a:pt x="12507" y="11582"/>
                </a:lnTo>
                <a:lnTo>
                  <a:pt x="12653" y="11509"/>
                </a:lnTo>
                <a:lnTo>
                  <a:pt x="12799" y="11582"/>
                </a:lnTo>
                <a:lnTo>
                  <a:pt x="12945" y="11607"/>
                </a:lnTo>
                <a:lnTo>
                  <a:pt x="13115" y="11631"/>
                </a:lnTo>
                <a:lnTo>
                  <a:pt x="13286" y="11631"/>
                </a:lnTo>
                <a:lnTo>
                  <a:pt x="13456" y="11607"/>
                </a:lnTo>
                <a:lnTo>
                  <a:pt x="13651" y="11558"/>
                </a:lnTo>
                <a:lnTo>
                  <a:pt x="13797" y="11485"/>
                </a:lnTo>
                <a:lnTo>
                  <a:pt x="13967" y="11388"/>
                </a:lnTo>
                <a:lnTo>
                  <a:pt x="14040" y="11436"/>
                </a:lnTo>
                <a:lnTo>
                  <a:pt x="14137" y="11461"/>
                </a:lnTo>
                <a:lnTo>
                  <a:pt x="14259" y="11461"/>
                </a:lnTo>
                <a:lnTo>
                  <a:pt x="14405" y="11436"/>
                </a:lnTo>
                <a:lnTo>
                  <a:pt x="14478" y="11388"/>
                </a:lnTo>
                <a:lnTo>
                  <a:pt x="14527" y="11339"/>
                </a:lnTo>
                <a:lnTo>
                  <a:pt x="14551" y="11266"/>
                </a:lnTo>
                <a:lnTo>
                  <a:pt x="14551" y="11193"/>
                </a:lnTo>
                <a:lnTo>
                  <a:pt x="14527" y="11120"/>
                </a:lnTo>
                <a:lnTo>
                  <a:pt x="14478" y="11071"/>
                </a:lnTo>
                <a:lnTo>
                  <a:pt x="14429" y="11047"/>
                </a:lnTo>
                <a:lnTo>
                  <a:pt x="14356" y="11023"/>
                </a:lnTo>
                <a:lnTo>
                  <a:pt x="14283" y="11047"/>
                </a:lnTo>
                <a:lnTo>
                  <a:pt x="14210" y="11023"/>
                </a:lnTo>
                <a:lnTo>
                  <a:pt x="14137" y="10925"/>
                </a:lnTo>
                <a:lnTo>
                  <a:pt x="14040" y="10852"/>
                </a:lnTo>
                <a:lnTo>
                  <a:pt x="13943" y="10852"/>
                </a:lnTo>
                <a:lnTo>
                  <a:pt x="13894" y="10877"/>
                </a:lnTo>
                <a:lnTo>
                  <a:pt x="13845" y="10925"/>
                </a:lnTo>
                <a:lnTo>
                  <a:pt x="13772" y="10974"/>
                </a:lnTo>
                <a:lnTo>
                  <a:pt x="13651" y="11047"/>
                </a:lnTo>
                <a:lnTo>
                  <a:pt x="13505" y="11120"/>
                </a:lnTo>
                <a:lnTo>
                  <a:pt x="13334" y="11169"/>
                </a:lnTo>
                <a:lnTo>
                  <a:pt x="13188" y="11217"/>
                </a:lnTo>
                <a:lnTo>
                  <a:pt x="12994" y="11217"/>
                </a:lnTo>
                <a:lnTo>
                  <a:pt x="12969" y="11193"/>
                </a:lnTo>
                <a:lnTo>
                  <a:pt x="12945" y="11144"/>
                </a:lnTo>
                <a:lnTo>
                  <a:pt x="12921" y="11096"/>
                </a:lnTo>
                <a:lnTo>
                  <a:pt x="12945" y="10974"/>
                </a:lnTo>
                <a:lnTo>
                  <a:pt x="12945" y="10901"/>
                </a:lnTo>
                <a:lnTo>
                  <a:pt x="12896" y="10828"/>
                </a:lnTo>
                <a:lnTo>
                  <a:pt x="12848" y="10779"/>
                </a:lnTo>
                <a:lnTo>
                  <a:pt x="12775" y="10755"/>
                </a:lnTo>
                <a:lnTo>
                  <a:pt x="12677" y="10779"/>
                </a:lnTo>
                <a:lnTo>
                  <a:pt x="12629" y="10804"/>
                </a:lnTo>
                <a:lnTo>
                  <a:pt x="12556" y="10852"/>
                </a:lnTo>
                <a:lnTo>
                  <a:pt x="12531" y="10925"/>
                </a:lnTo>
                <a:lnTo>
                  <a:pt x="12507" y="11047"/>
                </a:lnTo>
                <a:lnTo>
                  <a:pt x="12458" y="11096"/>
                </a:lnTo>
                <a:lnTo>
                  <a:pt x="12410" y="11144"/>
                </a:lnTo>
                <a:lnTo>
                  <a:pt x="12288" y="11217"/>
                </a:lnTo>
                <a:lnTo>
                  <a:pt x="12142" y="11242"/>
                </a:lnTo>
                <a:lnTo>
                  <a:pt x="11972" y="11242"/>
                </a:lnTo>
                <a:lnTo>
                  <a:pt x="11850" y="11217"/>
                </a:lnTo>
                <a:lnTo>
                  <a:pt x="11728" y="11144"/>
                </a:lnTo>
                <a:lnTo>
                  <a:pt x="11704" y="11120"/>
                </a:lnTo>
                <a:lnTo>
                  <a:pt x="11680" y="11071"/>
                </a:lnTo>
                <a:lnTo>
                  <a:pt x="11680" y="10998"/>
                </a:lnTo>
                <a:lnTo>
                  <a:pt x="11704" y="10950"/>
                </a:lnTo>
                <a:lnTo>
                  <a:pt x="11728" y="10852"/>
                </a:lnTo>
                <a:lnTo>
                  <a:pt x="11728" y="10779"/>
                </a:lnTo>
                <a:lnTo>
                  <a:pt x="11680" y="10706"/>
                </a:lnTo>
                <a:lnTo>
                  <a:pt x="11631" y="10658"/>
                </a:lnTo>
                <a:lnTo>
                  <a:pt x="11558" y="10633"/>
                </a:lnTo>
                <a:close/>
                <a:moveTo>
                  <a:pt x="1266" y="11363"/>
                </a:moveTo>
                <a:lnTo>
                  <a:pt x="1266" y="11826"/>
                </a:lnTo>
                <a:lnTo>
                  <a:pt x="1095" y="11972"/>
                </a:lnTo>
                <a:lnTo>
                  <a:pt x="974" y="12118"/>
                </a:lnTo>
                <a:lnTo>
                  <a:pt x="876" y="12215"/>
                </a:lnTo>
                <a:lnTo>
                  <a:pt x="828" y="12337"/>
                </a:lnTo>
                <a:lnTo>
                  <a:pt x="803" y="11534"/>
                </a:lnTo>
                <a:lnTo>
                  <a:pt x="803" y="11485"/>
                </a:lnTo>
                <a:lnTo>
                  <a:pt x="925" y="11485"/>
                </a:lnTo>
                <a:lnTo>
                  <a:pt x="1047" y="11461"/>
                </a:lnTo>
                <a:lnTo>
                  <a:pt x="1144" y="11412"/>
                </a:lnTo>
                <a:lnTo>
                  <a:pt x="1266" y="11363"/>
                </a:lnTo>
                <a:close/>
                <a:moveTo>
                  <a:pt x="1266" y="12385"/>
                </a:moveTo>
                <a:lnTo>
                  <a:pt x="1266" y="12872"/>
                </a:lnTo>
                <a:lnTo>
                  <a:pt x="974" y="13140"/>
                </a:lnTo>
                <a:lnTo>
                  <a:pt x="828" y="13286"/>
                </a:lnTo>
                <a:lnTo>
                  <a:pt x="828" y="12653"/>
                </a:lnTo>
                <a:lnTo>
                  <a:pt x="1022" y="12556"/>
                </a:lnTo>
                <a:lnTo>
                  <a:pt x="1217" y="12410"/>
                </a:lnTo>
                <a:lnTo>
                  <a:pt x="1266" y="12385"/>
                </a:lnTo>
                <a:close/>
                <a:moveTo>
                  <a:pt x="4088" y="12775"/>
                </a:moveTo>
                <a:lnTo>
                  <a:pt x="4039" y="12799"/>
                </a:lnTo>
                <a:lnTo>
                  <a:pt x="4015" y="12823"/>
                </a:lnTo>
                <a:lnTo>
                  <a:pt x="3820" y="13164"/>
                </a:lnTo>
                <a:lnTo>
                  <a:pt x="3747" y="13359"/>
                </a:lnTo>
                <a:lnTo>
                  <a:pt x="3699" y="13553"/>
                </a:lnTo>
                <a:lnTo>
                  <a:pt x="3674" y="13748"/>
                </a:lnTo>
                <a:lnTo>
                  <a:pt x="3699" y="13821"/>
                </a:lnTo>
                <a:lnTo>
                  <a:pt x="3747" y="13894"/>
                </a:lnTo>
                <a:lnTo>
                  <a:pt x="3796" y="13967"/>
                </a:lnTo>
                <a:lnTo>
                  <a:pt x="3869" y="13991"/>
                </a:lnTo>
                <a:lnTo>
                  <a:pt x="3991" y="14040"/>
                </a:lnTo>
                <a:lnTo>
                  <a:pt x="4258" y="14040"/>
                </a:lnTo>
                <a:lnTo>
                  <a:pt x="4404" y="14016"/>
                </a:lnTo>
                <a:lnTo>
                  <a:pt x="4526" y="13967"/>
                </a:lnTo>
                <a:lnTo>
                  <a:pt x="4672" y="13918"/>
                </a:lnTo>
                <a:lnTo>
                  <a:pt x="4940" y="13748"/>
                </a:lnTo>
                <a:lnTo>
                  <a:pt x="5183" y="13578"/>
                </a:lnTo>
                <a:lnTo>
                  <a:pt x="5256" y="13675"/>
                </a:lnTo>
                <a:lnTo>
                  <a:pt x="5353" y="13748"/>
                </a:lnTo>
                <a:lnTo>
                  <a:pt x="5475" y="13821"/>
                </a:lnTo>
                <a:lnTo>
                  <a:pt x="5621" y="13870"/>
                </a:lnTo>
                <a:lnTo>
                  <a:pt x="5791" y="13918"/>
                </a:lnTo>
                <a:lnTo>
                  <a:pt x="6108" y="13918"/>
                </a:lnTo>
                <a:lnTo>
                  <a:pt x="6278" y="13894"/>
                </a:lnTo>
                <a:lnTo>
                  <a:pt x="6424" y="13821"/>
                </a:lnTo>
                <a:lnTo>
                  <a:pt x="6570" y="13772"/>
                </a:lnTo>
                <a:lnTo>
                  <a:pt x="6692" y="13675"/>
                </a:lnTo>
                <a:lnTo>
                  <a:pt x="6838" y="13578"/>
                </a:lnTo>
                <a:lnTo>
                  <a:pt x="6959" y="13675"/>
                </a:lnTo>
                <a:lnTo>
                  <a:pt x="7130" y="13724"/>
                </a:lnTo>
                <a:lnTo>
                  <a:pt x="7324" y="13748"/>
                </a:lnTo>
                <a:lnTo>
                  <a:pt x="7519" y="13748"/>
                </a:lnTo>
                <a:lnTo>
                  <a:pt x="8030" y="13724"/>
                </a:lnTo>
                <a:lnTo>
                  <a:pt x="8565" y="13748"/>
                </a:lnTo>
                <a:lnTo>
                  <a:pt x="8906" y="13772"/>
                </a:lnTo>
                <a:lnTo>
                  <a:pt x="9271" y="13748"/>
                </a:lnTo>
                <a:lnTo>
                  <a:pt x="9466" y="13724"/>
                </a:lnTo>
                <a:lnTo>
                  <a:pt x="9636" y="13675"/>
                </a:lnTo>
                <a:lnTo>
                  <a:pt x="9782" y="13578"/>
                </a:lnTo>
                <a:lnTo>
                  <a:pt x="9928" y="13480"/>
                </a:lnTo>
                <a:lnTo>
                  <a:pt x="9952" y="13432"/>
                </a:lnTo>
                <a:lnTo>
                  <a:pt x="9952" y="13383"/>
                </a:lnTo>
                <a:lnTo>
                  <a:pt x="9928" y="13334"/>
                </a:lnTo>
                <a:lnTo>
                  <a:pt x="9879" y="13310"/>
                </a:lnTo>
                <a:lnTo>
                  <a:pt x="9660" y="13261"/>
                </a:lnTo>
                <a:lnTo>
                  <a:pt x="9466" y="13286"/>
                </a:lnTo>
                <a:lnTo>
                  <a:pt x="9028" y="13334"/>
                </a:lnTo>
                <a:lnTo>
                  <a:pt x="8590" y="13334"/>
                </a:lnTo>
                <a:lnTo>
                  <a:pt x="8176" y="13286"/>
                </a:lnTo>
                <a:lnTo>
                  <a:pt x="7957" y="13286"/>
                </a:lnTo>
                <a:lnTo>
                  <a:pt x="7616" y="13310"/>
                </a:lnTo>
                <a:lnTo>
                  <a:pt x="7276" y="13310"/>
                </a:lnTo>
                <a:lnTo>
                  <a:pt x="7203" y="13286"/>
                </a:lnTo>
                <a:lnTo>
                  <a:pt x="7178" y="13261"/>
                </a:lnTo>
                <a:lnTo>
                  <a:pt x="7203" y="13164"/>
                </a:lnTo>
                <a:lnTo>
                  <a:pt x="7178" y="13091"/>
                </a:lnTo>
                <a:lnTo>
                  <a:pt x="7154" y="13042"/>
                </a:lnTo>
                <a:lnTo>
                  <a:pt x="7105" y="12969"/>
                </a:lnTo>
                <a:lnTo>
                  <a:pt x="7057" y="12945"/>
                </a:lnTo>
                <a:lnTo>
                  <a:pt x="6984" y="12921"/>
                </a:lnTo>
                <a:lnTo>
                  <a:pt x="6911" y="12945"/>
                </a:lnTo>
                <a:lnTo>
                  <a:pt x="6838" y="12994"/>
                </a:lnTo>
                <a:lnTo>
                  <a:pt x="6594" y="13237"/>
                </a:lnTo>
                <a:lnTo>
                  <a:pt x="6302" y="13432"/>
                </a:lnTo>
                <a:lnTo>
                  <a:pt x="6205" y="13480"/>
                </a:lnTo>
                <a:lnTo>
                  <a:pt x="6059" y="13505"/>
                </a:lnTo>
                <a:lnTo>
                  <a:pt x="5913" y="13505"/>
                </a:lnTo>
                <a:lnTo>
                  <a:pt x="5767" y="13480"/>
                </a:lnTo>
                <a:lnTo>
                  <a:pt x="5645" y="13432"/>
                </a:lnTo>
                <a:lnTo>
                  <a:pt x="5548" y="13359"/>
                </a:lnTo>
                <a:lnTo>
                  <a:pt x="5524" y="13286"/>
                </a:lnTo>
                <a:lnTo>
                  <a:pt x="5524" y="13237"/>
                </a:lnTo>
                <a:lnTo>
                  <a:pt x="5524" y="13164"/>
                </a:lnTo>
                <a:lnTo>
                  <a:pt x="5548" y="13067"/>
                </a:lnTo>
                <a:lnTo>
                  <a:pt x="5548" y="12994"/>
                </a:lnTo>
                <a:lnTo>
                  <a:pt x="5524" y="12921"/>
                </a:lnTo>
                <a:lnTo>
                  <a:pt x="5475" y="12872"/>
                </a:lnTo>
                <a:lnTo>
                  <a:pt x="5426" y="12823"/>
                </a:lnTo>
                <a:lnTo>
                  <a:pt x="5353" y="12799"/>
                </a:lnTo>
                <a:lnTo>
                  <a:pt x="5280" y="12799"/>
                </a:lnTo>
                <a:lnTo>
                  <a:pt x="5207" y="12848"/>
                </a:lnTo>
                <a:lnTo>
                  <a:pt x="5159" y="12896"/>
                </a:lnTo>
                <a:lnTo>
                  <a:pt x="5086" y="13018"/>
                </a:lnTo>
                <a:lnTo>
                  <a:pt x="5013" y="13091"/>
                </a:lnTo>
                <a:lnTo>
                  <a:pt x="4842" y="13261"/>
                </a:lnTo>
                <a:lnTo>
                  <a:pt x="4648" y="13407"/>
                </a:lnTo>
                <a:lnTo>
                  <a:pt x="4453" y="13505"/>
                </a:lnTo>
                <a:lnTo>
                  <a:pt x="4331" y="13578"/>
                </a:lnTo>
                <a:lnTo>
                  <a:pt x="4185" y="13602"/>
                </a:lnTo>
                <a:lnTo>
                  <a:pt x="4137" y="13602"/>
                </a:lnTo>
                <a:lnTo>
                  <a:pt x="4088" y="13578"/>
                </a:lnTo>
                <a:lnTo>
                  <a:pt x="4088" y="13505"/>
                </a:lnTo>
                <a:lnTo>
                  <a:pt x="4088" y="13407"/>
                </a:lnTo>
                <a:lnTo>
                  <a:pt x="4210" y="12945"/>
                </a:lnTo>
                <a:lnTo>
                  <a:pt x="4210" y="12896"/>
                </a:lnTo>
                <a:lnTo>
                  <a:pt x="4210" y="12848"/>
                </a:lnTo>
                <a:lnTo>
                  <a:pt x="4161" y="12799"/>
                </a:lnTo>
                <a:lnTo>
                  <a:pt x="4112" y="12775"/>
                </a:lnTo>
                <a:close/>
                <a:moveTo>
                  <a:pt x="1266" y="13407"/>
                </a:moveTo>
                <a:lnTo>
                  <a:pt x="1266" y="14113"/>
                </a:lnTo>
                <a:lnTo>
                  <a:pt x="1168" y="14186"/>
                </a:lnTo>
                <a:lnTo>
                  <a:pt x="1071" y="14235"/>
                </a:lnTo>
                <a:lnTo>
                  <a:pt x="925" y="14381"/>
                </a:lnTo>
                <a:lnTo>
                  <a:pt x="779" y="14527"/>
                </a:lnTo>
                <a:lnTo>
                  <a:pt x="803" y="13748"/>
                </a:lnTo>
                <a:lnTo>
                  <a:pt x="925" y="13675"/>
                </a:lnTo>
                <a:lnTo>
                  <a:pt x="1047" y="13578"/>
                </a:lnTo>
                <a:lnTo>
                  <a:pt x="1241" y="13407"/>
                </a:lnTo>
                <a:close/>
                <a:moveTo>
                  <a:pt x="1266" y="14624"/>
                </a:moveTo>
                <a:lnTo>
                  <a:pt x="1266" y="14940"/>
                </a:lnTo>
                <a:lnTo>
                  <a:pt x="1193" y="14989"/>
                </a:lnTo>
                <a:lnTo>
                  <a:pt x="949" y="15208"/>
                </a:lnTo>
                <a:lnTo>
                  <a:pt x="730" y="15451"/>
                </a:lnTo>
                <a:lnTo>
                  <a:pt x="755" y="15062"/>
                </a:lnTo>
                <a:lnTo>
                  <a:pt x="876" y="14989"/>
                </a:lnTo>
                <a:lnTo>
                  <a:pt x="974" y="14892"/>
                </a:lnTo>
                <a:lnTo>
                  <a:pt x="1168" y="14697"/>
                </a:lnTo>
                <a:lnTo>
                  <a:pt x="1266" y="14624"/>
                </a:lnTo>
                <a:close/>
                <a:moveTo>
                  <a:pt x="1241" y="15451"/>
                </a:moveTo>
                <a:lnTo>
                  <a:pt x="1241" y="15500"/>
                </a:lnTo>
                <a:lnTo>
                  <a:pt x="1217" y="15841"/>
                </a:lnTo>
                <a:lnTo>
                  <a:pt x="1071" y="15962"/>
                </a:lnTo>
                <a:lnTo>
                  <a:pt x="925" y="16108"/>
                </a:lnTo>
                <a:lnTo>
                  <a:pt x="682" y="16400"/>
                </a:lnTo>
                <a:lnTo>
                  <a:pt x="706" y="15695"/>
                </a:lnTo>
                <a:lnTo>
                  <a:pt x="755" y="15719"/>
                </a:lnTo>
                <a:lnTo>
                  <a:pt x="828" y="15743"/>
                </a:lnTo>
                <a:lnTo>
                  <a:pt x="876" y="15743"/>
                </a:lnTo>
                <a:lnTo>
                  <a:pt x="949" y="15695"/>
                </a:lnTo>
                <a:lnTo>
                  <a:pt x="1241" y="15451"/>
                </a:lnTo>
                <a:close/>
                <a:moveTo>
                  <a:pt x="1168" y="16327"/>
                </a:moveTo>
                <a:lnTo>
                  <a:pt x="1120" y="17009"/>
                </a:lnTo>
                <a:lnTo>
                  <a:pt x="998" y="17082"/>
                </a:lnTo>
                <a:lnTo>
                  <a:pt x="876" y="17179"/>
                </a:lnTo>
                <a:lnTo>
                  <a:pt x="682" y="17373"/>
                </a:lnTo>
                <a:lnTo>
                  <a:pt x="584" y="17495"/>
                </a:lnTo>
                <a:lnTo>
                  <a:pt x="657" y="16668"/>
                </a:lnTo>
                <a:lnTo>
                  <a:pt x="803" y="16619"/>
                </a:lnTo>
                <a:lnTo>
                  <a:pt x="949" y="16522"/>
                </a:lnTo>
                <a:lnTo>
                  <a:pt x="1168" y="16327"/>
                </a:lnTo>
                <a:close/>
                <a:moveTo>
                  <a:pt x="6813" y="463"/>
                </a:moveTo>
                <a:lnTo>
                  <a:pt x="8322" y="487"/>
                </a:lnTo>
                <a:lnTo>
                  <a:pt x="9830" y="560"/>
                </a:lnTo>
                <a:lnTo>
                  <a:pt x="12848" y="706"/>
                </a:lnTo>
                <a:lnTo>
                  <a:pt x="12775" y="901"/>
                </a:lnTo>
                <a:lnTo>
                  <a:pt x="12750" y="1071"/>
                </a:lnTo>
                <a:lnTo>
                  <a:pt x="12677" y="1484"/>
                </a:lnTo>
                <a:lnTo>
                  <a:pt x="12677" y="1874"/>
                </a:lnTo>
                <a:lnTo>
                  <a:pt x="12702" y="2312"/>
                </a:lnTo>
                <a:lnTo>
                  <a:pt x="12775" y="3115"/>
                </a:lnTo>
                <a:lnTo>
                  <a:pt x="12799" y="3528"/>
                </a:lnTo>
                <a:lnTo>
                  <a:pt x="12823" y="3893"/>
                </a:lnTo>
                <a:lnTo>
                  <a:pt x="12823" y="3966"/>
                </a:lnTo>
                <a:lnTo>
                  <a:pt x="12872" y="4039"/>
                </a:lnTo>
                <a:lnTo>
                  <a:pt x="12896" y="4064"/>
                </a:lnTo>
                <a:lnTo>
                  <a:pt x="12945" y="4112"/>
                </a:lnTo>
                <a:lnTo>
                  <a:pt x="12994" y="4161"/>
                </a:lnTo>
                <a:lnTo>
                  <a:pt x="13067" y="4210"/>
                </a:lnTo>
                <a:lnTo>
                  <a:pt x="13261" y="4258"/>
                </a:lnTo>
                <a:lnTo>
                  <a:pt x="13456" y="4307"/>
                </a:lnTo>
                <a:lnTo>
                  <a:pt x="13870" y="4331"/>
                </a:lnTo>
                <a:lnTo>
                  <a:pt x="14697" y="4356"/>
                </a:lnTo>
                <a:lnTo>
                  <a:pt x="15500" y="4356"/>
                </a:lnTo>
                <a:lnTo>
                  <a:pt x="15889" y="4331"/>
                </a:lnTo>
                <a:lnTo>
                  <a:pt x="16279" y="4283"/>
                </a:lnTo>
                <a:lnTo>
                  <a:pt x="16254" y="5061"/>
                </a:lnTo>
                <a:lnTo>
                  <a:pt x="16279" y="5864"/>
                </a:lnTo>
                <a:lnTo>
                  <a:pt x="16303" y="6643"/>
                </a:lnTo>
                <a:lnTo>
                  <a:pt x="16303" y="7422"/>
                </a:lnTo>
                <a:lnTo>
                  <a:pt x="16254" y="9319"/>
                </a:lnTo>
                <a:lnTo>
                  <a:pt x="16254" y="10268"/>
                </a:lnTo>
                <a:lnTo>
                  <a:pt x="16254" y="11242"/>
                </a:lnTo>
                <a:lnTo>
                  <a:pt x="16303" y="13140"/>
                </a:lnTo>
                <a:lnTo>
                  <a:pt x="16352" y="15062"/>
                </a:lnTo>
                <a:lnTo>
                  <a:pt x="16327" y="15962"/>
                </a:lnTo>
                <a:lnTo>
                  <a:pt x="16327" y="16887"/>
                </a:lnTo>
                <a:lnTo>
                  <a:pt x="16327" y="17738"/>
                </a:lnTo>
                <a:lnTo>
                  <a:pt x="16303" y="18152"/>
                </a:lnTo>
                <a:lnTo>
                  <a:pt x="16254" y="18590"/>
                </a:lnTo>
                <a:lnTo>
                  <a:pt x="15889" y="18614"/>
                </a:lnTo>
                <a:lnTo>
                  <a:pt x="15524" y="18639"/>
                </a:lnTo>
                <a:lnTo>
                  <a:pt x="11923" y="18639"/>
                </a:lnTo>
                <a:lnTo>
                  <a:pt x="9733" y="18614"/>
                </a:lnTo>
                <a:lnTo>
                  <a:pt x="7616" y="18566"/>
                </a:lnTo>
                <a:lnTo>
                  <a:pt x="5524" y="18517"/>
                </a:lnTo>
                <a:lnTo>
                  <a:pt x="4453" y="18517"/>
                </a:lnTo>
                <a:lnTo>
                  <a:pt x="3358" y="18566"/>
                </a:lnTo>
                <a:lnTo>
                  <a:pt x="2701" y="18566"/>
                </a:lnTo>
                <a:lnTo>
                  <a:pt x="2360" y="18590"/>
                </a:lnTo>
                <a:lnTo>
                  <a:pt x="2020" y="18639"/>
                </a:lnTo>
                <a:lnTo>
                  <a:pt x="1971" y="18590"/>
                </a:lnTo>
                <a:lnTo>
                  <a:pt x="1922" y="18517"/>
                </a:lnTo>
                <a:lnTo>
                  <a:pt x="1849" y="18493"/>
                </a:lnTo>
                <a:lnTo>
                  <a:pt x="1776" y="18493"/>
                </a:lnTo>
                <a:lnTo>
                  <a:pt x="1703" y="18298"/>
                </a:lnTo>
                <a:lnTo>
                  <a:pt x="1655" y="18103"/>
                </a:lnTo>
                <a:lnTo>
                  <a:pt x="1703" y="18030"/>
                </a:lnTo>
                <a:lnTo>
                  <a:pt x="1703" y="17957"/>
                </a:lnTo>
                <a:lnTo>
                  <a:pt x="1679" y="17884"/>
                </a:lnTo>
                <a:lnTo>
                  <a:pt x="1631" y="17811"/>
                </a:lnTo>
                <a:lnTo>
                  <a:pt x="1631" y="17398"/>
                </a:lnTo>
                <a:lnTo>
                  <a:pt x="1631" y="17009"/>
                </a:lnTo>
                <a:lnTo>
                  <a:pt x="1679" y="16133"/>
                </a:lnTo>
                <a:lnTo>
                  <a:pt x="1728" y="15281"/>
                </a:lnTo>
                <a:lnTo>
                  <a:pt x="1728" y="15086"/>
                </a:lnTo>
                <a:lnTo>
                  <a:pt x="1752" y="15038"/>
                </a:lnTo>
                <a:lnTo>
                  <a:pt x="1776" y="14965"/>
                </a:lnTo>
                <a:lnTo>
                  <a:pt x="1776" y="14916"/>
                </a:lnTo>
                <a:lnTo>
                  <a:pt x="1728" y="14843"/>
                </a:lnTo>
                <a:lnTo>
                  <a:pt x="1728" y="13018"/>
                </a:lnTo>
                <a:lnTo>
                  <a:pt x="1801" y="12945"/>
                </a:lnTo>
                <a:lnTo>
                  <a:pt x="1825" y="12848"/>
                </a:lnTo>
                <a:lnTo>
                  <a:pt x="1825" y="12775"/>
                </a:lnTo>
                <a:lnTo>
                  <a:pt x="1776" y="12726"/>
                </a:lnTo>
                <a:lnTo>
                  <a:pt x="1728" y="12677"/>
                </a:lnTo>
                <a:lnTo>
                  <a:pt x="1728" y="11071"/>
                </a:lnTo>
                <a:lnTo>
                  <a:pt x="1752" y="11023"/>
                </a:lnTo>
                <a:lnTo>
                  <a:pt x="1752" y="10974"/>
                </a:lnTo>
                <a:lnTo>
                  <a:pt x="1752" y="10925"/>
                </a:lnTo>
                <a:lnTo>
                  <a:pt x="1728" y="10852"/>
                </a:lnTo>
                <a:lnTo>
                  <a:pt x="1728" y="10049"/>
                </a:lnTo>
                <a:lnTo>
                  <a:pt x="1801" y="7373"/>
                </a:lnTo>
                <a:lnTo>
                  <a:pt x="1874" y="6059"/>
                </a:lnTo>
                <a:lnTo>
                  <a:pt x="1947" y="4721"/>
                </a:lnTo>
                <a:lnTo>
                  <a:pt x="1971" y="4137"/>
                </a:lnTo>
                <a:lnTo>
                  <a:pt x="1971" y="3553"/>
                </a:lnTo>
                <a:lnTo>
                  <a:pt x="1922" y="2969"/>
                </a:lnTo>
                <a:lnTo>
                  <a:pt x="1898" y="2360"/>
                </a:lnTo>
                <a:lnTo>
                  <a:pt x="1849" y="1825"/>
                </a:lnTo>
                <a:lnTo>
                  <a:pt x="1801" y="1290"/>
                </a:lnTo>
                <a:lnTo>
                  <a:pt x="1752" y="925"/>
                </a:lnTo>
                <a:lnTo>
                  <a:pt x="1703" y="755"/>
                </a:lnTo>
                <a:lnTo>
                  <a:pt x="1703" y="560"/>
                </a:lnTo>
                <a:lnTo>
                  <a:pt x="2141" y="609"/>
                </a:lnTo>
                <a:lnTo>
                  <a:pt x="2579" y="609"/>
                </a:lnTo>
                <a:lnTo>
                  <a:pt x="3455" y="584"/>
                </a:lnTo>
                <a:lnTo>
                  <a:pt x="5134" y="511"/>
                </a:lnTo>
                <a:lnTo>
                  <a:pt x="5962" y="487"/>
                </a:lnTo>
                <a:lnTo>
                  <a:pt x="6813" y="463"/>
                </a:lnTo>
                <a:close/>
                <a:moveTo>
                  <a:pt x="1120" y="17544"/>
                </a:moveTo>
                <a:lnTo>
                  <a:pt x="1144" y="17982"/>
                </a:lnTo>
                <a:lnTo>
                  <a:pt x="949" y="18176"/>
                </a:lnTo>
                <a:lnTo>
                  <a:pt x="779" y="18371"/>
                </a:lnTo>
                <a:lnTo>
                  <a:pt x="682" y="18517"/>
                </a:lnTo>
                <a:lnTo>
                  <a:pt x="584" y="18663"/>
                </a:lnTo>
                <a:lnTo>
                  <a:pt x="536" y="18858"/>
                </a:lnTo>
                <a:lnTo>
                  <a:pt x="513" y="19015"/>
                </a:lnTo>
                <a:lnTo>
                  <a:pt x="511" y="18979"/>
                </a:lnTo>
                <a:lnTo>
                  <a:pt x="511" y="18468"/>
                </a:lnTo>
                <a:lnTo>
                  <a:pt x="536" y="17982"/>
                </a:lnTo>
                <a:lnTo>
                  <a:pt x="657" y="17909"/>
                </a:lnTo>
                <a:lnTo>
                  <a:pt x="779" y="17836"/>
                </a:lnTo>
                <a:lnTo>
                  <a:pt x="974" y="17665"/>
                </a:lnTo>
                <a:lnTo>
                  <a:pt x="1120" y="17544"/>
                </a:lnTo>
                <a:close/>
                <a:moveTo>
                  <a:pt x="1266" y="18468"/>
                </a:moveTo>
                <a:lnTo>
                  <a:pt x="1314" y="18663"/>
                </a:lnTo>
                <a:lnTo>
                  <a:pt x="1412" y="18833"/>
                </a:lnTo>
                <a:lnTo>
                  <a:pt x="1144" y="19150"/>
                </a:lnTo>
                <a:lnTo>
                  <a:pt x="876" y="19539"/>
                </a:lnTo>
                <a:lnTo>
                  <a:pt x="633" y="19928"/>
                </a:lnTo>
                <a:lnTo>
                  <a:pt x="584" y="19685"/>
                </a:lnTo>
                <a:lnTo>
                  <a:pt x="536" y="19466"/>
                </a:lnTo>
                <a:lnTo>
                  <a:pt x="514" y="19031"/>
                </a:lnTo>
                <a:lnTo>
                  <a:pt x="514" y="19031"/>
                </a:lnTo>
                <a:lnTo>
                  <a:pt x="536" y="19052"/>
                </a:lnTo>
                <a:lnTo>
                  <a:pt x="584" y="19052"/>
                </a:lnTo>
                <a:lnTo>
                  <a:pt x="779" y="18955"/>
                </a:lnTo>
                <a:lnTo>
                  <a:pt x="949" y="18809"/>
                </a:lnTo>
                <a:lnTo>
                  <a:pt x="1266" y="18468"/>
                </a:lnTo>
                <a:close/>
                <a:moveTo>
                  <a:pt x="15427" y="19101"/>
                </a:moveTo>
                <a:lnTo>
                  <a:pt x="15427" y="19296"/>
                </a:lnTo>
                <a:lnTo>
                  <a:pt x="15427" y="19490"/>
                </a:lnTo>
                <a:lnTo>
                  <a:pt x="15451" y="19904"/>
                </a:lnTo>
                <a:lnTo>
                  <a:pt x="15086" y="19953"/>
                </a:lnTo>
                <a:lnTo>
                  <a:pt x="15086" y="19953"/>
                </a:lnTo>
                <a:lnTo>
                  <a:pt x="15159" y="19734"/>
                </a:lnTo>
                <a:lnTo>
                  <a:pt x="15257" y="19417"/>
                </a:lnTo>
                <a:lnTo>
                  <a:pt x="15281" y="19271"/>
                </a:lnTo>
                <a:lnTo>
                  <a:pt x="15281" y="19101"/>
                </a:lnTo>
                <a:close/>
                <a:moveTo>
                  <a:pt x="15038" y="19101"/>
                </a:moveTo>
                <a:lnTo>
                  <a:pt x="14989" y="19174"/>
                </a:lnTo>
                <a:lnTo>
                  <a:pt x="14940" y="19271"/>
                </a:lnTo>
                <a:lnTo>
                  <a:pt x="14843" y="19442"/>
                </a:lnTo>
                <a:lnTo>
                  <a:pt x="14721" y="19782"/>
                </a:lnTo>
                <a:lnTo>
                  <a:pt x="14600" y="20026"/>
                </a:lnTo>
                <a:lnTo>
                  <a:pt x="14356" y="20050"/>
                </a:lnTo>
                <a:lnTo>
                  <a:pt x="14429" y="19758"/>
                </a:lnTo>
                <a:lnTo>
                  <a:pt x="14502" y="19563"/>
                </a:lnTo>
                <a:lnTo>
                  <a:pt x="14551" y="19344"/>
                </a:lnTo>
                <a:lnTo>
                  <a:pt x="14575" y="19198"/>
                </a:lnTo>
                <a:lnTo>
                  <a:pt x="14551" y="19125"/>
                </a:lnTo>
                <a:lnTo>
                  <a:pt x="15038" y="19101"/>
                </a:lnTo>
                <a:close/>
                <a:moveTo>
                  <a:pt x="9782" y="19052"/>
                </a:moveTo>
                <a:lnTo>
                  <a:pt x="9660" y="19296"/>
                </a:lnTo>
                <a:lnTo>
                  <a:pt x="9563" y="19563"/>
                </a:lnTo>
                <a:lnTo>
                  <a:pt x="9490" y="19831"/>
                </a:lnTo>
                <a:lnTo>
                  <a:pt x="9441" y="20074"/>
                </a:lnTo>
                <a:lnTo>
                  <a:pt x="9028" y="20074"/>
                </a:lnTo>
                <a:lnTo>
                  <a:pt x="9101" y="19831"/>
                </a:lnTo>
                <a:lnTo>
                  <a:pt x="9174" y="19636"/>
                </a:lnTo>
                <a:lnTo>
                  <a:pt x="9320" y="19344"/>
                </a:lnTo>
                <a:lnTo>
                  <a:pt x="9368" y="19174"/>
                </a:lnTo>
                <a:lnTo>
                  <a:pt x="9393" y="19101"/>
                </a:lnTo>
                <a:lnTo>
                  <a:pt x="9368" y="19052"/>
                </a:lnTo>
                <a:close/>
                <a:moveTo>
                  <a:pt x="10779" y="19077"/>
                </a:moveTo>
                <a:lnTo>
                  <a:pt x="10585" y="19296"/>
                </a:lnTo>
                <a:lnTo>
                  <a:pt x="10439" y="19539"/>
                </a:lnTo>
                <a:lnTo>
                  <a:pt x="10366" y="19685"/>
                </a:lnTo>
                <a:lnTo>
                  <a:pt x="10317" y="19807"/>
                </a:lnTo>
                <a:lnTo>
                  <a:pt x="10268" y="19953"/>
                </a:lnTo>
                <a:lnTo>
                  <a:pt x="10244" y="20074"/>
                </a:lnTo>
                <a:lnTo>
                  <a:pt x="9879" y="20074"/>
                </a:lnTo>
                <a:lnTo>
                  <a:pt x="9903" y="19977"/>
                </a:lnTo>
                <a:lnTo>
                  <a:pt x="9976" y="19734"/>
                </a:lnTo>
                <a:lnTo>
                  <a:pt x="10049" y="19515"/>
                </a:lnTo>
                <a:lnTo>
                  <a:pt x="10122" y="19320"/>
                </a:lnTo>
                <a:lnTo>
                  <a:pt x="10195" y="19198"/>
                </a:lnTo>
                <a:lnTo>
                  <a:pt x="10220" y="19077"/>
                </a:lnTo>
                <a:close/>
                <a:moveTo>
                  <a:pt x="9076" y="19028"/>
                </a:moveTo>
                <a:lnTo>
                  <a:pt x="9003" y="19150"/>
                </a:lnTo>
                <a:lnTo>
                  <a:pt x="8906" y="19271"/>
                </a:lnTo>
                <a:lnTo>
                  <a:pt x="8809" y="19466"/>
                </a:lnTo>
                <a:lnTo>
                  <a:pt x="8711" y="19685"/>
                </a:lnTo>
                <a:lnTo>
                  <a:pt x="8638" y="19880"/>
                </a:lnTo>
                <a:lnTo>
                  <a:pt x="8590" y="19977"/>
                </a:lnTo>
                <a:lnTo>
                  <a:pt x="8565" y="20074"/>
                </a:lnTo>
                <a:lnTo>
                  <a:pt x="8054" y="20099"/>
                </a:lnTo>
                <a:lnTo>
                  <a:pt x="8079" y="19953"/>
                </a:lnTo>
                <a:lnTo>
                  <a:pt x="8176" y="19734"/>
                </a:lnTo>
                <a:lnTo>
                  <a:pt x="8273" y="19490"/>
                </a:lnTo>
                <a:lnTo>
                  <a:pt x="8395" y="19296"/>
                </a:lnTo>
                <a:lnTo>
                  <a:pt x="8468" y="19150"/>
                </a:lnTo>
                <a:lnTo>
                  <a:pt x="8517" y="19028"/>
                </a:lnTo>
                <a:close/>
                <a:moveTo>
                  <a:pt x="10901" y="19077"/>
                </a:moveTo>
                <a:lnTo>
                  <a:pt x="10998" y="19101"/>
                </a:lnTo>
                <a:lnTo>
                  <a:pt x="11631" y="19101"/>
                </a:lnTo>
                <a:lnTo>
                  <a:pt x="11509" y="19247"/>
                </a:lnTo>
                <a:lnTo>
                  <a:pt x="11412" y="19393"/>
                </a:lnTo>
                <a:lnTo>
                  <a:pt x="11266" y="19685"/>
                </a:lnTo>
                <a:lnTo>
                  <a:pt x="11193" y="19880"/>
                </a:lnTo>
                <a:lnTo>
                  <a:pt x="11144" y="20001"/>
                </a:lnTo>
                <a:lnTo>
                  <a:pt x="11144" y="20099"/>
                </a:lnTo>
                <a:lnTo>
                  <a:pt x="11047" y="20099"/>
                </a:lnTo>
                <a:lnTo>
                  <a:pt x="10609" y="20074"/>
                </a:lnTo>
                <a:lnTo>
                  <a:pt x="10658" y="19831"/>
                </a:lnTo>
                <a:lnTo>
                  <a:pt x="10731" y="19588"/>
                </a:lnTo>
                <a:lnTo>
                  <a:pt x="10901" y="19077"/>
                </a:lnTo>
                <a:close/>
                <a:moveTo>
                  <a:pt x="14356" y="19125"/>
                </a:moveTo>
                <a:lnTo>
                  <a:pt x="14308" y="19198"/>
                </a:lnTo>
                <a:lnTo>
                  <a:pt x="14186" y="19393"/>
                </a:lnTo>
                <a:lnTo>
                  <a:pt x="14089" y="19563"/>
                </a:lnTo>
                <a:lnTo>
                  <a:pt x="13991" y="19782"/>
                </a:lnTo>
                <a:lnTo>
                  <a:pt x="13918" y="20001"/>
                </a:lnTo>
                <a:lnTo>
                  <a:pt x="13870" y="20074"/>
                </a:lnTo>
                <a:lnTo>
                  <a:pt x="13334" y="20099"/>
                </a:lnTo>
                <a:lnTo>
                  <a:pt x="13432" y="19880"/>
                </a:lnTo>
                <a:lnTo>
                  <a:pt x="13529" y="19685"/>
                </a:lnTo>
                <a:lnTo>
                  <a:pt x="13651" y="19393"/>
                </a:lnTo>
                <a:lnTo>
                  <a:pt x="13675" y="19344"/>
                </a:lnTo>
                <a:lnTo>
                  <a:pt x="13675" y="19271"/>
                </a:lnTo>
                <a:lnTo>
                  <a:pt x="13675" y="19198"/>
                </a:lnTo>
                <a:lnTo>
                  <a:pt x="13675" y="19150"/>
                </a:lnTo>
                <a:lnTo>
                  <a:pt x="13675" y="19125"/>
                </a:lnTo>
                <a:close/>
                <a:moveTo>
                  <a:pt x="7665" y="18979"/>
                </a:moveTo>
                <a:lnTo>
                  <a:pt x="8176" y="19004"/>
                </a:lnTo>
                <a:lnTo>
                  <a:pt x="8079" y="19125"/>
                </a:lnTo>
                <a:lnTo>
                  <a:pt x="7981" y="19271"/>
                </a:lnTo>
                <a:lnTo>
                  <a:pt x="7860" y="19490"/>
                </a:lnTo>
                <a:lnTo>
                  <a:pt x="7738" y="19782"/>
                </a:lnTo>
                <a:lnTo>
                  <a:pt x="7689" y="19953"/>
                </a:lnTo>
                <a:lnTo>
                  <a:pt x="7689" y="20099"/>
                </a:lnTo>
                <a:lnTo>
                  <a:pt x="6984" y="20123"/>
                </a:lnTo>
                <a:lnTo>
                  <a:pt x="7057" y="19977"/>
                </a:lnTo>
                <a:lnTo>
                  <a:pt x="7130" y="19831"/>
                </a:lnTo>
                <a:lnTo>
                  <a:pt x="7324" y="19563"/>
                </a:lnTo>
                <a:lnTo>
                  <a:pt x="7519" y="19271"/>
                </a:lnTo>
                <a:lnTo>
                  <a:pt x="7592" y="19125"/>
                </a:lnTo>
                <a:lnTo>
                  <a:pt x="7665" y="18979"/>
                </a:lnTo>
                <a:close/>
                <a:moveTo>
                  <a:pt x="11972" y="19101"/>
                </a:moveTo>
                <a:lnTo>
                  <a:pt x="12556" y="19125"/>
                </a:lnTo>
                <a:lnTo>
                  <a:pt x="12483" y="19223"/>
                </a:lnTo>
                <a:lnTo>
                  <a:pt x="12410" y="19320"/>
                </a:lnTo>
                <a:lnTo>
                  <a:pt x="12312" y="19563"/>
                </a:lnTo>
                <a:lnTo>
                  <a:pt x="12239" y="19855"/>
                </a:lnTo>
                <a:lnTo>
                  <a:pt x="12166" y="20123"/>
                </a:lnTo>
                <a:lnTo>
                  <a:pt x="11558" y="20099"/>
                </a:lnTo>
                <a:lnTo>
                  <a:pt x="11582" y="19953"/>
                </a:lnTo>
                <a:lnTo>
                  <a:pt x="11655" y="19807"/>
                </a:lnTo>
                <a:lnTo>
                  <a:pt x="11801" y="19563"/>
                </a:lnTo>
                <a:lnTo>
                  <a:pt x="11899" y="19369"/>
                </a:lnTo>
                <a:lnTo>
                  <a:pt x="11947" y="19247"/>
                </a:lnTo>
                <a:lnTo>
                  <a:pt x="11972" y="19101"/>
                </a:lnTo>
                <a:close/>
                <a:moveTo>
                  <a:pt x="13602" y="19125"/>
                </a:moveTo>
                <a:lnTo>
                  <a:pt x="13505" y="19174"/>
                </a:lnTo>
                <a:lnTo>
                  <a:pt x="13383" y="19247"/>
                </a:lnTo>
                <a:lnTo>
                  <a:pt x="13261" y="19393"/>
                </a:lnTo>
                <a:lnTo>
                  <a:pt x="13164" y="19539"/>
                </a:lnTo>
                <a:lnTo>
                  <a:pt x="13018" y="19831"/>
                </a:lnTo>
                <a:lnTo>
                  <a:pt x="12896" y="20123"/>
                </a:lnTo>
                <a:lnTo>
                  <a:pt x="12580" y="20123"/>
                </a:lnTo>
                <a:lnTo>
                  <a:pt x="12653" y="19807"/>
                </a:lnTo>
                <a:lnTo>
                  <a:pt x="12750" y="19490"/>
                </a:lnTo>
                <a:lnTo>
                  <a:pt x="12848" y="19150"/>
                </a:lnTo>
                <a:lnTo>
                  <a:pt x="12848" y="19125"/>
                </a:lnTo>
                <a:close/>
                <a:moveTo>
                  <a:pt x="6813" y="18955"/>
                </a:moveTo>
                <a:lnTo>
                  <a:pt x="7300" y="18979"/>
                </a:lnTo>
                <a:lnTo>
                  <a:pt x="7178" y="19101"/>
                </a:lnTo>
                <a:lnTo>
                  <a:pt x="7081" y="19223"/>
                </a:lnTo>
                <a:lnTo>
                  <a:pt x="6862" y="19515"/>
                </a:lnTo>
                <a:lnTo>
                  <a:pt x="6716" y="19831"/>
                </a:lnTo>
                <a:lnTo>
                  <a:pt x="6594" y="20147"/>
                </a:lnTo>
                <a:lnTo>
                  <a:pt x="6278" y="20147"/>
                </a:lnTo>
                <a:lnTo>
                  <a:pt x="6351" y="20001"/>
                </a:lnTo>
                <a:lnTo>
                  <a:pt x="6375" y="19855"/>
                </a:lnTo>
                <a:lnTo>
                  <a:pt x="6424" y="19685"/>
                </a:lnTo>
                <a:lnTo>
                  <a:pt x="6473" y="19539"/>
                </a:lnTo>
                <a:lnTo>
                  <a:pt x="6643" y="19247"/>
                </a:lnTo>
                <a:lnTo>
                  <a:pt x="6813" y="18955"/>
                </a:lnTo>
                <a:close/>
                <a:moveTo>
                  <a:pt x="6375" y="18955"/>
                </a:moveTo>
                <a:lnTo>
                  <a:pt x="6229" y="19198"/>
                </a:lnTo>
                <a:lnTo>
                  <a:pt x="6132" y="19417"/>
                </a:lnTo>
                <a:lnTo>
                  <a:pt x="6035" y="19588"/>
                </a:lnTo>
                <a:lnTo>
                  <a:pt x="5962" y="19782"/>
                </a:lnTo>
                <a:lnTo>
                  <a:pt x="5913" y="19977"/>
                </a:lnTo>
                <a:lnTo>
                  <a:pt x="5913" y="20074"/>
                </a:lnTo>
                <a:lnTo>
                  <a:pt x="5937" y="20172"/>
                </a:lnTo>
                <a:lnTo>
                  <a:pt x="5086" y="20220"/>
                </a:lnTo>
                <a:lnTo>
                  <a:pt x="5207" y="19977"/>
                </a:lnTo>
                <a:lnTo>
                  <a:pt x="5305" y="19734"/>
                </a:lnTo>
                <a:lnTo>
                  <a:pt x="5572" y="19320"/>
                </a:lnTo>
                <a:lnTo>
                  <a:pt x="5670" y="19150"/>
                </a:lnTo>
                <a:lnTo>
                  <a:pt x="5718" y="19052"/>
                </a:lnTo>
                <a:lnTo>
                  <a:pt x="5743" y="19004"/>
                </a:lnTo>
                <a:lnTo>
                  <a:pt x="5694" y="19052"/>
                </a:lnTo>
                <a:lnTo>
                  <a:pt x="5694" y="19052"/>
                </a:lnTo>
                <a:lnTo>
                  <a:pt x="5718" y="19004"/>
                </a:lnTo>
                <a:lnTo>
                  <a:pt x="5718" y="18955"/>
                </a:lnTo>
                <a:close/>
                <a:moveTo>
                  <a:pt x="5451" y="18955"/>
                </a:moveTo>
                <a:lnTo>
                  <a:pt x="5305" y="19125"/>
                </a:lnTo>
                <a:lnTo>
                  <a:pt x="5183" y="19296"/>
                </a:lnTo>
                <a:lnTo>
                  <a:pt x="4940" y="19685"/>
                </a:lnTo>
                <a:lnTo>
                  <a:pt x="4794" y="19953"/>
                </a:lnTo>
                <a:lnTo>
                  <a:pt x="4745" y="20099"/>
                </a:lnTo>
                <a:lnTo>
                  <a:pt x="4721" y="20220"/>
                </a:lnTo>
                <a:lnTo>
                  <a:pt x="4210" y="20269"/>
                </a:lnTo>
                <a:lnTo>
                  <a:pt x="4210" y="20196"/>
                </a:lnTo>
                <a:lnTo>
                  <a:pt x="4307" y="19953"/>
                </a:lnTo>
                <a:lnTo>
                  <a:pt x="4429" y="19709"/>
                </a:lnTo>
                <a:lnTo>
                  <a:pt x="4623" y="19369"/>
                </a:lnTo>
                <a:lnTo>
                  <a:pt x="4672" y="19271"/>
                </a:lnTo>
                <a:lnTo>
                  <a:pt x="4696" y="19198"/>
                </a:lnTo>
                <a:lnTo>
                  <a:pt x="4696" y="19101"/>
                </a:lnTo>
                <a:lnTo>
                  <a:pt x="4672" y="19004"/>
                </a:lnTo>
                <a:lnTo>
                  <a:pt x="4550" y="19004"/>
                </a:lnTo>
                <a:lnTo>
                  <a:pt x="4453" y="19077"/>
                </a:lnTo>
                <a:lnTo>
                  <a:pt x="4356" y="19150"/>
                </a:lnTo>
                <a:lnTo>
                  <a:pt x="4258" y="19271"/>
                </a:lnTo>
                <a:lnTo>
                  <a:pt x="4112" y="19490"/>
                </a:lnTo>
                <a:lnTo>
                  <a:pt x="4015" y="19709"/>
                </a:lnTo>
                <a:lnTo>
                  <a:pt x="3869" y="19977"/>
                </a:lnTo>
                <a:lnTo>
                  <a:pt x="3820" y="20123"/>
                </a:lnTo>
                <a:lnTo>
                  <a:pt x="3772" y="20293"/>
                </a:lnTo>
                <a:lnTo>
                  <a:pt x="3358" y="20318"/>
                </a:lnTo>
                <a:lnTo>
                  <a:pt x="3382" y="20172"/>
                </a:lnTo>
                <a:lnTo>
                  <a:pt x="3455" y="19928"/>
                </a:lnTo>
                <a:lnTo>
                  <a:pt x="3553" y="19709"/>
                </a:lnTo>
                <a:lnTo>
                  <a:pt x="3747" y="19320"/>
                </a:lnTo>
                <a:lnTo>
                  <a:pt x="3942" y="18955"/>
                </a:lnTo>
                <a:close/>
                <a:moveTo>
                  <a:pt x="1825" y="19028"/>
                </a:moveTo>
                <a:lnTo>
                  <a:pt x="2166" y="19052"/>
                </a:lnTo>
                <a:lnTo>
                  <a:pt x="2482" y="19052"/>
                </a:lnTo>
                <a:lnTo>
                  <a:pt x="2214" y="19393"/>
                </a:lnTo>
                <a:lnTo>
                  <a:pt x="1971" y="19758"/>
                </a:lnTo>
                <a:lnTo>
                  <a:pt x="1752" y="20099"/>
                </a:lnTo>
                <a:lnTo>
                  <a:pt x="1679" y="20245"/>
                </a:lnTo>
                <a:lnTo>
                  <a:pt x="1631" y="20366"/>
                </a:lnTo>
                <a:lnTo>
                  <a:pt x="1558" y="20366"/>
                </a:lnTo>
                <a:lnTo>
                  <a:pt x="1217" y="20342"/>
                </a:lnTo>
                <a:lnTo>
                  <a:pt x="876" y="20318"/>
                </a:lnTo>
                <a:lnTo>
                  <a:pt x="1120" y="20001"/>
                </a:lnTo>
                <a:lnTo>
                  <a:pt x="1363" y="19685"/>
                </a:lnTo>
                <a:lnTo>
                  <a:pt x="1582" y="19344"/>
                </a:lnTo>
                <a:lnTo>
                  <a:pt x="1825" y="19028"/>
                </a:lnTo>
                <a:close/>
                <a:moveTo>
                  <a:pt x="3650" y="18955"/>
                </a:moveTo>
                <a:lnTo>
                  <a:pt x="3528" y="19077"/>
                </a:lnTo>
                <a:lnTo>
                  <a:pt x="3431" y="19223"/>
                </a:lnTo>
                <a:lnTo>
                  <a:pt x="3236" y="19539"/>
                </a:lnTo>
                <a:lnTo>
                  <a:pt x="3163" y="19709"/>
                </a:lnTo>
                <a:lnTo>
                  <a:pt x="3066" y="19904"/>
                </a:lnTo>
                <a:lnTo>
                  <a:pt x="2993" y="20123"/>
                </a:lnTo>
                <a:lnTo>
                  <a:pt x="2993" y="20220"/>
                </a:lnTo>
                <a:lnTo>
                  <a:pt x="2993" y="20342"/>
                </a:lnTo>
                <a:lnTo>
                  <a:pt x="2044" y="20391"/>
                </a:lnTo>
                <a:lnTo>
                  <a:pt x="2214" y="20123"/>
                </a:lnTo>
                <a:lnTo>
                  <a:pt x="2360" y="19928"/>
                </a:lnTo>
                <a:lnTo>
                  <a:pt x="2677" y="19442"/>
                </a:lnTo>
                <a:lnTo>
                  <a:pt x="2847" y="19198"/>
                </a:lnTo>
                <a:lnTo>
                  <a:pt x="2969" y="19101"/>
                </a:lnTo>
                <a:lnTo>
                  <a:pt x="3066" y="19004"/>
                </a:lnTo>
                <a:lnTo>
                  <a:pt x="3650" y="18955"/>
                </a:lnTo>
                <a:close/>
                <a:moveTo>
                  <a:pt x="6619" y="0"/>
                </a:moveTo>
                <a:lnTo>
                  <a:pt x="5791" y="25"/>
                </a:lnTo>
                <a:lnTo>
                  <a:pt x="4940" y="49"/>
                </a:lnTo>
                <a:lnTo>
                  <a:pt x="3261" y="146"/>
                </a:lnTo>
                <a:lnTo>
                  <a:pt x="2068" y="195"/>
                </a:lnTo>
                <a:lnTo>
                  <a:pt x="1874" y="195"/>
                </a:lnTo>
                <a:lnTo>
                  <a:pt x="1703" y="244"/>
                </a:lnTo>
                <a:lnTo>
                  <a:pt x="1631" y="219"/>
                </a:lnTo>
                <a:lnTo>
                  <a:pt x="1582" y="195"/>
                </a:lnTo>
                <a:lnTo>
                  <a:pt x="1509" y="219"/>
                </a:lnTo>
                <a:lnTo>
                  <a:pt x="1460" y="268"/>
                </a:lnTo>
                <a:lnTo>
                  <a:pt x="1387" y="390"/>
                </a:lnTo>
                <a:lnTo>
                  <a:pt x="1363" y="511"/>
                </a:lnTo>
                <a:lnTo>
                  <a:pt x="1339" y="755"/>
                </a:lnTo>
                <a:lnTo>
                  <a:pt x="1339" y="1047"/>
                </a:lnTo>
                <a:lnTo>
                  <a:pt x="1387" y="1314"/>
                </a:lnTo>
                <a:lnTo>
                  <a:pt x="1217" y="1290"/>
                </a:lnTo>
                <a:lnTo>
                  <a:pt x="1047" y="1290"/>
                </a:lnTo>
                <a:lnTo>
                  <a:pt x="706" y="1314"/>
                </a:lnTo>
                <a:lnTo>
                  <a:pt x="536" y="1314"/>
                </a:lnTo>
                <a:lnTo>
                  <a:pt x="341" y="1338"/>
                </a:lnTo>
                <a:lnTo>
                  <a:pt x="268" y="1363"/>
                </a:lnTo>
                <a:lnTo>
                  <a:pt x="195" y="1411"/>
                </a:lnTo>
                <a:lnTo>
                  <a:pt x="122" y="1460"/>
                </a:lnTo>
                <a:lnTo>
                  <a:pt x="122" y="1557"/>
                </a:lnTo>
                <a:lnTo>
                  <a:pt x="122" y="1630"/>
                </a:lnTo>
                <a:lnTo>
                  <a:pt x="73" y="1874"/>
                </a:lnTo>
                <a:lnTo>
                  <a:pt x="49" y="2117"/>
                </a:lnTo>
                <a:lnTo>
                  <a:pt x="49" y="2652"/>
                </a:lnTo>
                <a:lnTo>
                  <a:pt x="73" y="3674"/>
                </a:lnTo>
                <a:lnTo>
                  <a:pt x="49" y="4891"/>
                </a:lnTo>
                <a:lnTo>
                  <a:pt x="25" y="6083"/>
                </a:lnTo>
                <a:lnTo>
                  <a:pt x="25" y="6765"/>
                </a:lnTo>
                <a:lnTo>
                  <a:pt x="49" y="7446"/>
                </a:lnTo>
                <a:lnTo>
                  <a:pt x="122" y="8809"/>
                </a:lnTo>
                <a:lnTo>
                  <a:pt x="219" y="10171"/>
                </a:lnTo>
                <a:lnTo>
                  <a:pt x="292" y="11534"/>
                </a:lnTo>
                <a:lnTo>
                  <a:pt x="317" y="12166"/>
                </a:lnTo>
                <a:lnTo>
                  <a:pt x="317" y="12799"/>
                </a:lnTo>
                <a:lnTo>
                  <a:pt x="292" y="14064"/>
                </a:lnTo>
                <a:lnTo>
                  <a:pt x="219" y="15330"/>
                </a:lnTo>
                <a:lnTo>
                  <a:pt x="146" y="16595"/>
                </a:lnTo>
                <a:lnTo>
                  <a:pt x="73" y="17519"/>
                </a:lnTo>
                <a:lnTo>
                  <a:pt x="25" y="17982"/>
                </a:lnTo>
                <a:lnTo>
                  <a:pt x="0" y="18444"/>
                </a:lnTo>
                <a:lnTo>
                  <a:pt x="0" y="18931"/>
                </a:lnTo>
                <a:lnTo>
                  <a:pt x="25" y="19393"/>
                </a:lnTo>
                <a:lnTo>
                  <a:pt x="98" y="19831"/>
                </a:lnTo>
                <a:lnTo>
                  <a:pt x="146" y="20050"/>
                </a:lnTo>
                <a:lnTo>
                  <a:pt x="219" y="20269"/>
                </a:lnTo>
                <a:lnTo>
                  <a:pt x="268" y="20366"/>
                </a:lnTo>
                <a:lnTo>
                  <a:pt x="365" y="20415"/>
                </a:lnTo>
                <a:lnTo>
                  <a:pt x="463" y="20439"/>
                </a:lnTo>
                <a:lnTo>
                  <a:pt x="536" y="20415"/>
                </a:lnTo>
                <a:lnTo>
                  <a:pt x="560" y="20512"/>
                </a:lnTo>
                <a:lnTo>
                  <a:pt x="609" y="20610"/>
                </a:lnTo>
                <a:lnTo>
                  <a:pt x="706" y="20658"/>
                </a:lnTo>
                <a:lnTo>
                  <a:pt x="803" y="20731"/>
                </a:lnTo>
                <a:lnTo>
                  <a:pt x="1047" y="20804"/>
                </a:lnTo>
                <a:lnTo>
                  <a:pt x="1339" y="20853"/>
                </a:lnTo>
                <a:lnTo>
                  <a:pt x="1631" y="20877"/>
                </a:lnTo>
                <a:lnTo>
                  <a:pt x="1922" y="20877"/>
                </a:lnTo>
                <a:lnTo>
                  <a:pt x="2312" y="20853"/>
                </a:lnTo>
                <a:lnTo>
                  <a:pt x="3188" y="20829"/>
                </a:lnTo>
                <a:lnTo>
                  <a:pt x="4039" y="20780"/>
                </a:lnTo>
                <a:lnTo>
                  <a:pt x="5767" y="20683"/>
                </a:lnTo>
                <a:lnTo>
                  <a:pt x="7057" y="20634"/>
                </a:lnTo>
                <a:lnTo>
                  <a:pt x="8322" y="20585"/>
                </a:lnTo>
                <a:lnTo>
                  <a:pt x="9611" y="20585"/>
                </a:lnTo>
                <a:lnTo>
                  <a:pt x="10877" y="20610"/>
                </a:lnTo>
                <a:lnTo>
                  <a:pt x="12239" y="20634"/>
                </a:lnTo>
                <a:lnTo>
                  <a:pt x="12337" y="20658"/>
                </a:lnTo>
                <a:lnTo>
                  <a:pt x="12434" y="20658"/>
                </a:lnTo>
                <a:lnTo>
                  <a:pt x="12458" y="20634"/>
                </a:lnTo>
                <a:lnTo>
                  <a:pt x="13261" y="20634"/>
                </a:lnTo>
                <a:lnTo>
                  <a:pt x="14040" y="20585"/>
                </a:lnTo>
                <a:lnTo>
                  <a:pt x="14843" y="20512"/>
                </a:lnTo>
                <a:lnTo>
                  <a:pt x="15622" y="20391"/>
                </a:lnTo>
                <a:lnTo>
                  <a:pt x="15695" y="20366"/>
                </a:lnTo>
                <a:lnTo>
                  <a:pt x="15743" y="20342"/>
                </a:lnTo>
                <a:lnTo>
                  <a:pt x="15865" y="20318"/>
                </a:lnTo>
                <a:lnTo>
                  <a:pt x="15962" y="20269"/>
                </a:lnTo>
                <a:lnTo>
                  <a:pt x="16011" y="20172"/>
                </a:lnTo>
                <a:lnTo>
                  <a:pt x="16035" y="20123"/>
                </a:lnTo>
                <a:lnTo>
                  <a:pt x="16035" y="20050"/>
                </a:lnTo>
                <a:lnTo>
                  <a:pt x="16011" y="19807"/>
                </a:lnTo>
                <a:lnTo>
                  <a:pt x="15962" y="19563"/>
                </a:lnTo>
                <a:lnTo>
                  <a:pt x="15938" y="19320"/>
                </a:lnTo>
                <a:lnTo>
                  <a:pt x="15938" y="19077"/>
                </a:lnTo>
                <a:lnTo>
                  <a:pt x="16400" y="19028"/>
                </a:lnTo>
                <a:lnTo>
                  <a:pt x="16522" y="18979"/>
                </a:lnTo>
                <a:lnTo>
                  <a:pt x="16595" y="18906"/>
                </a:lnTo>
                <a:lnTo>
                  <a:pt x="16668" y="18833"/>
                </a:lnTo>
                <a:lnTo>
                  <a:pt x="16717" y="18760"/>
                </a:lnTo>
                <a:lnTo>
                  <a:pt x="16790" y="18347"/>
                </a:lnTo>
                <a:lnTo>
                  <a:pt x="16838" y="17933"/>
                </a:lnTo>
                <a:lnTo>
                  <a:pt x="16863" y="17519"/>
                </a:lnTo>
                <a:lnTo>
                  <a:pt x="16863" y="17106"/>
                </a:lnTo>
                <a:lnTo>
                  <a:pt x="16863" y="16254"/>
                </a:lnTo>
                <a:lnTo>
                  <a:pt x="16838" y="15427"/>
                </a:lnTo>
                <a:lnTo>
                  <a:pt x="16838" y="14429"/>
                </a:lnTo>
                <a:lnTo>
                  <a:pt x="16814" y="13432"/>
                </a:lnTo>
                <a:lnTo>
                  <a:pt x="16765" y="11412"/>
                </a:lnTo>
                <a:lnTo>
                  <a:pt x="16765" y="10414"/>
                </a:lnTo>
                <a:lnTo>
                  <a:pt x="16765" y="9417"/>
                </a:lnTo>
                <a:lnTo>
                  <a:pt x="16814" y="7422"/>
                </a:lnTo>
                <a:lnTo>
                  <a:pt x="16814" y="6473"/>
                </a:lnTo>
                <a:lnTo>
                  <a:pt x="16814" y="5499"/>
                </a:lnTo>
                <a:lnTo>
                  <a:pt x="16814" y="5013"/>
                </a:lnTo>
                <a:lnTo>
                  <a:pt x="16765" y="4550"/>
                </a:lnTo>
                <a:lnTo>
                  <a:pt x="16717" y="4064"/>
                </a:lnTo>
                <a:lnTo>
                  <a:pt x="16619" y="3601"/>
                </a:lnTo>
                <a:lnTo>
                  <a:pt x="16571" y="3553"/>
                </a:lnTo>
                <a:lnTo>
                  <a:pt x="16522" y="3504"/>
                </a:lnTo>
                <a:lnTo>
                  <a:pt x="16425" y="3334"/>
                </a:lnTo>
                <a:lnTo>
                  <a:pt x="16303" y="3188"/>
                </a:lnTo>
                <a:lnTo>
                  <a:pt x="16060" y="2896"/>
                </a:lnTo>
                <a:lnTo>
                  <a:pt x="15792" y="2604"/>
                </a:lnTo>
                <a:lnTo>
                  <a:pt x="15524" y="2336"/>
                </a:lnTo>
                <a:lnTo>
                  <a:pt x="14989" y="1801"/>
                </a:lnTo>
                <a:lnTo>
                  <a:pt x="14502" y="1338"/>
                </a:lnTo>
                <a:lnTo>
                  <a:pt x="14259" y="1119"/>
                </a:lnTo>
                <a:lnTo>
                  <a:pt x="13991" y="901"/>
                </a:lnTo>
                <a:lnTo>
                  <a:pt x="13699" y="633"/>
                </a:lnTo>
                <a:lnTo>
                  <a:pt x="13529" y="487"/>
                </a:lnTo>
                <a:lnTo>
                  <a:pt x="13359" y="390"/>
                </a:lnTo>
                <a:lnTo>
                  <a:pt x="13334" y="317"/>
                </a:lnTo>
                <a:lnTo>
                  <a:pt x="13286" y="292"/>
                </a:lnTo>
                <a:lnTo>
                  <a:pt x="13237" y="268"/>
                </a:lnTo>
                <a:lnTo>
                  <a:pt x="13164" y="244"/>
                </a:lnTo>
                <a:lnTo>
                  <a:pt x="9903" y="73"/>
                </a:lnTo>
                <a:lnTo>
                  <a:pt x="8249" y="25"/>
                </a:lnTo>
                <a:lnTo>
                  <a:pt x="66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7"/>
          <p:cNvSpPr/>
          <p:nvPr/>
        </p:nvSpPr>
        <p:spPr>
          <a:xfrm>
            <a:off x="1375185" y="1128520"/>
            <a:ext cx="317741" cy="393394"/>
          </a:xfrm>
          <a:custGeom>
            <a:avLst/>
            <a:gdLst/>
            <a:ahLst/>
            <a:cxnLst/>
            <a:rect l="l" t="t" r="r" b="b"/>
            <a:pathLst>
              <a:path w="16863" h="20878" extrusionOk="0">
                <a:moveTo>
                  <a:pt x="974" y="1801"/>
                </a:moveTo>
                <a:lnTo>
                  <a:pt x="1144" y="1825"/>
                </a:lnTo>
                <a:lnTo>
                  <a:pt x="1314" y="1874"/>
                </a:lnTo>
                <a:lnTo>
                  <a:pt x="1436" y="1874"/>
                </a:lnTo>
                <a:lnTo>
                  <a:pt x="1455" y="2041"/>
                </a:lnTo>
                <a:lnTo>
                  <a:pt x="1455" y="2041"/>
                </a:lnTo>
                <a:lnTo>
                  <a:pt x="1412" y="2020"/>
                </a:lnTo>
                <a:lnTo>
                  <a:pt x="1290" y="1995"/>
                </a:lnTo>
                <a:lnTo>
                  <a:pt x="1168" y="1995"/>
                </a:lnTo>
                <a:lnTo>
                  <a:pt x="998" y="2068"/>
                </a:lnTo>
                <a:lnTo>
                  <a:pt x="828" y="2166"/>
                </a:lnTo>
                <a:lnTo>
                  <a:pt x="657" y="2287"/>
                </a:lnTo>
                <a:lnTo>
                  <a:pt x="511" y="2409"/>
                </a:lnTo>
                <a:lnTo>
                  <a:pt x="487" y="2093"/>
                </a:lnTo>
                <a:lnTo>
                  <a:pt x="438" y="1801"/>
                </a:lnTo>
                <a:lnTo>
                  <a:pt x="609" y="1825"/>
                </a:lnTo>
                <a:lnTo>
                  <a:pt x="974" y="1801"/>
                </a:lnTo>
                <a:close/>
                <a:moveTo>
                  <a:pt x="1460" y="2093"/>
                </a:moveTo>
                <a:lnTo>
                  <a:pt x="1509" y="2774"/>
                </a:lnTo>
                <a:lnTo>
                  <a:pt x="1509" y="2774"/>
                </a:lnTo>
                <a:lnTo>
                  <a:pt x="1387" y="2750"/>
                </a:lnTo>
                <a:lnTo>
                  <a:pt x="1314" y="2774"/>
                </a:lnTo>
                <a:lnTo>
                  <a:pt x="1266" y="2798"/>
                </a:lnTo>
                <a:lnTo>
                  <a:pt x="925" y="3042"/>
                </a:lnTo>
                <a:lnTo>
                  <a:pt x="560" y="3309"/>
                </a:lnTo>
                <a:lnTo>
                  <a:pt x="511" y="3358"/>
                </a:lnTo>
                <a:lnTo>
                  <a:pt x="511" y="2847"/>
                </a:lnTo>
                <a:lnTo>
                  <a:pt x="536" y="2823"/>
                </a:lnTo>
                <a:lnTo>
                  <a:pt x="706" y="2725"/>
                </a:lnTo>
                <a:lnTo>
                  <a:pt x="852" y="2604"/>
                </a:lnTo>
                <a:lnTo>
                  <a:pt x="1193" y="2409"/>
                </a:lnTo>
                <a:lnTo>
                  <a:pt x="1290" y="2360"/>
                </a:lnTo>
                <a:lnTo>
                  <a:pt x="1363" y="2287"/>
                </a:lnTo>
                <a:lnTo>
                  <a:pt x="1460" y="2117"/>
                </a:lnTo>
                <a:lnTo>
                  <a:pt x="1460" y="2093"/>
                </a:lnTo>
                <a:close/>
                <a:moveTo>
                  <a:pt x="13237" y="803"/>
                </a:moveTo>
                <a:lnTo>
                  <a:pt x="13408" y="949"/>
                </a:lnTo>
                <a:lnTo>
                  <a:pt x="13675" y="1192"/>
                </a:lnTo>
                <a:lnTo>
                  <a:pt x="13943" y="1436"/>
                </a:lnTo>
                <a:lnTo>
                  <a:pt x="14211" y="1655"/>
                </a:lnTo>
                <a:lnTo>
                  <a:pt x="14454" y="1922"/>
                </a:lnTo>
                <a:lnTo>
                  <a:pt x="14721" y="2214"/>
                </a:lnTo>
                <a:lnTo>
                  <a:pt x="14989" y="2482"/>
                </a:lnTo>
                <a:lnTo>
                  <a:pt x="15500" y="3017"/>
                </a:lnTo>
                <a:lnTo>
                  <a:pt x="15670" y="3188"/>
                </a:lnTo>
                <a:lnTo>
                  <a:pt x="15816" y="3382"/>
                </a:lnTo>
                <a:lnTo>
                  <a:pt x="15938" y="3577"/>
                </a:lnTo>
                <a:lnTo>
                  <a:pt x="16108" y="3772"/>
                </a:lnTo>
                <a:lnTo>
                  <a:pt x="15743" y="3796"/>
                </a:lnTo>
                <a:lnTo>
                  <a:pt x="15403" y="3820"/>
                </a:lnTo>
                <a:lnTo>
                  <a:pt x="14697" y="3820"/>
                </a:lnTo>
                <a:lnTo>
                  <a:pt x="14016" y="3796"/>
                </a:lnTo>
                <a:lnTo>
                  <a:pt x="13651" y="3772"/>
                </a:lnTo>
                <a:lnTo>
                  <a:pt x="13310" y="3820"/>
                </a:lnTo>
                <a:lnTo>
                  <a:pt x="13262" y="3042"/>
                </a:lnTo>
                <a:lnTo>
                  <a:pt x="13213" y="2239"/>
                </a:lnTo>
                <a:lnTo>
                  <a:pt x="13189" y="1874"/>
                </a:lnTo>
                <a:lnTo>
                  <a:pt x="13189" y="1533"/>
                </a:lnTo>
                <a:lnTo>
                  <a:pt x="13237" y="803"/>
                </a:lnTo>
                <a:close/>
                <a:moveTo>
                  <a:pt x="1533" y="3163"/>
                </a:moveTo>
                <a:lnTo>
                  <a:pt x="1533" y="3455"/>
                </a:lnTo>
                <a:lnTo>
                  <a:pt x="1363" y="3553"/>
                </a:lnTo>
                <a:lnTo>
                  <a:pt x="1217" y="3650"/>
                </a:lnTo>
                <a:lnTo>
                  <a:pt x="901" y="3918"/>
                </a:lnTo>
                <a:lnTo>
                  <a:pt x="706" y="4064"/>
                </a:lnTo>
                <a:lnTo>
                  <a:pt x="511" y="4210"/>
                </a:lnTo>
                <a:lnTo>
                  <a:pt x="511" y="3845"/>
                </a:lnTo>
                <a:lnTo>
                  <a:pt x="511" y="3747"/>
                </a:lnTo>
                <a:lnTo>
                  <a:pt x="657" y="3699"/>
                </a:lnTo>
                <a:lnTo>
                  <a:pt x="803" y="3626"/>
                </a:lnTo>
                <a:lnTo>
                  <a:pt x="1047" y="3455"/>
                </a:lnTo>
                <a:lnTo>
                  <a:pt x="1387" y="3236"/>
                </a:lnTo>
                <a:lnTo>
                  <a:pt x="1533" y="3163"/>
                </a:lnTo>
                <a:close/>
                <a:moveTo>
                  <a:pt x="1558" y="3942"/>
                </a:moveTo>
                <a:lnTo>
                  <a:pt x="1533" y="4404"/>
                </a:lnTo>
                <a:lnTo>
                  <a:pt x="1533" y="4526"/>
                </a:lnTo>
                <a:lnTo>
                  <a:pt x="1193" y="4745"/>
                </a:lnTo>
                <a:lnTo>
                  <a:pt x="852" y="4988"/>
                </a:lnTo>
                <a:lnTo>
                  <a:pt x="657" y="5086"/>
                </a:lnTo>
                <a:lnTo>
                  <a:pt x="511" y="5232"/>
                </a:lnTo>
                <a:lnTo>
                  <a:pt x="511" y="4648"/>
                </a:lnTo>
                <a:lnTo>
                  <a:pt x="657" y="4575"/>
                </a:lnTo>
                <a:lnTo>
                  <a:pt x="828" y="4477"/>
                </a:lnTo>
                <a:lnTo>
                  <a:pt x="1095" y="4258"/>
                </a:lnTo>
                <a:lnTo>
                  <a:pt x="1558" y="3942"/>
                </a:lnTo>
                <a:close/>
                <a:moveTo>
                  <a:pt x="1509" y="4964"/>
                </a:moveTo>
                <a:lnTo>
                  <a:pt x="1485" y="5378"/>
                </a:lnTo>
                <a:lnTo>
                  <a:pt x="1363" y="5451"/>
                </a:lnTo>
                <a:lnTo>
                  <a:pt x="1241" y="5548"/>
                </a:lnTo>
                <a:lnTo>
                  <a:pt x="998" y="5767"/>
                </a:lnTo>
                <a:lnTo>
                  <a:pt x="730" y="5986"/>
                </a:lnTo>
                <a:lnTo>
                  <a:pt x="609" y="6108"/>
                </a:lnTo>
                <a:lnTo>
                  <a:pt x="511" y="6254"/>
                </a:lnTo>
                <a:lnTo>
                  <a:pt x="511" y="5499"/>
                </a:lnTo>
                <a:lnTo>
                  <a:pt x="633" y="5475"/>
                </a:lnTo>
                <a:lnTo>
                  <a:pt x="755" y="5426"/>
                </a:lnTo>
                <a:lnTo>
                  <a:pt x="1022" y="5256"/>
                </a:lnTo>
                <a:lnTo>
                  <a:pt x="1509" y="4964"/>
                </a:lnTo>
                <a:close/>
                <a:moveTo>
                  <a:pt x="1460" y="5889"/>
                </a:moveTo>
                <a:lnTo>
                  <a:pt x="1436" y="6473"/>
                </a:lnTo>
                <a:lnTo>
                  <a:pt x="1363" y="6448"/>
                </a:lnTo>
                <a:lnTo>
                  <a:pt x="1266" y="6448"/>
                </a:lnTo>
                <a:lnTo>
                  <a:pt x="1193" y="6473"/>
                </a:lnTo>
                <a:lnTo>
                  <a:pt x="1022" y="6594"/>
                </a:lnTo>
                <a:lnTo>
                  <a:pt x="852" y="6716"/>
                </a:lnTo>
                <a:lnTo>
                  <a:pt x="730" y="6862"/>
                </a:lnTo>
                <a:lnTo>
                  <a:pt x="511" y="7105"/>
                </a:lnTo>
                <a:lnTo>
                  <a:pt x="511" y="6448"/>
                </a:lnTo>
                <a:lnTo>
                  <a:pt x="682" y="6424"/>
                </a:lnTo>
                <a:lnTo>
                  <a:pt x="828" y="6351"/>
                </a:lnTo>
                <a:lnTo>
                  <a:pt x="974" y="6254"/>
                </a:lnTo>
                <a:lnTo>
                  <a:pt x="1095" y="6156"/>
                </a:lnTo>
                <a:lnTo>
                  <a:pt x="1460" y="5889"/>
                </a:lnTo>
                <a:close/>
                <a:moveTo>
                  <a:pt x="1412" y="6813"/>
                </a:moveTo>
                <a:lnTo>
                  <a:pt x="1387" y="7397"/>
                </a:lnTo>
                <a:lnTo>
                  <a:pt x="1168" y="7616"/>
                </a:lnTo>
                <a:lnTo>
                  <a:pt x="925" y="7835"/>
                </a:lnTo>
                <a:lnTo>
                  <a:pt x="755" y="8006"/>
                </a:lnTo>
                <a:lnTo>
                  <a:pt x="584" y="8176"/>
                </a:lnTo>
                <a:lnTo>
                  <a:pt x="536" y="7543"/>
                </a:lnTo>
                <a:lnTo>
                  <a:pt x="657" y="7446"/>
                </a:lnTo>
                <a:lnTo>
                  <a:pt x="779" y="7349"/>
                </a:lnTo>
                <a:lnTo>
                  <a:pt x="974" y="7154"/>
                </a:lnTo>
                <a:lnTo>
                  <a:pt x="1095" y="7032"/>
                </a:lnTo>
                <a:lnTo>
                  <a:pt x="1241" y="6911"/>
                </a:lnTo>
                <a:lnTo>
                  <a:pt x="1412" y="6813"/>
                </a:lnTo>
                <a:close/>
                <a:moveTo>
                  <a:pt x="1363" y="7981"/>
                </a:moveTo>
                <a:lnTo>
                  <a:pt x="1339" y="8468"/>
                </a:lnTo>
                <a:lnTo>
                  <a:pt x="1241" y="8541"/>
                </a:lnTo>
                <a:lnTo>
                  <a:pt x="1168" y="8614"/>
                </a:lnTo>
                <a:lnTo>
                  <a:pt x="1022" y="8736"/>
                </a:lnTo>
                <a:lnTo>
                  <a:pt x="901" y="8882"/>
                </a:lnTo>
                <a:lnTo>
                  <a:pt x="779" y="9052"/>
                </a:lnTo>
                <a:lnTo>
                  <a:pt x="657" y="9222"/>
                </a:lnTo>
                <a:lnTo>
                  <a:pt x="609" y="8492"/>
                </a:lnTo>
                <a:lnTo>
                  <a:pt x="730" y="8444"/>
                </a:lnTo>
                <a:lnTo>
                  <a:pt x="876" y="8395"/>
                </a:lnTo>
                <a:lnTo>
                  <a:pt x="1095" y="8200"/>
                </a:lnTo>
                <a:lnTo>
                  <a:pt x="1363" y="7981"/>
                </a:lnTo>
                <a:close/>
                <a:moveTo>
                  <a:pt x="1314" y="9003"/>
                </a:moveTo>
                <a:lnTo>
                  <a:pt x="1290" y="9611"/>
                </a:lnTo>
                <a:lnTo>
                  <a:pt x="1168" y="9660"/>
                </a:lnTo>
                <a:lnTo>
                  <a:pt x="1071" y="9733"/>
                </a:lnTo>
                <a:lnTo>
                  <a:pt x="852" y="9903"/>
                </a:lnTo>
                <a:lnTo>
                  <a:pt x="706" y="10049"/>
                </a:lnTo>
                <a:lnTo>
                  <a:pt x="657" y="9368"/>
                </a:lnTo>
                <a:lnTo>
                  <a:pt x="925" y="9271"/>
                </a:lnTo>
                <a:lnTo>
                  <a:pt x="1168" y="9101"/>
                </a:lnTo>
                <a:lnTo>
                  <a:pt x="1314" y="9003"/>
                </a:lnTo>
                <a:close/>
                <a:moveTo>
                  <a:pt x="1266" y="10122"/>
                </a:moveTo>
                <a:lnTo>
                  <a:pt x="1266" y="10877"/>
                </a:lnTo>
                <a:lnTo>
                  <a:pt x="1120" y="10998"/>
                </a:lnTo>
                <a:lnTo>
                  <a:pt x="803" y="11242"/>
                </a:lnTo>
                <a:lnTo>
                  <a:pt x="730" y="10439"/>
                </a:lnTo>
                <a:lnTo>
                  <a:pt x="876" y="10366"/>
                </a:lnTo>
                <a:lnTo>
                  <a:pt x="1022" y="10293"/>
                </a:lnTo>
                <a:lnTo>
                  <a:pt x="1266" y="10122"/>
                </a:lnTo>
                <a:close/>
                <a:moveTo>
                  <a:pt x="1266" y="11363"/>
                </a:moveTo>
                <a:lnTo>
                  <a:pt x="1266" y="11826"/>
                </a:lnTo>
                <a:lnTo>
                  <a:pt x="1120" y="11972"/>
                </a:lnTo>
                <a:lnTo>
                  <a:pt x="974" y="12118"/>
                </a:lnTo>
                <a:lnTo>
                  <a:pt x="901" y="12215"/>
                </a:lnTo>
                <a:lnTo>
                  <a:pt x="828" y="12337"/>
                </a:lnTo>
                <a:lnTo>
                  <a:pt x="803" y="11534"/>
                </a:lnTo>
                <a:lnTo>
                  <a:pt x="803" y="11485"/>
                </a:lnTo>
                <a:lnTo>
                  <a:pt x="925" y="11485"/>
                </a:lnTo>
                <a:lnTo>
                  <a:pt x="1047" y="11461"/>
                </a:lnTo>
                <a:lnTo>
                  <a:pt x="1144" y="11412"/>
                </a:lnTo>
                <a:lnTo>
                  <a:pt x="1266" y="11363"/>
                </a:lnTo>
                <a:close/>
                <a:moveTo>
                  <a:pt x="1266" y="12385"/>
                </a:moveTo>
                <a:lnTo>
                  <a:pt x="1266" y="12872"/>
                </a:lnTo>
                <a:lnTo>
                  <a:pt x="974" y="13140"/>
                </a:lnTo>
                <a:lnTo>
                  <a:pt x="828" y="13286"/>
                </a:lnTo>
                <a:lnTo>
                  <a:pt x="828" y="12653"/>
                </a:lnTo>
                <a:lnTo>
                  <a:pt x="1022" y="12556"/>
                </a:lnTo>
                <a:lnTo>
                  <a:pt x="1217" y="12410"/>
                </a:lnTo>
                <a:lnTo>
                  <a:pt x="1266" y="12385"/>
                </a:lnTo>
                <a:close/>
                <a:moveTo>
                  <a:pt x="1266" y="13407"/>
                </a:moveTo>
                <a:lnTo>
                  <a:pt x="1266" y="14113"/>
                </a:lnTo>
                <a:lnTo>
                  <a:pt x="1168" y="14186"/>
                </a:lnTo>
                <a:lnTo>
                  <a:pt x="1095" y="14235"/>
                </a:lnTo>
                <a:lnTo>
                  <a:pt x="925" y="14381"/>
                </a:lnTo>
                <a:lnTo>
                  <a:pt x="779" y="14527"/>
                </a:lnTo>
                <a:lnTo>
                  <a:pt x="803" y="13748"/>
                </a:lnTo>
                <a:lnTo>
                  <a:pt x="925" y="13675"/>
                </a:lnTo>
                <a:lnTo>
                  <a:pt x="1047" y="13578"/>
                </a:lnTo>
                <a:lnTo>
                  <a:pt x="1266" y="13407"/>
                </a:lnTo>
                <a:close/>
                <a:moveTo>
                  <a:pt x="1266" y="14624"/>
                </a:moveTo>
                <a:lnTo>
                  <a:pt x="1266" y="14940"/>
                </a:lnTo>
                <a:lnTo>
                  <a:pt x="1193" y="14989"/>
                </a:lnTo>
                <a:lnTo>
                  <a:pt x="949" y="15208"/>
                </a:lnTo>
                <a:lnTo>
                  <a:pt x="730" y="15451"/>
                </a:lnTo>
                <a:lnTo>
                  <a:pt x="755" y="15062"/>
                </a:lnTo>
                <a:lnTo>
                  <a:pt x="876" y="14989"/>
                </a:lnTo>
                <a:lnTo>
                  <a:pt x="974" y="14892"/>
                </a:lnTo>
                <a:lnTo>
                  <a:pt x="1193" y="14697"/>
                </a:lnTo>
                <a:lnTo>
                  <a:pt x="1266" y="14624"/>
                </a:lnTo>
                <a:close/>
                <a:moveTo>
                  <a:pt x="1241" y="15451"/>
                </a:moveTo>
                <a:lnTo>
                  <a:pt x="1241" y="15500"/>
                </a:lnTo>
                <a:lnTo>
                  <a:pt x="1217" y="15841"/>
                </a:lnTo>
                <a:lnTo>
                  <a:pt x="1071" y="15962"/>
                </a:lnTo>
                <a:lnTo>
                  <a:pt x="925" y="16108"/>
                </a:lnTo>
                <a:lnTo>
                  <a:pt x="682" y="16400"/>
                </a:lnTo>
                <a:lnTo>
                  <a:pt x="682" y="16400"/>
                </a:lnTo>
                <a:lnTo>
                  <a:pt x="730" y="15695"/>
                </a:lnTo>
                <a:lnTo>
                  <a:pt x="779" y="15719"/>
                </a:lnTo>
                <a:lnTo>
                  <a:pt x="828" y="15743"/>
                </a:lnTo>
                <a:lnTo>
                  <a:pt x="901" y="15743"/>
                </a:lnTo>
                <a:lnTo>
                  <a:pt x="949" y="15695"/>
                </a:lnTo>
                <a:lnTo>
                  <a:pt x="1241" y="15451"/>
                </a:lnTo>
                <a:close/>
                <a:moveTo>
                  <a:pt x="1193" y="16327"/>
                </a:moveTo>
                <a:lnTo>
                  <a:pt x="1120" y="17009"/>
                </a:lnTo>
                <a:lnTo>
                  <a:pt x="998" y="17082"/>
                </a:lnTo>
                <a:lnTo>
                  <a:pt x="876" y="17179"/>
                </a:lnTo>
                <a:lnTo>
                  <a:pt x="682" y="17373"/>
                </a:lnTo>
                <a:lnTo>
                  <a:pt x="584" y="17495"/>
                </a:lnTo>
                <a:lnTo>
                  <a:pt x="584" y="17495"/>
                </a:lnTo>
                <a:lnTo>
                  <a:pt x="657" y="16668"/>
                </a:lnTo>
                <a:lnTo>
                  <a:pt x="803" y="16619"/>
                </a:lnTo>
                <a:lnTo>
                  <a:pt x="949" y="16522"/>
                </a:lnTo>
                <a:lnTo>
                  <a:pt x="1193" y="16327"/>
                </a:lnTo>
                <a:close/>
                <a:moveTo>
                  <a:pt x="6813" y="463"/>
                </a:moveTo>
                <a:lnTo>
                  <a:pt x="8322" y="487"/>
                </a:lnTo>
                <a:lnTo>
                  <a:pt x="9831" y="560"/>
                </a:lnTo>
                <a:lnTo>
                  <a:pt x="12848" y="706"/>
                </a:lnTo>
                <a:lnTo>
                  <a:pt x="12799" y="901"/>
                </a:lnTo>
                <a:lnTo>
                  <a:pt x="12751" y="1071"/>
                </a:lnTo>
                <a:lnTo>
                  <a:pt x="12702" y="1484"/>
                </a:lnTo>
                <a:lnTo>
                  <a:pt x="12678" y="1874"/>
                </a:lnTo>
                <a:lnTo>
                  <a:pt x="12702" y="2312"/>
                </a:lnTo>
                <a:lnTo>
                  <a:pt x="12775" y="3115"/>
                </a:lnTo>
                <a:lnTo>
                  <a:pt x="12824" y="3528"/>
                </a:lnTo>
                <a:lnTo>
                  <a:pt x="12824" y="3893"/>
                </a:lnTo>
                <a:lnTo>
                  <a:pt x="12848" y="3966"/>
                </a:lnTo>
                <a:lnTo>
                  <a:pt x="12872" y="4039"/>
                </a:lnTo>
                <a:lnTo>
                  <a:pt x="12921" y="4064"/>
                </a:lnTo>
                <a:lnTo>
                  <a:pt x="12970" y="4112"/>
                </a:lnTo>
                <a:lnTo>
                  <a:pt x="12994" y="4161"/>
                </a:lnTo>
                <a:lnTo>
                  <a:pt x="13067" y="4210"/>
                </a:lnTo>
                <a:lnTo>
                  <a:pt x="13262" y="4258"/>
                </a:lnTo>
                <a:lnTo>
                  <a:pt x="13456" y="4307"/>
                </a:lnTo>
                <a:lnTo>
                  <a:pt x="13894" y="4331"/>
                </a:lnTo>
                <a:lnTo>
                  <a:pt x="14697" y="4356"/>
                </a:lnTo>
                <a:lnTo>
                  <a:pt x="15500" y="4356"/>
                </a:lnTo>
                <a:lnTo>
                  <a:pt x="15889" y="4331"/>
                </a:lnTo>
                <a:lnTo>
                  <a:pt x="16279" y="4283"/>
                </a:lnTo>
                <a:lnTo>
                  <a:pt x="16254" y="5061"/>
                </a:lnTo>
                <a:lnTo>
                  <a:pt x="16279" y="5864"/>
                </a:lnTo>
                <a:lnTo>
                  <a:pt x="16303" y="6643"/>
                </a:lnTo>
                <a:lnTo>
                  <a:pt x="16303" y="7422"/>
                </a:lnTo>
                <a:lnTo>
                  <a:pt x="16279" y="9319"/>
                </a:lnTo>
                <a:lnTo>
                  <a:pt x="16254" y="10268"/>
                </a:lnTo>
                <a:lnTo>
                  <a:pt x="16254" y="11242"/>
                </a:lnTo>
                <a:lnTo>
                  <a:pt x="16303" y="13140"/>
                </a:lnTo>
                <a:lnTo>
                  <a:pt x="16352" y="15062"/>
                </a:lnTo>
                <a:lnTo>
                  <a:pt x="16327" y="15962"/>
                </a:lnTo>
                <a:lnTo>
                  <a:pt x="16327" y="16887"/>
                </a:lnTo>
                <a:lnTo>
                  <a:pt x="16327" y="17738"/>
                </a:lnTo>
                <a:lnTo>
                  <a:pt x="16303" y="18152"/>
                </a:lnTo>
                <a:lnTo>
                  <a:pt x="16254" y="18590"/>
                </a:lnTo>
                <a:lnTo>
                  <a:pt x="15889" y="18614"/>
                </a:lnTo>
                <a:lnTo>
                  <a:pt x="15549" y="18639"/>
                </a:lnTo>
                <a:lnTo>
                  <a:pt x="11923" y="18639"/>
                </a:lnTo>
                <a:lnTo>
                  <a:pt x="9733" y="18614"/>
                </a:lnTo>
                <a:lnTo>
                  <a:pt x="7641" y="18566"/>
                </a:lnTo>
                <a:lnTo>
                  <a:pt x="5524" y="18517"/>
                </a:lnTo>
                <a:lnTo>
                  <a:pt x="4453" y="18517"/>
                </a:lnTo>
                <a:lnTo>
                  <a:pt x="3383" y="18566"/>
                </a:lnTo>
                <a:lnTo>
                  <a:pt x="2701" y="18566"/>
                </a:lnTo>
                <a:lnTo>
                  <a:pt x="2361" y="18590"/>
                </a:lnTo>
                <a:lnTo>
                  <a:pt x="2020" y="18639"/>
                </a:lnTo>
                <a:lnTo>
                  <a:pt x="1971" y="18590"/>
                </a:lnTo>
                <a:lnTo>
                  <a:pt x="1923" y="18517"/>
                </a:lnTo>
                <a:lnTo>
                  <a:pt x="1850" y="18493"/>
                </a:lnTo>
                <a:lnTo>
                  <a:pt x="1777" y="18493"/>
                </a:lnTo>
                <a:lnTo>
                  <a:pt x="1704" y="18298"/>
                </a:lnTo>
                <a:lnTo>
                  <a:pt x="1679" y="18103"/>
                </a:lnTo>
                <a:lnTo>
                  <a:pt x="1704" y="18030"/>
                </a:lnTo>
                <a:lnTo>
                  <a:pt x="1704" y="17957"/>
                </a:lnTo>
                <a:lnTo>
                  <a:pt x="1679" y="17884"/>
                </a:lnTo>
                <a:lnTo>
                  <a:pt x="1631" y="17811"/>
                </a:lnTo>
                <a:lnTo>
                  <a:pt x="1631" y="17398"/>
                </a:lnTo>
                <a:lnTo>
                  <a:pt x="1631" y="17009"/>
                </a:lnTo>
                <a:lnTo>
                  <a:pt x="1679" y="16133"/>
                </a:lnTo>
                <a:lnTo>
                  <a:pt x="1728" y="15281"/>
                </a:lnTo>
                <a:lnTo>
                  <a:pt x="1728" y="15086"/>
                </a:lnTo>
                <a:lnTo>
                  <a:pt x="1777" y="15038"/>
                </a:lnTo>
                <a:lnTo>
                  <a:pt x="1801" y="14965"/>
                </a:lnTo>
                <a:lnTo>
                  <a:pt x="1777" y="14916"/>
                </a:lnTo>
                <a:lnTo>
                  <a:pt x="1728" y="14843"/>
                </a:lnTo>
                <a:lnTo>
                  <a:pt x="1728" y="13018"/>
                </a:lnTo>
                <a:lnTo>
                  <a:pt x="1801" y="12945"/>
                </a:lnTo>
                <a:lnTo>
                  <a:pt x="1825" y="12848"/>
                </a:lnTo>
                <a:lnTo>
                  <a:pt x="1825" y="12775"/>
                </a:lnTo>
                <a:lnTo>
                  <a:pt x="1801" y="12726"/>
                </a:lnTo>
                <a:lnTo>
                  <a:pt x="1728" y="12677"/>
                </a:lnTo>
                <a:lnTo>
                  <a:pt x="1728" y="11071"/>
                </a:lnTo>
                <a:lnTo>
                  <a:pt x="1752" y="11023"/>
                </a:lnTo>
                <a:lnTo>
                  <a:pt x="1777" y="10974"/>
                </a:lnTo>
                <a:lnTo>
                  <a:pt x="1752" y="10925"/>
                </a:lnTo>
                <a:lnTo>
                  <a:pt x="1728" y="10852"/>
                </a:lnTo>
                <a:lnTo>
                  <a:pt x="1752" y="10049"/>
                </a:lnTo>
                <a:lnTo>
                  <a:pt x="1825" y="7373"/>
                </a:lnTo>
                <a:lnTo>
                  <a:pt x="1874" y="6059"/>
                </a:lnTo>
                <a:lnTo>
                  <a:pt x="1947" y="4721"/>
                </a:lnTo>
                <a:lnTo>
                  <a:pt x="1971" y="4137"/>
                </a:lnTo>
                <a:lnTo>
                  <a:pt x="1971" y="3553"/>
                </a:lnTo>
                <a:lnTo>
                  <a:pt x="1947" y="2969"/>
                </a:lnTo>
                <a:lnTo>
                  <a:pt x="1898" y="2360"/>
                </a:lnTo>
                <a:lnTo>
                  <a:pt x="1874" y="1825"/>
                </a:lnTo>
                <a:lnTo>
                  <a:pt x="1825" y="1290"/>
                </a:lnTo>
                <a:lnTo>
                  <a:pt x="1752" y="925"/>
                </a:lnTo>
                <a:lnTo>
                  <a:pt x="1728" y="755"/>
                </a:lnTo>
                <a:lnTo>
                  <a:pt x="1704" y="560"/>
                </a:lnTo>
                <a:lnTo>
                  <a:pt x="2142" y="609"/>
                </a:lnTo>
                <a:lnTo>
                  <a:pt x="2580" y="609"/>
                </a:lnTo>
                <a:lnTo>
                  <a:pt x="3456" y="584"/>
                </a:lnTo>
                <a:lnTo>
                  <a:pt x="5135" y="511"/>
                </a:lnTo>
                <a:lnTo>
                  <a:pt x="5986" y="487"/>
                </a:lnTo>
                <a:lnTo>
                  <a:pt x="6813" y="463"/>
                </a:lnTo>
                <a:close/>
                <a:moveTo>
                  <a:pt x="1120" y="17544"/>
                </a:moveTo>
                <a:lnTo>
                  <a:pt x="1144" y="17982"/>
                </a:lnTo>
                <a:lnTo>
                  <a:pt x="974" y="18176"/>
                </a:lnTo>
                <a:lnTo>
                  <a:pt x="803" y="18371"/>
                </a:lnTo>
                <a:lnTo>
                  <a:pt x="682" y="18517"/>
                </a:lnTo>
                <a:lnTo>
                  <a:pt x="584" y="18663"/>
                </a:lnTo>
                <a:lnTo>
                  <a:pt x="536" y="18858"/>
                </a:lnTo>
                <a:lnTo>
                  <a:pt x="536" y="19028"/>
                </a:lnTo>
                <a:lnTo>
                  <a:pt x="536" y="19052"/>
                </a:lnTo>
                <a:lnTo>
                  <a:pt x="584" y="19052"/>
                </a:lnTo>
                <a:lnTo>
                  <a:pt x="779" y="18955"/>
                </a:lnTo>
                <a:lnTo>
                  <a:pt x="949" y="18809"/>
                </a:lnTo>
                <a:lnTo>
                  <a:pt x="1266" y="18468"/>
                </a:lnTo>
                <a:lnTo>
                  <a:pt x="1339" y="18663"/>
                </a:lnTo>
                <a:lnTo>
                  <a:pt x="1412" y="18833"/>
                </a:lnTo>
                <a:lnTo>
                  <a:pt x="1168" y="19150"/>
                </a:lnTo>
                <a:lnTo>
                  <a:pt x="901" y="19539"/>
                </a:lnTo>
                <a:lnTo>
                  <a:pt x="657" y="19928"/>
                </a:lnTo>
                <a:lnTo>
                  <a:pt x="584" y="19685"/>
                </a:lnTo>
                <a:lnTo>
                  <a:pt x="560" y="19466"/>
                </a:lnTo>
                <a:lnTo>
                  <a:pt x="511" y="18979"/>
                </a:lnTo>
                <a:lnTo>
                  <a:pt x="511" y="18468"/>
                </a:lnTo>
                <a:lnTo>
                  <a:pt x="536" y="17982"/>
                </a:lnTo>
                <a:lnTo>
                  <a:pt x="657" y="17909"/>
                </a:lnTo>
                <a:lnTo>
                  <a:pt x="779" y="17836"/>
                </a:lnTo>
                <a:lnTo>
                  <a:pt x="974" y="17665"/>
                </a:lnTo>
                <a:lnTo>
                  <a:pt x="1120" y="17544"/>
                </a:lnTo>
                <a:close/>
                <a:moveTo>
                  <a:pt x="15451" y="19101"/>
                </a:moveTo>
                <a:lnTo>
                  <a:pt x="15427" y="19296"/>
                </a:lnTo>
                <a:lnTo>
                  <a:pt x="15427" y="19490"/>
                </a:lnTo>
                <a:lnTo>
                  <a:pt x="15451" y="19904"/>
                </a:lnTo>
                <a:lnTo>
                  <a:pt x="15086" y="19953"/>
                </a:lnTo>
                <a:lnTo>
                  <a:pt x="15086" y="19953"/>
                </a:lnTo>
                <a:lnTo>
                  <a:pt x="15159" y="19734"/>
                </a:lnTo>
                <a:lnTo>
                  <a:pt x="15257" y="19417"/>
                </a:lnTo>
                <a:lnTo>
                  <a:pt x="15281" y="19271"/>
                </a:lnTo>
                <a:lnTo>
                  <a:pt x="15281" y="19101"/>
                </a:lnTo>
                <a:close/>
                <a:moveTo>
                  <a:pt x="15062" y="19101"/>
                </a:moveTo>
                <a:lnTo>
                  <a:pt x="14989" y="19174"/>
                </a:lnTo>
                <a:lnTo>
                  <a:pt x="14940" y="19271"/>
                </a:lnTo>
                <a:lnTo>
                  <a:pt x="14867" y="19442"/>
                </a:lnTo>
                <a:lnTo>
                  <a:pt x="14721" y="19782"/>
                </a:lnTo>
                <a:lnTo>
                  <a:pt x="14600" y="20026"/>
                </a:lnTo>
                <a:lnTo>
                  <a:pt x="14357" y="20050"/>
                </a:lnTo>
                <a:lnTo>
                  <a:pt x="14357" y="20050"/>
                </a:lnTo>
                <a:lnTo>
                  <a:pt x="14454" y="19758"/>
                </a:lnTo>
                <a:lnTo>
                  <a:pt x="14503" y="19563"/>
                </a:lnTo>
                <a:lnTo>
                  <a:pt x="14551" y="19344"/>
                </a:lnTo>
                <a:lnTo>
                  <a:pt x="14575" y="19198"/>
                </a:lnTo>
                <a:lnTo>
                  <a:pt x="14551" y="19125"/>
                </a:lnTo>
                <a:lnTo>
                  <a:pt x="15062" y="19101"/>
                </a:lnTo>
                <a:close/>
                <a:moveTo>
                  <a:pt x="9782" y="19052"/>
                </a:moveTo>
                <a:lnTo>
                  <a:pt x="9660" y="19296"/>
                </a:lnTo>
                <a:lnTo>
                  <a:pt x="9563" y="19563"/>
                </a:lnTo>
                <a:lnTo>
                  <a:pt x="9490" y="19831"/>
                </a:lnTo>
                <a:lnTo>
                  <a:pt x="9441" y="20074"/>
                </a:lnTo>
                <a:lnTo>
                  <a:pt x="9028" y="20074"/>
                </a:lnTo>
                <a:lnTo>
                  <a:pt x="9125" y="19831"/>
                </a:lnTo>
                <a:lnTo>
                  <a:pt x="9174" y="19636"/>
                </a:lnTo>
                <a:lnTo>
                  <a:pt x="9320" y="19344"/>
                </a:lnTo>
                <a:lnTo>
                  <a:pt x="9368" y="19174"/>
                </a:lnTo>
                <a:lnTo>
                  <a:pt x="9393" y="19101"/>
                </a:lnTo>
                <a:lnTo>
                  <a:pt x="9368" y="19052"/>
                </a:lnTo>
                <a:close/>
                <a:moveTo>
                  <a:pt x="10780" y="19077"/>
                </a:moveTo>
                <a:lnTo>
                  <a:pt x="10609" y="19296"/>
                </a:lnTo>
                <a:lnTo>
                  <a:pt x="10439" y="19539"/>
                </a:lnTo>
                <a:lnTo>
                  <a:pt x="10366" y="19685"/>
                </a:lnTo>
                <a:lnTo>
                  <a:pt x="10317" y="19807"/>
                </a:lnTo>
                <a:lnTo>
                  <a:pt x="10269" y="19953"/>
                </a:lnTo>
                <a:lnTo>
                  <a:pt x="10269" y="20074"/>
                </a:lnTo>
                <a:lnTo>
                  <a:pt x="9904" y="20074"/>
                </a:lnTo>
                <a:lnTo>
                  <a:pt x="9904" y="19977"/>
                </a:lnTo>
                <a:lnTo>
                  <a:pt x="9977" y="19734"/>
                </a:lnTo>
                <a:lnTo>
                  <a:pt x="10050" y="19515"/>
                </a:lnTo>
                <a:lnTo>
                  <a:pt x="10147" y="19320"/>
                </a:lnTo>
                <a:lnTo>
                  <a:pt x="10196" y="19198"/>
                </a:lnTo>
                <a:lnTo>
                  <a:pt x="10220" y="19077"/>
                </a:lnTo>
                <a:close/>
                <a:moveTo>
                  <a:pt x="9101" y="19028"/>
                </a:moveTo>
                <a:lnTo>
                  <a:pt x="9003" y="19150"/>
                </a:lnTo>
                <a:lnTo>
                  <a:pt x="8930" y="19271"/>
                </a:lnTo>
                <a:lnTo>
                  <a:pt x="8809" y="19466"/>
                </a:lnTo>
                <a:lnTo>
                  <a:pt x="8736" y="19685"/>
                </a:lnTo>
                <a:lnTo>
                  <a:pt x="8638" y="19880"/>
                </a:lnTo>
                <a:lnTo>
                  <a:pt x="8614" y="19977"/>
                </a:lnTo>
                <a:lnTo>
                  <a:pt x="8565" y="20074"/>
                </a:lnTo>
                <a:lnTo>
                  <a:pt x="8079" y="20099"/>
                </a:lnTo>
                <a:lnTo>
                  <a:pt x="8103" y="19953"/>
                </a:lnTo>
                <a:lnTo>
                  <a:pt x="8176" y="19734"/>
                </a:lnTo>
                <a:lnTo>
                  <a:pt x="8273" y="19490"/>
                </a:lnTo>
                <a:lnTo>
                  <a:pt x="8395" y="19296"/>
                </a:lnTo>
                <a:lnTo>
                  <a:pt x="8468" y="19150"/>
                </a:lnTo>
                <a:lnTo>
                  <a:pt x="8517" y="19028"/>
                </a:lnTo>
                <a:close/>
                <a:moveTo>
                  <a:pt x="10926" y="19077"/>
                </a:moveTo>
                <a:lnTo>
                  <a:pt x="10999" y="19101"/>
                </a:lnTo>
                <a:lnTo>
                  <a:pt x="11631" y="19101"/>
                </a:lnTo>
                <a:lnTo>
                  <a:pt x="11510" y="19247"/>
                </a:lnTo>
                <a:lnTo>
                  <a:pt x="11412" y="19393"/>
                </a:lnTo>
                <a:lnTo>
                  <a:pt x="11266" y="19685"/>
                </a:lnTo>
                <a:lnTo>
                  <a:pt x="11193" y="19880"/>
                </a:lnTo>
                <a:lnTo>
                  <a:pt x="11169" y="20001"/>
                </a:lnTo>
                <a:lnTo>
                  <a:pt x="11145" y="20099"/>
                </a:lnTo>
                <a:lnTo>
                  <a:pt x="11047" y="20099"/>
                </a:lnTo>
                <a:lnTo>
                  <a:pt x="10609" y="20074"/>
                </a:lnTo>
                <a:lnTo>
                  <a:pt x="10658" y="19831"/>
                </a:lnTo>
                <a:lnTo>
                  <a:pt x="10731" y="19588"/>
                </a:lnTo>
                <a:lnTo>
                  <a:pt x="10926" y="19077"/>
                </a:lnTo>
                <a:close/>
                <a:moveTo>
                  <a:pt x="14357" y="19125"/>
                </a:moveTo>
                <a:lnTo>
                  <a:pt x="14308" y="19198"/>
                </a:lnTo>
                <a:lnTo>
                  <a:pt x="14186" y="19393"/>
                </a:lnTo>
                <a:lnTo>
                  <a:pt x="14113" y="19563"/>
                </a:lnTo>
                <a:lnTo>
                  <a:pt x="14016" y="19782"/>
                </a:lnTo>
                <a:lnTo>
                  <a:pt x="13919" y="20001"/>
                </a:lnTo>
                <a:lnTo>
                  <a:pt x="13870" y="20074"/>
                </a:lnTo>
                <a:lnTo>
                  <a:pt x="13335" y="20099"/>
                </a:lnTo>
                <a:lnTo>
                  <a:pt x="13432" y="19880"/>
                </a:lnTo>
                <a:lnTo>
                  <a:pt x="13529" y="19685"/>
                </a:lnTo>
                <a:lnTo>
                  <a:pt x="13651" y="19393"/>
                </a:lnTo>
                <a:lnTo>
                  <a:pt x="13675" y="19344"/>
                </a:lnTo>
                <a:lnTo>
                  <a:pt x="13675" y="19271"/>
                </a:lnTo>
                <a:lnTo>
                  <a:pt x="13675" y="19198"/>
                </a:lnTo>
                <a:lnTo>
                  <a:pt x="13675" y="19150"/>
                </a:lnTo>
                <a:lnTo>
                  <a:pt x="13700" y="19125"/>
                </a:lnTo>
                <a:close/>
                <a:moveTo>
                  <a:pt x="7665" y="18979"/>
                </a:moveTo>
                <a:lnTo>
                  <a:pt x="8200" y="19004"/>
                </a:lnTo>
                <a:lnTo>
                  <a:pt x="8079" y="19125"/>
                </a:lnTo>
                <a:lnTo>
                  <a:pt x="8006" y="19271"/>
                </a:lnTo>
                <a:lnTo>
                  <a:pt x="7884" y="19490"/>
                </a:lnTo>
                <a:lnTo>
                  <a:pt x="7738" y="19782"/>
                </a:lnTo>
                <a:lnTo>
                  <a:pt x="7689" y="19953"/>
                </a:lnTo>
                <a:lnTo>
                  <a:pt x="7689" y="20099"/>
                </a:lnTo>
                <a:lnTo>
                  <a:pt x="6984" y="20123"/>
                </a:lnTo>
                <a:lnTo>
                  <a:pt x="7057" y="19977"/>
                </a:lnTo>
                <a:lnTo>
                  <a:pt x="7130" y="19831"/>
                </a:lnTo>
                <a:lnTo>
                  <a:pt x="7324" y="19563"/>
                </a:lnTo>
                <a:lnTo>
                  <a:pt x="7519" y="19271"/>
                </a:lnTo>
                <a:lnTo>
                  <a:pt x="7592" y="19125"/>
                </a:lnTo>
                <a:lnTo>
                  <a:pt x="7665" y="18979"/>
                </a:lnTo>
                <a:close/>
                <a:moveTo>
                  <a:pt x="11996" y="19101"/>
                </a:moveTo>
                <a:lnTo>
                  <a:pt x="12556" y="19125"/>
                </a:lnTo>
                <a:lnTo>
                  <a:pt x="12483" y="19223"/>
                </a:lnTo>
                <a:lnTo>
                  <a:pt x="12410" y="19320"/>
                </a:lnTo>
                <a:lnTo>
                  <a:pt x="12313" y="19563"/>
                </a:lnTo>
                <a:lnTo>
                  <a:pt x="12240" y="19855"/>
                </a:lnTo>
                <a:lnTo>
                  <a:pt x="12167" y="20123"/>
                </a:lnTo>
                <a:lnTo>
                  <a:pt x="11558" y="20099"/>
                </a:lnTo>
                <a:lnTo>
                  <a:pt x="11583" y="19953"/>
                </a:lnTo>
                <a:lnTo>
                  <a:pt x="11656" y="19807"/>
                </a:lnTo>
                <a:lnTo>
                  <a:pt x="11802" y="19563"/>
                </a:lnTo>
                <a:lnTo>
                  <a:pt x="11899" y="19369"/>
                </a:lnTo>
                <a:lnTo>
                  <a:pt x="11948" y="19247"/>
                </a:lnTo>
                <a:lnTo>
                  <a:pt x="11996" y="19101"/>
                </a:lnTo>
                <a:close/>
                <a:moveTo>
                  <a:pt x="13602" y="19125"/>
                </a:moveTo>
                <a:lnTo>
                  <a:pt x="13505" y="19174"/>
                </a:lnTo>
                <a:lnTo>
                  <a:pt x="13408" y="19247"/>
                </a:lnTo>
                <a:lnTo>
                  <a:pt x="13286" y="19393"/>
                </a:lnTo>
                <a:lnTo>
                  <a:pt x="13164" y="19539"/>
                </a:lnTo>
                <a:lnTo>
                  <a:pt x="13018" y="19831"/>
                </a:lnTo>
                <a:lnTo>
                  <a:pt x="12921" y="20123"/>
                </a:lnTo>
                <a:lnTo>
                  <a:pt x="12580" y="20123"/>
                </a:lnTo>
                <a:lnTo>
                  <a:pt x="12653" y="19807"/>
                </a:lnTo>
                <a:lnTo>
                  <a:pt x="12751" y="19490"/>
                </a:lnTo>
                <a:lnTo>
                  <a:pt x="12848" y="19150"/>
                </a:lnTo>
                <a:lnTo>
                  <a:pt x="12848" y="19125"/>
                </a:lnTo>
                <a:close/>
                <a:moveTo>
                  <a:pt x="6813" y="18955"/>
                </a:moveTo>
                <a:lnTo>
                  <a:pt x="7324" y="18979"/>
                </a:lnTo>
                <a:lnTo>
                  <a:pt x="7203" y="19101"/>
                </a:lnTo>
                <a:lnTo>
                  <a:pt x="7081" y="19223"/>
                </a:lnTo>
                <a:lnTo>
                  <a:pt x="6886" y="19515"/>
                </a:lnTo>
                <a:lnTo>
                  <a:pt x="6716" y="19831"/>
                </a:lnTo>
                <a:lnTo>
                  <a:pt x="6619" y="20147"/>
                </a:lnTo>
                <a:lnTo>
                  <a:pt x="6303" y="20147"/>
                </a:lnTo>
                <a:lnTo>
                  <a:pt x="6351" y="20001"/>
                </a:lnTo>
                <a:lnTo>
                  <a:pt x="6400" y="19855"/>
                </a:lnTo>
                <a:lnTo>
                  <a:pt x="6424" y="19685"/>
                </a:lnTo>
                <a:lnTo>
                  <a:pt x="6497" y="19539"/>
                </a:lnTo>
                <a:lnTo>
                  <a:pt x="6643" y="19247"/>
                </a:lnTo>
                <a:lnTo>
                  <a:pt x="6813" y="18955"/>
                </a:lnTo>
                <a:close/>
                <a:moveTo>
                  <a:pt x="6376" y="18955"/>
                </a:moveTo>
                <a:lnTo>
                  <a:pt x="6230" y="19198"/>
                </a:lnTo>
                <a:lnTo>
                  <a:pt x="6132" y="19417"/>
                </a:lnTo>
                <a:lnTo>
                  <a:pt x="6059" y="19588"/>
                </a:lnTo>
                <a:lnTo>
                  <a:pt x="5962" y="19782"/>
                </a:lnTo>
                <a:lnTo>
                  <a:pt x="5913" y="19977"/>
                </a:lnTo>
                <a:lnTo>
                  <a:pt x="5913" y="20074"/>
                </a:lnTo>
                <a:lnTo>
                  <a:pt x="5938" y="20172"/>
                </a:lnTo>
                <a:lnTo>
                  <a:pt x="5086" y="20220"/>
                </a:lnTo>
                <a:lnTo>
                  <a:pt x="5208" y="19977"/>
                </a:lnTo>
                <a:lnTo>
                  <a:pt x="5329" y="19734"/>
                </a:lnTo>
                <a:lnTo>
                  <a:pt x="5573" y="19320"/>
                </a:lnTo>
                <a:lnTo>
                  <a:pt x="5670" y="19150"/>
                </a:lnTo>
                <a:lnTo>
                  <a:pt x="5743" y="19052"/>
                </a:lnTo>
                <a:lnTo>
                  <a:pt x="5743" y="19004"/>
                </a:lnTo>
                <a:lnTo>
                  <a:pt x="5719" y="18955"/>
                </a:lnTo>
                <a:close/>
                <a:moveTo>
                  <a:pt x="5475" y="18955"/>
                </a:moveTo>
                <a:lnTo>
                  <a:pt x="5305" y="19125"/>
                </a:lnTo>
                <a:lnTo>
                  <a:pt x="5183" y="19296"/>
                </a:lnTo>
                <a:lnTo>
                  <a:pt x="4964" y="19685"/>
                </a:lnTo>
                <a:lnTo>
                  <a:pt x="4818" y="19953"/>
                </a:lnTo>
                <a:lnTo>
                  <a:pt x="4745" y="20099"/>
                </a:lnTo>
                <a:lnTo>
                  <a:pt x="4745" y="20220"/>
                </a:lnTo>
                <a:lnTo>
                  <a:pt x="4210" y="20269"/>
                </a:lnTo>
                <a:lnTo>
                  <a:pt x="4234" y="20196"/>
                </a:lnTo>
                <a:lnTo>
                  <a:pt x="4332" y="19953"/>
                </a:lnTo>
                <a:lnTo>
                  <a:pt x="4429" y="19709"/>
                </a:lnTo>
                <a:lnTo>
                  <a:pt x="4624" y="19369"/>
                </a:lnTo>
                <a:lnTo>
                  <a:pt x="4672" y="19271"/>
                </a:lnTo>
                <a:lnTo>
                  <a:pt x="4697" y="19198"/>
                </a:lnTo>
                <a:lnTo>
                  <a:pt x="4697" y="19101"/>
                </a:lnTo>
                <a:lnTo>
                  <a:pt x="4672" y="19004"/>
                </a:lnTo>
                <a:lnTo>
                  <a:pt x="4551" y="19004"/>
                </a:lnTo>
                <a:lnTo>
                  <a:pt x="4453" y="19077"/>
                </a:lnTo>
                <a:lnTo>
                  <a:pt x="4356" y="19150"/>
                </a:lnTo>
                <a:lnTo>
                  <a:pt x="4259" y="19271"/>
                </a:lnTo>
                <a:lnTo>
                  <a:pt x="4113" y="19490"/>
                </a:lnTo>
                <a:lnTo>
                  <a:pt x="4015" y="19709"/>
                </a:lnTo>
                <a:lnTo>
                  <a:pt x="3869" y="19977"/>
                </a:lnTo>
                <a:lnTo>
                  <a:pt x="3821" y="20123"/>
                </a:lnTo>
                <a:lnTo>
                  <a:pt x="3796" y="20293"/>
                </a:lnTo>
                <a:lnTo>
                  <a:pt x="3358" y="20318"/>
                </a:lnTo>
                <a:lnTo>
                  <a:pt x="3383" y="20172"/>
                </a:lnTo>
                <a:lnTo>
                  <a:pt x="3456" y="19928"/>
                </a:lnTo>
                <a:lnTo>
                  <a:pt x="3553" y="19709"/>
                </a:lnTo>
                <a:lnTo>
                  <a:pt x="3748" y="19320"/>
                </a:lnTo>
                <a:lnTo>
                  <a:pt x="3967" y="18955"/>
                </a:lnTo>
                <a:close/>
                <a:moveTo>
                  <a:pt x="1850" y="19028"/>
                </a:moveTo>
                <a:lnTo>
                  <a:pt x="2166" y="19052"/>
                </a:lnTo>
                <a:lnTo>
                  <a:pt x="2507" y="19052"/>
                </a:lnTo>
                <a:lnTo>
                  <a:pt x="2239" y="19393"/>
                </a:lnTo>
                <a:lnTo>
                  <a:pt x="1971" y="19758"/>
                </a:lnTo>
                <a:lnTo>
                  <a:pt x="1777" y="20099"/>
                </a:lnTo>
                <a:lnTo>
                  <a:pt x="1704" y="20245"/>
                </a:lnTo>
                <a:lnTo>
                  <a:pt x="1655" y="20366"/>
                </a:lnTo>
                <a:lnTo>
                  <a:pt x="1558" y="20366"/>
                </a:lnTo>
                <a:lnTo>
                  <a:pt x="1217" y="20342"/>
                </a:lnTo>
                <a:lnTo>
                  <a:pt x="876" y="20318"/>
                </a:lnTo>
                <a:lnTo>
                  <a:pt x="1144" y="20001"/>
                </a:lnTo>
                <a:lnTo>
                  <a:pt x="1363" y="19685"/>
                </a:lnTo>
                <a:lnTo>
                  <a:pt x="1606" y="19344"/>
                </a:lnTo>
                <a:lnTo>
                  <a:pt x="1850" y="19028"/>
                </a:lnTo>
                <a:close/>
                <a:moveTo>
                  <a:pt x="3675" y="18955"/>
                </a:moveTo>
                <a:lnTo>
                  <a:pt x="3553" y="19077"/>
                </a:lnTo>
                <a:lnTo>
                  <a:pt x="3431" y="19223"/>
                </a:lnTo>
                <a:lnTo>
                  <a:pt x="3261" y="19539"/>
                </a:lnTo>
                <a:lnTo>
                  <a:pt x="3164" y="19709"/>
                </a:lnTo>
                <a:lnTo>
                  <a:pt x="3066" y="19904"/>
                </a:lnTo>
                <a:lnTo>
                  <a:pt x="3018" y="20123"/>
                </a:lnTo>
                <a:lnTo>
                  <a:pt x="2993" y="20220"/>
                </a:lnTo>
                <a:lnTo>
                  <a:pt x="2993" y="20342"/>
                </a:lnTo>
                <a:lnTo>
                  <a:pt x="2044" y="20391"/>
                </a:lnTo>
                <a:lnTo>
                  <a:pt x="2239" y="20123"/>
                </a:lnTo>
                <a:lnTo>
                  <a:pt x="2361" y="19928"/>
                </a:lnTo>
                <a:lnTo>
                  <a:pt x="2677" y="19442"/>
                </a:lnTo>
                <a:lnTo>
                  <a:pt x="2872" y="19198"/>
                </a:lnTo>
                <a:lnTo>
                  <a:pt x="2969" y="19101"/>
                </a:lnTo>
                <a:lnTo>
                  <a:pt x="3066" y="19004"/>
                </a:lnTo>
                <a:lnTo>
                  <a:pt x="3675" y="18955"/>
                </a:lnTo>
                <a:close/>
                <a:moveTo>
                  <a:pt x="6643" y="0"/>
                </a:moveTo>
                <a:lnTo>
                  <a:pt x="5792" y="25"/>
                </a:lnTo>
                <a:lnTo>
                  <a:pt x="4940" y="49"/>
                </a:lnTo>
                <a:lnTo>
                  <a:pt x="3261" y="146"/>
                </a:lnTo>
                <a:lnTo>
                  <a:pt x="2093" y="195"/>
                </a:lnTo>
                <a:lnTo>
                  <a:pt x="1898" y="195"/>
                </a:lnTo>
                <a:lnTo>
                  <a:pt x="1704" y="244"/>
                </a:lnTo>
                <a:lnTo>
                  <a:pt x="1655" y="219"/>
                </a:lnTo>
                <a:lnTo>
                  <a:pt x="1582" y="195"/>
                </a:lnTo>
                <a:lnTo>
                  <a:pt x="1509" y="219"/>
                </a:lnTo>
                <a:lnTo>
                  <a:pt x="1460" y="268"/>
                </a:lnTo>
                <a:lnTo>
                  <a:pt x="1412" y="390"/>
                </a:lnTo>
                <a:lnTo>
                  <a:pt x="1363" y="511"/>
                </a:lnTo>
                <a:lnTo>
                  <a:pt x="1339" y="755"/>
                </a:lnTo>
                <a:lnTo>
                  <a:pt x="1339" y="1047"/>
                </a:lnTo>
                <a:lnTo>
                  <a:pt x="1387" y="1314"/>
                </a:lnTo>
                <a:lnTo>
                  <a:pt x="1217" y="1290"/>
                </a:lnTo>
                <a:lnTo>
                  <a:pt x="1047" y="1290"/>
                </a:lnTo>
                <a:lnTo>
                  <a:pt x="730" y="1314"/>
                </a:lnTo>
                <a:lnTo>
                  <a:pt x="560" y="1314"/>
                </a:lnTo>
                <a:lnTo>
                  <a:pt x="365" y="1338"/>
                </a:lnTo>
                <a:lnTo>
                  <a:pt x="268" y="1363"/>
                </a:lnTo>
                <a:lnTo>
                  <a:pt x="195" y="1411"/>
                </a:lnTo>
                <a:lnTo>
                  <a:pt x="146" y="1460"/>
                </a:lnTo>
                <a:lnTo>
                  <a:pt x="122" y="1557"/>
                </a:lnTo>
                <a:lnTo>
                  <a:pt x="122" y="1630"/>
                </a:lnTo>
                <a:lnTo>
                  <a:pt x="98" y="1874"/>
                </a:lnTo>
                <a:lnTo>
                  <a:pt x="73" y="2117"/>
                </a:lnTo>
                <a:lnTo>
                  <a:pt x="49" y="2652"/>
                </a:lnTo>
                <a:lnTo>
                  <a:pt x="73" y="3674"/>
                </a:lnTo>
                <a:lnTo>
                  <a:pt x="49" y="4891"/>
                </a:lnTo>
                <a:lnTo>
                  <a:pt x="25" y="6083"/>
                </a:lnTo>
                <a:lnTo>
                  <a:pt x="49" y="6765"/>
                </a:lnTo>
                <a:lnTo>
                  <a:pt x="49" y="7446"/>
                </a:lnTo>
                <a:lnTo>
                  <a:pt x="122" y="8809"/>
                </a:lnTo>
                <a:lnTo>
                  <a:pt x="219" y="10171"/>
                </a:lnTo>
                <a:lnTo>
                  <a:pt x="317" y="11534"/>
                </a:lnTo>
                <a:lnTo>
                  <a:pt x="341" y="12166"/>
                </a:lnTo>
                <a:lnTo>
                  <a:pt x="341" y="12799"/>
                </a:lnTo>
                <a:lnTo>
                  <a:pt x="292" y="14064"/>
                </a:lnTo>
                <a:lnTo>
                  <a:pt x="244" y="15330"/>
                </a:lnTo>
                <a:lnTo>
                  <a:pt x="171" y="16595"/>
                </a:lnTo>
                <a:lnTo>
                  <a:pt x="73" y="17519"/>
                </a:lnTo>
                <a:lnTo>
                  <a:pt x="49" y="17982"/>
                </a:lnTo>
                <a:lnTo>
                  <a:pt x="0" y="18444"/>
                </a:lnTo>
                <a:lnTo>
                  <a:pt x="0" y="18931"/>
                </a:lnTo>
                <a:lnTo>
                  <a:pt x="25" y="19393"/>
                </a:lnTo>
                <a:lnTo>
                  <a:pt x="98" y="19831"/>
                </a:lnTo>
                <a:lnTo>
                  <a:pt x="146" y="20050"/>
                </a:lnTo>
                <a:lnTo>
                  <a:pt x="219" y="20269"/>
                </a:lnTo>
                <a:lnTo>
                  <a:pt x="292" y="20366"/>
                </a:lnTo>
                <a:lnTo>
                  <a:pt x="365" y="20415"/>
                </a:lnTo>
                <a:lnTo>
                  <a:pt x="463" y="20439"/>
                </a:lnTo>
                <a:lnTo>
                  <a:pt x="560" y="20415"/>
                </a:lnTo>
                <a:lnTo>
                  <a:pt x="584" y="20512"/>
                </a:lnTo>
                <a:lnTo>
                  <a:pt x="633" y="20610"/>
                </a:lnTo>
                <a:lnTo>
                  <a:pt x="706" y="20658"/>
                </a:lnTo>
                <a:lnTo>
                  <a:pt x="803" y="20731"/>
                </a:lnTo>
                <a:lnTo>
                  <a:pt x="1047" y="20804"/>
                </a:lnTo>
                <a:lnTo>
                  <a:pt x="1339" y="20853"/>
                </a:lnTo>
                <a:lnTo>
                  <a:pt x="1631" y="20877"/>
                </a:lnTo>
                <a:lnTo>
                  <a:pt x="1923" y="20877"/>
                </a:lnTo>
                <a:lnTo>
                  <a:pt x="2312" y="20853"/>
                </a:lnTo>
                <a:lnTo>
                  <a:pt x="3188" y="20829"/>
                </a:lnTo>
                <a:lnTo>
                  <a:pt x="4064" y="20780"/>
                </a:lnTo>
                <a:lnTo>
                  <a:pt x="5792" y="20683"/>
                </a:lnTo>
                <a:lnTo>
                  <a:pt x="7057" y="20634"/>
                </a:lnTo>
                <a:lnTo>
                  <a:pt x="8346" y="20585"/>
                </a:lnTo>
                <a:lnTo>
                  <a:pt x="9612" y="20585"/>
                </a:lnTo>
                <a:lnTo>
                  <a:pt x="10901" y="20610"/>
                </a:lnTo>
                <a:lnTo>
                  <a:pt x="12240" y="20634"/>
                </a:lnTo>
                <a:lnTo>
                  <a:pt x="12337" y="20658"/>
                </a:lnTo>
                <a:lnTo>
                  <a:pt x="12434" y="20658"/>
                </a:lnTo>
                <a:lnTo>
                  <a:pt x="12483" y="20634"/>
                </a:lnTo>
                <a:lnTo>
                  <a:pt x="13262" y="20634"/>
                </a:lnTo>
                <a:lnTo>
                  <a:pt x="14065" y="20585"/>
                </a:lnTo>
                <a:lnTo>
                  <a:pt x="14843" y="20512"/>
                </a:lnTo>
                <a:lnTo>
                  <a:pt x="15622" y="20391"/>
                </a:lnTo>
                <a:lnTo>
                  <a:pt x="15695" y="20366"/>
                </a:lnTo>
                <a:lnTo>
                  <a:pt x="15743" y="20342"/>
                </a:lnTo>
                <a:lnTo>
                  <a:pt x="15865" y="20318"/>
                </a:lnTo>
                <a:lnTo>
                  <a:pt x="15962" y="20269"/>
                </a:lnTo>
                <a:lnTo>
                  <a:pt x="16035" y="20172"/>
                </a:lnTo>
                <a:lnTo>
                  <a:pt x="16035" y="20123"/>
                </a:lnTo>
                <a:lnTo>
                  <a:pt x="16035" y="20050"/>
                </a:lnTo>
                <a:lnTo>
                  <a:pt x="16011" y="19807"/>
                </a:lnTo>
                <a:lnTo>
                  <a:pt x="15987" y="19563"/>
                </a:lnTo>
                <a:lnTo>
                  <a:pt x="15938" y="19320"/>
                </a:lnTo>
                <a:lnTo>
                  <a:pt x="15938" y="19077"/>
                </a:lnTo>
                <a:lnTo>
                  <a:pt x="16425" y="19028"/>
                </a:lnTo>
                <a:lnTo>
                  <a:pt x="16522" y="18979"/>
                </a:lnTo>
                <a:lnTo>
                  <a:pt x="16619" y="18906"/>
                </a:lnTo>
                <a:lnTo>
                  <a:pt x="16668" y="18833"/>
                </a:lnTo>
                <a:lnTo>
                  <a:pt x="16717" y="18760"/>
                </a:lnTo>
                <a:lnTo>
                  <a:pt x="16790" y="18347"/>
                </a:lnTo>
                <a:lnTo>
                  <a:pt x="16838" y="17933"/>
                </a:lnTo>
                <a:lnTo>
                  <a:pt x="16863" y="17519"/>
                </a:lnTo>
                <a:lnTo>
                  <a:pt x="16863" y="17106"/>
                </a:lnTo>
                <a:lnTo>
                  <a:pt x="16863" y="16254"/>
                </a:lnTo>
                <a:lnTo>
                  <a:pt x="16863" y="15427"/>
                </a:lnTo>
                <a:lnTo>
                  <a:pt x="16838" y="14429"/>
                </a:lnTo>
                <a:lnTo>
                  <a:pt x="16838" y="13432"/>
                </a:lnTo>
                <a:lnTo>
                  <a:pt x="16765" y="11412"/>
                </a:lnTo>
                <a:lnTo>
                  <a:pt x="16765" y="10414"/>
                </a:lnTo>
                <a:lnTo>
                  <a:pt x="16765" y="9417"/>
                </a:lnTo>
                <a:lnTo>
                  <a:pt x="16814" y="7422"/>
                </a:lnTo>
                <a:lnTo>
                  <a:pt x="16814" y="6473"/>
                </a:lnTo>
                <a:lnTo>
                  <a:pt x="16838" y="5499"/>
                </a:lnTo>
                <a:lnTo>
                  <a:pt x="16814" y="5013"/>
                </a:lnTo>
                <a:lnTo>
                  <a:pt x="16765" y="4550"/>
                </a:lnTo>
                <a:lnTo>
                  <a:pt x="16717" y="4064"/>
                </a:lnTo>
                <a:lnTo>
                  <a:pt x="16619" y="3601"/>
                </a:lnTo>
                <a:lnTo>
                  <a:pt x="16595" y="3553"/>
                </a:lnTo>
                <a:lnTo>
                  <a:pt x="16522" y="3504"/>
                </a:lnTo>
                <a:lnTo>
                  <a:pt x="16425" y="3334"/>
                </a:lnTo>
                <a:lnTo>
                  <a:pt x="16303" y="3188"/>
                </a:lnTo>
                <a:lnTo>
                  <a:pt x="16060" y="2896"/>
                </a:lnTo>
                <a:lnTo>
                  <a:pt x="15792" y="2604"/>
                </a:lnTo>
                <a:lnTo>
                  <a:pt x="15524" y="2336"/>
                </a:lnTo>
                <a:lnTo>
                  <a:pt x="14989" y="1801"/>
                </a:lnTo>
                <a:lnTo>
                  <a:pt x="14503" y="1338"/>
                </a:lnTo>
                <a:lnTo>
                  <a:pt x="14259" y="1119"/>
                </a:lnTo>
                <a:lnTo>
                  <a:pt x="14016" y="901"/>
                </a:lnTo>
                <a:lnTo>
                  <a:pt x="13700" y="633"/>
                </a:lnTo>
                <a:lnTo>
                  <a:pt x="13554" y="487"/>
                </a:lnTo>
                <a:lnTo>
                  <a:pt x="13383" y="390"/>
                </a:lnTo>
                <a:lnTo>
                  <a:pt x="13335" y="317"/>
                </a:lnTo>
                <a:lnTo>
                  <a:pt x="13310" y="292"/>
                </a:lnTo>
                <a:lnTo>
                  <a:pt x="13237" y="268"/>
                </a:lnTo>
                <a:lnTo>
                  <a:pt x="13164" y="244"/>
                </a:lnTo>
                <a:lnTo>
                  <a:pt x="9904" y="73"/>
                </a:lnTo>
                <a:lnTo>
                  <a:pt x="8273" y="25"/>
                </a:lnTo>
                <a:lnTo>
                  <a:pt x="664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7"/>
          <p:cNvSpPr/>
          <p:nvPr/>
        </p:nvSpPr>
        <p:spPr>
          <a:xfrm>
            <a:off x="1873073" y="1187664"/>
            <a:ext cx="327822" cy="281978"/>
          </a:xfrm>
          <a:custGeom>
            <a:avLst/>
            <a:gdLst/>
            <a:ahLst/>
            <a:cxnLst/>
            <a:rect l="l" t="t" r="r" b="b"/>
            <a:pathLst>
              <a:path w="17398" h="14965" extrusionOk="0">
                <a:moveTo>
                  <a:pt x="4258" y="12069"/>
                </a:moveTo>
                <a:lnTo>
                  <a:pt x="4599" y="12093"/>
                </a:lnTo>
                <a:lnTo>
                  <a:pt x="4769" y="12093"/>
                </a:lnTo>
                <a:lnTo>
                  <a:pt x="4721" y="12264"/>
                </a:lnTo>
                <a:lnTo>
                  <a:pt x="4672" y="12458"/>
                </a:lnTo>
                <a:lnTo>
                  <a:pt x="4672" y="12580"/>
                </a:lnTo>
                <a:lnTo>
                  <a:pt x="4477" y="12580"/>
                </a:lnTo>
                <a:lnTo>
                  <a:pt x="4307" y="12215"/>
                </a:lnTo>
                <a:lnTo>
                  <a:pt x="4258" y="12069"/>
                </a:lnTo>
                <a:close/>
                <a:moveTo>
                  <a:pt x="3991" y="12069"/>
                </a:moveTo>
                <a:lnTo>
                  <a:pt x="3991" y="12166"/>
                </a:lnTo>
                <a:lnTo>
                  <a:pt x="3991" y="12239"/>
                </a:lnTo>
                <a:lnTo>
                  <a:pt x="4015" y="12434"/>
                </a:lnTo>
                <a:lnTo>
                  <a:pt x="4064" y="12580"/>
                </a:lnTo>
                <a:lnTo>
                  <a:pt x="3553" y="12629"/>
                </a:lnTo>
                <a:lnTo>
                  <a:pt x="3529" y="12531"/>
                </a:lnTo>
                <a:lnTo>
                  <a:pt x="3504" y="12434"/>
                </a:lnTo>
                <a:lnTo>
                  <a:pt x="3480" y="12361"/>
                </a:lnTo>
                <a:lnTo>
                  <a:pt x="3456" y="12118"/>
                </a:lnTo>
                <a:lnTo>
                  <a:pt x="3456" y="12093"/>
                </a:lnTo>
                <a:lnTo>
                  <a:pt x="3991" y="12069"/>
                </a:lnTo>
                <a:close/>
                <a:moveTo>
                  <a:pt x="4940" y="12093"/>
                </a:moveTo>
                <a:lnTo>
                  <a:pt x="5499" y="12166"/>
                </a:lnTo>
                <a:lnTo>
                  <a:pt x="5475" y="12264"/>
                </a:lnTo>
                <a:lnTo>
                  <a:pt x="5451" y="12361"/>
                </a:lnTo>
                <a:lnTo>
                  <a:pt x="5451" y="12483"/>
                </a:lnTo>
                <a:lnTo>
                  <a:pt x="5475" y="12629"/>
                </a:lnTo>
                <a:lnTo>
                  <a:pt x="5378" y="12604"/>
                </a:lnTo>
                <a:lnTo>
                  <a:pt x="5061" y="12604"/>
                </a:lnTo>
                <a:lnTo>
                  <a:pt x="5061" y="12531"/>
                </a:lnTo>
                <a:lnTo>
                  <a:pt x="4988" y="12312"/>
                </a:lnTo>
                <a:lnTo>
                  <a:pt x="4940" y="12093"/>
                </a:lnTo>
                <a:close/>
                <a:moveTo>
                  <a:pt x="13699" y="12069"/>
                </a:moveTo>
                <a:lnTo>
                  <a:pt x="13651" y="12215"/>
                </a:lnTo>
                <a:lnTo>
                  <a:pt x="13602" y="12361"/>
                </a:lnTo>
                <a:lnTo>
                  <a:pt x="13602" y="12653"/>
                </a:lnTo>
                <a:lnTo>
                  <a:pt x="13188" y="12653"/>
                </a:lnTo>
                <a:lnTo>
                  <a:pt x="13115" y="12385"/>
                </a:lnTo>
                <a:lnTo>
                  <a:pt x="13091" y="12093"/>
                </a:lnTo>
                <a:lnTo>
                  <a:pt x="13699" y="12069"/>
                </a:lnTo>
                <a:close/>
                <a:moveTo>
                  <a:pt x="13845" y="12069"/>
                </a:moveTo>
                <a:lnTo>
                  <a:pt x="14381" y="12093"/>
                </a:lnTo>
                <a:lnTo>
                  <a:pt x="14332" y="12215"/>
                </a:lnTo>
                <a:lnTo>
                  <a:pt x="14283" y="12361"/>
                </a:lnTo>
                <a:lnTo>
                  <a:pt x="14283" y="12507"/>
                </a:lnTo>
                <a:lnTo>
                  <a:pt x="14283" y="12677"/>
                </a:lnTo>
                <a:lnTo>
                  <a:pt x="13943" y="12653"/>
                </a:lnTo>
                <a:lnTo>
                  <a:pt x="13943" y="12361"/>
                </a:lnTo>
                <a:lnTo>
                  <a:pt x="13894" y="12215"/>
                </a:lnTo>
                <a:lnTo>
                  <a:pt x="13845" y="12069"/>
                </a:lnTo>
                <a:close/>
                <a:moveTo>
                  <a:pt x="3188" y="12093"/>
                </a:moveTo>
                <a:lnTo>
                  <a:pt x="3139" y="12215"/>
                </a:lnTo>
                <a:lnTo>
                  <a:pt x="3139" y="12434"/>
                </a:lnTo>
                <a:lnTo>
                  <a:pt x="3139" y="12556"/>
                </a:lnTo>
                <a:lnTo>
                  <a:pt x="3164" y="12653"/>
                </a:lnTo>
                <a:lnTo>
                  <a:pt x="2750" y="12726"/>
                </a:lnTo>
                <a:lnTo>
                  <a:pt x="2677" y="12726"/>
                </a:lnTo>
                <a:lnTo>
                  <a:pt x="2701" y="12677"/>
                </a:lnTo>
                <a:lnTo>
                  <a:pt x="2701" y="12629"/>
                </a:lnTo>
                <a:lnTo>
                  <a:pt x="2701" y="12580"/>
                </a:lnTo>
                <a:lnTo>
                  <a:pt x="2653" y="12531"/>
                </a:lnTo>
                <a:lnTo>
                  <a:pt x="2628" y="12458"/>
                </a:lnTo>
                <a:lnTo>
                  <a:pt x="2604" y="12361"/>
                </a:lnTo>
                <a:lnTo>
                  <a:pt x="2580" y="12166"/>
                </a:lnTo>
                <a:lnTo>
                  <a:pt x="3188" y="12093"/>
                </a:lnTo>
                <a:close/>
                <a:moveTo>
                  <a:pt x="5694" y="12215"/>
                </a:moveTo>
                <a:lnTo>
                  <a:pt x="5986" y="12288"/>
                </a:lnTo>
                <a:lnTo>
                  <a:pt x="6278" y="12361"/>
                </a:lnTo>
                <a:lnTo>
                  <a:pt x="6229" y="12507"/>
                </a:lnTo>
                <a:lnTo>
                  <a:pt x="6229" y="12677"/>
                </a:lnTo>
                <a:lnTo>
                  <a:pt x="6229" y="12726"/>
                </a:lnTo>
                <a:lnTo>
                  <a:pt x="5791" y="12653"/>
                </a:lnTo>
                <a:lnTo>
                  <a:pt x="5767" y="12531"/>
                </a:lnTo>
                <a:lnTo>
                  <a:pt x="5743" y="12410"/>
                </a:lnTo>
                <a:lnTo>
                  <a:pt x="5694" y="12215"/>
                </a:lnTo>
                <a:close/>
                <a:moveTo>
                  <a:pt x="13383" y="487"/>
                </a:moveTo>
                <a:lnTo>
                  <a:pt x="13699" y="511"/>
                </a:lnTo>
                <a:lnTo>
                  <a:pt x="14308" y="584"/>
                </a:lnTo>
                <a:lnTo>
                  <a:pt x="14648" y="657"/>
                </a:lnTo>
                <a:lnTo>
                  <a:pt x="14989" y="730"/>
                </a:lnTo>
                <a:lnTo>
                  <a:pt x="15305" y="827"/>
                </a:lnTo>
                <a:lnTo>
                  <a:pt x="15646" y="949"/>
                </a:lnTo>
                <a:lnTo>
                  <a:pt x="15938" y="1095"/>
                </a:lnTo>
                <a:lnTo>
                  <a:pt x="16230" y="1265"/>
                </a:lnTo>
                <a:lnTo>
                  <a:pt x="16498" y="1484"/>
                </a:lnTo>
                <a:lnTo>
                  <a:pt x="16741" y="1728"/>
                </a:lnTo>
                <a:lnTo>
                  <a:pt x="16741" y="1801"/>
                </a:lnTo>
                <a:lnTo>
                  <a:pt x="16790" y="2020"/>
                </a:lnTo>
                <a:lnTo>
                  <a:pt x="16838" y="2214"/>
                </a:lnTo>
                <a:lnTo>
                  <a:pt x="16887" y="2652"/>
                </a:lnTo>
                <a:lnTo>
                  <a:pt x="16887" y="3066"/>
                </a:lnTo>
                <a:lnTo>
                  <a:pt x="16911" y="3504"/>
                </a:lnTo>
                <a:lnTo>
                  <a:pt x="16887" y="4477"/>
                </a:lnTo>
                <a:lnTo>
                  <a:pt x="16863" y="5475"/>
                </a:lnTo>
                <a:lnTo>
                  <a:pt x="16814" y="6983"/>
                </a:lnTo>
                <a:lnTo>
                  <a:pt x="16790" y="8492"/>
                </a:lnTo>
                <a:lnTo>
                  <a:pt x="16838" y="10244"/>
                </a:lnTo>
                <a:lnTo>
                  <a:pt x="16838" y="11120"/>
                </a:lnTo>
                <a:lnTo>
                  <a:pt x="16790" y="11996"/>
                </a:lnTo>
                <a:lnTo>
                  <a:pt x="16473" y="11947"/>
                </a:lnTo>
                <a:lnTo>
                  <a:pt x="16181" y="11874"/>
                </a:lnTo>
                <a:lnTo>
                  <a:pt x="15622" y="11753"/>
                </a:lnTo>
                <a:lnTo>
                  <a:pt x="15354" y="11680"/>
                </a:lnTo>
                <a:lnTo>
                  <a:pt x="15062" y="11655"/>
                </a:lnTo>
                <a:lnTo>
                  <a:pt x="14405" y="11607"/>
                </a:lnTo>
                <a:lnTo>
                  <a:pt x="13724" y="11582"/>
                </a:lnTo>
                <a:lnTo>
                  <a:pt x="13067" y="11607"/>
                </a:lnTo>
                <a:lnTo>
                  <a:pt x="12385" y="11655"/>
                </a:lnTo>
                <a:lnTo>
                  <a:pt x="11850" y="11704"/>
                </a:lnTo>
                <a:lnTo>
                  <a:pt x="11315" y="11801"/>
                </a:lnTo>
                <a:lnTo>
                  <a:pt x="10780" y="11923"/>
                </a:lnTo>
                <a:lnTo>
                  <a:pt x="10269" y="12118"/>
                </a:lnTo>
                <a:lnTo>
                  <a:pt x="10025" y="12215"/>
                </a:lnTo>
                <a:lnTo>
                  <a:pt x="9733" y="12361"/>
                </a:lnTo>
                <a:lnTo>
                  <a:pt x="9417" y="12531"/>
                </a:lnTo>
                <a:lnTo>
                  <a:pt x="9149" y="12726"/>
                </a:lnTo>
                <a:lnTo>
                  <a:pt x="9101" y="11363"/>
                </a:lnTo>
                <a:lnTo>
                  <a:pt x="9052" y="10001"/>
                </a:lnTo>
                <a:lnTo>
                  <a:pt x="8979" y="8662"/>
                </a:lnTo>
                <a:lnTo>
                  <a:pt x="8955" y="7300"/>
                </a:lnTo>
                <a:lnTo>
                  <a:pt x="8955" y="5913"/>
                </a:lnTo>
                <a:lnTo>
                  <a:pt x="8930" y="4526"/>
                </a:lnTo>
                <a:lnTo>
                  <a:pt x="8930" y="3942"/>
                </a:lnTo>
                <a:lnTo>
                  <a:pt x="8930" y="3358"/>
                </a:lnTo>
                <a:lnTo>
                  <a:pt x="8930" y="2774"/>
                </a:lnTo>
                <a:lnTo>
                  <a:pt x="8930" y="2214"/>
                </a:lnTo>
                <a:lnTo>
                  <a:pt x="8930" y="2166"/>
                </a:lnTo>
                <a:lnTo>
                  <a:pt x="9222" y="2020"/>
                </a:lnTo>
                <a:lnTo>
                  <a:pt x="9490" y="1849"/>
                </a:lnTo>
                <a:lnTo>
                  <a:pt x="9758" y="1679"/>
                </a:lnTo>
                <a:lnTo>
                  <a:pt x="10001" y="1533"/>
                </a:lnTo>
                <a:lnTo>
                  <a:pt x="10877" y="1046"/>
                </a:lnTo>
                <a:lnTo>
                  <a:pt x="11339" y="827"/>
                </a:lnTo>
                <a:lnTo>
                  <a:pt x="11777" y="657"/>
                </a:lnTo>
                <a:lnTo>
                  <a:pt x="12069" y="560"/>
                </a:lnTo>
                <a:lnTo>
                  <a:pt x="12385" y="511"/>
                </a:lnTo>
                <a:lnTo>
                  <a:pt x="12702" y="487"/>
                </a:lnTo>
                <a:close/>
                <a:moveTo>
                  <a:pt x="12872" y="12093"/>
                </a:moveTo>
                <a:lnTo>
                  <a:pt x="12823" y="12166"/>
                </a:lnTo>
                <a:lnTo>
                  <a:pt x="12775" y="12264"/>
                </a:lnTo>
                <a:lnTo>
                  <a:pt x="12750" y="12361"/>
                </a:lnTo>
                <a:lnTo>
                  <a:pt x="12750" y="12458"/>
                </a:lnTo>
                <a:lnTo>
                  <a:pt x="12775" y="12677"/>
                </a:lnTo>
                <a:lnTo>
                  <a:pt x="12215" y="12726"/>
                </a:lnTo>
                <a:lnTo>
                  <a:pt x="12215" y="12702"/>
                </a:lnTo>
                <a:lnTo>
                  <a:pt x="12191" y="12629"/>
                </a:lnTo>
                <a:lnTo>
                  <a:pt x="12166" y="12580"/>
                </a:lnTo>
                <a:lnTo>
                  <a:pt x="12166" y="12434"/>
                </a:lnTo>
                <a:lnTo>
                  <a:pt x="12166" y="12191"/>
                </a:lnTo>
                <a:lnTo>
                  <a:pt x="12166" y="12166"/>
                </a:lnTo>
                <a:lnTo>
                  <a:pt x="12677" y="12118"/>
                </a:lnTo>
                <a:lnTo>
                  <a:pt x="12872" y="12093"/>
                </a:lnTo>
                <a:close/>
                <a:moveTo>
                  <a:pt x="14673" y="12093"/>
                </a:moveTo>
                <a:lnTo>
                  <a:pt x="15232" y="12166"/>
                </a:lnTo>
                <a:lnTo>
                  <a:pt x="15184" y="12239"/>
                </a:lnTo>
                <a:lnTo>
                  <a:pt x="15135" y="12312"/>
                </a:lnTo>
                <a:lnTo>
                  <a:pt x="15111" y="12410"/>
                </a:lnTo>
                <a:lnTo>
                  <a:pt x="15111" y="12483"/>
                </a:lnTo>
                <a:lnTo>
                  <a:pt x="15135" y="12629"/>
                </a:lnTo>
                <a:lnTo>
                  <a:pt x="15159" y="12775"/>
                </a:lnTo>
                <a:lnTo>
                  <a:pt x="15159" y="12775"/>
                </a:lnTo>
                <a:lnTo>
                  <a:pt x="14648" y="12702"/>
                </a:lnTo>
                <a:lnTo>
                  <a:pt x="14673" y="12410"/>
                </a:lnTo>
                <a:lnTo>
                  <a:pt x="14673" y="12239"/>
                </a:lnTo>
                <a:lnTo>
                  <a:pt x="14673" y="12093"/>
                </a:lnTo>
                <a:close/>
                <a:moveTo>
                  <a:pt x="6521" y="12458"/>
                </a:moveTo>
                <a:lnTo>
                  <a:pt x="6838" y="12580"/>
                </a:lnTo>
                <a:lnTo>
                  <a:pt x="6789" y="12702"/>
                </a:lnTo>
                <a:lnTo>
                  <a:pt x="6765" y="12848"/>
                </a:lnTo>
                <a:lnTo>
                  <a:pt x="6667" y="12799"/>
                </a:lnTo>
                <a:lnTo>
                  <a:pt x="6570" y="12629"/>
                </a:lnTo>
                <a:lnTo>
                  <a:pt x="6521" y="12458"/>
                </a:lnTo>
                <a:close/>
                <a:moveTo>
                  <a:pt x="2215" y="12239"/>
                </a:moveTo>
                <a:lnTo>
                  <a:pt x="2190" y="12361"/>
                </a:lnTo>
                <a:lnTo>
                  <a:pt x="2215" y="12507"/>
                </a:lnTo>
                <a:lnTo>
                  <a:pt x="2239" y="12629"/>
                </a:lnTo>
                <a:lnTo>
                  <a:pt x="2312" y="12750"/>
                </a:lnTo>
                <a:lnTo>
                  <a:pt x="2336" y="12775"/>
                </a:lnTo>
                <a:lnTo>
                  <a:pt x="1850" y="12872"/>
                </a:lnTo>
                <a:lnTo>
                  <a:pt x="1850" y="12604"/>
                </a:lnTo>
                <a:lnTo>
                  <a:pt x="1850" y="12312"/>
                </a:lnTo>
                <a:lnTo>
                  <a:pt x="2215" y="12239"/>
                </a:lnTo>
                <a:close/>
                <a:moveTo>
                  <a:pt x="11850" y="12191"/>
                </a:moveTo>
                <a:lnTo>
                  <a:pt x="11826" y="12385"/>
                </a:lnTo>
                <a:lnTo>
                  <a:pt x="11826" y="12580"/>
                </a:lnTo>
                <a:lnTo>
                  <a:pt x="11850" y="12775"/>
                </a:lnTo>
                <a:lnTo>
                  <a:pt x="11315" y="12848"/>
                </a:lnTo>
                <a:lnTo>
                  <a:pt x="11242" y="12872"/>
                </a:lnTo>
                <a:lnTo>
                  <a:pt x="11193" y="12823"/>
                </a:lnTo>
                <a:lnTo>
                  <a:pt x="11193" y="12775"/>
                </a:lnTo>
                <a:lnTo>
                  <a:pt x="11193" y="12580"/>
                </a:lnTo>
                <a:lnTo>
                  <a:pt x="11193" y="12410"/>
                </a:lnTo>
                <a:lnTo>
                  <a:pt x="11169" y="12337"/>
                </a:lnTo>
                <a:lnTo>
                  <a:pt x="11510" y="12239"/>
                </a:lnTo>
                <a:lnTo>
                  <a:pt x="11850" y="12191"/>
                </a:lnTo>
                <a:close/>
                <a:moveTo>
                  <a:pt x="4842" y="511"/>
                </a:moveTo>
                <a:lnTo>
                  <a:pt x="5183" y="535"/>
                </a:lnTo>
                <a:lnTo>
                  <a:pt x="5548" y="584"/>
                </a:lnTo>
                <a:lnTo>
                  <a:pt x="5889" y="657"/>
                </a:lnTo>
                <a:lnTo>
                  <a:pt x="6229" y="754"/>
                </a:lnTo>
                <a:lnTo>
                  <a:pt x="6546" y="876"/>
                </a:lnTo>
                <a:lnTo>
                  <a:pt x="6862" y="1022"/>
                </a:lnTo>
                <a:lnTo>
                  <a:pt x="7178" y="1168"/>
                </a:lnTo>
                <a:lnTo>
                  <a:pt x="7470" y="1363"/>
                </a:lnTo>
                <a:lnTo>
                  <a:pt x="7738" y="1557"/>
                </a:lnTo>
                <a:lnTo>
                  <a:pt x="8006" y="1801"/>
                </a:lnTo>
                <a:lnTo>
                  <a:pt x="8225" y="2044"/>
                </a:lnTo>
                <a:lnTo>
                  <a:pt x="8444" y="2287"/>
                </a:lnTo>
                <a:lnTo>
                  <a:pt x="8492" y="2360"/>
                </a:lnTo>
                <a:lnTo>
                  <a:pt x="8444" y="2847"/>
                </a:lnTo>
                <a:lnTo>
                  <a:pt x="8419" y="3358"/>
                </a:lnTo>
                <a:lnTo>
                  <a:pt x="8444" y="4331"/>
                </a:lnTo>
                <a:lnTo>
                  <a:pt x="8468" y="5718"/>
                </a:lnTo>
                <a:lnTo>
                  <a:pt x="8468" y="7105"/>
                </a:lnTo>
                <a:lnTo>
                  <a:pt x="8468" y="7835"/>
                </a:lnTo>
                <a:lnTo>
                  <a:pt x="8492" y="8565"/>
                </a:lnTo>
                <a:lnTo>
                  <a:pt x="8541" y="10049"/>
                </a:lnTo>
                <a:lnTo>
                  <a:pt x="8614" y="11509"/>
                </a:lnTo>
                <a:lnTo>
                  <a:pt x="8663" y="12969"/>
                </a:lnTo>
                <a:lnTo>
                  <a:pt x="8663" y="12969"/>
                </a:lnTo>
                <a:lnTo>
                  <a:pt x="7860" y="12507"/>
                </a:lnTo>
                <a:lnTo>
                  <a:pt x="7446" y="12288"/>
                </a:lnTo>
                <a:lnTo>
                  <a:pt x="7032" y="12069"/>
                </a:lnTo>
                <a:lnTo>
                  <a:pt x="6765" y="11947"/>
                </a:lnTo>
                <a:lnTo>
                  <a:pt x="6497" y="11850"/>
                </a:lnTo>
                <a:lnTo>
                  <a:pt x="6205" y="11777"/>
                </a:lnTo>
                <a:lnTo>
                  <a:pt x="5937" y="11704"/>
                </a:lnTo>
                <a:lnTo>
                  <a:pt x="5353" y="11607"/>
                </a:lnTo>
                <a:lnTo>
                  <a:pt x="4769" y="11534"/>
                </a:lnTo>
                <a:lnTo>
                  <a:pt x="3650" y="11534"/>
                </a:lnTo>
                <a:lnTo>
                  <a:pt x="3066" y="11558"/>
                </a:lnTo>
                <a:lnTo>
                  <a:pt x="2507" y="11631"/>
                </a:lnTo>
                <a:lnTo>
                  <a:pt x="2044" y="11704"/>
                </a:lnTo>
                <a:lnTo>
                  <a:pt x="1533" y="11801"/>
                </a:lnTo>
                <a:lnTo>
                  <a:pt x="1290" y="11874"/>
                </a:lnTo>
                <a:lnTo>
                  <a:pt x="1047" y="11947"/>
                </a:lnTo>
                <a:lnTo>
                  <a:pt x="828" y="12045"/>
                </a:lnTo>
                <a:lnTo>
                  <a:pt x="609" y="12166"/>
                </a:lnTo>
                <a:lnTo>
                  <a:pt x="609" y="12166"/>
                </a:lnTo>
                <a:lnTo>
                  <a:pt x="633" y="11972"/>
                </a:lnTo>
                <a:lnTo>
                  <a:pt x="657" y="11777"/>
                </a:lnTo>
                <a:lnTo>
                  <a:pt x="657" y="11485"/>
                </a:lnTo>
                <a:lnTo>
                  <a:pt x="584" y="10147"/>
                </a:lnTo>
                <a:lnTo>
                  <a:pt x="536" y="9490"/>
                </a:lnTo>
                <a:lnTo>
                  <a:pt x="536" y="8833"/>
                </a:lnTo>
                <a:lnTo>
                  <a:pt x="560" y="7908"/>
                </a:lnTo>
                <a:lnTo>
                  <a:pt x="609" y="7008"/>
                </a:lnTo>
                <a:lnTo>
                  <a:pt x="657" y="6083"/>
                </a:lnTo>
                <a:lnTo>
                  <a:pt x="657" y="5645"/>
                </a:lnTo>
                <a:lnTo>
                  <a:pt x="657" y="5183"/>
                </a:lnTo>
                <a:lnTo>
                  <a:pt x="609" y="4234"/>
                </a:lnTo>
                <a:lnTo>
                  <a:pt x="584" y="3309"/>
                </a:lnTo>
                <a:lnTo>
                  <a:pt x="584" y="2896"/>
                </a:lnTo>
                <a:lnTo>
                  <a:pt x="609" y="2506"/>
                </a:lnTo>
                <a:lnTo>
                  <a:pt x="657" y="1728"/>
                </a:lnTo>
                <a:lnTo>
                  <a:pt x="949" y="1582"/>
                </a:lnTo>
                <a:lnTo>
                  <a:pt x="1241" y="1460"/>
                </a:lnTo>
                <a:lnTo>
                  <a:pt x="1801" y="1241"/>
                </a:lnTo>
                <a:lnTo>
                  <a:pt x="2653" y="949"/>
                </a:lnTo>
                <a:lnTo>
                  <a:pt x="3504" y="681"/>
                </a:lnTo>
                <a:lnTo>
                  <a:pt x="3821" y="608"/>
                </a:lnTo>
                <a:lnTo>
                  <a:pt x="4161" y="535"/>
                </a:lnTo>
                <a:lnTo>
                  <a:pt x="4502" y="511"/>
                </a:lnTo>
                <a:close/>
                <a:moveTo>
                  <a:pt x="15354" y="12191"/>
                </a:moveTo>
                <a:lnTo>
                  <a:pt x="15646" y="12239"/>
                </a:lnTo>
                <a:lnTo>
                  <a:pt x="15938" y="12337"/>
                </a:lnTo>
                <a:lnTo>
                  <a:pt x="15889" y="12507"/>
                </a:lnTo>
                <a:lnTo>
                  <a:pt x="15889" y="12653"/>
                </a:lnTo>
                <a:lnTo>
                  <a:pt x="15889" y="12994"/>
                </a:lnTo>
                <a:lnTo>
                  <a:pt x="15524" y="12872"/>
                </a:lnTo>
                <a:lnTo>
                  <a:pt x="15500" y="12702"/>
                </a:lnTo>
                <a:lnTo>
                  <a:pt x="15427" y="12507"/>
                </a:lnTo>
                <a:lnTo>
                  <a:pt x="15378" y="12337"/>
                </a:lnTo>
                <a:lnTo>
                  <a:pt x="15330" y="12191"/>
                </a:lnTo>
                <a:close/>
                <a:moveTo>
                  <a:pt x="1509" y="12385"/>
                </a:moveTo>
                <a:lnTo>
                  <a:pt x="1460" y="12677"/>
                </a:lnTo>
                <a:lnTo>
                  <a:pt x="1436" y="12848"/>
                </a:lnTo>
                <a:lnTo>
                  <a:pt x="1460" y="13018"/>
                </a:lnTo>
                <a:lnTo>
                  <a:pt x="1290" y="13091"/>
                </a:lnTo>
                <a:lnTo>
                  <a:pt x="1290" y="12969"/>
                </a:lnTo>
                <a:lnTo>
                  <a:pt x="1290" y="12726"/>
                </a:lnTo>
                <a:lnTo>
                  <a:pt x="1266" y="12580"/>
                </a:lnTo>
                <a:lnTo>
                  <a:pt x="1241" y="12458"/>
                </a:lnTo>
                <a:lnTo>
                  <a:pt x="1509" y="12385"/>
                </a:lnTo>
                <a:close/>
                <a:moveTo>
                  <a:pt x="10926" y="12385"/>
                </a:moveTo>
                <a:lnTo>
                  <a:pt x="10877" y="12531"/>
                </a:lnTo>
                <a:lnTo>
                  <a:pt x="10828" y="12750"/>
                </a:lnTo>
                <a:lnTo>
                  <a:pt x="10804" y="12969"/>
                </a:lnTo>
                <a:lnTo>
                  <a:pt x="10366" y="13091"/>
                </a:lnTo>
                <a:lnTo>
                  <a:pt x="10366" y="12921"/>
                </a:lnTo>
                <a:lnTo>
                  <a:pt x="10366" y="12750"/>
                </a:lnTo>
                <a:lnTo>
                  <a:pt x="10366" y="12677"/>
                </a:lnTo>
                <a:lnTo>
                  <a:pt x="10342" y="12604"/>
                </a:lnTo>
                <a:lnTo>
                  <a:pt x="10536" y="12531"/>
                </a:lnTo>
                <a:lnTo>
                  <a:pt x="10926" y="12385"/>
                </a:lnTo>
                <a:close/>
                <a:moveTo>
                  <a:pt x="7105" y="12726"/>
                </a:moveTo>
                <a:lnTo>
                  <a:pt x="7641" y="13018"/>
                </a:lnTo>
                <a:lnTo>
                  <a:pt x="7616" y="13115"/>
                </a:lnTo>
                <a:lnTo>
                  <a:pt x="7616" y="13140"/>
                </a:lnTo>
                <a:lnTo>
                  <a:pt x="7397" y="13042"/>
                </a:lnTo>
                <a:lnTo>
                  <a:pt x="7178" y="12969"/>
                </a:lnTo>
                <a:lnTo>
                  <a:pt x="7130" y="12823"/>
                </a:lnTo>
                <a:lnTo>
                  <a:pt x="7105" y="12726"/>
                </a:lnTo>
                <a:close/>
                <a:moveTo>
                  <a:pt x="16181" y="12410"/>
                </a:moveTo>
                <a:lnTo>
                  <a:pt x="16303" y="12458"/>
                </a:lnTo>
                <a:lnTo>
                  <a:pt x="16254" y="12604"/>
                </a:lnTo>
                <a:lnTo>
                  <a:pt x="16230" y="12775"/>
                </a:lnTo>
                <a:lnTo>
                  <a:pt x="16206" y="13140"/>
                </a:lnTo>
                <a:lnTo>
                  <a:pt x="16157" y="13115"/>
                </a:lnTo>
                <a:lnTo>
                  <a:pt x="16206" y="13067"/>
                </a:lnTo>
                <a:lnTo>
                  <a:pt x="16206" y="12994"/>
                </a:lnTo>
                <a:lnTo>
                  <a:pt x="16181" y="12702"/>
                </a:lnTo>
                <a:lnTo>
                  <a:pt x="16181" y="12410"/>
                </a:lnTo>
                <a:close/>
                <a:moveTo>
                  <a:pt x="10025" y="12750"/>
                </a:moveTo>
                <a:lnTo>
                  <a:pt x="9977" y="12994"/>
                </a:lnTo>
                <a:lnTo>
                  <a:pt x="9928" y="13213"/>
                </a:lnTo>
                <a:lnTo>
                  <a:pt x="9928" y="13261"/>
                </a:lnTo>
                <a:lnTo>
                  <a:pt x="9563" y="13432"/>
                </a:lnTo>
                <a:lnTo>
                  <a:pt x="9563" y="13286"/>
                </a:lnTo>
                <a:lnTo>
                  <a:pt x="9563" y="13164"/>
                </a:lnTo>
                <a:lnTo>
                  <a:pt x="9539" y="13067"/>
                </a:lnTo>
                <a:lnTo>
                  <a:pt x="9539" y="13042"/>
                </a:lnTo>
                <a:lnTo>
                  <a:pt x="9563" y="13018"/>
                </a:lnTo>
                <a:lnTo>
                  <a:pt x="9782" y="12896"/>
                </a:lnTo>
                <a:lnTo>
                  <a:pt x="10025" y="12750"/>
                </a:lnTo>
                <a:close/>
                <a:moveTo>
                  <a:pt x="8030" y="13261"/>
                </a:moveTo>
                <a:lnTo>
                  <a:pt x="8322" y="13432"/>
                </a:lnTo>
                <a:lnTo>
                  <a:pt x="8614" y="13553"/>
                </a:lnTo>
                <a:lnTo>
                  <a:pt x="8565" y="13675"/>
                </a:lnTo>
                <a:lnTo>
                  <a:pt x="8541" y="13870"/>
                </a:lnTo>
                <a:lnTo>
                  <a:pt x="8419" y="13724"/>
                </a:lnTo>
                <a:lnTo>
                  <a:pt x="8298" y="13602"/>
                </a:lnTo>
                <a:lnTo>
                  <a:pt x="8030" y="13383"/>
                </a:lnTo>
                <a:lnTo>
                  <a:pt x="8030" y="13261"/>
                </a:lnTo>
                <a:close/>
                <a:moveTo>
                  <a:pt x="9247" y="13261"/>
                </a:moveTo>
                <a:lnTo>
                  <a:pt x="9247" y="13383"/>
                </a:lnTo>
                <a:lnTo>
                  <a:pt x="9271" y="13578"/>
                </a:lnTo>
                <a:lnTo>
                  <a:pt x="9052" y="13724"/>
                </a:lnTo>
                <a:lnTo>
                  <a:pt x="8857" y="13894"/>
                </a:lnTo>
                <a:lnTo>
                  <a:pt x="8857" y="13699"/>
                </a:lnTo>
                <a:lnTo>
                  <a:pt x="8857" y="13626"/>
                </a:lnTo>
                <a:lnTo>
                  <a:pt x="8930" y="13602"/>
                </a:lnTo>
                <a:lnTo>
                  <a:pt x="8979" y="13553"/>
                </a:lnTo>
                <a:lnTo>
                  <a:pt x="9052" y="13456"/>
                </a:lnTo>
                <a:lnTo>
                  <a:pt x="9101" y="13407"/>
                </a:lnTo>
                <a:lnTo>
                  <a:pt x="9149" y="13334"/>
                </a:lnTo>
                <a:lnTo>
                  <a:pt x="9247" y="13261"/>
                </a:lnTo>
                <a:close/>
                <a:moveTo>
                  <a:pt x="4550" y="0"/>
                </a:moveTo>
                <a:lnTo>
                  <a:pt x="4185" y="24"/>
                </a:lnTo>
                <a:lnTo>
                  <a:pt x="3845" y="49"/>
                </a:lnTo>
                <a:lnTo>
                  <a:pt x="3504" y="122"/>
                </a:lnTo>
                <a:lnTo>
                  <a:pt x="3042" y="243"/>
                </a:lnTo>
                <a:lnTo>
                  <a:pt x="2580" y="414"/>
                </a:lnTo>
                <a:lnTo>
                  <a:pt x="1679" y="754"/>
                </a:lnTo>
                <a:lnTo>
                  <a:pt x="1290" y="876"/>
                </a:lnTo>
                <a:lnTo>
                  <a:pt x="852" y="1046"/>
                </a:lnTo>
                <a:lnTo>
                  <a:pt x="633" y="1168"/>
                </a:lnTo>
                <a:lnTo>
                  <a:pt x="438" y="1290"/>
                </a:lnTo>
                <a:lnTo>
                  <a:pt x="292" y="1436"/>
                </a:lnTo>
                <a:lnTo>
                  <a:pt x="195" y="1606"/>
                </a:lnTo>
                <a:lnTo>
                  <a:pt x="171" y="1703"/>
                </a:lnTo>
                <a:lnTo>
                  <a:pt x="195" y="1801"/>
                </a:lnTo>
                <a:lnTo>
                  <a:pt x="122" y="2093"/>
                </a:lnTo>
                <a:lnTo>
                  <a:pt x="73" y="2409"/>
                </a:lnTo>
                <a:lnTo>
                  <a:pt x="49" y="2725"/>
                </a:lnTo>
                <a:lnTo>
                  <a:pt x="49" y="3066"/>
                </a:lnTo>
                <a:lnTo>
                  <a:pt x="73" y="3699"/>
                </a:lnTo>
                <a:lnTo>
                  <a:pt x="98" y="4331"/>
                </a:lnTo>
                <a:lnTo>
                  <a:pt x="122" y="5183"/>
                </a:lnTo>
                <a:lnTo>
                  <a:pt x="122" y="6034"/>
                </a:lnTo>
                <a:lnTo>
                  <a:pt x="98" y="6886"/>
                </a:lnTo>
                <a:lnTo>
                  <a:pt x="25" y="7738"/>
                </a:lnTo>
                <a:lnTo>
                  <a:pt x="0" y="8468"/>
                </a:lnTo>
                <a:lnTo>
                  <a:pt x="0" y="9198"/>
                </a:lnTo>
                <a:lnTo>
                  <a:pt x="0" y="9928"/>
                </a:lnTo>
                <a:lnTo>
                  <a:pt x="49" y="10633"/>
                </a:lnTo>
                <a:lnTo>
                  <a:pt x="122" y="11680"/>
                </a:lnTo>
                <a:lnTo>
                  <a:pt x="122" y="12045"/>
                </a:lnTo>
                <a:lnTo>
                  <a:pt x="122" y="12166"/>
                </a:lnTo>
                <a:lnTo>
                  <a:pt x="171" y="12264"/>
                </a:lnTo>
                <a:lnTo>
                  <a:pt x="195" y="12337"/>
                </a:lnTo>
                <a:lnTo>
                  <a:pt x="292" y="12385"/>
                </a:lnTo>
                <a:lnTo>
                  <a:pt x="341" y="12410"/>
                </a:lnTo>
                <a:lnTo>
                  <a:pt x="365" y="12507"/>
                </a:lnTo>
                <a:lnTo>
                  <a:pt x="414" y="12580"/>
                </a:lnTo>
                <a:lnTo>
                  <a:pt x="487" y="12629"/>
                </a:lnTo>
                <a:lnTo>
                  <a:pt x="584" y="12629"/>
                </a:lnTo>
                <a:lnTo>
                  <a:pt x="803" y="12580"/>
                </a:lnTo>
                <a:lnTo>
                  <a:pt x="803" y="12896"/>
                </a:lnTo>
                <a:lnTo>
                  <a:pt x="803" y="13188"/>
                </a:lnTo>
                <a:lnTo>
                  <a:pt x="828" y="13334"/>
                </a:lnTo>
                <a:lnTo>
                  <a:pt x="876" y="13480"/>
                </a:lnTo>
                <a:lnTo>
                  <a:pt x="925" y="13529"/>
                </a:lnTo>
                <a:lnTo>
                  <a:pt x="998" y="13578"/>
                </a:lnTo>
                <a:lnTo>
                  <a:pt x="1144" y="13578"/>
                </a:lnTo>
                <a:lnTo>
                  <a:pt x="1217" y="13553"/>
                </a:lnTo>
                <a:lnTo>
                  <a:pt x="1241" y="13529"/>
                </a:lnTo>
                <a:lnTo>
                  <a:pt x="1363" y="13529"/>
                </a:lnTo>
                <a:lnTo>
                  <a:pt x="1485" y="13505"/>
                </a:lnTo>
                <a:lnTo>
                  <a:pt x="1704" y="13432"/>
                </a:lnTo>
                <a:lnTo>
                  <a:pt x="2142" y="13310"/>
                </a:lnTo>
                <a:lnTo>
                  <a:pt x="2604" y="13213"/>
                </a:lnTo>
                <a:lnTo>
                  <a:pt x="3188" y="13140"/>
                </a:lnTo>
                <a:lnTo>
                  <a:pt x="3772" y="13091"/>
                </a:lnTo>
                <a:lnTo>
                  <a:pt x="4356" y="13067"/>
                </a:lnTo>
                <a:lnTo>
                  <a:pt x="4940" y="13091"/>
                </a:lnTo>
                <a:lnTo>
                  <a:pt x="5402" y="13115"/>
                </a:lnTo>
                <a:lnTo>
                  <a:pt x="5937" y="13164"/>
                </a:lnTo>
                <a:lnTo>
                  <a:pt x="6473" y="13261"/>
                </a:lnTo>
                <a:lnTo>
                  <a:pt x="6740" y="13334"/>
                </a:lnTo>
                <a:lnTo>
                  <a:pt x="7008" y="13407"/>
                </a:lnTo>
                <a:lnTo>
                  <a:pt x="7251" y="13505"/>
                </a:lnTo>
                <a:lnTo>
                  <a:pt x="7495" y="13626"/>
                </a:lnTo>
                <a:lnTo>
                  <a:pt x="7714" y="13772"/>
                </a:lnTo>
                <a:lnTo>
                  <a:pt x="7908" y="13918"/>
                </a:lnTo>
                <a:lnTo>
                  <a:pt x="8079" y="14088"/>
                </a:lnTo>
                <a:lnTo>
                  <a:pt x="8225" y="14307"/>
                </a:lnTo>
                <a:lnTo>
                  <a:pt x="8322" y="14526"/>
                </a:lnTo>
                <a:lnTo>
                  <a:pt x="8371" y="14794"/>
                </a:lnTo>
                <a:lnTo>
                  <a:pt x="8419" y="14891"/>
                </a:lnTo>
                <a:lnTo>
                  <a:pt x="8468" y="14940"/>
                </a:lnTo>
                <a:lnTo>
                  <a:pt x="8565" y="14964"/>
                </a:lnTo>
                <a:lnTo>
                  <a:pt x="8638" y="14964"/>
                </a:lnTo>
                <a:lnTo>
                  <a:pt x="8736" y="14916"/>
                </a:lnTo>
                <a:lnTo>
                  <a:pt x="8809" y="14843"/>
                </a:lnTo>
                <a:lnTo>
                  <a:pt x="8857" y="14770"/>
                </a:lnTo>
                <a:lnTo>
                  <a:pt x="8857" y="14648"/>
                </a:lnTo>
                <a:lnTo>
                  <a:pt x="8833" y="14599"/>
                </a:lnTo>
                <a:lnTo>
                  <a:pt x="9052" y="14332"/>
                </a:lnTo>
                <a:lnTo>
                  <a:pt x="9247" y="14113"/>
                </a:lnTo>
                <a:lnTo>
                  <a:pt x="9514" y="13943"/>
                </a:lnTo>
                <a:lnTo>
                  <a:pt x="9806" y="13772"/>
                </a:lnTo>
                <a:lnTo>
                  <a:pt x="10220" y="13602"/>
                </a:lnTo>
                <a:lnTo>
                  <a:pt x="10658" y="13456"/>
                </a:lnTo>
                <a:lnTo>
                  <a:pt x="11096" y="13334"/>
                </a:lnTo>
                <a:lnTo>
                  <a:pt x="11534" y="13261"/>
                </a:lnTo>
                <a:lnTo>
                  <a:pt x="12045" y="13188"/>
                </a:lnTo>
                <a:lnTo>
                  <a:pt x="12580" y="13140"/>
                </a:lnTo>
                <a:lnTo>
                  <a:pt x="13626" y="13091"/>
                </a:lnTo>
                <a:lnTo>
                  <a:pt x="13967" y="13091"/>
                </a:lnTo>
                <a:lnTo>
                  <a:pt x="14308" y="13115"/>
                </a:lnTo>
                <a:lnTo>
                  <a:pt x="14648" y="13140"/>
                </a:lnTo>
                <a:lnTo>
                  <a:pt x="14965" y="13188"/>
                </a:lnTo>
                <a:lnTo>
                  <a:pt x="15305" y="13261"/>
                </a:lnTo>
                <a:lnTo>
                  <a:pt x="15622" y="13359"/>
                </a:lnTo>
                <a:lnTo>
                  <a:pt x="15938" y="13480"/>
                </a:lnTo>
                <a:lnTo>
                  <a:pt x="16254" y="13651"/>
                </a:lnTo>
                <a:lnTo>
                  <a:pt x="16303" y="13675"/>
                </a:lnTo>
                <a:lnTo>
                  <a:pt x="16376" y="13675"/>
                </a:lnTo>
                <a:lnTo>
                  <a:pt x="16425" y="13651"/>
                </a:lnTo>
                <a:lnTo>
                  <a:pt x="16473" y="13626"/>
                </a:lnTo>
                <a:lnTo>
                  <a:pt x="16522" y="13578"/>
                </a:lnTo>
                <a:lnTo>
                  <a:pt x="16546" y="13529"/>
                </a:lnTo>
                <a:lnTo>
                  <a:pt x="16571" y="13456"/>
                </a:lnTo>
                <a:lnTo>
                  <a:pt x="16571" y="13407"/>
                </a:lnTo>
                <a:lnTo>
                  <a:pt x="16595" y="13310"/>
                </a:lnTo>
                <a:lnTo>
                  <a:pt x="16595" y="12921"/>
                </a:lnTo>
                <a:lnTo>
                  <a:pt x="16571" y="12531"/>
                </a:lnTo>
                <a:lnTo>
                  <a:pt x="16765" y="12556"/>
                </a:lnTo>
                <a:lnTo>
                  <a:pt x="16911" y="12556"/>
                </a:lnTo>
                <a:lnTo>
                  <a:pt x="17082" y="12531"/>
                </a:lnTo>
                <a:lnTo>
                  <a:pt x="17228" y="12483"/>
                </a:lnTo>
                <a:lnTo>
                  <a:pt x="17301" y="12458"/>
                </a:lnTo>
                <a:lnTo>
                  <a:pt x="17325" y="12410"/>
                </a:lnTo>
                <a:lnTo>
                  <a:pt x="17374" y="12361"/>
                </a:lnTo>
                <a:lnTo>
                  <a:pt x="17374" y="12312"/>
                </a:lnTo>
                <a:lnTo>
                  <a:pt x="17398" y="12264"/>
                </a:lnTo>
                <a:lnTo>
                  <a:pt x="17374" y="12191"/>
                </a:lnTo>
                <a:lnTo>
                  <a:pt x="17349" y="12142"/>
                </a:lnTo>
                <a:lnTo>
                  <a:pt x="17301" y="12118"/>
                </a:lnTo>
                <a:lnTo>
                  <a:pt x="17325" y="11972"/>
                </a:lnTo>
                <a:lnTo>
                  <a:pt x="17349" y="11826"/>
                </a:lnTo>
                <a:lnTo>
                  <a:pt x="17349" y="11558"/>
                </a:lnTo>
                <a:lnTo>
                  <a:pt x="17325" y="10998"/>
                </a:lnTo>
                <a:lnTo>
                  <a:pt x="17301" y="8881"/>
                </a:lnTo>
                <a:lnTo>
                  <a:pt x="17301" y="7178"/>
                </a:lnTo>
                <a:lnTo>
                  <a:pt x="17301" y="6326"/>
                </a:lnTo>
                <a:lnTo>
                  <a:pt x="17349" y="5475"/>
                </a:lnTo>
                <a:lnTo>
                  <a:pt x="17374" y="4380"/>
                </a:lnTo>
                <a:lnTo>
                  <a:pt x="17374" y="3820"/>
                </a:lnTo>
                <a:lnTo>
                  <a:pt x="17374" y="3285"/>
                </a:lnTo>
                <a:lnTo>
                  <a:pt x="17349" y="2920"/>
                </a:lnTo>
                <a:lnTo>
                  <a:pt x="17325" y="2531"/>
                </a:lnTo>
                <a:lnTo>
                  <a:pt x="17301" y="2336"/>
                </a:lnTo>
                <a:lnTo>
                  <a:pt x="17276" y="2141"/>
                </a:lnTo>
                <a:lnTo>
                  <a:pt x="17228" y="1971"/>
                </a:lnTo>
                <a:lnTo>
                  <a:pt x="17130" y="1801"/>
                </a:lnTo>
                <a:lnTo>
                  <a:pt x="17179" y="1728"/>
                </a:lnTo>
                <a:lnTo>
                  <a:pt x="17203" y="1630"/>
                </a:lnTo>
                <a:lnTo>
                  <a:pt x="17203" y="1557"/>
                </a:lnTo>
                <a:lnTo>
                  <a:pt x="17155" y="1460"/>
                </a:lnTo>
                <a:lnTo>
                  <a:pt x="16911" y="1217"/>
                </a:lnTo>
                <a:lnTo>
                  <a:pt x="16644" y="998"/>
                </a:lnTo>
                <a:lnTo>
                  <a:pt x="16352" y="803"/>
                </a:lnTo>
                <a:lnTo>
                  <a:pt x="16035" y="633"/>
                </a:lnTo>
                <a:lnTo>
                  <a:pt x="15719" y="487"/>
                </a:lnTo>
                <a:lnTo>
                  <a:pt x="15378" y="365"/>
                </a:lnTo>
                <a:lnTo>
                  <a:pt x="15038" y="268"/>
                </a:lnTo>
                <a:lnTo>
                  <a:pt x="14697" y="195"/>
                </a:lnTo>
                <a:lnTo>
                  <a:pt x="14356" y="146"/>
                </a:lnTo>
                <a:lnTo>
                  <a:pt x="14016" y="97"/>
                </a:lnTo>
                <a:lnTo>
                  <a:pt x="13626" y="49"/>
                </a:lnTo>
                <a:lnTo>
                  <a:pt x="13261" y="24"/>
                </a:lnTo>
                <a:lnTo>
                  <a:pt x="12896" y="24"/>
                </a:lnTo>
                <a:lnTo>
                  <a:pt x="12531" y="49"/>
                </a:lnTo>
                <a:lnTo>
                  <a:pt x="12166" y="97"/>
                </a:lnTo>
                <a:lnTo>
                  <a:pt x="11826" y="170"/>
                </a:lnTo>
                <a:lnTo>
                  <a:pt x="11583" y="243"/>
                </a:lnTo>
                <a:lnTo>
                  <a:pt x="11339" y="316"/>
                </a:lnTo>
                <a:lnTo>
                  <a:pt x="10877" y="560"/>
                </a:lnTo>
                <a:lnTo>
                  <a:pt x="10415" y="803"/>
                </a:lnTo>
                <a:lnTo>
                  <a:pt x="9977" y="1046"/>
                </a:lnTo>
                <a:lnTo>
                  <a:pt x="9441" y="1338"/>
                </a:lnTo>
                <a:lnTo>
                  <a:pt x="9125" y="1509"/>
                </a:lnTo>
                <a:lnTo>
                  <a:pt x="8857" y="1703"/>
                </a:lnTo>
                <a:lnTo>
                  <a:pt x="8809" y="1679"/>
                </a:lnTo>
                <a:lnTo>
                  <a:pt x="8687" y="1679"/>
                </a:lnTo>
                <a:lnTo>
                  <a:pt x="8638" y="1728"/>
                </a:lnTo>
                <a:lnTo>
                  <a:pt x="8419" y="1460"/>
                </a:lnTo>
                <a:lnTo>
                  <a:pt x="8152" y="1217"/>
                </a:lnTo>
                <a:lnTo>
                  <a:pt x="7884" y="1022"/>
                </a:lnTo>
                <a:lnTo>
                  <a:pt x="7592" y="803"/>
                </a:lnTo>
                <a:lnTo>
                  <a:pt x="7276" y="633"/>
                </a:lnTo>
                <a:lnTo>
                  <a:pt x="6959" y="487"/>
                </a:lnTo>
                <a:lnTo>
                  <a:pt x="6643" y="341"/>
                </a:lnTo>
                <a:lnTo>
                  <a:pt x="6302" y="243"/>
                </a:lnTo>
                <a:lnTo>
                  <a:pt x="5962" y="146"/>
                </a:lnTo>
                <a:lnTo>
                  <a:pt x="5597" y="73"/>
                </a:lnTo>
                <a:lnTo>
                  <a:pt x="5256" y="24"/>
                </a:lnTo>
                <a:lnTo>
                  <a:pt x="48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7"/>
          <p:cNvSpPr/>
          <p:nvPr/>
        </p:nvSpPr>
        <p:spPr>
          <a:xfrm>
            <a:off x="2379215" y="1159232"/>
            <a:ext cx="327370" cy="331496"/>
          </a:xfrm>
          <a:custGeom>
            <a:avLst/>
            <a:gdLst/>
            <a:ahLst/>
            <a:cxnLst/>
            <a:rect l="l" t="t" r="r" b="b"/>
            <a:pathLst>
              <a:path w="17374" h="17593" extrusionOk="0">
                <a:moveTo>
                  <a:pt x="13894" y="3310"/>
                </a:moveTo>
                <a:lnTo>
                  <a:pt x="14040" y="3334"/>
                </a:lnTo>
                <a:lnTo>
                  <a:pt x="14113" y="3358"/>
                </a:lnTo>
                <a:lnTo>
                  <a:pt x="14186" y="3407"/>
                </a:lnTo>
                <a:lnTo>
                  <a:pt x="14235" y="3456"/>
                </a:lnTo>
                <a:lnTo>
                  <a:pt x="14308" y="3529"/>
                </a:lnTo>
                <a:lnTo>
                  <a:pt x="14381" y="3675"/>
                </a:lnTo>
                <a:lnTo>
                  <a:pt x="14405" y="3821"/>
                </a:lnTo>
                <a:lnTo>
                  <a:pt x="14429" y="3967"/>
                </a:lnTo>
                <a:lnTo>
                  <a:pt x="14429" y="4137"/>
                </a:lnTo>
                <a:lnTo>
                  <a:pt x="14405" y="4283"/>
                </a:lnTo>
                <a:lnTo>
                  <a:pt x="14356" y="4429"/>
                </a:lnTo>
                <a:lnTo>
                  <a:pt x="14283" y="4575"/>
                </a:lnTo>
                <a:lnTo>
                  <a:pt x="14210" y="4697"/>
                </a:lnTo>
                <a:lnTo>
                  <a:pt x="14137" y="4770"/>
                </a:lnTo>
                <a:lnTo>
                  <a:pt x="14064" y="4843"/>
                </a:lnTo>
                <a:lnTo>
                  <a:pt x="13967" y="4891"/>
                </a:lnTo>
                <a:lnTo>
                  <a:pt x="13870" y="4916"/>
                </a:lnTo>
                <a:lnTo>
                  <a:pt x="13651" y="4940"/>
                </a:lnTo>
                <a:lnTo>
                  <a:pt x="13432" y="4916"/>
                </a:lnTo>
                <a:lnTo>
                  <a:pt x="13237" y="4843"/>
                </a:lnTo>
                <a:lnTo>
                  <a:pt x="13042" y="4745"/>
                </a:lnTo>
                <a:lnTo>
                  <a:pt x="12872" y="4599"/>
                </a:lnTo>
                <a:lnTo>
                  <a:pt x="12823" y="4502"/>
                </a:lnTo>
                <a:lnTo>
                  <a:pt x="12775" y="4429"/>
                </a:lnTo>
                <a:lnTo>
                  <a:pt x="12750" y="4307"/>
                </a:lnTo>
                <a:lnTo>
                  <a:pt x="12750" y="4186"/>
                </a:lnTo>
                <a:lnTo>
                  <a:pt x="12750" y="4088"/>
                </a:lnTo>
                <a:lnTo>
                  <a:pt x="12799" y="3967"/>
                </a:lnTo>
                <a:lnTo>
                  <a:pt x="12921" y="3772"/>
                </a:lnTo>
                <a:lnTo>
                  <a:pt x="13067" y="3602"/>
                </a:lnTo>
                <a:lnTo>
                  <a:pt x="13164" y="3504"/>
                </a:lnTo>
                <a:lnTo>
                  <a:pt x="13310" y="3480"/>
                </a:lnTo>
                <a:lnTo>
                  <a:pt x="13456" y="3456"/>
                </a:lnTo>
                <a:lnTo>
                  <a:pt x="13748" y="3358"/>
                </a:lnTo>
                <a:lnTo>
                  <a:pt x="13894" y="3310"/>
                </a:lnTo>
                <a:close/>
                <a:moveTo>
                  <a:pt x="13991" y="2847"/>
                </a:moveTo>
                <a:lnTo>
                  <a:pt x="13748" y="2872"/>
                </a:lnTo>
                <a:lnTo>
                  <a:pt x="13480" y="2896"/>
                </a:lnTo>
                <a:lnTo>
                  <a:pt x="13310" y="2945"/>
                </a:lnTo>
                <a:lnTo>
                  <a:pt x="13140" y="3018"/>
                </a:lnTo>
                <a:lnTo>
                  <a:pt x="12994" y="3115"/>
                </a:lnTo>
                <a:lnTo>
                  <a:pt x="12872" y="3212"/>
                </a:lnTo>
                <a:lnTo>
                  <a:pt x="12750" y="3334"/>
                </a:lnTo>
                <a:lnTo>
                  <a:pt x="12629" y="3456"/>
                </a:lnTo>
                <a:lnTo>
                  <a:pt x="12531" y="3577"/>
                </a:lnTo>
                <a:lnTo>
                  <a:pt x="12458" y="3723"/>
                </a:lnTo>
                <a:lnTo>
                  <a:pt x="12385" y="3869"/>
                </a:lnTo>
                <a:lnTo>
                  <a:pt x="12337" y="4040"/>
                </a:lnTo>
                <a:lnTo>
                  <a:pt x="12312" y="4186"/>
                </a:lnTo>
                <a:lnTo>
                  <a:pt x="12312" y="4356"/>
                </a:lnTo>
                <a:lnTo>
                  <a:pt x="12361" y="4526"/>
                </a:lnTo>
                <a:lnTo>
                  <a:pt x="12410" y="4672"/>
                </a:lnTo>
                <a:lnTo>
                  <a:pt x="12507" y="4794"/>
                </a:lnTo>
                <a:lnTo>
                  <a:pt x="12604" y="4916"/>
                </a:lnTo>
                <a:lnTo>
                  <a:pt x="12726" y="5037"/>
                </a:lnTo>
                <a:lnTo>
                  <a:pt x="12848" y="5135"/>
                </a:lnTo>
                <a:lnTo>
                  <a:pt x="12994" y="5208"/>
                </a:lnTo>
                <a:lnTo>
                  <a:pt x="13140" y="5281"/>
                </a:lnTo>
                <a:lnTo>
                  <a:pt x="13310" y="5329"/>
                </a:lnTo>
                <a:lnTo>
                  <a:pt x="13480" y="5354"/>
                </a:lnTo>
                <a:lnTo>
                  <a:pt x="13626" y="5378"/>
                </a:lnTo>
                <a:lnTo>
                  <a:pt x="13797" y="5378"/>
                </a:lnTo>
                <a:lnTo>
                  <a:pt x="13967" y="5354"/>
                </a:lnTo>
                <a:lnTo>
                  <a:pt x="14113" y="5305"/>
                </a:lnTo>
                <a:lnTo>
                  <a:pt x="14259" y="5256"/>
                </a:lnTo>
                <a:lnTo>
                  <a:pt x="14381" y="5159"/>
                </a:lnTo>
                <a:lnTo>
                  <a:pt x="14551" y="4989"/>
                </a:lnTo>
                <a:lnTo>
                  <a:pt x="14697" y="4794"/>
                </a:lnTo>
                <a:lnTo>
                  <a:pt x="14794" y="4575"/>
                </a:lnTo>
                <a:lnTo>
                  <a:pt x="14867" y="4332"/>
                </a:lnTo>
                <a:lnTo>
                  <a:pt x="14892" y="4088"/>
                </a:lnTo>
                <a:lnTo>
                  <a:pt x="14867" y="3845"/>
                </a:lnTo>
                <a:lnTo>
                  <a:pt x="14819" y="3602"/>
                </a:lnTo>
                <a:lnTo>
                  <a:pt x="14746" y="3383"/>
                </a:lnTo>
                <a:lnTo>
                  <a:pt x="14673" y="3261"/>
                </a:lnTo>
                <a:lnTo>
                  <a:pt x="14600" y="3164"/>
                </a:lnTo>
                <a:lnTo>
                  <a:pt x="14527" y="3091"/>
                </a:lnTo>
                <a:lnTo>
                  <a:pt x="14429" y="3018"/>
                </a:lnTo>
                <a:lnTo>
                  <a:pt x="14332" y="2969"/>
                </a:lnTo>
                <a:lnTo>
                  <a:pt x="14210" y="2920"/>
                </a:lnTo>
                <a:lnTo>
                  <a:pt x="14113" y="2872"/>
                </a:lnTo>
                <a:lnTo>
                  <a:pt x="13991" y="2847"/>
                </a:lnTo>
                <a:close/>
                <a:moveTo>
                  <a:pt x="12288" y="560"/>
                </a:moveTo>
                <a:lnTo>
                  <a:pt x="12775" y="584"/>
                </a:lnTo>
                <a:lnTo>
                  <a:pt x="13529" y="633"/>
                </a:lnTo>
                <a:lnTo>
                  <a:pt x="14283" y="682"/>
                </a:lnTo>
                <a:lnTo>
                  <a:pt x="14721" y="682"/>
                </a:lnTo>
                <a:lnTo>
                  <a:pt x="15159" y="730"/>
                </a:lnTo>
                <a:lnTo>
                  <a:pt x="15573" y="803"/>
                </a:lnTo>
                <a:lnTo>
                  <a:pt x="15792" y="852"/>
                </a:lnTo>
                <a:lnTo>
                  <a:pt x="15987" y="925"/>
                </a:lnTo>
                <a:lnTo>
                  <a:pt x="16133" y="998"/>
                </a:lnTo>
                <a:lnTo>
                  <a:pt x="16279" y="1095"/>
                </a:lnTo>
                <a:lnTo>
                  <a:pt x="16400" y="1193"/>
                </a:lnTo>
                <a:lnTo>
                  <a:pt x="16498" y="1314"/>
                </a:lnTo>
                <a:lnTo>
                  <a:pt x="16571" y="1436"/>
                </a:lnTo>
                <a:lnTo>
                  <a:pt x="16644" y="1582"/>
                </a:lnTo>
                <a:lnTo>
                  <a:pt x="16741" y="1898"/>
                </a:lnTo>
                <a:lnTo>
                  <a:pt x="16668" y="1923"/>
                </a:lnTo>
                <a:lnTo>
                  <a:pt x="16595" y="1996"/>
                </a:lnTo>
                <a:lnTo>
                  <a:pt x="16546" y="2093"/>
                </a:lnTo>
                <a:lnTo>
                  <a:pt x="16546" y="2117"/>
                </a:lnTo>
                <a:lnTo>
                  <a:pt x="16571" y="2166"/>
                </a:lnTo>
                <a:lnTo>
                  <a:pt x="16595" y="2215"/>
                </a:lnTo>
                <a:lnTo>
                  <a:pt x="16644" y="2239"/>
                </a:lnTo>
                <a:lnTo>
                  <a:pt x="16692" y="2263"/>
                </a:lnTo>
                <a:lnTo>
                  <a:pt x="16741" y="2239"/>
                </a:lnTo>
                <a:lnTo>
                  <a:pt x="16814" y="2239"/>
                </a:lnTo>
                <a:lnTo>
                  <a:pt x="16838" y="2507"/>
                </a:lnTo>
                <a:lnTo>
                  <a:pt x="16765" y="2531"/>
                </a:lnTo>
                <a:lnTo>
                  <a:pt x="16692" y="2531"/>
                </a:lnTo>
                <a:lnTo>
                  <a:pt x="16644" y="2580"/>
                </a:lnTo>
                <a:lnTo>
                  <a:pt x="16595" y="2628"/>
                </a:lnTo>
                <a:lnTo>
                  <a:pt x="16595" y="2653"/>
                </a:lnTo>
                <a:lnTo>
                  <a:pt x="16571" y="2701"/>
                </a:lnTo>
                <a:lnTo>
                  <a:pt x="16571" y="2726"/>
                </a:lnTo>
                <a:lnTo>
                  <a:pt x="16571" y="2774"/>
                </a:lnTo>
                <a:lnTo>
                  <a:pt x="16595" y="2823"/>
                </a:lnTo>
                <a:lnTo>
                  <a:pt x="16644" y="2847"/>
                </a:lnTo>
                <a:lnTo>
                  <a:pt x="16692" y="2872"/>
                </a:lnTo>
                <a:lnTo>
                  <a:pt x="16765" y="2896"/>
                </a:lnTo>
                <a:lnTo>
                  <a:pt x="16838" y="2896"/>
                </a:lnTo>
                <a:lnTo>
                  <a:pt x="16814" y="3237"/>
                </a:lnTo>
                <a:lnTo>
                  <a:pt x="16692" y="3261"/>
                </a:lnTo>
                <a:lnTo>
                  <a:pt x="16571" y="3310"/>
                </a:lnTo>
                <a:lnTo>
                  <a:pt x="16522" y="3358"/>
                </a:lnTo>
                <a:lnTo>
                  <a:pt x="16498" y="3431"/>
                </a:lnTo>
                <a:lnTo>
                  <a:pt x="16522" y="3504"/>
                </a:lnTo>
                <a:lnTo>
                  <a:pt x="16571" y="3553"/>
                </a:lnTo>
                <a:lnTo>
                  <a:pt x="16668" y="3602"/>
                </a:lnTo>
                <a:lnTo>
                  <a:pt x="16790" y="3626"/>
                </a:lnTo>
                <a:lnTo>
                  <a:pt x="16765" y="3869"/>
                </a:lnTo>
                <a:lnTo>
                  <a:pt x="16741" y="3869"/>
                </a:lnTo>
                <a:lnTo>
                  <a:pt x="16619" y="3894"/>
                </a:lnTo>
                <a:lnTo>
                  <a:pt x="16522" y="3942"/>
                </a:lnTo>
                <a:lnTo>
                  <a:pt x="16473" y="3967"/>
                </a:lnTo>
                <a:lnTo>
                  <a:pt x="16449" y="4015"/>
                </a:lnTo>
                <a:lnTo>
                  <a:pt x="16449" y="4064"/>
                </a:lnTo>
                <a:lnTo>
                  <a:pt x="16449" y="4113"/>
                </a:lnTo>
                <a:lnTo>
                  <a:pt x="16498" y="4161"/>
                </a:lnTo>
                <a:lnTo>
                  <a:pt x="16571" y="4186"/>
                </a:lnTo>
                <a:lnTo>
                  <a:pt x="16692" y="4210"/>
                </a:lnTo>
                <a:lnTo>
                  <a:pt x="16765" y="4234"/>
                </a:lnTo>
                <a:lnTo>
                  <a:pt x="16765" y="4307"/>
                </a:lnTo>
                <a:lnTo>
                  <a:pt x="16765" y="4575"/>
                </a:lnTo>
                <a:lnTo>
                  <a:pt x="16668" y="4526"/>
                </a:lnTo>
                <a:lnTo>
                  <a:pt x="16498" y="4526"/>
                </a:lnTo>
                <a:lnTo>
                  <a:pt x="16449" y="4575"/>
                </a:lnTo>
                <a:lnTo>
                  <a:pt x="16425" y="4624"/>
                </a:lnTo>
                <a:lnTo>
                  <a:pt x="16425" y="4672"/>
                </a:lnTo>
                <a:lnTo>
                  <a:pt x="16449" y="4745"/>
                </a:lnTo>
                <a:lnTo>
                  <a:pt x="16498" y="4818"/>
                </a:lnTo>
                <a:lnTo>
                  <a:pt x="16619" y="4916"/>
                </a:lnTo>
                <a:lnTo>
                  <a:pt x="16765" y="5013"/>
                </a:lnTo>
                <a:lnTo>
                  <a:pt x="16790" y="5451"/>
                </a:lnTo>
                <a:lnTo>
                  <a:pt x="16692" y="5402"/>
                </a:lnTo>
                <a:lnTo>
                  <a:pt x="16595" y="5378"/>
                </a:lnTo>
                <a:lnTo>
                  <a:pt x="16498" y="5354"/>
                </a:lnTo>
                <a:lnTo>
                  <a:pt x="16400" y="5378"/>
                </a:lnTo>
                <a:lnTo>
                  <a:pt x="16303" y="5402"/>
                </a:lnTo>
                <a:lnTo>
                  <a:pt x="16279" y="5427"/>
                </a:lnTo>
                <a:lnTo>
                  <a:pt x="16254" y="5451"/>
                </a:lnTo>
                <a:lnTo>
                  <a:pt x="16279" y="5524"/>
                </a:lnTo>
                <a:lnTo>
                  <a:pt x="16327" y="5621"/>
                </a:lnTo>
                <a:lnTo>
                  <a:pt x="16376" y="5670"/>
                </a:lnTo>
                <a:lnTo>
                  <a:pt x="16546" y="5792"/>
                </a:lnTo>
                <a:lnTo>
                  <a:pt x="16790" y="5938"/>
                </a:lnTo>
                <a:lnTo>
                  <a:pt x="16790" y="6278"/>
                </a:lnTo>
                <a:lnTo>
                  <a:pt x="16765" y="6619"/>
                </a:lnTo>
                <a:lnTo>
                  <a:pt x="16692" y="6546"/>
                </a:lnTo>
                <a:lnTo>
                  <a:pt x="16473" y="6327"/>
                </a:lnTo>
                <a:lnTo>
                  <a:pt x="16352" y="6254"/>
                </a:lnTo>
                <a:lnTo>
                  <a:pt x="16230" y="6181"/>
                </a:lnTo>
                <a:lnTo>
                  <a:pt x="16181" y="6157"/>
                </a:lnTo>
                <a:lnTo>
                  <a:pt x="16157" y="6181"/>
                </a:lnTo>
                <a:lnTo>
                  <a:pt x="16133" y="6230"/>
                </a:lnTo>
                <a:lnTo>
                  <a:pt x="16133" y="6278"/>
                </a:lnTo>
                <a:lnTo>
                  <a:pt x="16181" y="6449"/>
                </a:lnTo>
                <a:lnTo>
                  <a:pt x="16254" y="6595"/>
                </a:lnTo>
                <a:lnTo>
                  <a:pt x="16352" y="6765"/>
                </a:lnTo>
                <a:lnTo>
                  <a:pt x="16473" y="6887"/>
                </a:lnTo>
                <a:lnTo>
                  <a:pt x="16571" y="6984"/>
                </a:lnTo>
                <a:lnTo>
                  <a:pt x="16717" y="7057"/>
                </a:lnTo>
                <a:lnTo>
                  <a:pt x="16619" y="7471"/>
                </a:lnTo>
                <a:lnTo>
                  <a:pt x="16546" y="7714"/>
                </a:lnTo>
                <a:lnTo>
                  <a:pt x="16449" y="7665"/>
                </a:lnTo>
                <a:lnTo>
                  <a:pt x="16376" y="7616"/>
                </a:lnTo>
                <a:lnTo>
                  <a:pt x="16254" y="7471"/>
                </a:lnTo>
                <a:lnTo>
                  <a:pt x="16133" y="7349"/>
                </a:lnTo>
                <a:lnTo>
                  <a:pt x="16035" y="7227"/>
                </a:lnTo>
                <a:lnTo>
                  <a:pt x="15962" y="7179"/>
                </a:lnTo>
                <a:lnTo>
                  <a:pt x="15889" y="7130"/>
                </a:lnTo>
                <a:lnTo>
                  <a:pt x="15816" y="7130"/>
                </a:lnTo>
                <a:lnTo>
                  <a:pt x="15768" y="7203"/>
                </a:lnTo>
                <a:lnTo>
                  <a:pt x="15768" y="7276"/>
                </a:lnTo>
                <a:lnTo>
                  <a:pt x="15768" y="7349"/>
                </a:lnTo>
                <a:lnTo>
                  <a:pt x="15816" y="7495"/>
                </a:lnTo>
                <a:lnTo>
                  <a:pt x="15889" y="7641"/>
                </a:lnTo>
                <a:lnTo>
                  <a:pt x="15987" y="7762"/>
                </a:lnTo>
                <a:lnTo>
                  <a:pt x="16060" y="7884"/>
                </a:lnTo>
                <a:lnTo>
                  <a:pt x="16157" y="7957"/>
                </a:lnTo>
                <a:lnTo>
                  <a:pt x="16279" y="8054"/>
                </a:lnTo>
                <a:lnTo>
                  <a:pt x="16400" y="8103"/>
                </a:lnTo>
                <a:lnTo>
                  <a:pt x="16279" y="8371"/>
                </a:lnTo>
                <a:lnTo>
                  <a:pt x="16035" y="8225"/>
                </a:lnTo>
                <a:lnTo>
                  <a:pt x="15768" y="8103"/>
                </a:lnTo>
                <a:lnTo>
                  <a:pt x="15573" y="7981"/>
                </a:lnTo>
                <a:lnTo>
                  <a:pt x="15451" y="7933"/>
                </a:lnTo>
                <a:lnTo>
                  <a:pt x="15403" y="7908"/>
                </a:lnTo>
                <a:lnTo>
                  <a:pt x="15354" y="7933"/>
                </a:lnTo>
                <a:lnTo>
                  <a:pt x="15305" y="7957"/>
                </a:lnTo>
                <a:lnTo>
                  <a:pt x="15281" y="8006"/>
                </a:lnTo>
                <a:lnTo>
                  <a:pt x="15257" y="8079"/>
                </a:lnTo>
                <a:lnTo>
                  <a:pt x="15281" y="8127"/>
                </a:lnTo>
                <a:lnTo>
                  <a:pt x="15354" y="8249"/>
                </a:lnTo>
                <a:lnTo>
                  <a:pt x="15451" y="8346"/>
                </a:lnTo>
                <a:lnTo>
                  <a:pt x="15597" y="8468"/>
                </a:lnTo>
                <a:lnTo>
                  <a:pt x="15768" y="8565"/>
                </a:lnTo>
                <a:lnTo>
                  <a:pt x="16084" y="8711"/>
                </a:lnTo>
                <a:lnTo>
                  <a:pt x="15889" y="9003"/>
                </a:lnTo>
                <a:lnTo>
                  <a:pt x="15695" y="8857"/>
                </a:lnTo>
                <a:lnTo>
                  <a:pt x="15524" y="8736"/>
                </a:lnTo>
                <a:lnTo>
                  <a:pt x="15354" y="8638"/>
                </a:lnTo>
                <a:lnTo>
                  <a:pt x="15135" y="8565"/>
                </a:lnTo>
                <a:lnTo>
                  <a:pt x="14940" y="8565"/>
                </a:lnTo>
                <a:lnTo>
                  <a:pt x="14843" y="8590"/>
                </a:lnTo>
                <a:lnTo>
                  <a:pt x="14770" y="8663"/>
                </a:lnTo>
                <a:lnTo>
                  <a:pt x="14746" y="8687"/>
                </a:lnTo>
                <a:lnTo>
                  <a:pt x="14770" y="8711"/>
                </a:lnTo>
                <a:lnTo>
                  <a:pt x="15111" y="8882"/>
                </a:lnTo>
                <a:lnTo>
                  <a:pt x="15257" y="8979"/>
                </a:lnTo>
                <a:lnTo>
                  <a:pt x="15427" y="9076"/>
                </a:lnTo>
                <a:lnTo>
                  <a:pt x="15646" y="9320"/>
                </a:lnTo>
                <a:lnTo>
                  <a:pt x="15378" y="9660"/>
                </a:lnTo>
                <a:lnTo>
                  <a:pt x="15354" y="9685"/>
                </a:lnTo>
                <a:lnTo>
                  <a:pt x="15232" y="9563"/>
                </a:lnTo>
                <a:lnTo>
                  <a:pt x="15111" y="9466"/>
                </a:lnTo>
                <a:lnTo>
                  <a:pt x="14819" y="9271"/>
                </a:lnTo>
                <a:lnTo>
                  <a:pt x="14673" y="9174"/>
                </a:lnTo>
                <a:lnTo>
                  <a:pt x="14502" y="9101"/>
                </a:lnTo>
                <a:lnTo>
                  <a:pt x="14405" y="9076"/>
                </a:lnTo>
                <a:lnTo>
                  <a:pt x="14210" y="9076"/>
                </a:lnTo>
                <a:lnTo>
                  <a:pt x="14137" y="9125"/>
                </a:lnTo>
                <a:lnTo>
                  <a:pt x="14113" y="9149"/>
                </a:lnTo>
                <a:lnTo>
                  <a:pt x="14089" y="9174"/>
                </a:lnTo>
                <a:lnTo>
                  <a:pt x="14113" y="9222"/>
                </a:lnTo>
                <a:lnTo>
                  <a:pt x="14137" y="9247"/>
                </a:lnTo>
                <a:lnTo>
                  <a:pt x="14283" y="9295"/>
                </a:lnTo>
                <a:lnTo>
                  <a:pt x="14454" y="9417"/>
                </a:lnTo>
                <a:lnTo>
                  <a:pt x="14697" y="9636"/>
                </a:lnTo>
                <a:lnTo>
                  <a:pt x="15062" y="9977"/>
                </a:lnTo>
                <a:lnTo>
                  <a:pt x="14892" y="10147"/>
                </a:lnTo>
                <a:lnTo>
                  <a:pt x="14478" y="9977"/>
                </a:lnTo>
                <a:lnTo>
                  <a:pt x="14089" y="9758"/>
                </a:lnTo>
                <a:lnTo>
                  <a:pt x="13894" y="9685"/>
                </a:lnTo>
                <a:lnTo>
                  <a:pt x="13699" y="9612"/>
                </a:lnTo>
                <a:lnTo>
                  <a:pt x="13505" y="9587"/>
                </a:lnTo>
                <a:lnTo>
                  <a:pt x="13310" y="9587"/>
                </a:lnTo>
                <a:lnTo>
                  <a:pt x="13237" y="9636"/>
                </a:lnTo>
                <a:lnTo>
                  <a:pt x="13213" y="9685"/>
                </a:lnTo>
                <a:lnTo>
                  <a:pt x="13237" y="9758"/>
                </a:lnTo>
                <a:lnTo>
                  <a:pt x="13286" y="9806"/>
                </a:lnTo>
                <a:lnTo>
                  <a:pt x="13699" y="10050"/>
                </a:lnTo>
                <a:lnTo>
                  <a:pt x="14137" y="10293"/>
                </a:lnTo>
                <a:lnTo>
                  <a:pt x="14332" y="10390"/>
                </a:lnTo>
                <a:lnTo>
                  <a:pt x="14527" y="10512"/>
                </a:lnTo>
                <a:lnTo>
                  <a:pt x="14186" y="10853"/>
                </a:lnTo>
                <a:lnTo>
                  <a:pt x="13797" y="10658"/>
                </a:lnTo>
                <a:lnTo>
                  <a:pt x="13407" y="10463"/>
                </a:lnTo>
                <a:lnTo>
                  <a:pt x="13237" y="10390"/>
                </a:lnTo>
                <a:lnTo>
                  <a:pt x="13067" y="10317"/>
                </a:lnTo>
                <a:lnTo>
                  <a:pt x="12969" y="10293"/>
                </a:lnTo>
                <a:lnTo>
                  <a:pt x="12872" y="10269"/>
                </a:lnTo>
                <a:lnTo>
                  <a:pt x="12775" y="10293"/>
                </a:lnTo>
                <a:lnTo>
                  <a:pt x="12677" y="10317"/>
                </a:lnTo>
                <a:lnTo>
                  <a:pt x="12677" y="10342"/>
                </a:lnTo>
                <a:lnTo>
                  <a:pt x="12677" y="10366"/>
                </a:lnTo>
                <a:lnTo>
                  <a:pt x="12823" y="10512"/>
                </a:lnTo>
                <a:lnTo>
                  <a:pt x="13018" y="10658"/>
                </a:lnTo>
                <a:lnTo>
                  <a:pt x="13407" y="10877"/>
                </a:lnTo>
                <a:lnTo>
                  <a:pt x="13845" y="11169"/>
                </a:lnTo>
                <a:lnTo>
                  <a:pt x="13480" y="11510"/>
                </a:lnTo>
                <a:lnTo>
                  <a:pt x="13286" y="11412"/>
                </a:lnTo>
                <a:lnTo>
                  <a:pt x="13067" y="11291"/>
                </a:lnTo>
                <a:lnTo>
                  <a:pt x="12629" y="11047"/>
                </a:lnTo>
                <a:lnTo>
                  <a:pt x="12215" y="10780"/>
                </a:lnTo>
                <a:lnTo>
                  <a:pt x="12142" y="10731"/>
                </a:lnTo>
                <a:lnTo>
                  <a:pt x="12093" y="10731"/>
                </a:lnTo>
                <a:lnTo>
                  <a:pt x="12045" y="10755"/>
                </a:lnTo>
                <a:lnTo>
                  <a:pt x="11996" y="10804"/>
                </a:lnTo>
                <a:lnTo>
                  <a:pt x="11947" y="10853"/>
                </a:lnTo>
                <a:lnTo>
                  <a:pt x="11947" y="10901"/>
                </a:lnTo>
                <a:lnTo>
                  <a:pt x="11947" y="10950"/>
                </a:lnTo>
                <a:lnTo>
                  <a:pt x="11972" y="11023"/>
                </a:lnTo>
                <a:lnTo>
                  <a:pt x="12020" y="11120"/>
                </a:lnTo>
                <a:lnTo>
                  <a:pt x="12093" y="11193"/>
                </a:lnTo>
                <a:lnTo>
                  <a:pt x="12288" y="11364"/>
                </a:lnTo>
                <a:lnTo>
                  <a:pt x="12483" y="11485"/>
                </a:lnTo>
                <a:lnTo>
                  <a:pt x="12677" y="11607"/>
                </a:lnTo>
                <a:lnTo>
                  <a:pt x="13115" y="11875"/>
                </a:lnTo>
                <a:lnTo>
                  <a:pt x="12556" y="12410"/>
                </a:lnTo>
                <a:lnTo>
                  <a:pt x="12580" y="12313"/>
                </a:lnTo>
                <a:lnTo>
                  <a:pt x="12580" y="12240"/>
                </a:lnTo>
                <a:lnTo>
                  <a:pt x="12531" y="12167"/>
                </a:lnTo>
                <a:lnTo>
                  <a:pt x="12483" y="12094"/>
                </a:lnTo>
                <a:lnTo>
                  <a:pt x="12191" y="11972"/>
                </a:lnTo>
                <a:lnTo>
                  <a:pt x="11874" y="11826"/>
                </a:lnTo>
                <a:lnTo>
                  <a:pt x="11753" y="11753"/>
                </a:lnTo>
                <a:lnTo>
                  <a:pt x="11607" y="11656"/>
                </a:lnTo>
                <a:lnTo>
                  <a:pt x="11485" y="11583"/>
                </a:lnTo>
                <a:lnTo>
                  <a:pt x="11363" y="11510"/>
                </a:lnTo>
                <a:lnTo>
                  <a:pt x="11290" y="11485"/>
                </a:lnTo>
                <a:lnTo>
                  <a:pt x="11217" y="11510"/>
                </a:lnTo>
                <a:lnTo>
                  <a:pt x="11193" y="11534"/>
                </a:lnTo>
                <a:lnTo>
                  <a:pt x="11169" y="11607"/>
                </a:lnTo>
                <a:lnTo>
                  <a:pt x="11169" y="11704"/>
                </a:lnTo>
                <a:lnTo>
                  <a:pt x="11193" y="11777"/>
                </a:lnTo>
                <a:lnTo>
                  <a:pt x="11290" y="11948"/>
                </a:lnTo>
                <a:lnTo>
                  <a:pt x="11436" y="12069"/>
                </a:lnTo>
                <a:lnTo>
                  <a:pt x="11582" y="12215"/>
                </a:lnTo>
                <a:lnTo>
                  <a:pt x="11777" y="12313"/>
                </a:lnTo>
                <a:lnTo>
                  <a:pt x="11947" y="12410"/>
                </a:lnTo>
                <a:lnTo>
                  <a:pt x="12288" y="12532"/>
                </a:lnTo>
                <a:lnTo>
                  <a:pt x="12361" y="12556"/>
                </a:lnTo>
                <a:lnTo>
                  <a:pt x="12410" y="12556"/>
                </a:lnTo>
                <a:lnTo>
                  <a:pt x="11826" y="13091"/>
                </a:lnTo>
                <a:lnTo>
                  <a:pt x="11801" y="13018"/>
                </a:lnTo>
                <a:lnTo>
                  <a:pt x="11777" y="12921"/>
                </a:lnTo>
                <a:lnTo>
                  <a:pt x="11655" y="12799"/>
                </a:lnTo>
                <a:lnTo>
                  <a:pt x="11509" y="12678"/>
                </a:lnTo>
                <a:lnTo>
                  <a:pt x="11193" y="12459"/>
                </a:lnTo>
                <a:lnTo>
                  <a:pt x="10439" y="12045"/>
                </a:lnTo>
                <a:lnTo>
                  <a:pt x="10414" y="12021"/>
                </a:lnTo>
                <a:lnTo>
                  <a:pt x="10366" y="12045"/>
                </a:lnTo>
                <a:lnTo>
                  <a:pt x="10341" y="12094"/>
                </a:lnTo>
                <a:lnTo>
                  <a:pt x="10366" y="12118"/>
                </a:lnTo>
                <a:lnTo>
                  <a:pt x="10463" y="12288"/>
                </a:lnTo>
                <a:lnTo>
                  <a:pt x="10585" y="12434"/>
                </a:lnTo>
                <a:lnTo>
                  <a:pt x="10706" y="12580"/>
                </a:lnTo>
                <a:lnTo>
                  <a:pt x="10877" y="12702"/>
                </a:lnTo>
                <a:lnTo>
                  <a:pt x="11193" y="12945"/>
                </a:lnTo>
                <a:lnTo>
                  <a:pt x="11363" y="13067"/>
                </a:lnTo>
                <a:lnTo>
                  <a:pt x="11509" y="13189"/>
                </a:lnTo>
                <a:lnTo>
                  <a:pt x="11582" y="13237"/>
                </a:lnTo>
                <a:lnTo>
                  <a:pt x="11631" y="13262"/>
                </a:lnTo>
                <a:lnTo>
                  <a:pt x="11266" y="13602"/>
                </a:lnTo>
                <a:lnTo>
                  <a:pt x="11217" y="13651"/>
                </a:lnTo>
                <a:lnTo>
                  <a:pt x="11169" y="13554"/>
                </a:lnTo>
                <a:lnTo>
                  <a:pt x="11096" y="13505"/>
                </a:lnTo>
                <a:lnTo>
                  <a:pt x="11023" y="13481"/>
                </a:lnTo>
                <a:lnTo>
                  <a:pt x="10877" y="13408"/>
                </a:lnTo>
                <a:lnTo>
                  <a:pt x="10682" y="13286"/>
                </a:lnTo>
                <a:lnTo>
                  <a:pt x="10487" y="13164"/>
                </a:lnTo>
                <a:lnTo>
                  <a:pt x="10366" y="13018"/>
                </a:lnTo>
                <a:lnTo>
                  <a:pt x="10244" y="12872"/>
                </a:lnTo>
                <a:lnTo>
                  <a:pt x="10025" y="12556"/>
                </a:lnTo>
                <a:lnTo>
                  <a:pt x="9976" y="12507"/>
                </a:lnTo>
                <a:lnTo>
                  <a:pt x="9952" y="12532"/>
                </a:lnTo>
                <a:lnTo>
                  <a:pt x="9928" y="12556"/>
                </a:lnTo>
                <a:lnTo>
                  <a:pt x="9879" y="12653"/>
                </a:lnTo>
                <a:lnTo>
                  <a:pt x="9855" y="12775"/>
                </a:lnTo>
                <a:lnTo>
                  <a:pt x="9855" y="12897"/>
                </a:lnTo>
                <a:lnTo>
                  <a:pt x="9903" y="12994"/>
                </a:lnTo>
                <a:lnTo>
                  <a:pt x="9952" y="13116"/>
                </a:lnTo>
                <a:lnTo>
                  <a:pt x="10025" y="13213"/>
                </a:lnTo>
                <a:lnTo>
                  <a:pt x="10171" y="13408"/>
                </a:lnTo>
                <a:lnTo>
                  <a:pt x="10317" y="13554"/>
                </a:lnTo>
                <a:lnTo>
                  <a:pt x="10512" y="13700"/>
                </a:lnTo>
                <a:lnTo>
                  <a:pt x="10731" y="13821"/>
                </a:lnTo>
                <a:lnTo>
                  <a:pt x="10852" y="13846"/>
                </a:lnTo>
                <a:lnTo>
                  <a:pt x="10950" y="13870"/>
                </a:lnTo>
                <a:lnTo>
                  <a:pt x="10512" y="14259"/>
                </a:lnTo>
                <a:lnTo>
                  <a:pt x="10414" y="14138"/>
                </a:lnTo>
                <a:lnTo>
                  <a:pt x="10293" y="14040"/>
                </a:lnTo>
                <a:lnTo>
                  <a:pt x="10025" y="13846"/>
                </a:lnTo>
                <a:lnTo>
                  <a:pt x="9855" y="13748"/>
                </a:lnTo>
                <a:lnTo>
                  <a:pt x="9684" y="13651"/>
                </a:lnTo>
                <a:lnTo>
                  <a:pt x="9514" y="13529"/>
                </a:lnTo>
                <a:lnTo>
                  <a:pt x="9465" y="13481"/>
                </a:lnTo>
                <a:lnTo>
                  <a:pt x="9417" y="13408"/>
                </a:lnTo>
                <a:lnTo>
                  <a:pt x="9392" y="13383"/>
                </a:lnTo>
                <a:lnTo>
                  <a:pt x="9368" y="13408"/>
                </a:lnTo>
                <a:lnTo>
                  <a:pt x="9417" y="13578"/>
                </a:lnTo>
                <a:lnTo>
                  <a:pt x="9465" y="13748"/>
                </a:lnTo>
                <a:lnTo>
                  <a:pt x="9563" y="13894"/>
                </a:lnTo>
                <a:lnTo>
                  <a:pt x="9660" y="14016"/>
                </a:lnTo>
                <a:lnTo>
                  <a:pt x="9806" y="14162"/>
                </a:lnTo>
                <a:lnTo>
                  <a:pt x="9952" y="14284"/>
                </a:lnTo>
                <a:lnTo>
                  <a:pt x="10098" y="14405"/>
                </a:lnTo>
                <a:lnTo>
                  <a:pt x="10244" y="14527"/>
                </a:lnTo>
                <a:lnTo>
                  <a:pt x="9976" y="14746"/>
                </a:lnTo>
                <a:lnTo>
                  <a:pt x="9806" y="14673"/>
                </a:lnTo>
                <a:lnTo>
                  <a:pt x="9636" y="14624"/>
                </a:lnTo>
                <a:lnTo>
                  <a:pt x="9344" y="14527"/>
                </a:lnTo>
                <a:lnTo>
                  <a:pt x="9052" y="14381"/>
                </a:lnTo>
                <a:lnTo>
                  <a:pt x="8882" y="14259"/>
                </a:lnTo>
                <a:lnTo>
                  <a:pt x="8687" y="14138"/>
                </a:lnTo>
                <a:lnTo>
                  <a:pt x="8468" y="14016"/>
                </a:lnTo>
                <a:lnTo>
                  <a:pt x="8371" y="13967"/>
                </a:lnTo>
                <a:lnTo>
                  <a:pt x="8273" y="13967"/>
                </a:lnTo>
                <a:lnTo>
                  <a:pt x="8225" y="13992"/>
                </a:lnTo>
                <a:lnTo>
                  <a:pt x="8200" y="14040"/>
                </a:lnTo>
                <a:lnTo>
                  <a:pt x="8225" y="14162"/>
                </a:lnTo>
                <a:lnTo>
                  <a:pt x="8273" y="14259"/>
                </a:lnTo>
                <a:lnTo>
                  <a:pt x="8346" y="14357"/>
                </a:lnTo>
                <a:lnTo>
                  <a:pt x="8444" y="14454"/>
                </a:lnTo>
                <a:lnTo>
                  <a:pt x="8663" y="14600"/>
                </a:lnTo>
                <a:lnTo>
                  <a:pt x="8857" y="14746"/>
                </a:lnTo>
                <a:lnTo>
                  <a:pt x="9198" y="14941"/>
                </a:lnTo>
                <a:lnTo>
                  <a:pt x="9392" y="15014"/>
                </a:lnTo>
                <a:lnTo>
                  <a:pt x="9611" y="15087"/>
                </a:lnTo>
                <a:lnTo>
                  <a:pt x="9198" y="15476"/>
                </a:lnTo>
                <a:lnTo>
                  <a:pt x="8346" y="14941"/>
                </a:lnTo>
                <a:lnTo>
                  <a:pt x="8176" y="14819"/>
                </a:lnTo>
                <a:lnTo>
                  <a:pt x="7981" y="14697"/>
                </a:lnTo>
                <a:lnTo>
                  <a:pt x="7787" y="14624"/>
                </a:lnTo>
                <a:lnTo>
                  <a:pt x="7689" y="14600"/>
                </a:lnTo>
                <a:lnTo>
                  <a:pt x="7592" y="14600"/>
                </a:lnTo>
                <a:lnTo>
                  <a:pt x="7568" y="14624"/>
                </a:lnTo>
                <a:lnTo>
                  <a:pt x="7568" y="14722"/>
                </a:lnTo>
                <a:lnTo>
                  <a:pt x="7616" y="14819"/>
                </a:lnTo>
                <a:lnTo>
                  <a:pt x="7665" y="14892"/>
                </a:lnTo>
                <a:lnTo>
                  <a:pt x="7738" y="14965"/>
                </a:lnTo>
                <a:lnTo>
                  <a:pt x="7908" y="15111"/>
                </a:lnTo>
                <a:lnTo>
                  <a:pt x="8054" y="15233"/>
                </a:lnTo>
                <a:lnTo>
                  <a:pt x="8444" y="15525"/>
                </a:lnTo>
                <a:lnTo>
                  <a:pt x="8857" y="15768"/>
                </a:lnTo>
                <a:lnTo>
                  <a:pt x="8492" y="16133"/>
                </a:lnTo>
                <a:lnTo>
                  <a:pt x="8371" y="16035"/>
                </a:lnTo>
                <a:lnTo>
                  <a:pt x="8273" y="15938"/>
                </a:lnTo>
                <a:lnTo>
                  <a:pt x="8030" y="15768"/>
                </a:lnTo>
                <a:lnTo>
                  <a:pt x="7543" y="15476"/>
                </a:lnTo>
                <a:lnTo>
                  <a:pt x="7324" y="15330"/>
                </a:lnTo>
                <a:lnTo>
                  <a:pt x="7105" y="15160"/>
                </a:lnTo>
                <a:lnTo>
                  <a:pt x="7057" y="15135"/>
                </a:lnTo>
                <a:lnTo>
                  <a:pt x="7032" y="15160"/>
                </a:lnTo>
                <a:lnTo>
                  <a:pt x="6984" y="15184"/>
                </a:lnTo>
                <a:lnTo>
                  <a:pt x="6984" y="15233"/>
                </a:lnTo>
                <a:lnTo>
                  <a:pt x="7032" y="15330"/>
                </a:lnTo>
                <a:lnTo>
                  <a:pt x="7081" y="15452"/>
                </a:lnTo>
                <a:lnTo>
                  <a:pt x="7203" y="15622"/>
                </a:lnTo>
                <a:lnTo>
                  <a:pt x="7373" y="15792"/>
                </a:lnTo>
                <a:lnTo>
                  <a:pt x="7568" y="15938"/>
                </a:lnTo>
                <a:lnTo>
                  <a:pt x="7762" y="16084"/>
                </a:lnTo>
                <a:lnTo>
                  <a:pt x="7981" y="16230"/>
                </a:lnTo>
                <a:lnTo>
                  <a:pt x="8079" y="16327"/>
                </a:lnTo>
                <a:lnTo>
                  <a:pt x="8176" y="16449"/>
                </a:lnTo>
                <a:lnTo>
                  <a:pt x="7835" y="16765"/>
                </a:lnTo>
                <a:lnTo>
                  <a:pt x="7689" y="16936"/>
                </a:lnTo>
                <a:lnTo>
                  <a:pt x="7543" y="17106"/>
                </a:lnTo>
                <a:lnTo>
                  <a:pt x="7470" y="16936"/>
                </a:lnTo>
                <a:lnTo>
                  <a:pt x="7349" y="16765"/>
                </a:lnTo>
                <a:lnTo>
                  <a:pt x="7227" y="16619"/>
                </a:lnTo>
                <a:lnTo>
                  <a:pt x="7081" y="16473"/>
                </a:lnTo>
                <a:lnTo>
                  <a:pt x="6765" y="16206"/>
                </a:lnTo>
                <a:lnTo>
                  <a:pt x="6521" y="15962"/>
                </a:lnTo>
                <a:lnTo>
                  <a:pt x="5451" y="14965"/>
                </a:lnTo>
                <a:lnTo>
                  <a:pt x="4429" y="13919"/>
                </a:lnTo>
                <a:lnTo>
                  <a:pt x="3893" y="13408"/>
                </a:lnTo>
                <a:lnTo>
                  <a:pt x="3358" y="12897"/>
                </a:lnTo>
                <a:lnTo>
                  <a:pt x="2214" y="11972"/>
                </a:lnTo>
                <a:lnTo>
                  <a:pt x="1922" y="11729"/>
                </a:lnTo>
                <a:lnTo>
                  <a:pt x="1679" y="11461"/>
                </a:lnTo>
                <a:lnTo>
                  <a:pt x="1168" y="10950"/>
                </a:lnTo>
                <a:lnTo>
                  <a:pt x="828" y="10634"/>
                </a:lnTo>
                <a:lnTo>
                  <a:pt x="657" y="10488"/>
                </a:lnTo>
                <a:lnTo>
                  <a:pt x="463" y="10366"/>
                </a:lnTo>
                <a:lnTo>
                  <a:pt x="609" y="10220"/>
                </a:lnTo>
                <a:lnTo>
                  <a:pt x="779" y="10074"/>
                </a:lnTo>
                <a:lnTo>
                  <a:pt x="1046" y="9782"/>
                </a:lnTo>
                <a:lnTo>
                  <a:pt x="2774" y="8030"/>
                </a:lnTo>
                <a:lnTo>
                  <a:pt x="3772" y="7057"/>
                </a:lnTo>
                <a:lnTo>
                  <a:pt x="4769" y="6132"/>
                </a:lnTo>
                <a:lnTo>
                  <a:pt x="5767" y="5183"/>
                </a:lnTo>
                <a:lnTo>
                  <a:pt x="6254" y="4697"/>
                </a:lnTo>
                <a:lnTo>
                  <a:pt x="6740" y="4210"/>
                </a:lnTo>
                <a:lnTo>
                  <a:pt x="7349" y="3504"/>
                </a:lnTo>
                <a:lnTo>
                  <a:pt x="7933" y="2799"/>
                </a:lnTo>
                <a:lnTo>
                  <a:pt x="8541" y="2093"/>
                </a:lnTo>
                <a:lnTo>
                  <a:pt x="8857" y="1752"/>
                </a:lnTo>
                <a:lnTo>
                  <a:pt x="9173" y="1436"/>
                </a:lnTo>
                <a:lnTo>
                  <a:pt x="9368" y="1290"/>
                </a:lnTo>
                <a:lnTo>
                  <a:pt x="9563" y="1144"/>
                </a:lnTo>
                <a:lnTo>
                  <a:pt x="9757" y="1022"/>
                </a:lnTo>
                <a:lnTo>
                  <a:pt x="9976" y="925"/>
                </a:lnTo>
                <a:lnTo>
                  <a:pt x="10195" y="828"/>
                </a:lnTo>
                <a:lnTo>
                  <a:pt x="10414" y="755"/>
                </a:lnTo>
                <a:lnTo>
                  <a:pt x="10877" y="657"/>
                </a:lnTo>
                <a:lnTo>
                  <a:pt x="11339" y="584"/>
                </a:lnTo>
                <a:lnTo>
                  <a:pt x="11801" y="560"/>
                </a:lnTo>
                <a:close/>
                <a:moveTo>
                  <a:pt x="11534" y="0"/>
                </a:moveTo>
                <a:lnTo>
                  <a:pt x="11096" y="49"/>
                </a:lnTo>
                <a:lnTo>
                  <a:pt x="10658" y="122"/>
                </a:lnTo>
                <a:lnTo>
                  <a:pt x="10220" y="219"/>
                </a:lnTo>
                <a:lnTo>
                  <a:pt x="9830" y="365"/>
                </a:lnTo>
                <a:lnTo>
                  <a:pt x="9441" y="560"/>
                </a:lnTo>
                <a:lnTo>
                  <a:pt x="9100" y="803"/>
                </a:lnTo>
                <a:lnTo>
                  <a:pt x="8784" y="1071"/>
                </a:lnTo>
                <a:lnTo>
                  <a:pt x="8468" y="1363"/>
                </a:lnTo>
                <a:lnTo>
                  <a:pt x="8176" y="1704"/>
                </a:lnTo>
                <a:lnTo>
                  <a:pt x="7908" y="2020"/>
                </a:lnTo>
                <a:lnTo>
                  <a:pt x="7373" y="2677"/>
                </a:lnTo>
                <a:lnTo>
                  <a:pt x="6886" y="3261"/>
                </a:lnTo>
                <a:lnTo>
                  <a:pt x="6375" y="3821"/>
                </a:lnTo>
                <a:lnTo>
                  <a:pt x="5864" y="4356"/>
                </a:lnTo>
                <a:lnTo>
                  <a:pt x="5305" y="4891"/>
                </a:lnTo>
                <a:lnTo>
                  <a:pt x="4234" y="5913"/>
                </a:lnTo>
                <a:lnTo>
                  <a:pt x="3674" y="6449"/>
                </a:lnTo>
                <a:lnTo>
                  <a:pt x="3139" y="6984"/>
                </a:lnTo>
                <a:lnTo>
                  <a:pt x="2166" y="8006"/>
                </a:lnTo>
                <a:lnTo>
                  <a:pt x="1192" y="9028"/>
                </a:lnTo>
                <a:lnTo>
                  <a:pt x="414" y="9855"/>
                </a:lnTo>
                <a:lnTo>
                  <a:pt x="219" y="10098"/>
                </a:lnTo>
                <a:lnTo>
                  <a:pt x="73" y="10269"/>
                </a:lnTo>
                <a:lnTo>
                  <a:pt x="49" y="10293"/>
                </a:lnTo>
                <a:lnTo>
                  <a:pt x="25" y="10342"/>
                </a:lnTo>
                <a:lnTo>
                  <a:pt x="25" y="10415"/>
                </a:lnTo>
                <a:lnTo>
                  <a:pt x="0" y="10439"/>
                </a:lnTo>
                <a:lnTo>
                  <a:pt x="25" y="10439"/>
                </a:lnTo>
                <a:lnTo>
                  <a:pt x="0" y="10488"/>
                </a:lnTo>
                <a:lnTo>
                  <a:pt x="0" y="10536"/>
                </a:lnTo>
                <a:lnTo>
                  <a:pt x="49" y="10561"/>
                </a:lnTo>
                <a:lnTo>
                  <a:pt x="73" y="10585"/>
                </a:lnTo>
                <a:lnTo>
                  <a:pt x="244" y="10780"/>
                </a:lnTo>
                <a:lnTo>
                  <a:pt x="414" y="10950"/>
                </a:lnTo>
                <a:lnTo>
                  <a:pt x="633" y="11145"/>
                </a:lnTo>
                <a:lnTo>
                  <a:pt x="803" y="11315"/>
                </a:lnTo>
                <a:lnTo>
                  <a:pt x="1241" y="11777"/>
                </a:lnTo>
                <a:lnTo>
                  <a:pt x="1484" y="12021"/>
                </a:lnTo>
                <a:lnTo>
                  <a:pt x="1703" y="12240"/>
                </a:lnTo>
                <a:lnTo>
                  <a:pt x="2239" y="12678"/>
                </a:lnTo>
                <a:lnTo>
                  <a:pt x="2774" y="13091"/>
                </a:lnTo>
                <a:lnTo>
                  <a:pt x="3309" y="13554"/>
                </a:lnTo>
                <a:lnTo>
                  <a:pt x="3553" y="13773"/>
                </a:lnTo>
                <a:lnTo>
                  <a:pt x="3796" y="14040"/>
                </a:lnTo>
                <a:lnTo>
                  <a:pt x="4307" y="14576"/>
                </a:lnTo>
                <a:lnTo>
                  <a:pt x="4818" y="15087"/>
                </a:lnTo>
                <a:lnTo>
                  <a:pt x="5864" y="16108"/>
                </a:lnTo>
                <a:lnTo>
                  <a:pt x="6570" y="16741"/>
                </a:lnTo>
                <a:lnTo>
                  <a:pt x="6716" y="16911"/>
                </a:lnTo>
                <a:lnTo>
                  <a:pt x="6886" y="17082"/>
                </a:lnTo>
                <a:lnTo>
                  <a:pt x="7008" y="17276"/>
                </a:lnTo>
                <a:lnTo>
                  <a:pt x="7130" y="17471"/>
                </a:lnTo>
                <a:lnTo>
                  <a:pt x="7203" y="17568"/>
                </a:lnTo>
                <a:lnTo>
                  <a:pt x="7276" y="17593"/>
                </a:lnTo>
                <a:lnTo>
                  <a:pt x="7373" y="17593"/>
                </a:lnTo>
                <a:lnTo>
                  <a:pt x="7470" y="17568"/>
                </a:lnTo>
                <a:lnTo>
                  <a:pt x="7519" y="17568"/>
                </a:lnTo>
                <a:lnTo>
                  <a:pt x="7787" y="17447"/>
                </a:lnTo>
                <a:lnTo>
                  <a:pt x="8006" y="17276"/>
                </a:lnTo>
                <a:lnTo>
                  <a:pt x="8200" y="17106"/>
                </a:lnTo>
                <a:lnTo>
                  <a:pt x="8419" y="16911"/>
                </a:lnTo>
                <a:lnTo>
                  <a:pt x="9441" y="15962"/>
                </a:lnTo>
                <a:lnTo>
                  <a:pt x="10487" y="15038"/>
                </a:lnTo>
                <a:lnTo>
                  <a:pt x="11534" y="14113"/>
                </a:lnTo>
                <a:lnTo>
                  <a:pt x="12556" y="13189"/>
                </a:lnTo>
                <a:lnTo>
                  <a:pt x="13578" y="12264"/>
                </a:lnTo>
                <a:lnTo>
                  <a:pt x="14575" y="11315"/>
                </a:lnTo>
                <a:lnTo>
                  <a:pt x="15038" y="10828"/>
                </a:lnTo>
                <a:lnTo>
                  <a:pt x="15524" y="10317"/>
                </a:lnTo>
                <a:lnTo>
                  <a:pt x="15573" y="10293"/>
                </a:lnTo>
                <a:lnTo>
                  <a:pt x="15622" y="10244"/>
                </a:lnTo>
                <a:lnTo>
                  <a:pt x="16157" y="9539"/>
                </a:lnTo>
                <a:lnTo>
                  <a:pt x="16425" y="9174"/>
                </a:lnTo>
                <a:lnTo>
                  <a:pt x="16644" y="8809"/>
                </a:lnTo>
                <a:lnTo>
                  <a:pt x="16838" y="8444"/>
                </a:lnTo>
                <a:lnTo>
                  <a:pt x="17008" y="8030"/>
                </a:lnTo>
                <a:lnTo>
                  <a:pt x="17154" y="7616"/>
                </a:lnTo>
                <a:lnTo>
                  <a:pt x="17252" y="7179"/>
                </a:lnTo>
                <a:lnTo>
                  <a:pt x="17325" y="6692"/>
                </a:lnTo>
                <a:lnTo>
                  <a:pt x="17373" y="6181"/>
                </a:lnTo>
                <a:lnTo>
                  <a:pt x="17373" y="5670"/>
                </a:lnTo>
                <a:lnTo>
                  <a:pt x="17373" y="5159"/>
                </a:lnTo>
                <a:lnTo>
                  <a:pt x="17349" y="4137"/>
                </a:lnTo>
                <a:lnTo>
                  <a:pt x="17325" y="3626"/>
                </a:lnTo>
                <a:lnTo>
                  <a:pt x="17349" y="3115"/>
                </a:lnTo>
                <a:lnTo>
                  <a:pt x="17373" y="2726"/>
                </a:lnTo>
                <a:lnTo>
                  <a:pt x="17349" y="2336"/>
                </a:lnTo>
                <a:lnTo>
                  <a:pt x="17300" y="1947"/>
                </a:lnTo>
                <a:lnTo>
                  <a:pt x="17227" y="1582"/>
                </a:lnTo>
                <a:lnTo>
                  <a:pt x="17154" y="1412"/>
                </a:lnTo>
                <a:lnTo>
                  <a:pt x="17081" y="1241"/>
                </a:lnTo>
                <a:lnTo>
                  <a:pt x="16984" y="1095"/>
                </a:lnTo>
                <a:lnTo>
                  <a:pt x="16887" y="925"/>
                </a:lnTo>
                <a:lnTo>
                  <a:pt x="16765" y="803"/>
                </a:lnTo>
                <a:lnTo>
                  <a:pt x="16619" y="657"/>
                </a:lnTo>
                <a:lnTo>
                  <a:pt x="16449" y="560"/>
                </a:lnTo>
                <a:lnTo>
                  <a:pt x="16254" y="438"/>
                </a:lnTo>
                <a:lnTo>
                  <a:pt x="15914" y="317"/>
                </a:lnTo>
                <a:lnTo>
                  <a:pt x="15573" y="219"/>
                </a:lnTo>
                <a:lnTo>
                  <a:pt x="15208" y="146"/>
                </a:lnTo>
                <a:lnTo>
                  <a:pt x="14819" y="122"/>
                </a:lnTo>
                <a:lnTo>
                  <a:pt x="14064" y="98"/>
                </a:lnTo>
                <a:lnTo>
                  <a:pt x="13310" y="73"/>
                </a:lnTo>
                <a:lnTo>
                  <a:pt x="124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7"/>
          <p:cNvSpPr/>
          <p:nvPr/>
        </p:nvSpPr>
        <p:spPr>
          <a:xfrm>
            <a:off x="2888107" y="1180786"/>
            <a:ext cx="324619" cy="287028"/>
          </a:xfrm>
          <a:custGeom>
            <a:avLst/>
            <a:gdLst/>
            <a:ahLst/>
            <a:cxnLst/>
            <a:rect l="l" t="t" r="r" b="b"/>
            <a:pathLst>
              <a:path w="17228" h="15233" extrusionOk="0">
                <a:moveTo>
                  <a:pt x="3918" y="535"/>
                </a:moveTo>
                <a:lnTo>
                  <a:pt x="4380" y="584"/>
                </a:lnTo>
                <a:lnTo>
                  <a:pt x="4842" y="657"/>
                </a:lnTo>
                <a:lnTo>
                  <a:pt x="5280" y="779"/>
                </a:lnTo>
                <a:lnTo>
                  <a:pt x="5767" y="973"/>
                </a:lnTo>
                <a:lnTo>
                  <a:pt x="6253" y="1192"/>
                </a:lnTo>
                <a:lnTo>
                  <a:pt x="6716" y="1436"/>
                </a:lnTo>
                <a:lnTo>
                  <a:pt x="7154" y="1728"/>
                </a:lnTo>
                <a:lnTo>
                  <a:pt x="7446" y="1898"/>
                </a:lnTo>
                <a:lnTo>
                  <a:pt x="7762" y="2117"/>
                </a:lnTo>
                <a:lnTo>
                  <a:pt x="7908" y="2239"/>
                </a:lnTo>
                <a:lnTo>
                  <a:pt x="8054" y="2385"/>
                </a:lnTo>
                <a:lnTo>
                  <a:pt x="8200" y="2531"/>
                </a:lnTo>
                <a:lnTo>
                  <a:pt x="8297" y="2677"/>
                </a:lnTo>
                <a:lnTo>
                  <a:pt x="8297" y="2774"/>
                </a:lnTo>
                <a:lnTo>
                  <a:pt x="8297" y="2847"/>
                </a:lnTo>
                <a:lnTo>
                  <a:pt x="8346" y="2920"/>
                </a:lnTo>
                <a:lnTo>
                  <a:pt x="8395" y="2993"/>
                </a:lnTo>
                <a:lnTo>
                  <a:pt x="8395" y="3115"/>
                </a:lnTo>
                <a:lnTo>
                  <a:pt x="8419" y="3188"/>
                </a:lnTo>
                <a:lnTo>
                  <a:pt x="8468" y="3212"/>
                </a:lnTo>
                <a:lnTo>
                  <a:pt x="8541" y="3212"/>
                </a:lnTo>
                <a:lnTo>
                  <a:pt x="8589" y="3188"/>
                </a:lnTo>
                <a:lnTo>
                  <a:pt x="8711" y="3066"/>
                </a:lnTo>
                <a:lnTo>
                  <a:pt x="8784" y="2920"/>
                </a:lnTo>
                <a:lnTo>
                  <a:pt x="8833" y="2774"/>
                </a:lnTo>
                <a:lnTo>
                  <a:pt x="8808" y="2628"/>
                </a:lnTo>
                <a:lnTo>
                  <a:pt x="8930" y="2482"/>
                </a:lnTo>
                <a:lnTo>
                  <a:pt x="9076" y="2360"/>
                </a:lnTo>
                <a:lnTo>
                  <a:pt x="9441" y="2093"/>
                </a:lnTo>
                <a:lnTo>
                  <a:pt x="10001" y="1728"/>
                </a:lnTo>
                <a:lnTo>
                  <a:pt x="10439" y="1460"/>
                </a:lnTo>
                <a:lnTo>
                  <a:pt x="10925" y="1192"/>
                </a:lnTo>
                <a:lnTo>
                  <a:pt x="11412" y="949"/>
                </a:lnTo>
                <a:lnTo>
                  <a:pt x="11899" y="754"/>
                </a:lnTo>
                <a:lnTo>
                  <a:pt x="12045" y="681"/>
                </a:lnTo>
                <a:lnTo>
                  <a:pt x="12215" y="657"/>
                </a:lnTo>
                <a:lnTo>
                  <a:pt x="12580" y="608"/>
                </a:lnTo>
                <a:lnTo>
                  <a:pt x="12945" y="633"/>
                </a:lnTo>
                <a:lnTo>
                  <a:pt x="13286" y="633"/>
                </a:lnTo>
                <a:lnTo>
                  <a:pt x="13626" y="657"/>
                </a:lnTo>
                <a:lnTo>
                  <a:pt x="13967" y="730"/>
                </a:lnTo>
                <a:lnTo>
                  <a:pt x="14283" y="803"/>
                </a:lnTo>
                <a:lnTo>
                  <a:pt x="14599" y="925"/>
                </a:lnTo>
                <a:lnTo>
                  <a:pt x="14551" y="998"/>
                </a:lnTo>
                <a:lnTo>
                  <a:pt x="14526" y="1095"/>
                </a:lnTo>
                <a:lnTo>
                  <a:pt x="14551" y="1144"/>
                </a:lnTo>
                <a:lnTo>
                  <a:pt x="14575" y="1192"/>
                </a:lnTo>
                <a:lnTo>
                  <a:pt x="14624" y="1217"/>
                </a:lnTo>
                <a:lnTo>
                  <a:pt x="14672" y="1217"/>
                </a:lnTo>
                <a:lnTo>
                  <a:pt x="14770" y="1168"/>
                </a:lnTo>
                <a:lnTo>
                  <a:pt x="14867" y="1119"/>
                </a:lnTo>
                <a:lnTo>
                  <a:pt x="14964" y="1095"/>
                </a:lnTo>
                <a:lnTo>
                  <a:pt x="15135" y="1192"/>
                </a:lnTo>
                <a:lnTo>
                  <a:pt x="15062" y="1265"/>
                </a:lnTo>
                <a:lnTo>
                  <a:pt x="15013" y="1338"/>
                </a:lnTo>
                <a:lnTo>
                  <a:pt x="15013" y="1436"/>
                </a:lnTo>
                <a:lnTo>
                  <a:pt x="15037" y="1509"/>
                </a:lnTo>
                <a:lnTo>
                  <a:pt x="15110" y="1533"/>
                </a:lnTo>
                <a:lnTo>
                  <a:pt x="15208" y="1533"/>
                </a:lnTo>
                <a:lnTo>
                  <a:pt x="15427" y="1411"/>
                </a:lnTo>
                <a:lnTo>
                  <a:pt x="15573" y="1509"/>
                </a:lnTo>
                <a:lnTo>
                  <a:pt x="15451" y="1679"/>
                </a:lnTo>
                <a:lnTo>
                  <a:pt x="15378" y="1849"/>
                </a:lnTo>
                <a:lnTo>
                  <a:pt x="15378" y="1995"/>
                </a:lnTo>
                <a:lnTo>
                  <a:pt x="15378" y="2044"/>
                </a:lnTo>
                <a:lnTo>
                  <a:pt x="15427" y="2068"/>
                </a:lnTo>
                <a:lnTo>
                  <a:pt x="15524" y="2068"/>
                </a:lnTo>
                <a:lnTo>
                  <a:pt x="15597" y="2020"/>
                </a:lnTo>
                <a:lnTo>
                  <a:pt x="15743" y="1898"/>
                </a:lnTo>
                <a:lnTo>
                  <a:pt x="15840" y="1801"/>
                </a:lnTo>
                <a:lnTo>
                  <a:pt x="15986" y="1971"/>
                </a:lnTo>
                <a:lnTo>
                  <a:pt x="15865" y="2093"/>
                </a:lnTo>
                <a:lnTo>
                  <a:pt x="15767" y="2239"/>
                </a:lnTo>
                <a:lnTo>
                  <a:pt x="15694" y="2385"/>
                </a:lnTo>
                <a:lnTo>
                  <a:pt x="15670" y="2458"/>
                </a:lnTo>
                <a:lnTo>
                  <a:pt x="15670" y="2531"/>
                </a:lnTo>
                <a:lnTo>
                  <a:pt x="15719" y="2506"/>
                </a:lnTo>
                <a:lnTo>
                  <a:pt x="15792" y="2482"/>
                </a:lnTo>
                <a:lnTo>
                  <a:pt x="15889" y="2433"/>
                </a:lnTo>
                <a:lnTo>
                  <a:pt x="15986" y="2360"/>
                </a:lnTo>
                <a:lnTo>
                  <a:pt x="16157" y="2239"/>
                </a:lnTo>
                <a:lnTo>
                  <a:pt x="16327" y="2579"/>
                </a:lnTo>
                <a:lnTo>
                  <a:pt x="16157" y="2701"/>
                </a:lnTo>
                <a:lnTo>
                  <a:pt x="15913" y="2944"/>
                </a:lnTo>
                <a:lnTo>
                  <a:pt x="15792" y="3066"/>
                </a:lnTo>
                <a:lnTo>
                  <a:pt x="15694" y="3212"/>
                </a:lnTo>
                <a:lnTo>
                  <a:pt x="15694" y="3261"/>
                </a:lnTo>
                <a:lnTo>
                  <a:pt x="15694" y="3309"/>
                </a:lnTo>
                <a:lnTo>
                  <a:pt x="15743" y="3334"/>
                </a:lnTo>
                <a:lnTo>
                  <a:pt x="15792" y="3334"/>
                </a:lnTo>
                <a:lnTo>
                  <a:pt x="15938" y="3285"/>
                </a:lnTo>
                <a:lnTo>
                  <a:pt x="16059" y="3212"/>
                </a:lnTo>
                <a:lnTo>
                  <a:pt x="16327" y="3017"/>
                </a:lnTo>
                <a:lnTo>
                  <a:pt x="16449" y="2944"/>
                </a:lnTo>
                <a:lnTo>
                  <a:pt x="16570" y="3431"/>
                </a:lnTo>
                <a:lnTo>
                  <a:pt x="16497" y="3480"/>
                </a:lnTo>
                <a:lnTo>
                  <a:pt x="16400" y="3553"/>
                </a:lnTo>
                <a:lnTo>
                  <a:pt x="16303" y="3650"/>
                </a:lnTo>
                <a:lnTo>
                  <a:pt x="16181" y="3747"/>
                </a:lnTo>
                <a:lnTo>
                  <a:pt x="15962" y="3893"/>
                </a:lnTo>
                <a:lnTo>
                  <a:pt x="15889" y="3991"/>
                </a:lnTo>
                <a:lnTo>
                  <a:pt x="15816" y="4112"/>
                </a:lnTo>
                <a:lnTo>
                  <a:pt x="15792" y="4137"/>
                </a:lnTo>
                <a:lnTo>
                  <a:pt x="15816" y="4185"/>
                </a:lnTo>
                <a:lnTo>
                  <a:pt x="15865" y="4210"/>
                </a:lnTo>
                <a:lnTo>
                  <a:pt x="15889" y="4185"/>
                </a:lnTo>
                <a:lnTo>
                  <a:pt x="16254" y="4064"/>
                </a:lnTo>
                <a:lnTo>
                  <a:pt x="16449" y="3966"/>
                </a:lnTo>
                <a:lnTo>
                  <a:pt x="16643" y="3869"/>
                </a:lnTo>
                <a:lnTo>
                  <a:pt x="16643" y="4039"/>
                </a:lnTo>
                <a:lnTo>
                  <a:pt x="16668" y="4185"/>
                </a:lnTo>
                <a:lnTo>
                  <a:pt x="16546" y="4234"/>
                </a:lnTo>
                <a:lnTo>
                  <a:pt x="16424" y="4283"/>
                </a:lnTo>
                <a:lnTo>
                  <a:pt x="16205" y="4404"/>
                </a:lnTo>
                <a:lnTo>
                  <a:pt x="15962" y="4575"/>
                </a:lnTo>
                <a:lnTo>
                  <a:pt x="15840" y="4672"/>
                </a:lnTo>
                <a:lnTo>
                  <a:pt x="15719" y="4769"/>
                </a:lnTo>
                <a:lnTo>
                  <a:pt x="15719" y="4842"/>
                </a:lnTo>
                <a:lnTo>
                  <a:pt x="15743" y="4867"/>
                </a:lnTo>
                <a:lnTo>
                  <a:pt x="15767" y="4867"/>
                </a:lnTo>
                <a:lnTo>
                  <a:pt x="16059" y="4818"/>
                </a:lnTo>
                <a:lnTo>
                  <a:pt x="16351" y="4721"/>
                </a:lnTo>
                <a:lnTo>
                  <a:pt x="16692" y="4623"/>
                </a:lnTo>
                <a:lnTo>
                  <a:pt x="16668" y="4940"/>
                </a:lnTo>
                <a:lnTo>
                  <a:pt x="16668" y="5256"/>
                </a:lnTo>
                <a:lnTo>
                  <a:pt x="16449" y="5280"/>
                </a:lnTo>
                <a:lnTo>
                  <a:pt x="16230" y="5329"/>
                </a:lnTo>
                <a:lnTo>
                  <a:pt x="16059" y="5378"/>
                </a:lnTo>
                <a:lnTo>
                  <a:pt x="15889" y="5426"/>
                </a:lnTo>
                <a:lnTo>
                  <a:pt x="15548" y="5572"/>
                </a:lnTo>
                <a:lnTo>
                  <a:pt x="15548" y="5597"/>
                </a:lnTo>
                <a:lnTo>
                  <a:pt x="15573" y="5621"/>
                </a:lnTo>
                <a:lnTo>
                  <a:pt x="15816" y="5645"/>
                </a:lnTo>
                <a:lnTo>
                  <a:pt x="16084" y="5670"/>
                </a:lnTo>
                <a:lnTo>
                  <a:pt x="16351" y="5694"/>
                </a:lnTo>
                <a:lnTo>
                  <a:pt x="16619" y="5694"/>
                </a:lnTo>
                <a:lnTo>
                  <a:pt x="16546" y="6010"/>
                </a:lnTo>
                <a:lnTo>
                  <a:pt x="16473" y="6327"/>
                </a:lnTo>
                <a:lnTo>
                  <a:pt x="16351" y="6278"/>
                </a:lnTo>
                <a:lnTo>
                  <a:pt x="16205" y="6229"/>
                </a:lnTo>
                <a:lnTo>
                  <a:pt x="15938" y="6181"/>
                </a:lnTo>
                <a:lnTo>
                  <a:pt x="15670" y="6156"/>
                </a:lnTo>
                <a:lnTo>
                  <a:pt x="15402" y="6156"/>
                </a:lnTo>
                <a:lnTo>
                  <a:pt x="15354" y="6205"/>
                </a:lnTo>
                <a:lnTo>
                  <a:pt x="15354" y="6254"/>
                </a:lnTo>
                <a:lnTo>
                  <a:pt x="15378" y="6327"/>
                </a:lnTo>
                <a:lnTo>
                  <a:pt x="15427" y="6375"/>
                </a:lnTo>
                <a:lnTo>
                  <a:pt x="15500" y="6424"/>
                </a:lnTo>
                <a:lnTo>
                  <a:pt x="15573" y="6472"/>
                </a:lnTo>
                <a:lnTo>
                  <a:pt x="15743" y="6521"/>
                </a:lnTo>
                <a:lnTo>
                  <a:pt x="15889" y="6545"/>
                </a:lnTo>
                <a:lnTo>
                  <a:pt x="16108" y="6618"/>
                </a:lnTo>
                <a:lnTo>
                  <a:pt x="16351" y="6691"/>
                </a:lnTo>
                <a:lnTo>
                  <a:pt x="16376" y="6716"/>
                </a:lnTo>
                <a:lnTo>
                  <a:pt x="16254" y="7032"/>
                </a:lnTo>
                <a:lnTo>
                  <a:pt x="16084" y="7008"/>
                </a:lnTo>
                <a:lnTo>
                  <a:pt x="15889" y="6959"/>
                </a:lnTo>
                <a:lnTo>
                  <a:pt x="15524" y="6862"/>
                </a:lnTo>
                <a:lnTo>
                  <a:pt x="15329" y="6837"/>
                </a:lnTo>
                <a:lnTo>
                  <a:pt x="15159" y="6837"/>
                </a:lnTo>
                <a:lnTo>
                  <a:pt x="14964" y="6862"/>
                </a:lnTo>
                <a:lnTo>
                  <a:pt x="14794" y="6935"/>
                </a:lnTo>
                <a:lnTo>
                  <a:pt x="14770" y="6983"/>
                </a:lnTo>
                <a:lnTo>
                  <a:pt x="14770" y="7008"/>
                </a:lnTo>
                <a:lnTo>
                  <a:pt x="14770" y="7056"/>
                </a:lnTo>
                <a:lnTo>
                  <a:pt x="14818" y="7081"/>
                </a:lnTo>
                <a:lnTo>
                  <a:pt x="15135" y="7178"/>
                </a:lnTo>
                <a:lnTo>
                  <a:pt x="15451" y="7300"/>
                </a:lnTo>
                <a:lnTo>
                  <a:pt x="15767" y="7397"/>
                </a:lnTo>
                <a:lnTo>
                  <a:pt x="16084" y="7470"/>
                </a:lnTo>
                <a:lnTo>
                  <a:pt x="15889" y="7884"/>
                </a:lnTo>
                <a:lnTo>
                  <a:pt x="15719" y="7786"/>
                </a:lnTo>
                <a:lnTo>
                  <a:pt x="15524" y="7738"/>
                </a:lnTo>
                <a:lnTo>
                  <a:pt x="15183" y="7665"/>
                </a:lnTo>
                <a:lnTo>
                  <a:pt x="14940" y="7616"/>
                </a:lnTo>
                <a:lnTo>
                  <a:pt x="14721" y="7567"/>
                </a:lnTo>
                <a:lnTo>
                  <a:pt x="14502" y="7543"/>
                </a:lnTo>
                <a:lnTo>
                  <a:pt x="14259" y="7567"/>
                </a:lnTo>
                <a:lnTo>
                  <a:pt x="14210" y="7592"/>
                </a:lnTo>
                <a:lnTo>
                  <a:pt x="14186" y="7640"/>
                </a:lnTo>
                <a:lnTo>
                  <a:pt x="14186" y="7689"/>
                </a:lnTo>
                <a:lnTo>
                  <a:pt x="14234" y="7713"/>
                </a:lnTo>
                <a:lnTo>
                  <a:pt x="14721" y="7884"/>
                </a:lnTo>
                <a:lnTo>
                  <a:pt x="15183" y="8078"/>
                </a:lnTo>
                <a:lnTo>
                  <a:pt x="15427" y="8151"/>
                </a:lnTo>
                <a:lnTo>
                  <a:pt x="15573" y="8176"/>
                </a:lnTo>
                <a:lnTo>
                  <a:pt x="15694" y="8200"/>
                </a:lnTo>
                <a:lnTo>
                  <a:pt x="15427" y="8638"/>
                </a:lnTo>
                <a:lnTo>
                  <a:pt x="15378" y="8614"/>
                </a:lnTo>
                <a:lnTo>
                  <a:pt x="14818" y="8565"/>
                </a:lnTo>
                <a:lnTo>
                  <a:pt x="14551" y="8516"/>
                </a:lnTo>
                <a:lnTo>
                  <a:pt x="14283" y="8468"/>
                </a:lnTo>
                <a:lnTo>
                  <a:pt x="13821" y="8370"/>
                </a:lnTo>
                <a:lnTo>
                  <a:pt x="13578" y="8322"/>
                </a:lnTo>
                <a:lnTo>
                  <a:pt x="13334" y="8322"/>
                </a:lnTo>
                <a:lnTo>
                  <a:pt x="13310" y="8346"/>
                </a:lnTo>
                <a:lnTo>
                  <a:pt x="13286" y="8370"/>
                </a:lnTo>
                <a:lnTo>
                  <a:pt x="13286" y="8395"/>
                </a:lnTo>
                <a:lnTo>
                  <a:pt x="13310" y="8419"/>
                </a:lnTo>
                <a:lnTo>
                  <a:pt x="13553" y="8541"/>
                </a:lnTo>
                <a:lnTo>
                  <a:pt x="13821" y="8638"/>
                </a:lnTo>
                <a:lnTo>
                  <a:pt x="14332" y="8808"/>
                </a:lnTo>
                <a:lnTo>
                  <a:pt x="14551" y="8857"/>
                </a:lnTo>
                <a:lnTo>
                  <a:pt x="14770" y="8906"/>
                </a:lnTo>
                <a:lnTo>
                  <a:pt x="15013" y="8930"/>
                </a:lnTo>
                <a:lnTo>
                  <a:pt x="15232" y="8930"/>
                </a:lnTo>
                <a:lnTo>
                  <a:pt x="14818" y="9465"/>
                </a:lnTo>
                <a:lnTo>
                  <a:pt x="14648" y="9417"/>
                </a:lnTo>
                <a:lnTo>
                  <a:pt x="14453" y="9368"/>
                </a:lnTo>
                <a:lnTo>
                  <a:pt x="14088" y="9319"/>
                </a:lnTo>
                <a:lnTo>
                  <a:pt x="13797" y="9271"/>
                </a:lnTo>
                <a:lnTo>
                  <a:pt x="13480" y="9198"/>
                </a:lnTo>
                <a:lnTo>
                  <a:pt x="13188" y="9100"/>
                </a:lnTo>
                <a:lnTo>
                  <a:pt x="12921" y="8979"/>
                </a:lnTo>
                <a:lnTo>
                  <a:pt x="12872" y="8979"/>
                </a:lnTo>
                <a:lnTo>
                  <a:pt x="12872" y="9027"/>
                </a:lnTo>
                <a:lnTo>
                  <a:pt x="12945" y="9125"/>
                </a:lnTo>
                <a:lnTo>
                  <a:pt x="13018" y="9222"/>
                </a:lnTo>
                <a:lnTo>
                  <a:pt x="13115" y="9319"/>
                </a:lnTo>
                <a:lnTo>
                  <a:pt x="13213" y="9392"/>
                </a:lnTo>
                <a:lnTo>
                  <a:pt x="13432" y="9490"/>
                </a:lnTo>
                <a:lnTo>
                  <a:pt x="13675" y="9587"/>
                </a:lnTo>
                <a:lnTo>
                  <a:pt x="13991" y="9684"/>
                </a:lnTo>
                <a:lnTo>
                  <a:pt x="14332" y="9733"/>
                </a:lnTo>
                <a:lnTo>
                  <a:pt x="14551" y="9806"/>
                </a:lnTo>
                <a:lnTo>
                  <a:pt x="14186" y="10195"/>
                </a:lnTo>
                <a:lnTo>
                  <a:pt x="14137" y="10098"/>
                </a:lnTo>
                <a:lnTo>
                  <a:pt x="14064" y="10049"/>
                </a:lnTo>
                <a:lnTo>
                  <a:pt x="13651" y="9928"/>
                </a:lnTo>
                <a:lnTo>
                  <a:pt x="13213" y="9782"/>
                </a:lnTo>
                <a:lnTo>
                  <a:pt x="12799" y="9660"/>
                </a:lnTo>
                <a:lnTo>
                  <a:pt x="12580" y="9611"/>
                </a:lnTo>
                <a:lnTo>
                  <a:pt x="12337" y="9611"/>
                </a:lnTo>
                <a:lnTo>
                  <a:pt x="12337" y="9636"/>
                </a:lnTo>
                <a:lnTo>
                  <a:pt x="12337" y="9660"/>
                </a:lnTo>
                <a:lnTo>
                  <a:pt x="12702" y="9903"/>
                </a:lnTo>
                <a:lnTo>
                  <a:pt x="13115" y="10122"/>
                </a:lnTo>
                <a:lnTo>
                  <a:pt x="13529" y="10293"/>
                </a:lnTo>
                <a:lnTo>
                  <a:pt x="13967" y="10439"/>
                </a:lnTo>
                <a:lnTo>
                  <a:pt x="13505" y="10877"/>
                </a:lnTo>
                <a:lnTo>
                  <a:pt x="13286" y="10804"/>
                </a:lnTo>
                <a:lnTo>
                  <a:pt x="13042" y="10731"/>
                </a:lnTo>
                <a:lnTo>
                  <a:pt x="12799" y="10658"/>
                </a:lnTo>
                <a:lnTo>
                  <a:pt x="12580" y="10585"/>
                </a:lnTo>
                <a:lnTo>
                  <a:pt x="12045" y="10341"/>
                </a:lnTo>
                <a:lnTo>
                  <a:pt x="11777" y="10244"/>
                </a:lnTo>
                <a:lnTo>
                  <a:pt x="11631" y="10220"/>
                </a:lnTo>
                <a:lnTo>
                  <a:pt x="11485" y="10195"/>
                </a:lnTo>
                <a:lnTo>
                  <a:pt x="11436" y="10220"/>
                </a:lnTo>
                <a:lnTo>
                  <a:pt x="11436" y="10244"/>
                </a:lnTo>
                <a:lnTo>
                  <a:pt x="11412" y="10268"/>
                </a:lnTo>
                <a:lnTo>
                  <a:pt x="11436" y="10317"/>
                </a:lnTo>
                <a:lnTo>
                  <a:pt x="11680" y="10512"/>
                </a:lnTo>
                <a:lnTo>
                  <a:pt x="11972" y="10706"/>
                </a:lnTo>
                <a:lnTo>
                  <a:pt x="12264" y="10852"/>
                </a:lnTo>
                <a:lnTo>
                  <a:pt x="12556" y="10998"/>
                </a:lnTo>
                <a:lnTo>
                  <a:pt x="12848" y="11120"/>
                </a:lnTo>
                <a:lnTo>
                  <a:pt x="12994" y="11169"/>
                </a:lnTo>
                <a:lnTo>
                  <a:pt x="13164" y="11193"/>
                </a:lnTo>
                <a:lnTo>
                  <a:pt x="12799" y="11509"/>
                </a:lnTo>
                <a:lnTo>
                  <a:pt x="12702" y="11461"/>
                </a:lnTo>
                <a:lnTo>
                  <a:pt x="12580" y="11412"/>
                </a:lnTo>
                <a:lnTo>
                  <a:pt x="12337" y="11363"/>
                </a:lnTo>
                <a:lnTo>
                  <a:pt x="12069" y="11315"/>
                </a:lnTo>
                <a:lnTo>
                  <a:pt x="11826" y="11266"/>
                </a:lnTo>
                <a:lnTo>
                  <a:pt x="11315" y="11071"/>
                </a:lnTo>
                <a:lnTo>
                  <a:pt x="11047" y="10998"/>
                </a:lnTo>
                <a:lnTo>
                  <a:pt x="10901" y="10974"/>
                </a:lnTo>
                <a:lnTo>
                  <a:pt x="10755" y="10974"/>
                </a:lnTo>
                <a:lnTo>
                  <a:pt x="10706" y="10998"/>
                </a:lnTo>
                <a:lnTo>
                  <a:pt x="10682" y="11023"/>
                </a:lnTo>
                <a:lnTo>
                  <a:pt x="10682" y="11071"/>
                </a:lnTo>
                <a:lnTo>
                  <a:pt x="10706" y="11096"/>
                </a:lnTo>
                <a:lnTo>
                  <a:pt x="10828" y="11217"/>
                </a:lnTo>
                <a:lnTo>
                  <a:pt x="10998" y="11339"/>
                </a:lnTo>
                <a:lnTo>
                  <a:pt x="11217" y="11461"/>
                </a:lnTo>
                <a:lnTo>
                  <a:pt x="11436" y="11582"/>
                </a:lnTo>
                <a:lnTo>
                  <a:pt x="11655" y="11704"/>
                </a:lnTo>
                <a:lnTo>
                  <a:pt x="11899" y="11777"/>
                </a:lnTo>
                <a:lnTo>
                  <a:pt x="12142" y="11826"/>
                </a:lnTo>
                <a:lnTo>
                  <a:pt x="12385" y="11874"/>
                </a:lnTo>
                <a:lnTo>
                  <a:pt x="12045" y="12142"/>
                </a:lnTo>
                <a:lnTo>
                  <a:pt x="11874" y="12093"/>
                </a:lnTo>
                <a:lnTo>
                  <a:pt x="11704" y="12045"/>
                </a:lnTo>
                <a:lnTo>
                  <a:pt x="11412" y="11996"/>
                </a:lnTo>
                <a:lnTo>
                  <a:pt x="11242" y="11947"/>
                </a:lnTo>
                <a:lnTo>
                  <a:pt x="11071" y="11850"/>
                </a:lnTo>
                <a:lnTo>
                  <a:pt x="10682" y="11680"/>
                </a:lnTo>
                <a:lnTo>
                  <a:pt x="10487" y="11582"/>
                </a:lnTo>
                <a:lnTo>
                  <a:pt x="10293" y="11534"/>
                </a:lnTo>
                <a:lnTo>
                  <a:pt x="10098" y="11509"/>
                </a:lnTo>
                <a:lnTo>
                  <a:pt x="9903" y="11534"/>
                </a:lnTo>
                <a:lnTo>
                  <a:pt x="9879" y="11534"/>
                </a:lnTo>
                <a:lnTo>
                  <a:pt x="9879" y="11558"/>
                </a:lnTo>
                <a:lnTo>
                  <a:pt x="9879" y="11631"/>
                </a:lnTo>
                <a:lnTo>
                  <a:pt x="9976" y="11728"/>
                </a:lnTo>
                <a:lnTo>
                  <a:pt x="10098" y="11826"/>
                </a:lnTo>
                <a:lnTo>
                  <a:pt x="10366" y="11972"/>
                </a:lnTo>
                <a:lnTo>
                  <a:pt x="10925" y="12215"/>
                </a:lnTo>
                <a:lnTo>
                  <a:pt x="11266" y="12361"/>
                </a:lnTo>
                <a:lnTo>
                  <a:pt x="11607" y="12483"/>
                </a:lnTo>
                <a:lnTo>
                  <a:pt x="11169" y="12799"/>
                </a:lnTo>
                <a:lnTo>
                  <a:pt x="10925" y="12726"/>
                </a:lnTo>
                <a:lnTo>
                  <a:pt x="10585" y="12604"/>
                </a:lnTo>
                <a:lnTo>
                  <a:pt x="10244" y="12458"/>
                </a:lnTo>
                <a:lnTo>
                  <a:pt x="9782" y="12239"/>
                </a:lnTo>
                <a:lnTo>
                  <a:pt x="9538" y="12142"/>
                </a:lnTo>
                <a:lnTo>
                  <a:pt x="9417" y="12118"/>
                </a:lnTo>
                <a:lnTo>
                  <a:pt x="9295" y="12118"/>
                </a:lnTo>
                <a:lnTo>
                  <a:pt x="9271" y="12142"/>
                </a:lnTo>
                <a:lnTo>
                  <a:pt x="9271" y="12191"/>
                </a:lnTo>
                <a:lnTo>
                  <a:pt x="9344" y="12312"/>
                </a:lnTo>
                <a:lnTo>
                  <a:pt x="9441" y="12410"/>
                </a:lnTo>
                <a:lnTo>
                  <a:pt x="9563" y="12507"/>
                </a:lnTo>
                <a:lnTo>
                  <a:pt x="9684" y="12604"/>
                </a:lnTo>
                <a:lnTo>
                  <a:pt x="9976" y="12750"/>
                </a:lnTo>
                <a:lnTo>
                  <a:pt x="10244" y="12896"/>
                </a:lnTo>
                <a:lnTo>
                  <a:pt x="10463" y="12994"/>
                </a:lnTo>
                <a:lnTo>
                  <a:pt x="10731" y="13115"/>
                </a:lnTo>
                <a:lnTo>
                  <a:pt x="10220" y="13456"/>
                </a:lnTo>
                <a:lnTo>
                  <a:pt x="10220" y="13359"/>
                </a:lnTo>
                <a:lnTo>
                  <a:pt x="10195" y="13334"/>
                </a:lnTo>
                <a:lnTo>
                  <a:pt x="10147" y="13286"/>
                </a:lnTo>
                <a:lnTo>
                  <a:pt x="9976" y="13188"/>
                </a:lnTo>
                <a:lnTo>
                  <a:pt x="9782" y="13091"/>
                </a:lnTo>
                <a:lnTo>
                  <a:pt x="9417" y="12921"/>
                </a:lnTo>
                <a:lnTo>
                  <a:pt x="9222" y="12848"/>
                </a:lnTo>
                <a:lnTo>
                  <a:pt x="9052" y="12775"/>
                </a:lnTo>
                <a:lnTo>
                  <a:pt x="8857" y="12726"/>
                </a:lnTo>
                <a:lnTo>
                  <a:pt x="8662" y="12726"/>
                </a:lnTo>
                <a:lnTo>
                  <a:pt x="8638" y="12750"/>
                </a:lnTo>
                <a:lnTo>
                  <a:pt x="8638" y="12775"/>
                </a:lnTo>
                <a:lnTo>
                  <a:pt x="8979" y="13018"/>
                </a:lnTo>
                <a:lnTo>
                  <a:pt x="9319" y="13261"/>
                </a:lnTo>
                <a:lnTo>
                  <a:pt x="9490" y="13383"/>
                </a:lnTo>
                <a:lnTo>
                  <a:pt x="9660" y="13480"/>
                </a:lnTo>
                <a:lnTo>
                  <a:pt x="9855" y="13553"/>
                </a:lnTo>
                <a:lnTo>
                  <a:pt x="10049" y="13602"/>
                </a:lnTo>
                <a:lnTo>
                  <a:pt x="9538" y="13943"/>
                </a:lnTo>
                <a:lnTo>
                  <a:pt x="9538" y="13918"/>
                </a:lnTo>
                <a:lnTo>
                  <a:pt x="9465" y="13870"/>
                </a:lnTo>
                <a:lnTo>
                  <a:pt x="9368" y="13821"/>
                </a:lnTo>
                <a:lnTo>
                  <a:pt x="9222" y="13724"/>
                </a:lnTo>
                <a:lnTo>
                  <a:pt x="8808" y="13407"/>
                </a:lnTo>
                <a:lnTo>
                  <a:pt x="8662" y="13286"/>
                </a:lnTo>
                <a:lnTo>
                  <a:pt x="8492" y="13140"/>
                </a:lnTo>
                <a:lnTo>
                  <a:pt x="8297" y="13042"/>
                </a:lnTo>
                <a:lnTo>
                  <a:pt x="8200" y="12994"/>
                </a:lnTo>
                <a:lnTo>
                  <a:pt x="8054" y="12994"/>
                </a:lnTo>
                <a:lnTo>
                  <a:pt x="8030" y="13018"/>
                </a:lnTo>
                <a:lnTo>
                  <a:pt x="7957" y="13091"/>
                </a:lnTo>
                <a:lnTo>
                  <a:pt x="7957" y="13164"/>
                </a:lnTo>
                <a:lnTo>
                  <a:pt x="7981" y="13213"/>
                </a:lnTo>
                <a:lnTo>
                  <a:pt x="8005" y="13261"/>
                </a:lnTo>
                <a:lnTo>
                  <a:pt x="8297" y="13529"/>
                </a:lnTo>
                <a:lnTo>
                  <a:pt x="8614" y="13772"/>
                </a:lnTo>
                <a:lnTo>
                  <a:pt x="8881" y="13991"/>
                </a:lnTo>
                <a:lnTo>
                  <a:pt x="9027" y="14113"/>
                </a:lnTo>
                <a:lnTo>
                  <a:pt x="9173" y="14210"/>
                </a:lnTo>
                <a:lnTo>
                  <a:pt x="8784" y="14478"/>
                </a:lnTo>
                <a:lnTo>
                  <a:pt x="8711" y="14502"/>
                </a:lnTo>
                <a:lnTo>
                  <a:pt x="8565" y="14381"/>
                </a:lnTo>
                <a:lnTo>
                  <a:pt x="8419" y="14259"/>
                </a:lnTo>
                <a:lnTo>
                  <a:pt x="8103" y="14040"/>
                </a:lnTo>
                <a:lnTo>
                  <a:pt x="7713" y="13797"/>
                </a:lnTo>
                <a:lnTo>
                  <a:pt x="7348" y="13578"/>
                </a:lnTo>
                <a:lnTo>
                  <a:pt x="6570" y="13115"/>
                </a:lnTo>
                <a:lnTo>
                  <a:pt x="6180" y="12872"/>
                </a:lnTo>
                <a:lnTo>
                  <a:pt x="5767" y="12604"/>
                </a:lnTo>
                <a:lnTo>
                  <a:pt x="5402" y="12312"/>
                </a:lnTo>
                <a:lnTo>
                  <a:pt x="5037" y="11996"/>
                </a:lnTo>
                <a:lnTo>
                  <a:pt x="4623" y="11680"/>
                </a:lnTo>
                <a:lnTo>
                  <a:pt x="4210" y="11363"/>
                </a:lnTo>
                <a:lnTo>
                  <a:pt x="3820" y="11023"/>
                </a:lnTo>
                <a:lnTo>
                  <a:pt x="3626" y="10852"/>
                </a:lnTo>
                <a:lnTo>
                  <a:pt x="3455" y="10658"/>
                </a:lnTo>
                <a:lnTo>
                  <a:pt x="2847" y="9952"/>
                </a:lnTo>
                <a:lnTo>
                  <a:pt x="2263" y="9222"/>
                </a:lnTo>
                <a:lnTo>
                  <a:pt x="1971" y="8857"/>
                </a:lnTo>
                <a:lnTo>
                  <a:pt x="1728" y="8468"/>
                </a:lnTo>
                <a:lnTo>
                  <a:pt x="1484" y="8054"/>
                </a:lnTo>
                <a:lnTo>
                  <a:pt x="1265" y="7640"/>
                </a:lnTo>
                <a:lnTo>
                  <a:pt x="1095" y="7227"/>
                </a:lnTo>
                <a:lnTo>
                  <a:pt x="949" y="6789"/>
                </a:lnTo>
                <a:lnTo>
                  <a:pt x="827" y="6351"/>
                </a:lnTo>
                <a:lnTo>
                  <a:pt x="730" y="5889"/>
                </a:lnTo>
                <a:lnTo>
                  <a:pt x="657" y="5451"/>
                </a:lnTo>
                <a:lnTo>
                  <a:pt x="633" y="4988"/>
                </a:lnTo>
                <a:lnTo>
                  <a:pt x="608" y="4526"/>
                </a:lnTo>
                <a:lnTo>
                  <a:pt x="608" y="4064"/>
                </a:lnTo>
                <a:lnTo>
                  <a:pt x="608" y="3674"/>
                </a:lnTo>
                <a:lnTo>
                  <a:pt x="657" y="3261"/>
                </a:lnTo>
                <a:lnTo>
                  <a:pt x="706" y="2871"/>
                </a:lnTo>
                <a:lnTo>
                  <a:pt x="827" y="2482"/>
                </a:lnTo>
                <a:lnTo>
                  <a:pt x="973" y="2117"/>
                </a:lnTo>
                <a:lnTo>
                  <a:pt x="1046" y="1947"/>
                </a:lnTo>
                <a:lnTo>
                  <a:pt x="1168" y="1776"/>
                </a:lnTo>
                <a:lnTo>
                  <a:pt x="1265" y="1630"/>
                </a:lnTo>
                <a:lnTo>
                  <a:pt x="1411" y="1460"/>
                </a:lnTo>
                <a:lnTo>
                  <a:pt x="1557" y="1338"/>
                </a:lnTo>
                <a:lnTo>
                  <a:pt x="1728" y="1192"/>
                </a:lnTo>
                <a:lnTo>
                  <a:pt x="1922" y="1071"/>
                </a:lnTo>
                <a:lnTo>
                  <a:pt x="2117" y="949"/>
                </a:lnTo>
                <a:lnTo>
                  <a:pt x="2336" y="852"/>
                </a:lnTo>
                <a:lnTo>
                  <a:pt x="2531" y="779"/>
                </a:lnTo>
                <a:lnTo>
                  <a:pt x="2774" y="706"/>
                </a:lnTo>
                <a:lnTo>
                  <a:pt x="2993" y="633"/>
                </a:lnTo>
                <a:lnTo>
                  <a:pt x="3455" y="560"/>
                </a:lnTo>
                <a:lnTo>
                  <a:pt x="3918" y="535"/>
                </a:lnTo>
                <a:close/>
                <a:moveTo>
                  <a:pt x="3358" y="0"/>
                </a:moveTo>
                <a:lnTo>
                  <a:pt x="2969" y="73"/>
                </a:lnTo>
                <a:lnTo>
                  <a:pt x="2579" y="146"/>
                </a:lnTo>
                <a:lnTo>
                  <a:pt x="2239" y="268"/>
                </a:lnTo>
                <a:lnTo>
                  <a:pt x="1874" y="414"/>
                </a:lnTo>
                <a:lnTo>
                  <a:pt x="1557" y="608"/>
                </a:lnTo>
                <a:lnTo>
                  <a:pt x="1241" y="827"/>
                </a:lnTo>
                <a:lnTo>
                  <a:pt x="949" y="1095"/>
                </a:lnTo>
                <a:lnTo>
                  <a:pt x="706" y="1387"/>
                </a:lnTo>
                <a:lnTo>
                  <a:pt x="487" y="1728"/>
                </a:lnTo>
                <a:lnTo>
                  <a:pt x="316" y="2093"/>
                </a:lnTo>
                <a:lnTo>
                  <a:pt x="195" y="2482"/>
                </a:lnTo>
                <a:lnTo>
                  <a:pt x="97" y="2896"/>
                </a:lnTo>
                <a:lnTo>
                  <a:pt x="49" y="3309"/>
                </a:lnTo>
                <a:lnTo>
                  <a:pt x="0" y="3747"/>
                </a:lnTo>
                <a:lnTo>
                  <a:pt x="0" y="4161"/>
                </a:lnTo>
                <a:lnTo>
                  <a:pt x="24" y="4988"/>
                </a:lnTo>
                <a:lnTo>
                  <a:pt x="73" y="5451"/>
                </a:lnTo>
                <a:lnTo>
                  <a:pt x="146" y="5913"/>
                </a:lnTo>
                <a:lnTo>
                  <a:pt x="219" y="6351"/>
                </a:lnTo>
                <a:lnTo>
                  <a:pt x="341" y="6789"/>
                </a:lnTo>
                <a:lnTo>
                  <a:pt x="487" y="7227"/>
                </a:lnTo>
                <a:lnTo>
                  <a:pt x="633" y="7665"/>
                </a:lnTo>
                <a:lnTo>
                  <a:pt x="827" y="8078"/>
                </a:lnTo>
                <a:lnTo>
                  <a:pt x="1046" y="8492"/>
                </a:lnTo>
                <a:lnTo>
                  <a:pt x="1265" y="8881"/>
                </a:lnTo>
                <a:lnTo>
                  <a:pt x="1533" y="9246"/>
                </a:lnTo>
                <a:lnTo>
                  <a:pt x="1801" y="9587"/>
                </a:lnTo>
                <a:lnTo>
                  <a:pt x="2093" y="9928"/>
                </a:lnTo>
                <a:lnTo>
                  <a:pt x="2458" y="10341"/>
                </a:lnTo>
                <a:lnTo>
                  <a:pt x="2798" y="10779"/>
                </a:lnTo>
                <a:lnTo>
                  <a:pt x="3139" y="11169"/>
                </a:lnTo>
                <a:lnTo>
                  <a:pt x="3334" y="11363"/>
                </a:lnTo>
                <a:lnTo>
                  <a:pt x="3553" y="11558"/>
                </a:lnTo>
                <a:lnTo>
                  <a:pt x="4331" y="12215"/>
                </a:lnTo>
                <a:lnTo>
                  <a:pt x="5134" y="12823"/>
                </a:lnTo>
                <a:lnTo>
                  <a:pt x="5961" y="13432"/>
                </a:lnTo>
                <a:lnTo>
                  <a:pt x="6399" y="13724"/>
                </a:lnTo>
                <a:lnTo>
                  <a:pt x="6837" y="13991"/>
                </a:lnTo>
                <a:lnTo>
                  <a:pt x="7275" y="14235"/>
                </a:lnTo>
                <a:lnTo>
                  <a:pt x="7689" y="14502"/>
                </a:lnTo>
                <a:lnTo>
                  <a:pt x="7981" y="14672"/>
                </a:lnTo>
                <a:lnTo>
                  <a:pt x="8127" y="14770"/>
                </a:lnTo>
                <a:lnTo>
                  <a:pt x="8249" y="14891"/>
                </a:lnTo>
                <a:lnTo>
                  <a:pt x="8249" y="14964"/>
                </a:lnTo>
                <a:lnTo>
                  <a:pt x="8249" y="15062"/>
                </a:lnTo>
                <a:lnTo>
                  <a:pt x="8297" y="15110"/>
                </a:lnTo>
                <a:lnTo>
                  <a:pt x="8370" y="15183"/>
                </a:lnTo>
                <a:lnTo>
                  <a:pt x="8443" y="15208"/>
                </a:lnTo>
                <a:lnTo>
                  <a:pt x="8516" y="15232"/>
                </a:lnTo>
                <a:lnTo>
                  <a:pt x="8614" y="15232"/>
                </a:lnTo>
                <a:lnTo>
                  <a:pt x="8711" y="15183"/>
                </a:lnTo>
                <a:lnTo>
                  <a:pt x="8735" y="15159"/>
                </a:lnTo>
                <a:lnTo>
                  <a:pt x="8784" y="15110"/>
                </a:lnTo>
                <a:lnTo>
                  <a:pt x="9490" y="14599"/>
                </a:lnTo>
                <a:lnTo>
                  <a:pt x="10220" y="14113"/>
                </a:lnTo>
                <a:lnTo>
                  <a:pt x="10925" y="13602"/>
                </a:lnTo>
                <a:lnTo>
                  <a:pt x="11631" y="13115"/>
                </a:lnTo>
                <a:lnTo>
                  <a:pt x="12312" y="12604"/>
                </a:lnTo>
                <a:lnTo>
                  <a:pt x="12969" y="12069"/>
                </a:lnTo>
                <a:lnTo>
                  <a:pt x="13578" y="11509"/>
                </a:lnTo>
                <a:lnTo>
                  <a:pt x="14186" y="10925"/>
                </a:lnTo>
                <a:lnTo>
                  <a:pt x="14745" y="10341"/>
                </a:lnTo>
                <a:lnTo>
                  <a:pt x="15256" y="9733"/>
                </a:lnTo>
                <a:lnTo>
                  <a:pt x="15743" y="9076"/>
                </a:lnTo>
                <a:lnTo>
                  <a:pt x="15962" y="8735"/>
                </a:lnTo>
                <a:lnTo>
                  <a:pt x="16157" y="8395"/>
                </a:lnTo>
                <a:lnTo>
                  <a:pt x="16351" y="8054"/>
                </a:lnTo>
                <a:lnTo>
                  <a:pt x="16522" y="7689"/>
                </a:lnTo>
                <a:lnTo>
                  <a:pt x="16668" y="7324"/>
                </a:lnTo>
                <a:lnTo>
                  <a:pt x="16814" y="6959"/>
                </a:lnTo>
                <a:lnTo>
                  <a:pt x="16935" y="6570"/>
                </a:lnTo>
                <a:lnTo>
                  <a:pt x="17033" y="6181"/>
                </a:lnTo>
                <a:lnTo>
                  <a:pt x="17106" y="5791"/>
                </a:lnTo>
                <a:lnTo>
                  <a:pt x="17179" y="5378"/>
                </a:lnTo>
                <a:lnTo>
                  <a:pt x="17203" y="5013"/>
                </a:lnTo>
                <a:lnTo>
                  <a:pt x="17227" y="4623"/>
                </a:lnTo>
                <a:lnTo>
                  <a:pt x="17227" y="4210"/>
                </a:lnTo>
                <a:lnTo>
                  <a:pt x="17203" y="3820"/>
                </a:lnTo>
                <a:lnTo>
                  <a:pt x="17130" y="3407"/>
                </a:lnTo>
                <a:lnTo>
                  <a:pt x="17057" y="3017"/>
                </a:lnTo>
                <a:lnTo>
                  <a:pt x="16960" y="2652"/>
                </a:lnTo>
                <a:lnTo>
                  <a:pt x="16814" y="2287"/>
                </a:lnTo>
                <a:lnTo>
                  <a:pt x="16643" y="1947"/>
                </a:lnTo>
                <a:lnTo>
                  <a:pt x="16449" y="1655"/>
                </a:lnTo>
                <a:lnTo>
                  <a:pt x="16205" y="1363"/>
                </a:lnTo>
                <a:lnTo>
                  <a:pt x="15938" y="1119"/>
                </a:lnTo>
                <a:lnTo>
                  <a:pt x="15646" y="876"/>
                </a:lnTo>
                <a:lnTo>
                  <a:pt x="15329" y="681"/>
                </a:lnTo>
                <a:lnTo>
                  <a:pt x="14989" y="511"/>
                </a:lnTo>
                <a:lnTo>
                  <a:pt x="14648" y="365"/>
                </a:lnTo>
                <a:lnTo>
                  <a:pt x="14332" y="243"/>
                </a:lnTo>
                <a:lnTo>
                  <a:pt x="13967" y="170"/>
                </a:lnTo>
                <a:lnTo>
                  <a:pt x="13578" y="97"/>
                </a:lnTo>
                <a:lnTo>
                  <a:pt x="13188" y="73"/>
                </a:lnTo>
                <a:lnTo>
                  <a:pt x="12799" y="49"/>
                </a:lnTo>
                <a:lnTo>
                  <a:pt x="12410" y="73"/>
                </a:lnTo>
                <a:lnTo>
                  <a:pt x="12045" y="146"/>
                </a:lnTo>
                <a:lnTo>
                  <a:pt x="11704" y="243"/>
                </a:lnTo>
                <a:lnTo>
                  <a:pt x="11217" y="462"/>
                </a:lnTo>
                <a:lnTo>
                  <a:pt x="10731" y="706"/>
                </a:lnTo>
                <a:lnTo>
                  <a:pt x="10268" y="949"/>
                </a:lnTo>
                <a:lnTo>
                  <a:pt x="9806" y="1241"/>
                </a:lnTo>
                <a:lnTo>
                  <a:pt x="9611" y="1363"/>
                </a:lnTo>
                <a:lnTo>
                  <a:pt x="9271" y="1582"/>
                </a:lnTo>
                <a:lnTo>
                  <a:pt x="8906" y="1874"/>
                </a:lnTo>
                <a:lnTo>
                  <a:pt x="8735" y="2044"/>
                </a:lnTo>
                <a:lnTo>
                  <a:pt x="8589" y="2190"/>
                </a:lnTo>
                <a:lnTo>
                  <a:pt x="8468" y="2044"/>
                </a:lnTo>
                <a:lnTo>
                  <a:pt x="8322" y="1922"/>
                </a:lnTo>
                <a:lnTo>
                  <a:pt x="7981" y="1630"/>
                </a:lnTo>
                <a:lnTo>
                  <a:pt x="7592" y="1363"/>
                </a:lnTo>
                <a:lnTo>
                  <a:pt x="7202" y="1119"/>
                </a:lnTo>
                <a:lnTo>
                  <a:pt x="6813" y="900"/>
                </a:lnTo>
                <a:lnTo>
                  <a:pt x="6472" y="706"/>
                </a:lnTo>
                <a:lnTo>
                  <a:pt x="5986" y="487"/>
                </a:lnTo>
                <a:lnTo>
                  <a:pt x="5645" y="341"/>
                </a:lnTo>
                <a:lnTo>
                  <a:pt x="5280" y="219"/>
                </a:lnTo>
                <a:lnTo>
                  <a:pt x="4915" y="122"/>
                </a:lnTo>
                <a:lnTo>
                  <a:pt x="4526" y="49"/>
                </a:lnTo>
                <a:lnTo>
                  <a:pt x="41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7"/>
          <p:cNvSpPr/>
          <p:nvPr/>
        </p:nvSpPr>
        <p:spPr>
          <a:xfrm>
            <a:off x="3400202" y="1180786"/>
            <a:ext cx="314990" cy="290231"/>
          </a:xfrm>
          <a:custGeom>
            <a:avLst/>
            <a:gdLst/>
            <a:ahLst/>
            <a:cxnLst/>
            <a:rect l="l" t="t" r="r" b="b"/>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7"/>
          <p:cNvSpPr/>
          <p:nvPr/>
        </p:nvSpPr>
        <p:spPr>
          <a:xfrm>
            <a:off x="3915048" y="1183990"/>
            <a:ext cx="292078" cy="283825"/>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7"/>
          <p:cNvSpPr/>
          <p:nvPr/>
        </p:nvSpPr>
        <p:spPr>
          <a:xfrm>
            <a:off x="4405608" y="1167936"/>
            <a:ext cx="323695" cy="317289"/>
          </a:xfrm>
          <a:custGeom>
            <a:avLst/>
            <a:gdLst/>
            <a:ahLst/>
            <a:cxnLst/>
            <a:rect l="l" t="t" r="r" b="b"/>
            <a:pathLst>
              <a:path w="17179" h="16839" extrusionOk="0">
                <a:moveTo>
                  <a:pt x="4064" y="1461"/>
                </a:moveTo>
                <a:lnTo>
                  <a:pt x="4307" y="1801"/>
                </a:lnTo>
                <a:lnTo>
                  <a:pt x="4550" y="2093"/>
                </a:lnTo>
                <a:lnTo>
                  <a:pt x="4794" y="2385"/>
                </a:lnTo>
                <a:lnTo>
                  <a:pt x="5037" y="2677"/>
                </a:lnTo>
                <a:lnTo>
                  <a:pt x="5231" y="2872"/>
                </a:lnTo>
                <a:lnTo>
                  <a:pt x="5329" y="2969"/>
                </a:lnTo>
                <a:lnTo>
                  <a:pt x="5450" y="3018"/>
                </a:lnTo>
                <a:lnTo>
                  <a:pt x="5548" y="2994"/>
                </a:lnTo>
                <a:lnTo>
                  <a:pt x="5815" y="3042"/>
                </a:lnTo>
                <a:lnTo>
                  <a:pt x="6083" y="3042"/>
                </a:lnTo>
                <a:lnTo>
                  <a:pt x="6594" y="3018"/>
                </a:lnTo>
                <a:lnTo>
                  <a:pt x="7129" y="2994"/>
                </a:lnTo>
                <a:lnTo>
                  <a:pt x="7129" y="2994"/>
                </a:lnTo>
                <a:lnTo>
                  <a:pt x="6935" y="3310"/>
                </a:lnTo>
                <a:lnTo>
                  <a:pt x="6740" y="3651"/>
                </a:lnTo>
                <a:lnTo>
                  <a:pt x="6545" y="3991"/>
                </a:lnTo>
                <a:lnTo>
                  <a:pt x="6375" y="4332"/>
                </a:lnTo>
                <a:lnTo>
                  <a:pt x="6351" y="4381"/>
                </a:lnTo>
                <a:lnTo>
                  <a:pt x="6351" y="4429"/>
                </a:lnTo>
                <a:lnTo>
                  <a:pt x="6375" y="4648"/>
                </a:lnTo>
                <a:lnTo>
                  <a:pt x="6424" y="4892"/>
                </a:lnTo>
                <a:lnTo>
                  <a:pt x="6618" y="5305"/>
                </a:lnTo>
                <a:lnTo>
                  <a:pt x="6935" y="6133"/>
                </a:lnTo>
                <a:lnTo>
                  <a:pt x="6424" y="5962"/>
                </a:lnTo>
                <a:lnTo>
                  <a:pt x="5864" y="5768"/>
                </a:lnTo>
                <a:lnTo>
                  <a:pt x="5572" y="5719"/>
                </a:lnTo>
                <a:lnTo>
                  <a:pt x="5450" y="5695"/>
                </a:lnTo>
                <a:lnTo>
                  <a:pt x="5231" y="5695"/>
                </a:lnTo>
                <a:lnTo>
                  <a:pt x="5183" y="5743"/>
                </a:lnTo>
                <a:lnTo>
                  <a:pt x="5158" y="5768"/>
                </a:lnTo>
                <a:lnTo>
                  <a:pt x="5158" y="5841"/>
                </a:lnTo>
                <a:lnTo>
                  <a:pt x="4794" y="6133"/>
                </a:lnTo>
                <a:lnTo>
                  <a:pt x="4453" y="6473"/>
                </a:lnTo>
                <a:lnTo>
                  <a:pt x="4210" y="6692"/>
                </a:lnTo>
                <a:lnTo>
                  <a:pt x="3966" y="6911"/>
                </a:lnTo>
                <a:lnTo>
                  <a:pt x="3699" y="7081"/>
                </a:lnTo>
                <a:lnTo>
                  <a:pt x="3650" y="6644"/>
                </a:lnTo>
                <a:lnTo>
                  <a:pt x="3650" y="6206"/>
                </a:lnTo>
                <a:lnTo>
                  <a:pt x="3650" y="5841"/>
                </a:lnTo>
                <a:lnTo>
                  <a:pt x="3650" y="5646"/>
                </a:lnTo>
                <a:lnTo>
                  <a:pt x="3626" y="5451"/>
                </a:lnTo>
                <a:lnTo>
                  <a:pt x="3650" y="5403"/>
                </a:lnTo>
                <a:lnTo>
                  <a:pt x="3650" y="5330"/>
                </a:lnTo>
                <a:lnTo>
                  <a:pt x="3650" y="5257"/>
                </a:lnTo>
                <a:lnTo>
                  <a:pt x="3601" y="5208"/>
                </a:lnTo>
                <a:lnTo>
                  <a:pt x="3188" y="4892"/>
                </a:lnTo>
                <a:lnTo>
                  <a:pt x="2774" y="4600"/>
                </a:lnTo>
                <a:lnTo>
                  <a:pt x="2312" y="4332"/>
                </a:lnTo>
                <a:lnTo>
                  <a:pt x="1874" y="4089"/>
                </a:lnTo>
                <a:lnTo>
                  <a:pt x="2214" y="3943"/>
                </a:lnTo>
                <a:lnTo>
                  <a:pt x="2555" y="3797"/>
                </a:lnTo>
                <a:lnTo>
                  <a:pt x="2944" y="3699"/>
                </a:lnTo>
                <a:lnTo>
                  <a:pt x="3139" y="3626"/>
                </a:lnTo>
                <a:lnTo>
                  <a:pt x="3334" y="3553"/>
                </a:lnTo>
                <a:lnTo>
                  <a:pt x="3431" y="3578"/>
                </a:lnTo>
                <a:lnTo>
                  <a:pt x="3528" y="3578"/>
                </a:lnTo>
                <a:lnTo>
                  <a:pt x="3626" y="3529"/>
                </a:lnTo>
                <a:lnTo>
                  <a:pt x="3650" y="3480"/>
                </a:lnTo>
                <a:lnTo>
                  <a:pt x="3674" y="3432"/>
                </a:lnTo>
                <a:lnTo>
                  <a:pt x="3820" y="2945"/>
                </a:lnTo>
                <a:lnTo>
                  <a:pt x="3918" y="2458"/>
                </a:lnTo>
                <a:lnTo>
                  <a:pt x="4064" y="1461"/>
                </a:lnTo>
                <a:close/>
                <a:moveTo>
                  <a:pt x="3991" y="755"/>
                </a:moveTo>
                <a:lnTo>
                  <a:pt x="3918" y="779"/>
                </a:lnTo>
                <a:lnTo>
                  <a:pt x="3869" y="804"/>
                </a:lnTo>
                <a:lnTo>
                  <a:pt x="3820" y="877"/>
                </a:lnTo>
                <a:lnTo>
                  <a:pt x="3723" y="1144"/>
                </a:lnTo>
                <a:lnTo>
                  <a:pt x="3650" y="1436"/>
                </a:lnTo>
                <a:lnTo>
                  <a:pt x="3504" y="1996"/>
                </a:lnTo>
                <a:lnTo>
                  <a:pt x="3407" y="2556"/>
                </a:lnTo>
                <a:lnTo>
                  <a:pt x="3285" y="3115"/>
                </a:lnTo>
                <a:lnTo>
                  <a:pt x="3163" y="3140"/>
                </a:lnTo>
                <a:lnTo>
                  <a:pt x="3017" y="3188"/>
                </a:lnTo>
                <a:lnTo>
                  <a:pt x="2774" y="3261"/>
                </a:lnTo>
                <a:lnTo>
                  <a:pt x="2312" y="3480"/>
                </a:lnTo>
                <a:lnTo>
                  <a:pt x="2020" y="3578"/>
                </a:lnTo>
                <a:lnTo>
                  <a:pt x="1752" y="3699"/>
                </a:lnTo>
                <a:lnTo>
                  <a:pt x="1630" y="3772"/>
                </a:lnTo>
                <a:lnTo>
                  <a:pt x="1509" y="3845"/>
                </a:lnTo>
                <a:lnTo>
                  <a:pt x="1387" y="3943"/>
                </a:lnTo>
                <a:lnTo>
                  <a:pt x="1290" y="4040"/>
                </a:lnTo>
                <a:lnTo>
                  <a:pt x="1265" y="4089"/>
                </a:lnTo>
                <a:lnTo>
                  <a:pt x="1290" y="4137"/>
                </a:lnTo>
                <a:lnTo>
                  <a:pt x="1314" y="4162"/>
                </a:lnTo>
                <a:lnTo>
                  <a:pt x="1363" y="4186"/>
                </a:lnTo>
                <a:lnTo>
                  <a:pt x="1436" y="4162"/>
                </a:lnTo>
                <a:lnTo>
                  <a:pt x="1460" y="4210"/>
                </a:lnTo>
                <a:lnTo>
                  <a:pt x="1509" y="4259"/>
                </a:lnTo>
                <a:lnTo>
                  <a:pt x="3285" y="5476"/>
                </a:lnTo>
                <a:lnTo>
                  <a:pt x="3261" y="5646"/>
                </a:lnTo>
                <a:lnTo>
                  <a:pt x="3261" y="5841"/>
                </a:lnTo>
                <a:lnTo>
                  <a:pt x="3261" y="6206"/>
                </a:lnTo>
                <a:lnTo>
                  <a:pt x="3261" y="6546"/>
                </a:lnTo>
                <a:lnTo>
                  <a:pt x="3261" y="6863"/>
                </a:lnTo>
                <a:lnTo>
                  <a:pt x="3309" y="7179"/>
                </a:lnTo>
                <a:lnTo>
                  <a:pt x="3358" y="7495"/>
                </a:lnTo>
                <a:lnTo>
                  <a:pt x="3382" y="7568"/>
                </a:lnTo>
                <a:lnTo>
                  <a:pt x="3431" y="7617"/>
                </a:lnTo>
                <a:lnTo>
                  <a:pt x="3504" y="7641"/>
                </a:lnTo>
                <a:lnTo>
                  <a:pt x="3577" y="7641"/>
                </a:lnTo>
                <a:lnTo>
                  <a:pt x="3626" y="7617"/>
                </a:lnTo>
                <a:lnTo>
                  <a:pt x="3699" y="7568"/>
                </a:lnTo>
                <a:lnTo>
                  <a:pt x="3723" y="7519"/>
                </a:lnTo>
                <a:lnTo>
                  <a:pt x="3747" y="7446"/>
                </a:lnTo>
                <a:lnTo>
                  <a:pt x="3942" y="7349"/>
                </a:lnTo>
                <a:lnTo>
                  <a:pt x="4137" y="7227"/>
                </a:lnTo>
                <a:lnTo>
                  <a:pt x="4477" y="6960"/>
                </a:lnTo>
                <a:lnTo>
                  <a:pt x="4964" y="6522"/>
                </a:lnTo>
                <a:lnTo>
                  <a:pt x="5183" y="6303"/>
                </a:lnTo>
                <a:lnTo>
                  <a:pt x="5450" y="6108"/>
                </a:lnTo>
                <a:lnTo>
                  <a:pt x="5742" y="6206"/>
                </a:lnTo>
                <a:lnTo>
                  <a:pt x="6059" y="6303"/>
                </a:lnTo>
                <a:lnTo>
                  <a:pt x="6643" y="6473"/>
                </a:lnTo>
                <a:lnTo>
                  <a:pt x="6910" y="6595"/>
                </a:lnTo>
                <a:lnTo>
                  <a:pt x="7202" y="6717"/>
                </a:lnTo>
                <a:lnTo>
                  <a:pt x="7275" y="6741"/>
                </a:lnTo>
                <a:lnTo>
                  <a:pt x="7348" y="6717"/>
                </a:lnTo>
                <a:lnTo>
                  <a:pt x="7421" y="6692"/>
                </a:lnTo>
                <a:lnTo>
                  <a:pt x="7470" y="6644"/>
                </a:lnTo>
                <a:lnTo>
                  <a:pt x="7494" y="6571"/>
                </a:lnTo>
                <a:lnTo>
                  <a:pt x="7519" y="6522"/>
                </a:lnTo>
                <a:lnTo>
                  <a:pt x="7519" y="6449"/>
                </a:lnTo>
                <a:lnTo>
                  <a:pt x="7470" y="6376"/>
                </a:lnTo>
                <a:lnTo>
                  <a:pt x="7470" y="6327"/>
                </a:lnTo>
                <a:lnTo>
                  <a:pt x="7300" y="5841"/>
                </a:lnTo>
                <a:lnTo>
                  <a:pt x="7105" y="5354"/>
                </a:lnTo>
                <a:lnTo>
                  <a:pt x="6910" y="4916"/>
                </a:lnTo>
                <a:lnTo>
                  <a:pt x="6813" y="4697"/>
                </a:lnTo>
                <a:lnTo>
                  <a:pt x="6691" y="4478"/>
                </a:lnTo>
                <a:lnTo>
                  <a:pt x="7227" y="3675"/>
                </a:lnTo>
                <a:lnTo>
                  <a:pt x="7470" y="3261"/>
                </a:lnTo>
                <a:lnTo>
                  <a:pt x="7592" y="3042"/>
                </a:lnTo>
                <a:lnTo>
                  <a:pt x="7665" y="2799"/>
                </a:lnTo>
                <a:lnTo>
                  <a:pt x="7713" y="2726"/>
                </a:lnTo>
                <a:lnTo>
                  <a:pt x="7713" y="2653"/>
                </a:lnTo>
                <a:lnTo>
                  <a:pt x="7738" y="2629"/>
                </a:lnTo>
                <a:lnTo>
                  <a:pt x="7738" y="2556"/>
                </a:lnTo>
                <a:lnTo>
                  <a:pt x="7713" y="2507"/>
                </a:lnTo>
                <a:lnTo>
                  <a:pt x="7689" y="2458"/>
                </a:lnTo>
                <a:lnTo>
                  <a:pt x="7640" y="2410"/>
                </a:lnTo>
                <a:lnTo>
                  <a:pt x="7592" y="2385"/>
                </a:lnTo>
                <a:lnTo>
                  <a:pt x="7519" y="2385"/>
                </a:lnTo>
                <a:lnTo>
                  <a:pt x="7446" y="2410"/>
                </a:lnTo>
                <a:lnTo>
                  <a:pt x="7397" y="2458"/>
                </a:lnTo>
                <a:lnTo>
                  <a:pt x="7202" y="2458"/>
                </a:lnTo>
                <a:lnTo>
                  <a:pt x="6983" y="2483"/>
                </a:lnTo>
                <a:lnTo>
                  <a:pt x="6594" y="2531"/>
                </a:lnTo>
                <a:lnTo>
                  <a:pt x="6326" y="2556"/>
                </a:lnTo>
                <a:lnTo>
                  <a:pt x="5815" y="2556"/>
                </a:lnTo>
                <a:lnTo>
                  <a:pt x="5548" y="2580"/>
                </a:lnTo>
                <a:lnTo>
                  <a:pt x="5426" y="2410"/>
                </a:lnTo>
                <a:lnTo>
                  <a:pt x="5280" y="2264"/>
                </a:lnTo>
                <a:lnTo>
                  <a:pt x="5012" y="1996"/>
                </a:lnTo>
                <a:lnTo>
                  <a:pt x="4769" y="1704"/>
                </a:lnTo>
                <a:lnTo>
                  <a:pt x="4575" y="1412"/>
                </a:lnTo>
                <a:lnTo>
                  <a:pt x="4356" y="1120"/>
                </a:lnTo>
                <a:lnTo>
                  <a:pt x="4161" y="804"/>
                </a:lnTo>
                <a:lnTo>
                  <a:pt x="4112" y="779"/>
                </a:lnTo>
                <a:lnTo>
                  <a:pt x="4039" y="779"/>
                </a:lnTo>
                <a:lnTo>
                  <a:pt x="3991" y="755"/>
                </a:lnTo>
                <a:close/>
                <a:moveTo>
                  <a:pt x="11169" y="536"/>
                </a:moveTo>
                <a:lnTo>
                  <a:pt x="11582" y="633"/>
                </a:lnTo>
                <a:lnTo>
                  <a:pt x="11972" y="779"/>
                </a:lnTo>
                <a:lnTo>
                  <a:pt x="12361" y="950"/>
                </a:lnTo>
                <a:lnTo>
                  <a:pt x="12726" y="1144"/>
                </a:lnTo>
                <a:lnTo>
                  <a:pt x="13066" y="1363"/>
                </a:lnTo>
                <a:lnTo>
                  <a:pt x="13431" y="1582"/>
                </a:lnTo>
                <a:lnTo>
                  <a:pt x="13748" y="1850"/>
                </a:lnTo>
                <a:lnTo>
                  <a:pt x="14064" y="2093"/>
                </a:lnTo>
                <a:lnTo>
                  <a:pt x="14332" y="2312"/>
                </a:lnTo>
                <a:lnTo>
                  <a:pt x="14551" y="2531"/>
                </a:lnTo>
                <a:lnTo>
                  <a:pt x="14770" y="2775"/>
                </a:lnTo>
                <a:lnTo>
                  <a:pt x="14964" y="3018"/>
                </a:lnTo>
                <a:lnTo>
                  <a:pt x="15305" y="3529"/>
                </a:lnTo>
                <a:lnTo>
                  <a:pt x="15621" y="4064"/>
                </a:lnTo>
                <a:lnTo>
                  <a:pt x="15548" y="4162"/>
                </a:lnTo>
                <a:lnTo>
                  <a:pt x="15475" y="4235"/>
                </a:lnTo>
                <a:lnTo>
                  <a:pt x="15475" y="4259"/>
                </a:lnTo>
                <a:lnTo>
                  <a:pt x="15475" y="4308"/>
                </a:lnTo>
                <a:lnTo>
                  <a:pt x="15500" y="4332"/>
                </a:lnTo>
                <a:lnTo>
                  <a:pt x="15646" y="4332"/>
                </a:lnTo>
                <a:lnTo>
                  <a:pt x="15743" y="4283"/>
                </a:lnTo>
                <a:lnTo>
                  <a:pt x="15938" y="4648"/>
                </a:lnTo>
                <a:lnTo>
                  <a:pt x="15865" y="4673"/>
                </a:lnTo>
                <a:lnTo>
                  <a:pt x="15767" y="4746"/>
                </a:lnTo>
                <a:lnTo>
                  <a:pt x="15719" y="4794"/>
                </a:lnTo>
                <a:lnTo>
                  <a:pt x="15694" y="4867"/>
                </a:lnTo>
                <a:lnTo>
                  <a:pt x="15694" y="4916"/>
                </a:lnTo>
                <a:lnTo>
                  <a:pt x="15743" y="4940"/>
                </a:lnTo>
                <a:lnTo>
                  <a:pt x="15816" y="4940"/>
                </a:lnTo>
                <a:lnTo>
                  <a:pt x="15889" y="4916"/>
                </a:lnTo>
                <a:lnTo>
                  <a:pt x="15962" y="4892"/>
                </a:lnTo>
                <a:lnTo>
                  <a:pt x="16035" y="4819"/>
                </a:lnTo>
                <a:lnTo>
                  <a:pt x="16205" y="5159"/>
                </a:lnTo>
                <a:lnTo>
                  <a:pt x="16108" y="5208"/>
                </a:lnTo>
                <a:lnTo>
                  <a:pt x="16011" y="5281"/>
                </a:lnTo>
                <a:lnTo>
                  <a:pt x="15938" y="5378"/>
                </a:lnTo>
                <a:lnTo>
                  <a:pt x="15889" y="5451"/>
                </a:lnTo>
                <a:lnTo>
                  <a:pt x="15865" y="5524"/>
                </a:lnTo>
                <a:lnTo>
                  <a:pt x="15889" y="5573"/>
                </a:lnTo>
                <a:lnTo>
                  <a:pt x="15938" y="5622"/>
                </a:lnTo>
                <a:lnTo>
                  <a:pt x="16011" y="5622"/>
                </a:lnTo>
                <a:lnTo>
                  <a:pt x="16108" y="5573"/>
                </a:lnTo>
                <a:lnTo>
                  <a:pt x="16205" y="5524"/>
                </a:lnTo>
                <a:lnTo>
                  <a:pt x="16327" y="5451"/>
                </a:lnTo>
                <a:lnTo>
                  <a:pt x="16424" y="5792"/>
                </a:lnTo>
                <a:lnTo>
                  <a:pt x="16254" y="5841"/>
                </a:lnTo>
                <a:lnTo>
                  <a:pt x="16108" y="5938"/>
                </a:lnTo>
                <a:lnTo>
                  <a:pt x="15986" y="6060"/>
                </a:lnTo>
                <a:lnTo>
                  <a:pt x="15938" y="6181"/>
                </a:lnTo>
                <a:lnTo>
                  <a:pt x="15938" y="6230"/>
                </a:lnTo>
                <a:lnTo>
                  <a:pt x="15962" y="6279"/>
                </a:lnTo>
                <a:lnTo>
                  <a:pt x="16011" y="6303"/>
                </a:lnTo>
                <a:lnTo>
                  <a:pt x="16059" y="6303"/>
                </a:lnTo>
                <a:lnTo>
                  <a:pt x="16132" y="6279"/>
                </a:lnTo>
                <a:lnTo>
                  <a:pt x="16205" y="6230"/>
                </a:lnTo>
                <a:lnTo>
                  <a:pt x="16376" y="6157"/>
                </a:lnTo>
                <a:lnTo>
                  <a:pt x="16497" y="6108"/>
                </a:lnTo>
                <a:lnTo>
                  <a:pt x="16570" y="6571"/>
                </a:lnTo>
                <a:lnTo>
                  <a:pt x="16522" y="6546"/>
                </a:lnTo>
                <a:lnTo>
                  <a:pt x="16473" y="6546"/>
                </a:lnTo>
                <a:lnTo>
                  <a:pt x="16376" y="6571"/>
                </a:lnTo>
                <a:lnTo>
                  <a:pt x="16254" y="6619"/>
                </a:lnTo>
                <a:lnTo>
                  <a:pt x="16181" y="6692"/>
                </a:lnTo>
                <a:lnTo>
                  <a:pt x="16108" y="6765"/>
                </a:lnTo>
                <a:lnTo>
                  <a:pt x="16084" y="6863"/>
                </a:lnTo>
                <a:lnTo>
                  <a:pt x="16084" y="6911"/>
                </a:lnTo>
                <a:lnTo>
                  <a:pt x="16108" y="6936"/>
                </a:lnTo>
                <a:lnTo>
                  <a:pt x="16108" y="6960"/>
                </a:lnTo>
                <a:lnTo>
                  <a:pt x="16205" y="6960"/>
                </a:lnTo>
                <a:lnTo>
                  <a:pt x="16278" y="6936"/>
                </a:lnTo>
                <a:lnTo>
                  <a:pt x="16449" y="6887"/>
                </a:lnTo>
                <a:lnTo>
                  <a:pt x="16546" y="6863"/>
                </a:lnTo>
                <a:lnTo>
                  <a:pt x="16619" y="6814"/>
                </a:lnTo>
                <a:lnTo>
                  <a:pt x="16668" y="7154"/>
                </a:lnTo>
                <a:lnTo>
                  <a:pt x="16351" y="7325"/>
                </a:lnTo>
                <a:lnTo>
                  <a:pt x="16230" y="7446"/>
                </a:lnTo>
                <a:lnTo>
                  <a:pt x="16108" y="7568"/>
                </a:lnTo>
                <a:lnTo>
                  <a:pt x="16084" y="7592"/>
                </a:lnTo>
                <a:lnTo>
                  <a:pt x="16108" y="7641"/>
                </a:lnTo>
                <a:lnTo>
                  <a:pt x="16132" y="7665"/>
                </a:lnTo>
                <a:lnTo>
                  <a:pt x="16278" y="7665"/>
                </a:lnTo>
                <a:lnTo>
                  <a:pt x="16424" y="7641"/>
                </a:lnTo>
                <a:lnTo>
                  <a:pt x="16570" y="7592"/>
                </a:lnTo>
                <a:lnTo>
                  <a:pt x="16716" y="7519"/>
                </a:lnTo>
                <a:lnTo>
                  <a:pt x="16765" y="7982"/>
                </a:lnTo>
                <a:lnTo>
                  <a:pt x="16570" y="8055"/>
                </a:lnTo>
                <a:lnTo>
                  <a:pt x="16376" y="8152"/>
                </a:lnTo>
                <a:lnTo>
                  <a:pt x="16205" y="8249"/>
                </a:lnTo>
                <a:lnTo>
                  <a:pt x="16108" y="8298"/>
                </a:lnTo>
                <a:lnTo>
                  <a:pt x="16035" y="8371"/>
                </a:lnTo>
                <a:lnTo>
                  <a:pt x="16035" y="8395"/>
                </a:lnTo>
                <a:lnTo>
                  <a:pt x="16132" y="8444"/>
                </a:lnTo>
                <a:lnTo>
                  <a:pt x="16254" y="8468"/>
                </a:lnTo>
                <a:lnTo>
                  <a:pt x="16449" y="8444"/>
                </a:lnTo>
                <a:lnTo>
                  <a:pt x="16619" y="8395"/>
                </a:lnTo>
                <a:lnTo>
                  <a:pt x="16789" y="8347"/>
                </a:lnTo>
                <a:lnTo>
                  <a:pt x="16814" y="8639"/>
                </a:lnTo>
                <a:lnTo>
                  <a:pt x="16814" y="8833"/>
                </a:lnTo>
                <a:lnTo>
                  <a:pt x="16497" y="8882"/>
                </a:lnTo>
                <a:lnTo>
                  <a:pt x="16205" y="8979"/>
                </a:lnTo>
                <a:lnTo>
                  <a:pt x="16084" y="9028"/>
                </a:lnTo>
                <a:lnTo>
                  <a:pt x="15962" y="9101"/>
                </a:lnTo>
                <a:lnTo>
                  <a:pt x="15889" y="9198"/>
                </a:lnTo>
                <a:lnTo>
                  <a:pt x="15840" y="9247"/>
                </a:lnTo>
                <a:lnTo>
                  <a:pt x="15840" y="9320"/>
                </a:lnTo>
                <a:lnTo>
                  <a:pt x="15840" y="9369"/>
                </a:lnTo>
                <a:lnTo>
                  <a:pt x="15889" y="9393"/>
                </a:lnTo>
                <a:lnTo>
                  <a:pt x="16011" y="9417"/>
                </a:lnTo>
                <a:lnTo>
                  <a:pt x="16132" y="9393"/>
                </a:lnTo>
                <a:lnTo>
                  <a:pt x="16351" y="9320"/>
                </a:lnTo>
                <a:lnTo>
                  <a:pt x="16716" y="9247"/>
                </a:lnTo>
                <a:lnTo>
                  <a:pt x="16546" y="9807"/>
                </a:lnTo>
                <a:lnTo>
                  <a:pt x="16522" y="9807"/>
                </a:lnTo>
                <a:lnTo>
                  <a:pt x="16132" y="9831"/>
                </a:lnTo>
                <a:lnTo>
                  <a:pt x="15986" y="9831"/>
                </a:lnTo>
                <a:lnTo>
                  <a:pt x="15865" y="9880"/>
                </a:lnTo>
                <a:lnTo>
                  <a:pt x="15743" y="9928"/>
                </a:lnTo>
                <a:lnTo>
                  <a:pt x="15646" y="10026"/>
                </a:lnTo>
                <a:lnTo>
                  <a:pt x="15646" y="10074"/>
                </a:lnTo>
                <a:lnTo>
                  <a:pt x="15646" y="10123"/>
                </a:lnTo>
                <a:lnTo>
                  <a:pt x="15670" y="10147"/>
                </a:lnTo>
                <a:lnTo>
                  <a:pt x="15719" y="10172"/>
                </a:lnTo>
                <a:lnTo>
                  <a:pt x="15986" y="10196"/>
                </a:lnTo>
                <a:lnTo>
                  <a:pt x="16424" y="10196"/>
                </a:lnTo>
                <a:lnTo>
                  <a:pt x="16376" y="10342"/>
                </a:lnTo>
                <a:lnTo>
                  <a:pt x="16230" y="10731"/>
                </a:lnTo>
                <a:lnTo>
                  <a:pt x="15889" y="10731"/>
                </a:lnTo>
                <a:lnTo>
                  <a:pt x="15573" y="10683"/>
                </a:lnTo>
                <a:lnTo>
                  <a:pt x="15402" y="10683"/>
                </a:lnTo>
                <a:lnTo>
                  <a:pt x="15256" y="10707"/>
                </a:lnTo>
                <a:lnTo>
                  <a:pt x="15232" y="10731"/>
                </a:lnTo>
                <a:lnTo>
                  <a:pt x="15232" y="10780"/>
                </a:lnTo>
                <a:lnTo>
                  <a:pt x="15281" y="10853"/>
                </a:lnTo>
                <a:lnTo>
                  <a:pt x="15329" y="10877"/>
                </a:lnTo>
                <a:lnTo>
                  <a:pt x="15475" y="10950"/>
                </a:lnTo>
                <a:lnTo>
                  <a:pt x="15621" y="10999"/>
                </a:lnTo>
                <a:lnTo>
                  <a:pt x="15767" y="11023"/>
                </a:lnTo>
                <a:lnTo>
                  <a:pt x="16108" y="11072"/>
                </a:lnTo>
                <a:lnTo>
                  <a:pt x="15938" y="11486"/>
                </a:lnTo>
                <a:lnTo>
                  <a:pt x="15646" y="11413"/>
                </a:lnTo>
                <a:lnTo>
                  <a:pt x="15378" y="11364"/>
                </a:lnTo>
                <a:lnTo>
                  <a:pt x="15232" y="11340"/>
                </a:lnTo>
                <a:lnTo>
                  <a:pt x="15086" y="11340"/>
                </a:lnTo>
                <a:lnTo>
                  <a:pt x="14940" y="11364"/>
                </a:lnTo>
                <a:lnTo>
                  <a:pt x="14794" y="11437"/>
                </a:lnTo>
                <a:lnTo>
                  <a:pt x="14770" y="11461"/>
                </a:lnTo>
                <a:lnTo>
                  <a:pt x="14794" y="11486"/>
                </a:lnTo>
                <a:lnTo>
                  <a:pt x="14794" y="11510"/>
                </a:lnTo>
                <a:lnTo>
                  <a:pt x="14964" y="11583"/>
                </a:lnTo>
                <a:lnTo>
                  <a:pt x="15110" y="11656"/>
                </a:lnTo>
                <a:lnTo>
                  <a:pt x="15427" y="11753"/>
                </a:lnTo>
                <a:lnTo>
                  <a:pt x="15597" y="11802"/>
                </a:lnTo>
                <a:lnTo>
                  <a:pt x="15767" y="11826"/>
                </a:lnTo>
                <a:lnTo>
                  <a:pt x="15719" y="11948"/>
                </a:lnTo>
                <a:lnTo>
                  <a:pt x="15475" y="12362"/>
                </a:lnTo>
                <a:lnTo>
                  <a:pt x="15427" y="12362"/>
                </a:lnTo>
                <a:lnTo>
                  <a:pt x="15135" y="12289"/>
                </a:lnTo>
                <a:lnTo>
                  <a:pt x="14867" y="12191"/>
                </a:lnTo>
                <a:lnTo>
                  <a:pt x="14624" y="12094"/>
                </a:lnTo>
                <a:lnTo>
                  <a:pt x="14502" y="12070"/>
                </a:lnTo>
                <a:lnTo>
                  <a:pt x="14380" y="12045"/>
                </a:lnTo>
                <a:lnTo>
                  <a:pt x="14332" y="12045"/>
                </a:lnTo>
                <a:lnTo>
                  <a:pt x="14307" y="12070"/>
                </a:lnTo>
                <a:lnTo>
                  <a:pt x="14307" y="12118"/>
                </a:lnTo>
                <a:lnTo>
                  <a:pt x="14307" y="12167"/>
                </a:lnTo>
                <a:lnTo>
                  <a:pt x="14380" y="12264"/>
                </a:lnTo>
                <a:lnTo>
                  <a:pt x="14478" y="12362"/>
                </a:lnTo>
                <a:lnTo>
                  <a:pt x="14599" y="12459"/>
                </a:lnTo>
                <a:lnTo>
                  <a:pt x="14721" y="12508"/>
                </a:lnTo>
                <a:lnTo>
                  <a:pt x="14989" y="12629"/>
                </a:lnTo>
                <a:lnTo>
                  <a:pt x="15281" y="12702"/>
                </a:lnTo>
                <a:lnTo>
                  <a:pt x="14916" y="13189"/>
                </a:lnTo>
                <a:lnTo>
                  <a:pt x="14599" y="13067"/>
                </a:lnTo>
                <a:lnTo>
                  <a:pt x="14283" y="12946"/>
                </a:lnTo>
                <a:lnTo>
                  <a:pt x="13967" y="12824"/>
                </a:lnTo>
                <a:lnTo>
                  <a:pt x="13796" y="12775"/>
                </a:lnTo>
                <a:lnTo>
                  <a:pt x="13723" y="12775"/>
                </a:lnTo>
                <a:lnTo>
                  <a:pt x="13650" y="12800"/>
                </a:lnTo>
                <a:lnTo>
                  <a:pt x="13626" y="12824"/>
                </a:lnTo>
                <a:lnTo>
                  <a:pt x="13626" y="12848"/>
                </a:lnTo>
                <a:lnTo>
                  <a:pt x="13650" y="12897"/>
                </a:lnTo>
                <a:lnTo>
                  <a:pt x="13675" y="12970"/>
                </a:lnTo>
                <a:lnTo>
                  <a:pt x="13772" y="13067"/>
                </a:lnTo>
                <a:lnTo>
                  <a:pt x="13991" y="13213"/>
                </a:lnTo>
                <a:lnTo>
                  <a:pt x="14307" y="13384"/>
                </a:lnTo>
                <a:lnTo>
                  <a:pt x="14648" y="13530"/>
                </a:lnTo>
                <a:lnTo>
                  <a:pt x="14210" y="13992"/>
                </a:lnTo>
                <a:lnTo>
                  <a:pt x="14186" y="13968"/>
                </a:lnTo>
                <a:lnTo>
                  <a:pt x="13772" y="13700"/>
                </a:lnTo>
                <a:lnTo>
                  <a:pt x="13602" y="13578"/>
                </a:lnTo>
                <a:lnTo>
                  <a:pt x="13431" y="13505"/>
                </a:lnTo>
                <a:lnTo>
                  <a:pt x="13261" y="13457"/>
                </a:lnTo>
                <a:lnTo>
                  <a:pt x="13066" y="13432"/>
                </a:lnTo>
                <a:lnTo>
                  <a:pt x="13042" y="13432"/>
                </a:lnTo>
                <a:lnTo>
                  <a:pt x="13066" y="13457"/>
                </a:lnTo>
                <a:lnTo>
                  <a:pt x="13188" y="13603"/>
                </a:lnTo>
                <a:lnTo>
                  <a:pt x="13334" y="13724"/>
                </a:lnTo>
                <a:lnTo>
                  <a:pt x="13650" y="13968"/>
                </a:lnTo>
                <a:lnTo>
                  <a:pt x="13796" y="14089"/>
                </a:lnTo>
                <a:lnTo>
                  <a:pt x="13967" y="14211"/>
                </a:lnTo>
                <a:lnTo>
                  <a:pt x="13699" y="14454"/>
                </a:lnTo>
                <a:lnTo>
                  <a:pt x="13334" y="14260"/>
                </a:lnTo>
                <a:lnTo>
                  <a:pt x="12969" y="14016"/>
                </a:lnTo>
                <a:lnTo>
                  <a:pt x="12774" y="13919"/>
                </a:lnTo>
                <a:lnTo>
                  <a:pt x="12556" y="13822"/>
                </a:lnTo>
                <a:lnTo>
                  <a:pt x="12531" y="13822"/>
                </a:lnTo>
                <a:lnTo>
                  <a:pt x="12531" y="13846"/>
                </a:lnTo>
                <a:lnTo>
                  <a:pt x="12507" y="13870"/>
                </a:lnTo>
                <a:lnTo>
                  <a:pt x="12531" y="13895"/>
                </a:lnTo>
                <a:lnTo>
                  <a:pt x="12653" y="14065"/>
                </a:lnTo>
                <a:lnTo>
                  <a:pt x="12823" y="14235"/>
                </a:lnTo>
                <a:lnTo>
                  <a:pt x="13018" y="14381"/>
                </a:lnTo>
                <a:lnTo>
                  <a:pt x="13188" y="14503"/>
                </a:lnTo>
                <a:lnTo>
                  <a:pt x="13431" y="14673"/>
                </a:lnTo>
                <a:lnTo>
                  <a:pt x="12872" y="15063"/>
                </a:lnTo>
                <a:lnTo>
                  <a:pt x="12799" y="14990"/>
                </a:lnTo>
                <a:lnTo>
                  <a:pt x="12726" y="14917"/>
                </a:lnTo>
                <a:lnTo>
                  <a:pt x="12531" y="14746"/>
                </a:lnTo>
                <a:lnTo>
                  <a:pt x="12361" y="14576"/>
                </a:lnTo>
                <a:lnTo>
                  <a:pt x="12215" y="14430"/>
                </a:lnTo>
                <a:lnTo>
                  <a:pt x="12045" y="14308"/>
                </a:lnTo>
                <a:lnTo>
                  <a:pt x="11972" y="14260"/>
                </a:lnTo>
                <a:lnTo>
                  <a:pt x="11874" y="14235"/>
                </a:lnTo>
                <a:lnTo>
                  <a:pt x="11777" y="14235"/>
                </a:lnTo>
                <a:lnTo>
                  <a:pt x="11704" y="14260"/>
                </a:lnTo>
                <a:lnTo>
                  <a:pt x="11680" y="14284"/>
                </a:lnTo>
                <a:lnTo>
                  <a:pt x="11680" y="14308"/>
                </a:lnTo>
                <a:lnTo>
                  <a:pt x="11704" y="14381"/>
                </a:lnTo>
                <a:lnTo>
                  <a:pt x="11728" y="14430"/>
                </a:lnTo>
                <a:lnTo>
                  <a:pt x="11850" y="14552"/>
                </a:lnTo>
                <a:lnTo>
                  <a:pt x="12020" y="14746"/>
                </a:lnTo>
                <a:lnTo>
                  <a:pt x="12191" y="14917"/>
                </a:lnTo>
                <a:lnTo>
                  <a:pt x="12337" y="15087"/>
                </a:lnTo>
                <a:lnTo>
                  <a:pt x="12434" y="15184"/>
                </a:lnTo>
                <a:lnTo>
                  <a:pt x="12531" y="15257"/>
                </a:lnTo>
                <a:lnTo>
                  <a:pt x="11947" y="15573"/>
                </a:lnTo>
                <a:lnTo>
                  <a:pt x="11680" y="15306"/>
                </a:lnTo>
                <a:lnTo>
                  <a:pt x="11436" y="15038"/>
                </a:lnTo>
                <a:lnTo>
                  <a:pt x="11193" y="14771"/>
                </a:lnTo>
                <a:lnTo>
                  <a:pt x="11071" y="14673"/>
                </a:lnTo>
                <a:lnTo>
                  <a:pt x="10901" y="14576"/>
                </a:lnTo>
                <a:lnTo>
                  <a:pt x="10877" y="14600"/>
                </a:lnTo>
                <a:lnTo>
                  <a:pt x="10877" y="14625"/>
                </a:lnTo>
                <a:lnTo>
                  <a:pt x="10925" y="14819"/>
                </a:lnTo>
                <a:lnTo>
                  <a:pt x="10998" y="14990"/>
                </a:lnTo>
                <a:lnTo>
                  <a:pt x="11096" y="15135"/>
                </a:lnTo>
                <a:lnTo>
                  <a:pt x="11217" y="15281"/>
                </a:lnTo>
                <a:lnTo>
                  <a:pt x="11388" y="15525"/>
                </a:lnTo>
                <a:lnTo>
                  <a:pt x="11582" y="15744"/>
                </a:lnTo>
                <a:lnTo>
                  <a:pt x="11096" y="15914"/>
                </a:lnTo>
                <a:lnTo>
                  <a:pt x="11071" y="15865"/>
                </a:lnTo>
                <a:lnTo>
                  <a:pt x="11023" y="15841"/>
                </a:lnTo>
                <a:lnTo>
                  <a:pt x="10731" y="15598"/>
                </a:lnTo>
                <a:lnTo>
                  <a:pt x="10439" y="15330"/>
                </a:lnTo>
                <a:lnTo>
                  <a:pt x="10293" y="15233"/>
                </a:lnTo>
                <a:lnTo>
                  <a:pt x="10147" y="15111"/>
                </a:lnTo>
                <a:lnTo>
                  <a:pt x="9976" y="15014"/>
                </a:lnTo>
                <a:lnTo>
                  <a:pt x="9806" y="14965"/>
                </a:lnTo>
                <a:lnTo>
                  <a:pt x="9782" y="14965"/>
                </a:lnTo>
                <a:lnTo>
                  <a:pt x="9782" y="14990"/>
                </a:lnTo>
                <a:lnTo>
                  <a:pt x="9976" y="15281"/>
                </a:lnTo>
                <a:lnTo>
                  <a:pt x="10220" y="15549"/>
                </a:lnTo>
                <a:lnTo>
                  <a:pt x="10463" y="15817"/>
                </a:lnTo>
                <a:lnTo>
                  <a:pt x="10585" y="15938"/>
                </a:lnTo>
                <a:lnTo>
                  <a:pt x="10731" y="16036"/>
                </a:lnTo>
                <a:lnTo>
                  <a:pt x="10122" y="16182"/>
                </a:lnTo>
                <a:lnTo>
                  <a:pt x="10074" y="16133"/>
                </a:lnTo>
                <a:lnTo>
                  <a:pt x="10001" y="16109"/>
                </a:lnTo>
                <a:lnTo>
                  <a:pt x="9903" y="16060"/>
                </a:lnTo>
                <a:lnTo>
                  <a:pt x="9830" y="16011"/>
                </a:lnTo>
                <a:lnTo>
                  <a:pt x="9684" y="15890"/>
                </a:lnTo>
                <a:lnTo>
                  <a:pt x="9587" y="15719"/>
                </a:lnTo>
                <a:lnTo>
                  <a:pt x="9465" y="15549"/>
                </a:lnTo>
                <a:lnTo>
                  <a:pt x="9368" y="15379"/>
                </a:lnTo>
                <a:lnTo>
                  <a:pt x="9246" y="15257"/>
                </a:lnTo>
                <a:lnTo>
                  <a:pt x="9125" y="15160"/>
                </a:lnTo>
                <a:lnTo>
                  <a:pt x="8954" y="15063"/>
                </a:lnTo>
                <a:lnTo>
                  <a:pt x="8930" y="15087"/>
                </a:lnTo>
                <a:lnTo>
                  <a:pt x="8979" y="15160"/>
                </a:lnTo>
                <a:lnTo>
                  <a:pt x="9027" y="15257"/>
                </a:lnTo>
                <a:lnTo>
                  <a:pt x="9076" y="15476"/>
                </a:lnTo>
                <a:lnTo>
                  <a:pt x="9173" y="15695"/>
                </a:lnTo>
                <a:lnTo>
                  <a:pt x="9295" y="15914"/>
                </a:lnTo>
                <a:lnTo>
                  <a:pt x="9417" y="16109"/>
                </a:lnTo>
                <a:lnTo>
                  <a:pt x="9587" y="16279"/>
                </a:lnTo>
                <a:lnTo>
                  <a:pt x="9222" y="16328"/>
                </a:lnTo>
                <a:lnTo>
                  <a:pt x="8857" y="16352"/>
                </a:lnTo>
                <a:lnTo>
                  <a:pt x="8857" y="16328"/>
                </a:lnTo>
                <a:lnTo>
                  <a:pt x="8808" y="16255"/>
                </a:lnTo>
                <a:lnTo>
                  <a:pt x="8760" y="16182"/>
                </a:lnTo>
                <a:lnTo>
                  <a:pt x="8638" y="16060"/>
                </a:lnTo>
                <a:lnTo>
                  <a:pt x="8516" y="15865"/>
                </a:lnTo>
                <a:lnTo>
                  <a:pt x="8419" y="15622"/>
                </a:lnTo>
                <a:lnTo>
                  <a:pt x="8346" y="15452"/>
                </a:lnTo>
                <a:lnTo>
                  <a:pt x="8273" y="15281"/>
                </a:lnTo>
                <a:lnTo>
                  <a:pt x="8224" y="15208"/>
                </a:lnTo>
                <a:lnTo>
                  <a:pt x="8151" y="15135"/>
                </a:lnTo>
                <a:lnTo>
                  <a:pt x="8078" y="15087"/>
                </a:lnTo>
                <a:lnTo>
                  <a:pt x="7981" y="15038"/>
                </a:lnTo>
                <a:lnTo>
                  <a:pt x="7957" y="15063"/>
                </a:lnTo>
                <a:lnTo>
                  <a:pt x="7932" y="15160"/>
                </a:lnTo>
                <a:lnTo>
                  <a:pt x="7957" y="15306"/>
                </a:lnTo>
                <a:lnTo>
                  <a:pt x="7981" y="15476"/>
                </a:lnTo>
                <a:lnTo>
                  <a:pt x="8005" y="15671"/>
                </a:lnTo>
                <a:lnTo>
                  <a:pt x="8078" y="15841"/>
                </a:lnTo>
                <a:lnTo>
                  <a:pt x="8151" y="16036"/>
                </a:lnTo>
                <a:lnTo>
                  <a:pt x="8249" y="16206"/>
                </a:lnTo>
                <a:lnTo>
                  <a:pt x="8346" y="16352"/>
                </a:lnTo>
                <a:lnTo>
                  <a:pt x="7835" y="16328"/>
                </a:lnTo>
                <a:lnTo>
                  <a:pt x="7762" y="16230"/>
                </a:lnTo>
                <a:lnTo>
                  <a:pt x="7689" y="16109"/>
                </a:lnTo>
                <a:lnTo>
                  <a:pt x="7640" y="15987"/>
                </a:lnTo>
                <a:lnTo>
                  <a:pt x="7567" y="15719"/>
                </a:lnTo>
                <a:lnTo>
                  <a:pt x="7446" y="15330"/>
                </a:lnTo>
                <a:lnTo>
                  <a:pt x="7373" y="15135"/>
                </a:lnTo>
                <a:lnTo>
                  <a:pt x="7300" y="15063"/>
                </a:lnTo>
                <a:lnTo>
                  <a:pt x="7227" y="14990"/>
                </a:lnTo>
                <a:lnTo>
                  <a:pt x="7178" y="14990"/>
                </a:lnTo>
                <a:lnTo>
                  <a:pt x="7154" y="15038"/>
                </a:lnTo>
                <a:lnTo>
                  <a:pt x="7129" y="15135"/>
                </a:lnTo>
                <a:lnTo>
                  <a:pt x="7129" y="15233"/>
                </a:lnTo>
                <a:lnTo>
                  <a:pt x="7154" y="15452"/>
                </a:lnTo>
                <a:lnTo>
                  <a:pt x="7202" y="15695"/>
                </a:lnTo>
                <a:lnTo>
                  <a:pt x="7275" y="15890"/>
                </a:lnTo>
                <a:lnTo>
                  <a:pt x="7324" y="16084"/>
                </a:lnTo>
                <a:lnTo>
                  <a:pt x="7397" y="16279"/>
                </a:lnTo>
                <a:lnTo>
                  <a:pt x="6740" y="16157"/>
                </a:lnTo>
                <a:lnTo>
                  <a:pt x="6691" y="15963"/>
                </a:lnTo>
                <a:lnTo>
                  <a:pt x="6618" y="15792"/>
                </a:lnTo>
                <a:lnTo>
                  <a:pt x="6521" y="15598"/>
                </a:lnTo>
                <a:lnTo>
                  <a:pt x="6472" y="15427"/>
                </a:lnTo>
                <a:lnTo>
                  <a:pt x="6399" y="15135"/>
                </a:lnTo>
                <a:lnTo>
                  <a:pt x="6351" y="14990"/>
                </a:lnTo>
                <a:lnTo>
                  <a:pt x="6278" y="14892"/>
                </a:lnTo>
                <a:lnTo>
                  <a:pt x="6253" y="14868"/>
                </a:lnTo>
                <a:lnTo>
                  <a:pt x="6205" y="14917"/>
                </a:lnTo>
                <a:lnTo>
                  <a:pt x="6156" y="14941"/>
                </a:lnTo>
                <a:lnTo>
                  <a:pt x="6107" y="15063"/>
                </a:lnTo>
                <a:lnTo>
                  <a:pt x="6083" y="15208"/>
                </a:lnTo>
                <a:lnTo>
                  <a:pt x="6107" y="15354"/>
                </a:lnTo>
                <a:lnTo>
                  <a:pt x="6156" y="15549"/>
                </a:lnTo>
                <a:lnTo>
                  <a:pt x="6205" y="15719"/>
                </a:lnTo>
                <a:lnTo>
                  <a:pt x="6326" y="16060"/>
                </a:lnTo>
                <a:lnTo>
                  <a:pt x="6326" y="16060"/>
                </a:lnTo>
                <a:lnTo>
                  <a:pt x="5742" y="15865"/>
                </a:lnTo>
                <a:lnTo>
                  <a:pt x="5742" y="15792"/>
                </a:lnTo>
                <a:lnTo>
                  <a:pt x="5694" y="15719"/>
                </a:lnTo>
                <a:lnTo>
                  <a:pt x="5621" y="15622"/>
                </a:lnTo>
                <a:lnTo>
                  <a:pt x="5572" y="15549"/>
                </a:lnTo>
                <a:lnTo>
                  <a:pt x="5523" y="15379"/>
                </a:lnTo>
                <a:lnTo>
                  <a:pt x="5450" y="15014"/>
                </a:lnTo>
                <a:lnTo>
                  <a:pt x="5377" y="14819"/>
                </a:lnTo>
                <a:lnTo>
                  <a:pt x="5329" y="14698"/>
                </a:lnTo>
                <a:lnTo>
                  <a:pt x="5280" y="14673"/>
                </a:lnTo>
                <a:lnTo>
                  <a:pt x="5231" y="14698"/>
                </a:lnTo>
                <a:lnTo>
                  <a:pt x="5183" y="14746"/>
                </a:lnTo>
                <a:lnTo>
                  <a:pt x="5158" y="14795"/>
                </a:lnTo>
                <a:lnTo>
                  <a:pt x="5110" y="14941"/>
                </a:lnTo>
                <a:lnTo>
                  <a:pt x="5110" y="15111"/>
                </a:lnTo>
                <a:lnTo>
                  <a:pt x="5110" y="15257"/>
                </a:lnTo>
                <a:lnTo>
                  <a:pt x="5134" y="15452"/>
                </a:lnTo>
                <a:lnTo>
                  <a:pt x="5207" y="15646"/>
                </a:lnTo>
                <a:lnTo>
                  <a:pt x="5207" y="15646"/>
                </a:lnTo>
                <a:lnTo>
                  <a:pt x="4769" y="15452"/>
                </a:lnTo>
                <a:lnTo>
                  <a:pt x="4721" y="15233"/>
                </a:lnTo>
                <a:lnTo>
                  <a:pt x="4672" y="15014"/>
                </a:lnTo>
                <a:lnTo>
                  <a:pt x="4623" y="14771"/>
                </a:lnTo>
                <a:lnTo>
                  <a:pt x="4599" y="14503"/>
                </a:lnTo>
                <a:lnTo>
                  <a:pt x="4575" y="14479"/>
                </a:lnTo>
                <a:lnTo>
                  <a:pt x="4502" y="14479"/>
                </a:lnTo>
                <a:lnTo>
                  <a:pt x="4453" y="14552"/>
                </a:lnTo>
                <a:lnTo>
                  <a:pt x="4404" y="14649"/>
                </a:lnTo>
                <a:lnTo>
                  <a:pt x="4380" y="14819"/>
                </a:lnTo>
                <a:lnTo>
                  <a:pt x="4356" y="15038"/>
                </a:lnTo>
                <a:lnTo>
                  <a:pt x="4380" y="15257"/>
                </a:lnTo>
                <a:lnTo>
                  <a:pt x="4112" y="15111"/>
                </a:lnTo>
                <a:lnTo>
                  <a:pt x="4112" y="15063"/>
                </a:lnTo>
                <a:lnTo>
                  <a:pt x="4088" y="14990"/>
                </a:lnTo>
                <a:lnTo>
                  <a:pt x="4064" y="14892"/>
                </a:lnTo>
                <a:lnTo>
                  <a:pt x="4039" y="14795"/>
                </a:lnTo>
                <a:lnTo>
                  <a:pt x="4039" y="14552"/>
                </a:lnTo>
                <a:lnTo>
                  <a:pt x="4039" y="14333"/>
                </a:lnTo>
                <a:lnTo>
                  <a:pt x="4015" y="14235"/>
                </a:lnTo>
                <a:lnTo>
                  <a:pt x="3966" y="14138"/>
                </a:lnTo>
                <a:lnTo>
                  <a:pt x="3942" y="14114"/>
                </a:lnTo>
                <a:lnTo>
                  <a:pt x="3893" y="14114"/>
                </a:lnTo>
                <a:lnTo>
                  <a:pt x="3796" y="14235"/>
                </a:lnTo>
                <a:lnTo>
                  <a:pt x="3747" y="14381"/>
                </a:lnTo>
                <a:lnTo>
                  <a:pt x="3723" y="14527"/>
                </a:lnTo>
                <a:lnTo>
                  <a:pt x="3723" y="14649"/>
                </a:lnTo>
                <a:lnTo>
                  <a:pt x="3723" y="14868"/>
                </a:lnTo>
                <a:lnTo>
                  <a:pt x="3382" y="14649"/>
                </a:lnTo>
                <a:lnTo>
                  <a:pt x="3407" y="14600"/>
                </a:lnTo>
                <a:lnTo>
                  <a:pt x="3407" y="14503"/>
                </a:lnTo>
                <a:lnTo>
                  <a:pt x="3407" y="14406"/>
                </a:lnTo>
                <a:lnTo>
                  <a:pt x="3382" y="14211"/>
                </a:lnTo>
                <a:lnTo>
                  <a:pt x="3382" y="14065"/>
                </a:lnTo>
                <a:lnTo>
                  <a:pt x="3358" y="13968"/>
                </a:lnTo>
                <a:lnTo>
                  <a:pt x="3334" y="13919"/>
                </a:lnTo>
                <a:lnTo>
                  <a:pt x="3309" y="13870"/>
                </a:lnTo>
                <a:lnTo>
                  <a:pt x="3261" y="13870"/>
                </a:lnTo>
                <a:lnTo>
                  <a:pt x="3188" y="13919"/>
                </a:lnTo>
                <a:lnTo>
                  <a:pt x="3139" y="13992"/>
                </a:lnTo>
                <a:lnTo>
                  <a:pt x="3115" y="14089"/>
                </a:lnTo>
                <a:lnTo>
                  <a:pt x="3090" y="14187"/>
                </a:lnTo>
                <a:lnTo>
                  <a:pt x="3066" y="14406"/>
                </a:lnTo>
                <a:lnTo>
                  <a:pt x="2725" y="14114"/>
                </a:lnTo>
                <a:lnTo>
                  <a:pt x="2750" y="14041"/>
                </a:lnTo>
                <a:lnTo>
                  <a:pt x="2725" y="13919"/>
                </a:lnTo>
                <a:lnTo>
                  <a:pt x="2701" y="13797"/>
                </a:lnTo>
                <a:lnTo>
                  <a:pt x="2725" y="13627"/>
                </a:lnTo>
                <a:lnTo>
                  <a:pt x="2725" y="13481"/>
                </a:lnTo>
                <a:lnTo>
                  <a:pt x="2701" y="13408"/>
                </a:lnTo>
                <a:lnTo>
                  <a:pt x="2652" y="13384"/>
                </a:lnTo>
                <a:lnTo>
                  <a:pt x="2579" y="13384"/>
                </a:lnTo>
                <a:lnTo>
                  <a:pt x="2506" y="13432"/>
                </a:lnTo>
                <a:lnTo>
                  <a:pt x="2433" y="13578"/>
                </a:lnTo>
                <a:lnTo>
                  <a:pt x="2385" y="13773"/>
                </a:lnTo>
                <a:lnTo>
                  <a:pt x="2117" y="13505"/>
                </a:lnTo>
                <a:lnTo>
                  <a:pt x="2117" y="13481"/>
                </a:lnTo>
                <a:lnTo>
                  <a:pt x="2166" y="13432"/>
                </a:lnTo>
                <a:lnTo>
                  <a:pt x="2190" y="13359"/>
                </a:lnTo>
                <a:lnTo>
                  <a:pt x="2214" y="13213"/>
                </a:lnTo>
                <a:lnTo>
                  <a:pt x="2214" y="13116"/>
                </a:lnTo>
                <a:lnTo>
                  <a:pt x="2190" y="13019"/>
                </a:lnTo>
                <a:lnTo>
                  <a:pt x="2166" y="12970"/>
                </a:lnTo>
                <a:lnTo>
                  <a:pt x="2093" y="12921"/>
                </a:lnTo>
                <a:lnTo>
                  <a:pt x="2020" y="12946"/>
                </a:lnTo>
                <a:lnTo>
                  <a:pt x="1971" y="12994"/>
                </a:lnTo>
                <a:lnTo>
                  <a:pt x="1922" y="13067"/>
                </a:lnTo>
                <a:lnTo>
                  <a:pt x="1898" y="13165"/>
                </a:lnTo>
                <a:lnTo>
                  <a:pt x="1874" y="13213"/>
                </a:lnTo>
                <a:lnTo>
                  <a:pt x="1533" y="12751"/>
                </a:lnTo>
                <a:lnTo>
                  <a:pt x="1217" y="12264"/>
                </a:lnTo>
                <a:lnTo>
                  <a:pt x="925" y="11753"/>
                </a:lnTo>
                <a:lnTo>
                  <a:pt x="657" y="11218"/>
                </a:lnTo>
                <a:lnTo>
                  <a:pt x="827" y="11340"/>
                </a:lnTo>
                <a:lnTo>
                  <a:pt x="998" y="11461"/>
                </a:lnTo>
                <a:lnTo>
                  <a:pt x="1363" y="11680"/>
                </a:lnTo>
                <a:lnTo>
                  <a:pt x="1728" y="11875"/>
                </a:lnTo>
                <a:lnTo>
                  <a:pt x="2044" y="12021"/>
                </a:lnTo>
                <a:lnTo>
                  <a:pt x="2409" y="12167"/>
                </a:lnTo>
                <a:lnTo>
                  <a:pt x="2798" y="12289"/>
                </a:lnTo>
                <a:lnTo>
                  <a:pt x="3188" y="12410"/>
                </a:lnTo>
                <a:lnTo>
                  <a:pt x="3577" y="12483"/>
                </a:lnTo>
                <a:lnTo>
                  <a:pt x="3966" y="12556"/>
                </a:lnTo>
                <a:lnTo>
                  <a:pt x="4380" y="12581"/>
                </a:lnTo>
                <a:lnTo>
                  <a:pt x="4769" y="12605"/>
                </a:lnTo>
                <a:lnTo>
                  <a:pt x="5183" y="12629"/>
                </a:lnTo>
                <a:lnTo>
                  <a:pt x="5572" y="12605"/>
                </a:lnTo>
                <a:lnTo>
                  <a:pt x="5961" y="12581"/>
                </a:lnTo>
                <a:lnTo>
                  <a:pt x="6351" y="12508"/>
                </a:lnTo>
                <a:lnTo>
                  <a:pt x="6716" y="12435"/>
                </a:lnTo>
                <a:lnTo>
                  <a:pt x="7105" y="12337"/>
                </a:lnTo>
                <a:lnTo>
                  <a:pt x="7494" y="12216"/>
                </a:lnTo>
                <a:lnTo>
                  <a:pt x="7859" y="12094"/>
                </a:lnTo>
                <a:lnTo>
                  <a:pt x="8224" y="11924"/>
                </a:lnTo>
                <a:lnTo>
                  <a:pt x="8565" y="11753"/>
                </a:lnTo>
                <a:lnTo>
                  <a:pt x="8930" y="11559"/>
                </a:lnTo>
                <a:lnTo>
                  <a:pt x="9271" y="11364"/>
                </a:lnTo>
                <a:lnTo>
                  <a:pt x="9587" y="11145"/>
                </a:lnTo>
                <a:lnTo>
                  <a:pt x="9903" y="10902"/>
                </a:lnTo>
                <a:lnTo>
                  <a:pt x="10195" y="10658"/>
                </a:lnTo>
                <a:lnTo>
                  <a:pt x="10487" y="10391"/>
                </a:lnTo>
                <a:lnTo>
                  <a:pt x="10755" y="10123"/>
                </a:lnTo>
                <a:lnTo>
                  <a:pt x="11023" y="9831"/>
                </a:lnTo>
                <a:lnTo>
                  <a:pt x="11242" y="9539"/>
                </a:lnTo>
                <a:lnTo>
                  <a:pt x="11461" y="9247"/>
                </a:lnTo>
                <a:lnTo>
                  <a:pt x="11655" y="8931"/>
                </a:lnTo>
                <a:lnTo>
                  <a:pt x="11850" y="8590"/>
                </a:lnTo>
                <a:lnTo>
                  <a:pt x="11996" y="8249"/>
                </a:lnTo>
                <a:lnTo>
                  <a:pt x="12142" y="7884"/>
                </a:lnTo>
                <a:lnTo>
                  <a:pt x="12288" y="7519"/>
                </a:lnTo>
                <a:lnTo>
                  <a:pt x="12385" y="7154"/>
                </a:lnTo>
                <a:lnTo>
                  <a:pt x="12483" y="6790"/>
                </a:lnTo>
                <a:lnTo>
                  <a:pt x="12556" y="6425"/>
                </a:lnTo>
                <a:lnTo>
                  <a:pt x="12629" y="6035"/>
                </a:lnTo>
                <a:lnTo>
                  <a:pt x="12653" y="5670"/>
                </a:lnTo>
                <a:lnTo>
                  <a:pt x="12677" y="5281"/>
                </a:lnTo>
                <a:lnTo>
                  <a:pt x="12677" y="4916"/>
                </a:lnTo>
                <a:lnTo>
                  <a:pt x="12677" y="4551"/>
                </a:lnTo>
                <a:lnTo>
                  <a:pt x="12629" y="4210"/>
                </a:lnTo>
                <a:lnTo>
                  <a:pt x="12580" y="3870"/>
                </a:lnTo>
                <a:lnTo>
                  <a:pt x="12483" y="3529"/>
                </a:lnTo>
                <a:lnTo>
                  <a:pt x="12385" y="3213"/>
                </a:lnTo>
                <a:lnTo>
                  <a:pt x="12142" y="2580"/>
                </a:lnTo>
                <a:lnTo>
                  <a:pt x="11874" y="1947"/>
                </a:lnTo>
                <a:lnTo>
                  <a:pt x="11558" y="1242"/>
                </a:lnTo>
                <a:lnTo>
                  <a:pt x="11388" y="877"/>
                </a:lnTo>
                <a:lnTo>
                  <a:pt x="11169" y="536"/>
                </a:lnTo>
                <a:close/>
                <a:moveTo>
                  <a:pt x="10706" y="1"/>
                </a:moveTo>
                <a:lnTo>
                  <a:pt x="10609" y="25"/>
                </a:lnTo>
                <a:lnTo>
                  <a:pt x="10560" y="49"/>
                </a:lnTo>
                <a:lnTo>
                  <a:pt x="10512" y="98"/>
                </a:lnTo>
                <a:lnTo>
                  <a:pt x="10487" y="171"/>
                </a:lnTo>
                <a:lnTo>
                  <a:pt x="10463" y="195"/>
                </a:lnTo>
                <a:lnTo>
                  <a:pt x="10414" y="268"/>
                </a:lnTo>
                <a:lnTo>
                  <a:pt x="10414" y="317"/>
                </a:lnTo>
                <a:lnTo>
                  <a:pt x="10414" y="390"/>
                </a:lnTo>
                <a:lnTo>
                  <a:pt x="10439" y="439"/>
                </a:lnTo>
                <a:lnTo>
                  <a:pt x="10487" y="487"/>
                </a:lnTo>
                <a:lnTo>
                  <a:pt x="10536" y="512"/>
                </a:lnTo>
                <a:lnTo>
                  <a:pt x="10585" y="536"/>
                </a:lnTo>
                <a:lnTo>
                  <a:pt x="10658" y="536"/>
                </a:lnTo>
                <a:lnTo>
                  <a:pt x="10779" y="682"/>
                </a:lnTo>
                <a:lnTo>
                  <a:pt x="10925" y="852"/>
                </a:lnTo>
                <a:lnTo>
                  <a:pt x="11023" y="1047"/>
                </a:lnTo>
                <a:lnTo>
                  <a:pt x="11144" y="1266"/>
                </a:lnTo>
                <a:lnTo>
                  <a:pt x="11315" y="1680"/>
                </a:lnTo>
                <a:lnTo>
                  <a:pt x="11485" y="2045"/>
                </a:lnTo>
                <a:lnTo>
                  <a:pt x="11728" y="2604"/>
                </a:lnTo>
                <a:lnTo>
                  <a:pt x="11947" y="3188"/>
                </a:lnTo>
                <a:lnTo>
                  <a:pt x="12045" y="3480"/>
                </a:lnTo>
                <a:lnTo>
                  <a:pt x="12142" y="3772"/>
                </a:lnTo>
                <a:lnTo>
                  <a:pt x="12215" y="4064"/>
                </a:lnTo>
                <a:lnTo>
                  <a:pt x="12264" y="4381"/>
                </a:lnTo>
                <a:lnTo>
                  <a:pt x="12288" y="4721"/>
                </a:lnTo>
                <a:lnTo>
                  <a:pt x="12288" y="5062"/>
                </a:lnTo>
                <a:lnTo>
                  <a:pt x="12288" y="5403"/>
                </a:lnTo>
                <a:lnTo>
                  <a:pt x="12264" y="5768"/>
                </a:lnTo>
                <a:lnTo>
                  <a:pt x="12215" y="6108"/>
                </a:lnTo>
                <a:lnTo>
                  <a:pt x="12166" y="6473"/>
                </a:lnTo>
                <a:lnTo>
                  <a:pt x="12069" y="6814"/>
                </a:lnTo>
                <a:lnTo>
                  <a:pt x="11996" y="7154"/>
                </a:lnTo>
                <a:lnTo>
                  <a:pt x="11874" y="7495"/>
                </a:lnTo>
                <a:lnTo>
                  <a:pt x="11753" y="7836"/>
                </a:lnTo>
                <a:lnTo>
                  <a:pt x="11607" y="8152"/>
                </a:lnTo>
                <a:lnTo>
                  <a:pt x="11461" y="8493"/>
                </a:lnTo>
                <a:lnTo>
                  <a:pt x="11290" y="8785"/>
                </a:lnTo>
                <a:lnTo>
                  <a:pt x="11096" y="9077"/>
                </a:lnTo>
                <a:lnTo>
                  <a:pt x="10901" y="9369"/>
                </a:lnTo>
                <a:lnTo>
                  <a:pt x="10682" y="9636"/>
                </a:lnTo>
                <a:lnTo>
                  <a:pt x="10463" y="9880"/>
                </a:lnTo>
                <a:lnTo>
                  <a:pt x="10220" y="10123"/>
                </a:lnTo>
                <a:lnTo>
                  <a:pt x="9952" y="10342"/>
                </a:lnTo>
                <a:lnTo>
                  <a:pt x="9684" y="10537"/>
                </a:lnTo>
                <a:lnTo>
                  <a:pt x="9125" y="10902"/>
                </a:lnTo>
                <a:lnTo>
                  <a:pt x="8516" y="11218"/>
                </a:lnTo>
                <a:lnTo>
                  <a:pt x="7884" y="11534"/>
                </a:lnTo>
                <a:lnTo>
                  <a:pt x="7543" y="11680"/>
                </a:lnTo>
                <a:lnTo>
                  <a:pt x="7202" y="11802"/>
                </a:lnTo>
                <a:lnTo>
                  <a:pt x="6862" y="11899"/>
                </a:lnTo>
                <a:lnTo>
                  <a:pt x="6521" y="11997"/>
                </a:lnTo>
                <a:lnTo>
                  <a:pt x="6156" y="12045"/>
                </a:lnTo>
                <a:lnTo>
                  <a:pt x="5791" y="12118"/>
                </a:lnTo>
                <a:lnTo>
                  <a:pt x="5426" y="12143"/>
                </a:lnTo>
                <a:lnTo>
                  <a:pt x="4696" y="12143"/>
                </a:lnTo>
                <a:lnTo>
                  <a:pt x="4331" y="12094"/>
                </a:lnTo>
                <a:lnTo>
                  <a:pt x="3966" y="12045"/>
                </a:lnTo>
                <a:lnTo>
                  <a:pt x="3601" y="11997"/>
                </a:lnTo>
                <a:lnTo>
                  <a:pt x="2896" y="11826"/>
                </a:lnTo>
                <a:lnTo>
                  <a:pt x="2555" y="11729"/>
                </a:lnTo>
                <a:lnTo>
                  <a:pt x="2239" y="11607"/>
                </a:lnTo>
                <a:lnTo>
                  <a:pt x="1922" y="11461"/>
                </a:lnTo>
                <a:lnTo>
                  <a:pt x="1630" y="11291"/>
                </a:lnTo>
                <a:lnTo>
                  <a:pt x="1338" y="11145"/>
                </a:lnTo>
                <a:lnTo>
                  <a:pt x="998" y="10950"/>
                </a:lnTo>
                <a:lnTo>
                  <a:pt x="852" y="10829"/>
                </a:lnTo>
                <a:lnTo>
                  <a:pt x="730" y="10707"/>
                </a:lnTo>
                <a:lnTo>
                  <a:pt x="633" y="10585"/>
                </a:lnTo>
                <a:lnTo>
                  <a:pt x="584" y="10415"/>
                </a:lnTo>
                <a:lnTo>
                  <a:pt x="560" y="10366"/>
                </a:lnTo>
                <a:lnTo>
                  <a:pt x="535" y="10342"/>
                </a:lnTo>
                <a:lnTo>
                  <a:pt x="462" y="10318"/>
                </a:lnTo>
                <a:lnTo>
                  <a:pt x="365" y="10342"/>
                </a:lnTo>
                <a:lnTo>
                  <a:pt x="316" y="10391"/>
                </a:lnTo>
                <a:lnTo>
                  <a:pt x="243" y="10366"/>
                </a:lnTo>
                <a:lnTo>
                  <a:pt x="146" y="10391"/>
                </a:lnTo>
                <a:lnTo>
                  <a:pt x="73" y="10439"/>
                </a:lnTo>
                <a:lnTo>
                  <a:pt x="0" y="10512"/>
                </a:lnTo>
                <a:lnTo>
                  <a:pt x="0" y="10561"/>
                </a:lnTo>
                <a:lnTo>
                  <a:pt x="0" y="10610"/>
                </a:lnTo>
                <a:lnTo>
                  <a:pt x="146" y="11048"/>
                </a:lnTo>
                <a:lnTo>
                  <a:pt x="316" y="11461"/>
                </a:lnTo>
                <a:lnTo>
                  <a:pt x="487" y="11875"/>
                </a:lnTo>
                <a:lnTo>
                  <a:pt x="681" y="12264"/>
                </a:lnTo>
                <a:lnTo>
                  <a:pt x="900" y="12629"/>
                </a:lnTo>
                <a:lnTo>
                  <a:pt x="1144" y="12994"/>
                </a:lnTo>
                <a:lnTo>
                  <a:pt x="1411" y="13359"/>
                </a:lnTo>
                <a:lnTo>
                  <a:pt x="1679" y="13676"/>
                </a:lnTo>
                <a:lnTo>
                  <a:pt x="1971" y="13992"/>
                </a:lnTo>
                <a:lnTo>
                  <a:pt x="2263" y="14308"/>
                </a:lnTo>
                <a:lnTo>
                  <a:pt x="2604" y="14600"/>
                </a:lnTo>
                <a:lnTo>
                  <a:pt x="2920" y="14868"/>
                </a:lnTo>
                <a:lnTo>
                  <a:pt x="3285" y="15135"/>
                </a:lnTo>
                <a:lnTo>
                  <a:pt x="3650" y="15379"/>
                </a:lnTo>
                <a:lnTo>
                  <a:pt x="4039" y="15598"/>
                </a:lnTo>
                <a:lnTo>
                  <a:pt x="4429" y="15817"/>
                </a:lnTo>
                <a:lnTo>
                  <a:pt x="4866" y="16036"/>
                </a:lnTo>
                <a:lnTo>
                  <a:pt x="5280" y="16230"/>
                </a:lnTo>
                <a:lnTo>
                  <a:pt x="5718" y="16376"/>
                </a:lnTo>
                <a:lnTo>
                  <a:pt x="6156" y="16522"/>
                </a:lnTo>
                <a:lnTo>
                  <a:pt x="6618" y="16644"/>
                </a:lnTo>
                <a:lnTo>
                  <a:pt x="7056" y="16717"/>
                </a:lnTo>
                <a:lnTo>
                  <a:pt x="7494" y="16790"/>
                </a:lnTo>
                <a:lnTo>
                  <a:pt x="7957" y="16839"/>
                </a:lnTo>
                <a:lnTo>
                  <a:pt x="8857" y="16839"/>
                </a:lnTo>
                <a:lnTo>
                  <a:pt x="9319" y="16814"/>
                </a:lnTo>
                <a:lnTo>
                  <a:pt x="9757" y="16741"/>
                </a:lnTo>
                <a:lnTo>
                  <a:pt x="10220" y="16668"/>
                </a:lnTo>
                <a:lnTo>
                  <a:pt x="10658" y="16571"/>
                </a:lnTo>
                <a:lnTo>
                  <a:pt x="11120" y="16425"/>
                </a:lnTo>
                <a:lnTo>
                  <a:pt x="11558" y="16279"/>
                </a:lnTo>
                <a:lnTo>
                  <a:pt x="11923" y="16133"/>
                </a:lnTo>
                <a:lnTo>
                  <a:pt x="12264" y="15987"/>
                </a:lnTo>
                <a:lnTo>
                  <a:pt x="12604" y="15817"/>
                </a:lnTo>
                <a:lnTo>
                  <a:pt x="12920" y="15622"/>
                </a:lnTo>
                <a:lnTo>
                  <a:pt x="13237" y="15427"/>
                </a:lnTo>
                <a:lnTo>
                  <a:pt x="13553" y="15208"/>
                </a:lnTo>
                <a:lnTo>
                  <a:pt x="13845" y="14990"/>
                </a:lnTo>
                <a:lnTo>
                  <a:pt x="14137" y="14746"/>
                </a:lnTo>
                <a:lnTo>
                  <a:pt x="14405" y="14479"/>
                </a:lnTo>
                <a:lnTo>
                  <a:pt x="14672" y="14211"/>
                </a:lnTo>
                <a:lnTo>
                  <a:pt x="14940" y="13943"/>
                </a:lnTo>
                <a:lnTo>
                  <a:pt x="15183" y="13651"/>
                </a:lnTo>
                <a:lnTo>
                  <a:pt x="15402" y="13359"/>
                </a:lnTo>
                <a:lnTo>
                  <a:pt x="15621" y="13043"/>
                </a:lnTo>
                <a:lnTo>
                  <a:pt x="15840" y="12727"/>
                </a:lnTo>
                <a:lnTo>
                  <a:pt x="16035" y="12410"/>
                </a:lnTo>
                <a:lnTo>
                  <a:pt x="16205" y="12070"/>
                </a:lnTo>
                <a:lnTo>
                  <a:pt x="16376" y="11705"/>
                </a:lnTo>
                <a:lnTo>
                  <a:pt x="16546" y="11340"/>
                </a:lnTo>
                <a:lnTo>
                  <a:pt x="16668" y="10975"/>
                </a:lnTo>
                <a:lnTo>
                  <a:pt x="16911" y="10220"/>
                </a:lnTo>
                <a:lnTo>
                  <a:pt x="17106" y="9466"/>
                </a:lnTo>
                <a:lnTo>
                  <a:pt x="17154" y="9101"/>
                </a:lnTo>
                <a:lnTo>
                  <a:pt x="17179" y="8663"/>
                </a:lnTo>
                <a:lnTo>
                  <a:pt x="17179" y="8176"/>
                </a:lnTo>
                <a:lnTo>
                  <a:pt x="17179" y="7665"/>
                </a:lnTo>
                <a:lnTo>
                  <a:pt x="17106" y="6717"/>
                </a:lnTo>
                <a:lnTo>
                  <a:pt x="17057" y="6352"/>
                </a:lnTo>
                <a:lnTo>
                  <a:pt x="17008" y="6108"/>
                </a:lnTo>
                <a:lnTo>
                  <a:pt x="16814" y="5524"/>
                </a:lnTo>
                <a:lnTo>
                  <a:pt x="16619" y="4965"/>
                </a:lnTo>
                <a:lnTo>
                  <a:pt x="16376" y="4429"/>
                </a:lnTo>
                <a:lnTo>
                  <a:pt x="16108" y="3918"/>
                </a:lnTo>
                <a:lnTo>
                  <a:pt x="15816" y="3432"/>
                </a:lnTo>
                <a:lnTo>
                  <a:pt x="15475" y="2969"/>
                </a:lnTo>
                <a:lnTo>
                  <a:pt x="15110" y="2507"/>
                </a:lnTo>
                <a:lnTo>
                  <a:pt x="14697" y="2093"/>
                </a:lnTo>
                <a:lnTo>
                  <a:pt x="14283" y="1704"/>
                </a:lnTo>
                <a:lnTo>
                  <a:pt x="13845" y="1363"/>
                </a:lnTo>
                <a:lnTo>
                  <a:pt x="13358" y="1023"/>
                </a:lnTo>
                <a:lnTo>
                  <a:pt x="12872" y="706"/>
                </a:lnTo>
                <a:lnTo>
                  <a:pt x="12361" y="439"/>
                </a:lnTo>
                <a:lnTo>
                  <a:pt x="12093" y="341"/>
                </a:lnTo>
                <a:lnTo>
                  <a:pt x="11826" y="244"/>
                </a:lnTo>
                <a:lnTo>
                  <a:pt x="11558" y="147"/>
                </a:lnTo>
                <a:lnTo>
                  <a:pt x="11266" y="98"/>
                </a:lnTo>
                <a:lnTo>
                  <a:pt x="10998" y="49"/>
                </a:lnTo>
                <a:lnTo>
                  <a:pt x="107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7"/>
          <p:cNvSpPr/>
          <p:nvPr/>
        </p:nvSpPr>
        <p:spPr>
          <a:xfrm>
            <a:off x="4879190" y="1133098"/>
            <a:ext cx="395221" cy="389267"/>
          </a:xfrm>
          <a:custGeom>
            <a:avLst/>
            <a:gdLst/>
            <a:ahLst/>
            <a:cxnLst/>
            <a:rect l="l" t="t" r="r" b="b"/>
            <a:pathLst>
              <a:path w="20975" h="20659" extrusionOk="0">
                <a:moveTo>
                  <a:pt x="10317" y="1704"/>
                </a:moveTo>
                <a:lnTo>
                  <a:pt x="10269" y="1728"/>
                </a:lnTo>
                <a:lnTo>
                  <a:pt x="10171" y="1825"/>
                </a:lnTo>
                <a:lnTo>
                  <a:pt x="10123" y="1947"/>
                </a:lnTo>
                <a:lnTo>
                  <a:pt x="10098" y="2069"/>
                </a:lnTo>
                <a:lnTo>
                  <a:pt x="10074" y="2190"/>
                </a:lnTo>
                <a:lnTo>
                  <a:pt x="10050" y="2336"/>
                </a:lnTo>
                <a:lnTo>
                  <a:pt x="10050" y="2482"/>
                </a:lnTo>
                <a:lnTo>
                  <a:pt x="10098" y="2653"/>
                </a:lnTo>
                <a:lnTo>
                  <a:pt x="10123" y="2701"/>
                </a:lnTo>
                <a:lnTo>
                  <a:pt x="10147" y="2774"/>
                </a:lnTo>
                <a:lnTo>
                  <a:pt x="10196" y="2799"/>
                </a:lnTo>
                <a:lnTo>
                  <a:pt x="10244" y="2823"/>
                </a:lnTo>
                <a:lnTo>
                  <a:pt x="10342" y="2823"/>
                </a:lnTo>
                <a:lnTo>
                  <a:pt x="10439" y="2774"/>
                </a:lnTo>
                <a:lnTo>
                  <a:pt x="10463" y="2726"/>
                </a:lnTo>
                <a:lnTo>
                  <a:pt x="10488" y="2677"/>
                </a:lnTo>
                <a:lnTo>
                  <a:pt x="10488" y="2580"/>
                </a:lnTo>
                <a:lnTo>
                  <a:pt x="10488" y="2482"/>
                </a:lnTo>
                <a:lnTo>
                  <a:pt x="10463" y="2263"/>
                </a:lnTo>
                <a:lnTo>
                  <a:pt x="10463" y="1850"/>
                </a:lnTo>
                <a:lnTo>
                  <a:pt x="10439" y="1777"/>
                </a:lnTo>
                <a:lnTo>
                  <a:pt x="10390" y="1728"/>
                </a:lnTo>
                <a:lnTo>
                  <a:pt x="10317" y="1704"/>
                </a:lnTo>
                <a:close/>
                <a:moveTo>
                  <a:pt x="8054" y="1"/>
                </a:moveTo>
                <a:lnTo>
                  <a:pt x="7981" y="25"/>
                </a:lnTo>
                <a:lnTo>
                  <a:pt x="7933" y="122"/>
                </a:lnTo>
                <a:lnTo>
                  <a:pt x="7908" y="220"/>
                </a:lnTo>
                <a:lnTo>
                  <a:pt x="7884" y="439"/>
                </a:lnTo>
                <a:lnTo>
                  <a:pt x="7908" y="852"/>
                </a:lnTo>
                <a:lnTo>
                  <a:pt x="7933" y="1071"/>
                </a:lnTo>
                <a:lnTo>
                  <a:pt x="7957" y="1290"/>
                </a:lnTo>
                <a:lnTo>
                  <a:pt x="8054" y="1704"/>
                </a:lnTo>
                <a:lnTo>
                  <a:pt x="8103" y="2044"/>
                </a:lnTo>
                <a:lnTo>
                  <a:pt x="8200" y="2458"/>
                </a:lnTo>
                <a:lnTo>
                  <a:pt x="8273" y="2653"/>
                </a:lnTo>
                <a:lnTo>
                  <a:pt x="8371" y="2823"/>
                </a:lnTo>
                <a:lnTo>
                  <a:pt x="8468" y="2969"/>
                </a:lnTo>
                <a:lnTo>
                  <a:pt x="8541" y="2993"/>
                </a:lnTo>
                <a:lnTo>
                  <a:pt x="8614" y="3042"/>
                </a:lnTo>
                <a:lnTo>
                  <a:pt x="8711" y="3042"/>
                </a:lnTo>
                <a:lnTo>
                  <a:pt x="8784" y="2993"/>
                </a:lnTo>
                <a:lnTo>
                  <a:pt x="8857" y="2920"/>
                </a:lnTo>
                <a:lnTo>
                  <a:pt x="8857" y="2847"/>
                </a:lnTo>
                <a:lnTo>
                  <a:pt x="8857" y="2726"/>
                </a:lnTo>
                <a:lnTo>
                  <a:pt x="8809" y="2604"/>
                </a:lnTo>
                <a:lnTo>
                  <a:pt x="8711" y="2385"/>
                </a:lnTo>
                <a:lnTo>
                  <a:pt x="8614" y="2044"/>
                </a:lnTo>
                <a:lnTo>
                  <a:pt x="8517" y="1704"/>
                </a:lnTo>
                <a:lnTo>
                  <a:pt x="8444" y="1290"/>
                </a:lnTo>
                <a:lnTo>
                  <a:pt x="8395" y="876"/>
                </a:lnTo>
                <a:lnTo>
                  <a:pt x="8322" y="487"/>
                </a:lnTo>
                <a:lnTo>
                  <a:pt x="8273" y="293"/>
                </a:lnTo>
                <a:lnTo>
                  <a:pt x="8225" y="98"/>
                </a:lnTo>
                <a:lnTo>
                  <a:pt x="8176" y="25"/>
                </a:lnTo>
                <a:lnTo>
                  <a:pt x="8103" y="1"/>
                </a:lnTo>
                <a:close/>
                <a:moveTo>
                  <a:pt x="12483" y="1"/>
                </a:moveTo>
                <a:lnTo>
                  <a:pt x="12337" y="122"/>
                </a:lnTo>
                <a:lnTo>
                  <a:pt x="12239" y="244"/>
                </a:lnTo>
                <a:lnTo>
                  <a:pt x="12142" y="414"/>
                </a:lnTo>
                <a:lnTo>
                  <a:pt x="12093" y="585"/>
                </a:lnTo>
                <a:lnTo>
                  <a:pt x="11996" y="949"/>
                </a:lnTo>
                <a:lnTo>
                  <a:pt x="11923" y="1290"/>
                </a:lnTo>
                <a:lnTo>
                  <a:pt x="11753" y="2166"/>
                </a:lnTo>
                <a:lnTo>
                  <a:pt x="11631" y="2531"/>
                </a:lnTo>
                <a:lnTo>
                  <a:pt x="11607" y="2701"/>
                </a:lnTo>
                <a:lnTo>
                  <a:pt x="11607" y="2799"/>
                </a:lnTo>
                <a:lnTo>
                  <a:pt x="11607" y="2872"/>
                </a:lnTo>
                <a:lnTo>
                  <a:pt x="11655" y="2969"/>
                </a:lnTo>
                <a:lnTo>
                  <a:pt x="11753" y="3018"/>
                </a:lnTo>
                <a:lnTo>
                  <a:pt x="11850" y="3042"/>
                </a:lnTo>
                <a:lnTo>
                  <a:pt x="11947" y="3018"/>
                </a:lnTo>
                <a:lnTo>
                  <a:pt x="12069" y="2920"/>
                </a:lnTo>
                <a:lnTo>
                  <a:pt x="12142" y="2774"/>
                </a:lnTo>
                <a:lnTo>
                  <a:pt x="12191" y="2604"/>
                </a:lnTo>
                <a:lnTo>
                  <a:pt x="12239" y="2434"/>
                </a:lnTo>
                <a:lnTo>
                  <a:pt x="12288" y="2069"/>
                </a:lnTo>
                <a:lnTo>
                  <a:pt x="12337" y="1752"/>
                </a:lnTo>
                <a:lnTo>
                  <a:pt x="12458" y="974"/>
                </a:lnTo>
                <a:lnTo>
                  <a:pt x="12556" y="585"/>
                </a:lnTo>
                <a:lnTo>
                  <a:pt x="12604" y="390"/>
                </a:lnTo>
                <a:lnTo>
                  <a:pt x="12677" y="220"/>
                </a:lnTo>
                <a:lnTo>
                  <a:pt x="12702" y="171"/>
                </a:lnTo>
                <a:lnTo>
                  <a:pt x="12702" y="122"/>
                </a:lnTo>
                <a:lnTo>
                  <a:pt x="12653" y="25"/>
                </a:lnTo>
                <a:lnTo>
                  <a:pt x="12629" y="1"/>
                </a:lnTo>
                <a:close/>
                <a:moveTo>
                  <a:pt x="14089" y="2507"/>
                </a:moveTo>
                <a:lnTo>
                  <a:pt x="13991" y="2555"/>
                </a:lnTo>
                <a:lnTo>
                  <a:pt x="13918" y="2628"/>
                </a:lnTo>
                <a:lnTo>
                  <a:pt x="13845" y="2726"/>
                </a:lnTo>
                <a:lnTo>
                  <a:pt x="13797" y="2847"/>
                </a:lnTo>
                <a:lnTo>
                  <a:pt x="13699" y="3066"/>
                </a:lnTo>
                <a:lnTo>
                  <a:pt x="13651" y="3212"/>
                </a:lnTo>
                <a:lnTo>
                  <a:pt x="13651" y="3334"/>
                </a:lnTo>
                <a:lnTo>
                  <a:pt x="13651" y="3383"/>
                </a:lnTo>
                <a:lnTo>
                  <a:pt x="13675" y="3431"/>
                </a:lnTo>
                <a:lnTo>
                  <a:pt x="13724" y="3456"/>
                </a:lnTo>
                <a:lnTo>
                  <a:pt x="13772" y="3480"/>
                </a:lnTo>
                <a:lnTo>
                  <a:pt x="13821" y="3504"/>
                </a:lnTo>
                <a:lnTo>
                  <a:pt x="13894" y="3480"/>
                </a:lnTo>
                <a:lnTo>
                  <a:pt x="13918" y="3456"/>
                </a:lnTo>
                <a:lnTo>
                  <a:pt x="13967" y="3407"/>
                </a:lnTo>
                <a:lnTo>
                  <a:pt x="14040" y="3212"/>
                </a:lnTo>
                <a:lnTo>
                  <a:pt x="14089" y="3018"/>
                </a:lnTo>
                <a:lnTo>
                  <a:pt x="14162" y="2799"/>
                </a:lnTo>
                <a:lnTo>
                  <a:pt x="14210" y="2701"/>
                </a:lnTo>
                <a:lnTo>
                  <a:pt x="14235" y="2604"/>
                </a:lnTo>
                <a:lnTo>
                  <a:pt x="14210" y="2555"/>
                </a:lnTo>
                <a:lnTo>
                  <a:pt x="14186" y="2531"/>
                </a:lnTo>
                <a:lnTo>
                  <a:pt x="14137" y="2507"/>
                </a:lnTo>
                <a:close/>
                <a:moveTo>
                  <a:pt x="6692" y="2385"/>
                </a:moveTo>
                <a:lnTo>
                  <a:pt x="6667" y="2409"/>
                </a:lnTo>
                <a:lnTo>
                  <a:pt x="6594" y="2507"/>
                </a:lnTo>
                <a:lnTo>
                  <a:pt x="6570" y="2628"/>
                </a:lnTo>
                <a:lnTo>
                  <a:pt x="6594" y="2774"/>
                </a:lnTo>
                <a:lnTo>
                  <a:pt x="6619" y="2920"/>
                </a:lnTo>
                <a:lnTo>
                  <a:pt x="6740" y="3188"/>
                </a:lnTo>
                <a:lnTo>
                  <a:pt x="6838" y="3431"/>
                </a:lnTo>
                <a:lnTo>
                  <a:pt x="6886" y="3504"/>
                </a:lnTo>
                <a:lnTo>
                  <a:pt x="6935" y="3553"/>
                </a:lnTo>
                <a:lnTo>
                  <a:pt x="7008" y="3553"/>
                </a:lnTo>
                <a:lnTo>
                  <a:pt x="7081" y="3529"/>
                </a:lnTo>
                <a:lnTo>
                  <a:pt x="7130" y="3504"/>
                </a:lnTo>
                <a:lnTo>
                  <a:pt x="7154" y="3456"/>
                </a:lnTo>
                <a:lnTo>
                  <a:pt x="7178" y="3383"/>
                </a:lnTo>
                <a:lnTo>
                  <a:pt x="7154" y="3310"/>
                </a:lnTo>
                <a:lnTo>
                  <a:pt x="6935" y="2823"/>
                </a:lnTo>
                <a:lnTo>
                  <a:pt x="6862" y="2604"/>
                </a:lnTo>
                <a:lnTo>
                  <a:pt x="6813" y="2507"/>
                </a:lnTo>
                <a:lnTo>
                  <a:pt x="6740" y="2409"/>
                </a:lnTo>
                <a:lnTo>
                  <a:pt x="6692" y="2385"/>
                </a:lnTo>
                <a:close/>
                <a:moveTo>
                  <a:pt x="16668" y="2020"/>
                </a:moveTo>
                <a:lnTo>
                  <a:pt x="16595" y="2044"/>
                </a:lnTo>
                <a:lnTo>
                  <a:pt x="16546" y="2093"/>
                </a:lnTo>
                <a:lnTo>
                  <a:pt x="16303" y="2409"/>
                </a:lnTo>
                <a:lnTo>
                  <a:pt x="16084" y="2726"/>
                </a:lnTo>
                <a:lnTo>
                  <a:pt x="15889" y="3042"/>
                </a:lnTo>
                <a:lnTo>
                  <a:pt x="15719" y="3383"/>
                </a:lnTo>
                <a:lnTo>
                  <a:pt x="15573" y="3626"/>
                </a:lnTo>
                <a:lnTo>
                  <a:pt x="15427" y="3894"/>
                </a:lnTo>
                <a:lnTo>
                  <a:pt x="15281" y="4137"/>
                </a:lnTo>
                <a:lnTo>
                  <a:pt x="15184" y="4380"/>
                </a:lnTo>
                <a:lnTo>
                  <a:pt x="15159" y="4453"/>
                </a:lnTo>
                <a:lnTo>
                  <a:pt x="15184" y="4502"/>
                </a:lnTo>
                <a:lnTo>
                  <a:pt x="15232" y="4575"/>
                </a:lnTo>
                <a:lnTo>
                  <a:pt x="15330" y="4624"/>
                </a:lnTo>
                <a:lnTo>
                  <a:pt x="15427" y="4624"/>
                </a:lnTo>
                <a:lnTo>
                  <a:pt x="15549" y="4575"/>
                </a:lnTo>
                <a:lnTo>
                  <a:pt x="15646" y="4502"/>
                </a:lnTo>
                <a:lnTo>
                  <a:pt x="15743" y="4380"/>
                </a:lnTo>
                <a:lnTo>
                  <a:pt x="15816" y="4259"/>
                </a:lnTo>
                <a:lnTo>
                  <a:pt x="15962" y="3991"/>
                </a:lnTo>
                <a:lnTo>
                  <a:pt x="16060" y="3723"/>
                </a:lnTo>
                <a:lnTo>
                  <a:pt x="16352" y="3091"/>
                </a:lnTo>
                <a:lnTo>
                  <a:pt x="16498" y="2872"/>
                </a:lnTo>
                <a:lnTo>
                  <a:pt x="16619" y="2677"/>
                </a:lnTo>
                <a:lnTo>
                  <a:pt x="16765" y="2458"/>
                </a:lnTo>
                <a:lnTo>
                  <a:pt x="16887" y="2239"/>
                </a:lnTo>
                <a:lnTo>
                  <a:pt x="16911" y="2166"/>
                </a:lnTo>
                <a:lnTo>
                  <a:pt x="16887" y="2117"/>
                </a:lnTo>
                <a:lnTo>
                  <a:pt x="16838" y="2069"/>
                </a:lnTo>
                <a:lnTo>
                  <a:pt x="16790" y="2044"/>
                </a:lnTo>
                <a:lnTo>
                  <a:pt x="16741" y="2020"/>
                </a:lnTo>
                <a:close/>
                <a:moveTo>
                  <a:pt x="3869" y="2020"/>
                </a:moveTo>
                <a:lnTo>
                  <a:pt x="3820" y="2044"/>
                </a:lnTo>
                <a:lnTo>
                  <a:pt x="3796" y="2044"/>
                </a:lnTo>
                <a:lnTo>
                  <a:pt x="3747" y="2093"/>
                </a:lnTo>
                <a:lnTo>
                  <a:pt x="3723" y="2190"/>
                </a:lnTo>
                <a:lnTo>
                  <a:pt x="3747" y="2263"/>
                </a:lnTo>
                <a:lnTo>
                  <a:pt x="3796" y="2312"/>
                </a:lnTo>
                <a:lnTo>
                  <a:pt x="3820" y="2385"/>
                </a:lnTo>
                <a:lnTo>
                  <a:pt x="3869" y="2531"/>
                </a:lnTo>
                <a:lnTo>
                  <a:pt x="3991" y="2799"/>
                </a:lnTo>
                <a:lnTo>
                  <a:pt x="4185" y="3188"/>
                </a:lnTo>
                <a:lnTo>
                  <a:pt x="4404" y="3577"/>
                </a:lnTo>
                <a:lnTo>
                  <a:pt x="4599" y="3869"/>
                </a:lnTo>
                <a:lnTo>
                  <a:pt x="4818" y="4161"/>
                </a:lnTo>
                <a:lnTo>
                  <a:pt x="5086" y="4405"/>
                </a:lnTo>
                <a:lnTo>
                  <a:pt x="5207" y="4526"/>
                </a:lnTo>
                <a:lnTo>
                  <a:pt x="5378" y="4624"/>
                </a:lnTo>
                <a:lnTo>
                  <a:pt x="5475" y="4648"/>
                </a:lnTo>
                <a:lnTo>
                  <a:pt x="5572" y="4648"/>
                </a:lnTo>
                <a:lnTo>
                  <a:pt x="5645" y="4599"/>
                </a:lnTo>
                <a:lnTo>
                  <a:pt x="5694" y="4526"/>
                </a:lnTo>
                <a:lnTo>
                  <a:pt x="5718" y="4453"/>
                </a:lnTo>
                <a:lnTo>
                  <a:pt x="5718" y="4356"/>
                </a:lnTo>
                <a:lnTo>
                  <a:pt x="5694" y="4283"/>
                </a:lnTo>
                <a:lnTo>
                  <a:pt x="5621" y="4210"/>
                </a:lnTo>
                <a:lnTo>
                  <a:pt x="5451" y="4088"/>
                </a:lnTo>
                <a:lnTo>
                  <a:pt x="5329" y="3991"/>
                </a:lnTo>
                <a:lnTo>
                  <a:pt x="5086" y="3723"/>
                </a:lnTo>
                <a:lnTo>
                  <a:pt x="4867" y="3431"/>
                </a:lnTo>
                <a:lnTo>
                  <a:pt x="4672" y="3139"/>
                </a:lnTo>
                <a:lnTo>
                  <a:pt x="4526" y="2847"/>
                </a:lnTo>
                <a:lnTo>
                  <a:pt x="4380" y="2580"/>
                </a:lnTo>
                <a:lnTo>
                  <a:pt x="4210" y="2288"/>
                </a:lnTo>
                <a:lnTo>
                  <a:pt x="4112" y="2166"/>
                </a:lnTo>
                <a:lnTo>
                  <a:pt x="4015" y="2069"/>
                </a:lnTo>
                <a:lnTo>
                  <a:pt x="3966" y="2044"/>
                </a:lnTo>
                <a:lnTo>
                  <a:pt x="3918" y="2020"/>
                </a:lnTo>
                <a:close/>
                <a:moveTo>
                  <a:pt x="3601" y="4843"/>
                </a:moveTo>
                <a:lnTo>
                  <a:pt x="3577" y="4891"/>
                </a:lnTo>
                <a:lnTo>
                  <a:pt x="3577" y="4916"/>
                </a:lnTo>
                <a:lnTo>
                  <a:pt x="3577" y="4964"/>
                </a:lnTo>
                <a:lnTo>
                  <a:pt x="3601" y="5062"/>
                </a:lnTo>
                <a:lnTo>
                  <a:pt x="3674" y="5135"/>
                </a:lnTo>
                <a:lnTo>
                  <a:pt x="3747" y="5183"/>
                </a:lnTo>
                <a:lnTo>
                  <a:pt x="3845" y="5281"/>
                </a:lnTo>
                <a:lnTo>
                  <a:pt x="3966" y="5354"/>
                </a:lnTo>
                <a:lnTo>
                  <a:pt x="4234" y="5500"/>
                </a:lnTo>
                <a:lnTo>
                  <a:pt x="4404" y="5500"/>
                </a:lnTo>
                <a:lnTo>
                  <a:pt x="4477" y="5451"/>
                </a:lnTo>
                <a:lnTo>
                  <a:pt x="4502" y="5402"/>
                </a:lnTo>
                <a:lnTo>
                  <a:pt x="4526" y="5329"/>
                </a:lnTo>
                <a:lnTo>
                  <a:pt x="4502" y="5256"/>
                </a:lnTo>
                <a:lnTo>
                  <a:pt x="4477" y="5183"/>
                </a:lnTo>
                <a:lnTo>
                  <a:pt x="4380" y="5135"/>
                </a:lnTo>
                <a:lnTo>
                  <a:pt x="4137" y="5013"/>
                </a:lnTo>
                <a:lnTo>
                  <a:pt x="3918" y="4891"/>
                </a:lnTo>
                <a:lnTo>
                  <a:pt x="3820" y="4867"/>
                </a:lnTo>
                <a:lnTo>
                  <a:pt x="3747" y="4843"/>
                </a:lnTo>
                <a:close/>
                <a:moveTo>
                  <a:pt x="17106" y="4891"/>
                </a:moveTo>
                <a:lnTo>
                  <a:pt x="16960" y="4940"/>
                </a:lnTo>
                <a:lnTo>
                  <a:pt x="16814" y="5037"/>
                </a:lnTo>
                <a:lnTo>
                  <a:pt x="16668" y="5159"/>
                </a:lnTo>
                <a:lnTo>
                  <a:pt x="16498" y="5305"/>
                </a:lnTo>
                <a:lnTo>
                  <a:pt x="16473" y="5354"/>
                </a:lnTo>
                <a:lnTo>
                  <a:pt x="16473" y="5402"/>
                </a:lnTo>
                <a:lnTo>
                  <a:pt x="16473" y="5451"/>
                </a:lnTo>
                <a:lnTo>
                  <a:pt x="16498" y="5500"/>
                </a:lnTo>
                <a:lnTo>
                  <a:pt x="16546" y="5524"/>
                </a:lnTo>
                <a:lnTo>
                  <a:pt x="16571" y="5548"/>
                </a:lnTo>
                <a:lnTo>
                  <a:pt x="16644" y="5548"/>
                </a:lnTo>
                <a:lnTo>
                  <a:pt x="16692" y="5524"/>
                </a:lnTo>
                <a:lnTo>
                  <a:pt x="16838" y="5402"/>
                </a:lnTo>
                <a:lnTo>
                  <a:pt x="17009" y="5256"/>
                </a:lnTo>
                <a:lnTo>
                  <a:pt x="17106" y="5135"/>
                </a:lnTo>
                <a:lnTo>
                  <a:pt x="17179" y="4964"/>
                </a:lnTo>
                <a:lnTo>
                  <a:pt x="17179" y="4940"/>
                </a:lnTo>
                <a:lnTo>
                  <a:pt x="17155" y="4916"/>
                </a:lnTo>
                <a:lnTo>
                  <a:pt x="17130" y="4891"/>
                </a:lnTo>
                <a:close/>
                <a:moveTo>
                  <a:pt x="19539" y="5500"/>
                </a:moveTo>
                <a:lnTo>
                  <a:pt x="19442" y="5524"/>
                </a:lnTo>
                <a:lnTo>
                  <a:pt x="19320" y="5548"/>
                </a:lnTo>
                <a:lnTo>
                  <a:pt x="19101" y="5646"/>
                </a:lnTo>
                <a:lnTo>
                  <a:pt x="18688" y="5865"/>
                </a:lnTo>
                <a:lnTo>
                  <a:pt x="18006" y="6157"/>
                </a:lnTo>
                <a:lnTo>
                  <a:pt x="17349" y="6497"/>
                </a:lnTo>
                <a:lnTo>
                  <a:pt x="17276" y="6546"/>
                </a:lnTo>
                <a:lnTo>
                  <a:pt x="17252" y="6619"/>
                </a:lnTo>
                <a:lnTo>
                  <a:pt x="17252" y="6692"/>
                </a:lnTo>
                <a:lnTo>
                  <a:pt x="17276" y="6765"/>
                </a:lnTo>
                <a:lnTo>
                  <a:pt x="17301" y="6814"/>
                </a:lnTo>
                <a:lnTo>
                  <a:pt x="17374" y="6862"/>
                </a:lnTo>
                <a:lnTo>
                  <a:pt x="17422" y="6887"/>
                </a:lnTo>
                <a:lnTo>
                  <a:pt x="17520" y="6887"/>
                </a:lnTo>
                <a:lnTo>
                  <a:pt x="18201" y="6595"/>
                </a:lnTo>
                <a:lnTo>
                  <a:pt x="18858" y="6303"/>
                </a:lnTo>
                <a:lnTo>
                  <a:pt x="19345" y="6132"/>
                </a:lnTo>
                <a:lnTo>
                  <a:pt x="19466" y="6084"/>
                </a:lnTo>
                <a:lnTo>
                  <a:pt x="19588" y="6011"/>
                </a:lnTo>
                <a:lnTo>
                  <a:pt x="19685" y="5938"/>
                </a:lnTo>
                <a:lnTo>
                  <a:pt x="19734" y="5865"/>
                </a:lnTo>
                <a:lnTo>
                  <a:pt x="19758" y="5792"/>
                </a:lnTo>
                <a:lnTo>
                  <a:pt x="19782" y="5743"/>
                </a:lnTo>
                <a:lnTo>
                  <a:pt x="19734" y="5621"/>
                </a:lnTo>
                <a:lnTo>
                  <a:pt x="19709" y="5573"/>
                </a:lnTo>
                <a:lnTo>
                  <a:pt x="19661" y="5548"/>
                </a:lnTo>
                <a:lnTo>
                  <a:pt x="19612" y="5524"/>
                </a:lnTo>
                <a:lnTo>
                  <a:pt x="19539" y="5500"/>
                </a:lnTo>
                <a:close/>
                <a:moveTo>
                  <a:pt x="998" y="5694"/>
                </a:moveTo>
                <a:lnTo>
                  <a:pt x="949" y="5719"/>
                </a:lnTo>
                <a:lnTo>
                  <a:pt x="925" y="5767"/>
                </a:lnTo>
                <a:lnTo>
                  <a:pt x="901" y="5865"/>
                </a:lnTo>
                <a:lnTo>
                  <a:pt x="925" y="5938"/>
                </a:lnTo>
                <a:lnTo>
                  <a:pt x="949" y="6011"/>
                </a:lnTo>
                <a:lnTo>
                  <a:pt x="1022" y="6084"/>
                </a:lnTo>
                <a:lnTo>
                  <a:pt x="1193" y="6230"/>
                </a:lnTo>
                <a:lnTo>
                  <a:pt x="1412" y="6327"/>
                </a:lnTo>
                <a:lnTo>
                  <a:pt x="1874" y="6522"/>
                </a:lnTo>
                <a:lnTo>
                  <a:pt x="2093" y="6595"/>
                </a:lnTo>
                <a:lnTo>
                  <a:pt x="2239" y="6643"/>
                </a:lnTo>
                <a:lnTo>
                  <a:pt x="2677" y="6887"/>
                </a:lnTo>
                <a:lnTo>
                  <a:pt x="3139" y="7130"/>
                </a:lnTo>
                <a:lnTo>
                  <a:pt x="3383" y="7276"/>
                </a:lnTo>
                <a:lnTo>
                  <a:pt x="3504" y="7325"/>
                </a:lnTo>
                <a:lnTo>
                  <a:pt x="3577" y="7325"/>
                </a:lnTo>
                <a:lnTo>
                  <a:pt x="3650" y="7300"/>
                </a:lnTo>
                <a:lnTo>
                  <a:pt x="3699" y="7252"/>
                </a:lnTo>
                <a:lnTo>
                  <a:pt x="3723" y="7203"/>
                </a:lnTo>
                <a:lnTo>
                  <a:pt x="3747" y="7130"/>
                </a:lnTo>
                <a:lnTo>
                  <a:pt x="3723" y="7057"/>
                </a:lnTo>
                <a:lnTo>
                  <a:pt x="3650" y="6935"/>
                </a:lnTo>
                <a:lnTo>
                  <a:pt x="3529" y="6814"/>
                </a:lnTo>
                <a:lnTo>
                  <a:pt x="3383" y="6692"/>
                </a:lnTo>
                <a:lnTo>
                  <a:pt x="3212" y="6595"/>
                </a:lnTo>
                <a:lnTo>
                  <a:pt x="2847" y="6424"/>
                </a:lnTo>
                <a:lnTo>
                  <a:pt x="2531" y="6278"/>
                </a:lnTo>
                <a:lnTo>
                  <a:pt x="2166" y="6108"/>
                </a:lnTo>
                <a:lnTo>
                  <a:pt x="1777" y="5962"/>
                </a:lnTo>
                <a:lnTo>
                  <a:pt x="1022" y="5694"/>
                </a:lnTo>
                <a:close/>
                <a:moveTo>
                  <a:pt x="18396" y="8274"/>
                </a:moveTo>
                <a:lnTo>
                  <a:pt x="18128" y="8298"/>
                </a:lnTo>
                <a:lnTo>
                  <a:pt x="17982" y="8322"/>
                </a:lnTo>
                <a:lnTo>
                  <a:pt x="17885" y="8371"/>
                </a:lnTo>
                <a:lnTo>
                  <a:pt x="17812" y="8420"/>
                </a:lnTo>
                <a:lnTo>
                  <a:pt x="17787" y="8468"/>
                </a:lnTo>
                <a:lnTo>
                  <a:pt x="17787" y="8541"/>
                </a:lnTo>
                <a:lnTo>
                  <a:pt x="17787" y="8590"/>
                </a:lnTo>
                <a:lnTo>
                  <a:pt x="17812" y="8663"/>
                </a:lnTo>
                <a:lnTo>
                  <a:pt x="17860" y="8712"/>
                </a:lnTo>
                <a:lnTo>
                  <a:pt x="17909" y="8736"/>
                </a:lnTo>
                <a:lnTo>
                  <a:pt x="17982" y="8736"/>
                </a:lnTo>
                <a:lnTo>
                  <a:pt x="18201" y="8712"/>
                </a:lnTo>
                <a:lnTo>
                  <a:pt x="18517" y="8663"/>
                </a:lnTo>
                <a:lnTo>
                  <a:pt x="18663" y="8590"/>
                </a:lnTo>
                <a:lnTo>
                  <a:pt x="18785" y="8541"/>
                </a:lnTo>
                <a:lnTo>
                  <a:pt x="18858" y="8468"/>
                </a:lnTo>
                <a:lnTo>
                  <a:pt x="18858" y="8420"/>
                </a:lnTo>
                <a:lnTo>
                  <a:pt x="18858" y="8395"/>
                </a:lnTo>
                <a:lnTo>
                  <a:pt x="18809" y="8347"/>
                </a:lnTo>
                <a:lnTo>
                  <a:pt x="18761" y="8322"/>
                </a:lnTo>
                <a:lnTo>
                  <a:pt x="18639" y="8274"/>
                </a:lnTo>
                <a:close/>
                <a:moveTo>
                  <a:pt x="2020" y="8201"/>
                </a:moveTo>
                <a:lnTo>
                  <a:pt x="1947" y="8225"/>
                </a:lnTo>
                <a:lnTo>
                  <a:pt x="1898" y="8249"/>
                </a:lnTo>
                <a:lnTo>
                  <a:pt x="1874" y="8274"/>
                </a:lnTo>
                <a:lnTo>
                  <a:pt x="1850" y="8322"/>
                </a:lnTo>
                <a:lnTo>
                  <a:pt x="1850" y="8395"/>
                </a:lnTo>
                <a:lnTo>
                  <a:pt x="1850" y="8444"/>
                </a:lnTo>
                <a:lnTo>
                  <a:pt x="1874" y="8493"/>
                </a:lnTo>
                <a:lnTo>
                  <a:pt x="1923" y="8517"/>
                </a:lnTo>
                <a:lnTo>
                  <a:pt x="2093" y="8614"/>
                </a:lnTo>
                <a:lnTo>
                  <a:pt x="2288" y="8687"/>
                </a:lnTo>
                <a:lnTo>
                  <a:pt x="2482" y="8736"/>
                </a:lnTo>
                <a:lnTo>
                  <a:pt x="2701" y="8760"/>
                </a:lnTo>
                <a:lnTo>
                  <a:pt x="2774" y="8760"/>
                </a:lnTo>
                <a:lnTo>
                  <a:pt x="2823" y="8712"/>
                </a:lnTo>
                <a:lnTo>
                  <a:pt x="2872" y="8663"/>
                </a:lnTo>
                <a:lnTo>
                  <a:pt x="2896" y="8590"/>
                </a:lnTo>
                <a:lnTo>
                  <a:pt x="2896" y="8517"/>
                </a:lnTo>
                <a:lnTo>
                  <a:pt x="2872" y="8444"/>
                </a:lnTo>
                <a:lnTo>
                  <a:pt x="2823" y="8395"/>
                </a:lnTo>
                <a:lnTo>
                  <a:pt x="2750" y="8347"/>
                </a:lnTo>
                <a:lnTo>
                  <a:pt x="2385" y="8274"/>
                </a:lnTo>
                <a:lnTo>
                  <a:pt x="2190" y="8225"/>
                </a:lnTo>
                <a:lnTo>
                  <a:pt x="2020" y="8201"/>
                </a:lnTo>
                <a:close/>
                <a:moveTo>
                  <a:pt x="18517" y="9904"/>
                </a:moveTo>
                <a:lnTo>
                  <a:pt x="18323" y="9928"/>
                </a:lnTo>
                <a:lnTo>
                  <a:pt x="18177" y="9952"/>
                </a:lnTo>
                <a:lnTo>
                  <a:pt x="18031" y="10050"/>
                </a:lnTo>
                <a:lnTo>
                  <a:pt x="18006" y="10074"/>
                </a:lnTo>
                <a:lnTo>
                  <a:pt x="18006" y="10123"/>
                </a:lnTo>
                <a:lnTo>
                  <a:pt x="18128" y="10220"/>
                </a:lnTo>
                <a:lnTo>
                  <a:pt x="18274" y="10293"/>
                </a:lnTo>
                <a:lnTo>
                  <a:pt x="18420" y="10317"/>
                </a:lnTo>
                <a:lnTo>
                  <a:pt x="18590" y="10342"/>
                </a:lnTo>
                <a:lnTo>
                  <a:pt x="18931" y="10366"/>
                </a:lnTo>
                <a:lnTo>
                  <a:pt x="19247" y="10366"/>
                </a:lnTo>
                <a:lnTo>
                  <a:pt x="19661" y="10390"/>
                </a:lnTo>
                <a:lnTo>
                  <a:pt x="20074" y="10415"/>
                </a:lnTo>
                <a:lnTo>
                  <a:pt x="20293" y="10415"/>
                </a:lnTo>
                <a:lnTo>
                  <a:pt x="20512" y="10390"/>
                </a:lnTo>
                <a:lnTo>
                  <a:pt x="20707" y="10366"/>
                </a:lnTo>
                <a:lnTo>
                  <a:pt x="20902" y="10293"/>
                </a:lnTo>
                <a:lnTo>
                  <a:pt x="20950" y="10269"/>
                </a:lnTo>
                <a:lnTo>
                  <a:pt x="20975" y="10220"/>
                </a:lnTo>
                <a:lnTo>
                  <a:pt x="20975" y="10123"/>
                </a:lnTo>
                <a:lnTo>
                  <a:pt x="20926" y="10050"/>
                </a:lnTo>
                <a:lnTo>
                  <a:pt x="20853" y="10001"/>
                </a:lnTo>
                <a:lnTo>
                  <a:pt x="20707" y="9952"/>
                </a:lnTo>
                <a:lnTo>
                  <a:pt x="20512" y="9904"/>
                </a:lnTo>
                <a:lnTo>
                  <a:pt x="20147" y="9904"/>
                </a:lnTo>
                <a:lnTo>
                  <a:pt x="19782" y="9928"/>
                </a:lnTo>
                <a:lnTo>
                  <a:pt x="19418" y="9952"/>
                </a:lnTo>
                <a:lnTo>
                  <a:pt x="19077" y="9928"/>
                </a:lnTo>
                <a:lnTo>
                  <a:pt x="18688" y="9904"/>
                </a:lnTo>
                <a:close/>
                <a:moveTo>
                  <a:pt x="365" y="10123"/>
                </a:moveTo>
                <a:lnTo>
                  <a:pt x="219" y="10147"/>
                </a:lnTo>
                <a:lnTo>
                  <a:pt x="98" y="10171"/>
                </a:lnTo>
                <a:lnTo>
                  <a:pt x="25" y="10220"/>
                </a:lnTo>
                <a:lnTo>
                  <a:pt x="0" y="10269"/>
                </a:lnTo>
                <a:lnTo>
                  <a:pt x="0" y="10317"/>
                </a:lnTo>
                <a:lnTo>
                  <a:pt x="25" y="10366"/>
                </a:lnTo>
                <a:lnTo>
                  <a:pt x="49" y="10415"/>
                </a:lnTo>
                <a:lnTo>
                  <a:pt x="146" y="10512"/>
                </a:lnTo>
                <a:lnTo>
                  <a:pt x="268" y="10561"/>
                </a:lnTo>
                <a:lnTo>
                  <a:pt x="414" y="10585"/>
                </a:lnTo>
                <a:lnTo>
                  <a:pt x="730" y="10609"/>
                </a:lnTo>
                <a:lnTo>
                  <a:pt x="974" y="10609"/>
                </a:lnTo>
                <a:lnTo>
                  <a:pt x="1923" y="10634"/>
                </a:lnTo>
                <a:lnTo>
                  <a:pt x="2847" y="10634"/>
                </a:lnTo>
                <a:lnTo>
                  <a:pt x="2945" y="10609"/>
                </a:lnTo>
                <a:lnTo>
                  <a:pt x="3018" y="10561"/>
                </a:lnTo>
                <a:lnTo>
                  <a:pt x="3066" y="10488"/>
                </a:lnTo>
                <a:lnTo>
                  <a:pt x="3066" y="10390"/>
                </a:lnTo>
                <a:lnTo>
                  <a:pt x="3066" y="10317"/>
                </a:lnTo>
                <a:lnTo>
                  <a:pt x="3018" y="10244"/>
                </a:lnTo>
                <a:lnTo>
                  <a:pt x="2945" y="10196"/>
                </a:lnTo>
                <a:lnTo>
                  <a:pt x="2847" y="10171"/>
                </a:lnTo>
                <a:lnTo>
                  <a:pt x="1850" y="10171"/>
                </a:lnTo>
                <a:lnTo>
                  <a:pt x="852" y="10147"/>
                </a:lnTo>
                <a:lnTo>
                  <a:pt x="657" y="10123"/>
                </a:lnTo>
                <a:close/>
                <a:moveTo>
                  <a:pt x="2677" y="11777"/>
                </a:moveTo>
                <a:lnTo>
                  <a:pt x="2409" y="11826"/>
                </a:lnTo>
                <a:lnTo>
                  <a:pt x="2288" y="11875"/>
                </a:lnTo>
                <a:lnTo>
                  <a:pt x="2166" y="11923"/>
                </a:lnTo>
                <a:lnTo>
                  <a:pt x="2069" y="11996"/>
                </a:lnTo>
                <a:lnTo>
                  <a:pt x="2020" y="12094"/>
                </a:lnTo>
                <a:lnTo>
                  <a:pt x="2020" y="12167"/>
                </a:lnTo>
                <a:lnTo>
                  <a:pt x="2069" y="12215"/>
                </a:lnTo>
                <a:lnTo>
                  <a:pt x="2190" y="12240"/>
                </a:lnTo>
                <a:lnTo>
                  <a:pt x="2312" y="12240"/>
                </a:lnTo>
                <a:lnTo>
                  <a:pt x="2580" y="12191"/>
                </a:lnTo>
                <a:lnTo>
                  <a:pt x="2872" y="12191"/>
                </a:lnTo>
                <a:lnTo>
                  <a:pt x="2993" y="12167"/>
                </a:lnTo>
                <a:lnTo>
                  <a:pt x="3066" y="12142"/>
                </a:lnTo>
                <a:lnTo>
                  <a:pt x="3115" y="12069"/>
                </a:lnTo>
                <a:lnTo>
                  <a:pt x="3139" y="12045"/>
                </a:lnTo>
                <a:lnTo>
                  <a:pt x="3139" y="11996"/>
                </a:lnTo>
                <a:lnTo>
                  <a:pt x="3115" y="11923"/>
                </a:lnTo>
                <a:lnTo>
                  <a:pt x="3091" y="11875"/>
                </a:lnTo>
                <a:lnTo>
                  <a:pt x="3066" y="11850"/>
                </a:lnTo>
                <a:lnTo>
                  <a:pt x="3018" y="11802"/>
                </a:lnTo>
                <a:lnTo>
                  <a:pt x="2920" y="11777"/>
                </a:lnTo>
                <a:close/>
                <a:moveTo>
                  <a:pt x="18006" y="11923"/>
                </a:moveTo>
                <a:lnTo>
                  <a:pt x="17860" y="11948"/>
                </a:lnTo>
                <a:lnTo>
                  <a:pt x="17812" y="11972"/>
                </a:lnTo>
                <a:lnTo>
                  <a:pt x="17763" y="11996"/>
                </a:lnTo>
                <a:lnTo>
                  <a:pt x="17763" y="12045"/>
                </a:lnTo>
                <a:lnTo>
                  <a:pt x="17763" y="12094"/>
                </a:lnTo>
                <a:lnTo>
                  <a:pt x="17787" y="12118"/>
                </a:lnTo>
                <a:lnTo>
                  <a:pt x="17860" y="12167"/>
                </a:lnTo>
                <a:lnTo>
                  <a:pt x="17933" y="12215"/>
                </a:lnTo>
                <a:lnTo>
                  <a:pt x="18006" y="12240"/>
                </a:lnTo>
                <a:lnTo>
                  <a:pt x="18152" y="12264"/>
                </a:lnTo>
                <a:lnTo>
                  <a:pt x="18444" y="12337"/>
                </a:lnTo>
                <a:lnTo>
                  <a:pt x="18761" y="12386"/>
                </a:lnTo>
                <a:lnTo>
                  <a:pt x="18834" y="12386"/>
                </a:lnTo>
                <a:lnTo>
                  <a:pt x="18882" y="12337"/>
                </a:lnTo>
                <a:lnTo>
                  <a:pt x="18931" y="12288"/>
                </a:lnTo>
                <a:lnTo>
                  <a:pt x="18955" y="12215"/>
                </a:lnTo>
                <a:lnTo>
                  <a:pt x="18931" y="12142"/>
                </a:lnTo>
                <a:lnTo>
                  <a:pt x="18931" y="12069"/>
                </a:lnTo>
                <a:lnTo>
                  <a:pt x="18882" y="12021"/>
                </a:lnTo>
                <a:lnTo>
                  <a:pt x="18809" y="11996"/>
                </a:lnTo>
                <a:lnTo>
                  <a:pt x="18566" y="11948"/>
                </a:lnTo>
                <a:lnTo>
                  <a:pt x="18201" y="11923"/>
                </a:lnTo>
                <a:close/>
                <a:moveTo>
                  <a:pt x="3358" y="13359"/>
                </a:moveTo>
                <a:lnTo>
                  <a:pt x="3261" y="13383"/>
                </a:lnTo>
                <a:lnTo>
                  <a:pt x="2434" y="13870"/>
                </a:lnTo>
                <a:lnTo>
                  <a:pt x="1582" y="14357"/>
                </a:lnTo>
                <a:lnTo>
                  <a:pt x="1241" y="14503"/>
                </a:lnTo>
                <a:lnTo>
                  <a:pt x="1095" y="14576"/>
                </a:lnTo>
                <a:lnTo>
                  <a:pt x="949" y="14697"/>
                </a:lnTo>
                <a:lnTo>
                  <a:pt x="925" y="14770"/>
                </a:lnTo>
                <a:lnTo>
                  <a:pt x="925" y="14843"/>
                </a:lnTo>
                <a:lnTo>
                  <a:pt x="949" y="14892"/>
                </a:lnTo>
                <a:lnTo>
                  <a:pt x="1022" y="14941"/>
                </a:lnTo>
                <a:lnTo>
                  <a:pt x="1120" y="14965"/>
                </a:lnTo>
                <a:lnTo>
                  <a:pt x="1217" y="14965"/>
                </a:lnTo>
                <a:lnTo>
                  <a:pt x="1412" y="14916"/>
                </a:lnTo>
                <a:lnTo>
                  <a:pt x="1606" y="14843"/>
                </a:lnTo>
                <a:lnTo>
                  <a:pt x="1801" y="14746"/>
                </a:lnTo>
                <a:lnTo>
                  <a:pt x="2239" y="14551"/>
                </a:lnTo>
                <a:lnTo>
                  <a:pt x="2677" y="14308"/>
                </a:lnTo>
                <a:lnTo>
                  <a:pt x="3504" y="13797"/>
                </a:lnTo>
                <a:lnTo>
                  <a:pt x="3577" y="13724"/>
                </a:lnTo>
                <a:lnTo>
                  <a:pt x="3626" y="13651"/>
                </a:lnTo>
                <a:lnTo>
                  <a:pt x="3626" y="13554"/>
                </a:lnTo>
                <a:lnTo>
                  <a:pt x="3577" y="13481"/>
                </a:lnTo>
                <a:lnTo>
                  <a:pt x="3529" y="13408"/>
                </a:lnTo>
                <a:lnTo>
                  <a:pt x="3456" y="13359"/>
                </a:lnTo>
                <a:close/>
                <a:moveTo>
                  <a:pt x="17325" y="13383"/>
                </a:moveTo>
                <a:lnTo>
                  <a:pt x="17179" y="13408"/>
                </a:lnTo>
                <a:lnTo>
                  <a:pt x="17130" y="13408"/>
                </a:lnTo>
                <a:lnTo>
                  <a:pt x="17130" y="13432"/>
                </a:lnTo>
                <a:lnTo>
                  <a:pt x="17130" y="13505"/>
                </a:lnTo>
                <a:lnTo>
                  <a:pt x="17252" y="13627"/>
                </a:lnTo>
                <a:lnTo>
                  <a:pt x="17398" y="13748"/>
                </a:lnTo>
                <a:lnTo>
                  <a:pt x="17690" y="13943"/>
                </a:lnTo>
                <a:lnTo>
                  <a:pt x="18006" y="14113"/>
                </a:lnTo>
                <a:lnTo>
                  <a:pt x="18323" y="14284"/>
                </a:lnTo>
                <a:lnTo>
                  <a:pt x="18907" y="14649"/>
                </a:lnTo>
                <a:lnTo>
                  <a:pt x="19199" y="14819"/>
                </a:lnTo>
                <a:lnTo>
                  <a:pt x="19515" y="14941"/>
                </a:lnTo>
                <a:lnTo>
                  <a:pt x="19612" y="14965"/>
                </a:lnTo>
                <a:lnTo>
                  <a:pt x="19709" y="14941"/>
                </a:lnTo>
                <a:lnTo>
                  <a:pt x="19758" y="14868"/>
                </a:lnTo>
                <a:lnTo>
                  <a:pt x="19807" y="14795"/>
                </a:lnTo>
                <a:lnTo>
                  <a:pt x="19807" y="14697"/>
                </a:lnTo>
                <a:lnTo>
                  <a:pt x="19782" y="14600"/>
                </a:lnTo>
                <a:lnTo>
                  <a:pt x="19734" y="14527"/>
                </a:lnTo>
                <a:lnTo>
                  <a:pt x="19636" y="14454"/>
                </a:lnTo>
                <a:lnTo>
                  <a:pt x="19272" y="14308"/>
                </a:lnTo>
                <a:lnTo>
                  <a:pt x="18931" y="14113"/>
                </a:lnTo>
                <a:lnTo>
                  <a:pt x="18590" y="13919"/>
                </a:lnTo>
                <a:lnTo>
                  <a:pt x="18250" y="13724"/>
                </a:lnTo>
                <a:lnTo>
                  <a:pt x="17982" y="13602"/>
                </a:lnTo>
                <a:lnTo>
                  <a:pt x="17739" y="13481"/>
                </a:lnTo>
                <a:lnTo>
                  <a:pt x="17593" y="13432"/>
                </a:lnTo>
                <a:lnTo>
                  <a:pt x="17447" y="13408"/>
                </a:lnTo>
                <a:lnTo>
                  <a:pt x="17325" y="13383"/>
                </a:lnTo>
                <a:close/>
                <a:moveTo>
                  <a:pt x="4234" y="14892"/>
                </a:moveTo>
                <a:lnTo>
                  <a:pt x="4161" y="14916"/>
                </a:lnTo>
                <a:lnTo>
                  <a:pt x="4088" y="14941"/>
                </a:lnTo>
                <a:lnTo>
                  <a:pt x="3942" y="15087"/>
                </a:lnTo>
                <a:lnTo>
                  <a:pt x="3820" y="15257"/>
                </a:lnTo>
                <a:lnTo>
                  <a:pt x="3723" y="15330"/>
                </a:lnTo>
                <a:lnTo>
                  <a:pt x="3650" y="15379"/>
                </a:lnTo>
                <a:lnTo>
                  <a:pt x="3650" y="15403"/>
                </a:lnTo>
                <a:lnTo>
                  <a:pt x="3601" y="15427"/>
                </a:lnTo>
                <a:lnTo>
                  <a:pt x="3577" y="15476"/>
                </a:lnTo>
                <a:lnTo>
                  <a:pt x="3553" y="15525"/>
                </a:lnTo>
                <a:lnTo>
                  <a:pt x="3553" y="15573"/>
                </a:lnTo>
                <a:lnTo>
                  <a:pt x="3577" y="15646"/>
                </a:lnTo>
                <a:lnTo>
                  <a:pt x="3626" y="15695"/>
                </a:lnTo>
                <a:lnTo>
                  <a:pt x="3699" y="15744"/>
                </a:lnTo>
                <a:lnTo>
                  <a:pt x="3772" y="15744"/>
                </a:lnTo>
                <a:lnTo>
                  <a:pt x="3845" y="15719"/>
                </a:lnTo>
                <a:lnTo>
                  <a:pt x="3991" y="15646"/>
                </a:lnTo>
                <a:lnTo>
                  <a:pt x="4088" y="15549"/>
                </a:lnTo>
                <a:lnTo>
                  <a:pt x="4258" y="15403"/>
                </a:lnTo>
                <a:lnTo>
                  <a:pt x="4429" y="15208"/>
                </a:lnTo>
                <a:lnTo>
                  <a:pt x="4453" y="15135"/>
                </a:lnTo>
                <a:lnTo>
                  <a:pt x="4453" y="15087"/>
                </a:lnTo>
                <a:lnTo>
                  <a:pt x="4429" y="15014"/>
                </a:lnTo>
                <a:lnTo>
                  <a:pt x="4380" y="14941"/>
                </a:lnTo>
                <a:lnTo>
                  <a:pt x="4307" y="14892"/>
                </a:lnTo>
                <a:close/>
                <a:moveTo>
                  <a:pt x="16376" y="14843"/>
                </a:moveTo>
                <a:lnTo>
                  <a:pt x="16303" y="14892"/>
                </a:lnTo>
                <a:lnTo>
                  <a:pt x="16279" y="14965"/>
                </a:lnTo>
                <a:lnTo>
                  <a:pt x="16303" y="15038"/>
                </a:lnTo>
                <a:lnTo>
                  <a:pt x="16400" y="15233"/>
                </a:lnTo>
                <a:lnTo>
                  <a:pt x="16522" y="15403"/>
                </a:lnTo>
                <a:lnTo>
                  <a:pt x="16668" y="15598"/>
                </a:lnTo>
                <a:lnTo>
                  <a:pt x="16765" y="15671"/>
                </a:lnTo>
                <a:lnTo>
                  <a:pt x="16863" y="15744"/>
                </a:lnTo>
                <a:lnTo>
                  <a:pt x="16936" y="15768"/>
                </a:lnTo>
                <a:lnTo>
                  <a:pt x="17009" y="15768"/>
                </a:lnTo>
                <a:lnTo>
                  <a:pt x="17082" y="15719"/>
                </a:lnTo>
                <a:lnTo>
                  <a:pt x="17130" y="15671"/>
                </a:lnTo>
                <a:lnTo>
                  <a:pt x="17155" y="15598"/>
                </a:lnTo>
                <a:lnTo>
                  <a:pt x="17155" y="15525"/>
                </a:lnTo>
                <a:lnTo>
                  <a:pt x="17130" y="15476"/>
                </a:lnTo>
                <a:lnTo>
                  <a:pt x="17057" y="15403"/>
                </a:lnTo>
                <a:lnTo>
                  <a:pt x="16911" y="15281"/>
                </a:lnTo>
                <a:lnTo>
                  <a:pt x="16790" y="15135"/>
                </a:lnTo>
                <a:lnTo>
                  <a:pt x="16644" y="14965"/>
                </a:lnTo>
                <a:lnTo>
                  <a:pt x="16546" y="14892"/>
                </a:lnTo>
                <a:lnTo>
                  <a:pt x="16449" y="14843"/>
                </a:lnTo>
                <a:close/>
                <a:moveTo>
                  <a:pt x="11169" y="3577"/>
                </a:moveTo>
                <a:lnTo>
                  <a:pt x="11582" y="3650"/>
                </a:lnTo>
                <a:lnTo>
                  <a:pt x="11996" y="3748"/>
                </a:lnTo>
                <a:lnTo>
                  <a:pt x="12410" y="3894"/>
                </a:lnTo>
                <a:lnTo>
                  <a:pt x="12799" y="4064"/>
                </a:lnTo>
                <a:lnTo>
                  <a:pt x="13188" y="4259"/>
                </a:lnTo>
                <a:lnTo>
                  <a:pt x="13578" y="4453"/>
                </a:lnTo>
                <a:lnTo>
                  <a:pt x="13943" y="4672"/>
                </a:lnTo>
                <a:lnTo>
                  <a:pt x="14235" y="4891"/>
                </a:lnTo>
                <a:lnTo>
                  <a:pt x="14502" y="5110"/>
                </a:lnTo>
                <a:lnTo>
                  <a:pt x="14770" y="5329"/>
                </a:lnTo>
                <a:lnTo>
                  <a:pt x="15038" y="5573"/>
                </a:lnTo>
                <a:lnTo>
                  <a:pt x="14989" y="5621"/>
                </a:lnTo>
                <a:lnTo>
                  <a:pt x="14916" y="5694"/>
                </a:lnTo>
                <a:lnTo>
                  <a:pt x="14916" y="5767"/>
                </a:lnTo>
                <a:lnTo>
                  <a:pt x="14892" y="5792"/>
                </a:lnTo>
                <a:lnTo>
                  <a:pt x="14892" y="5840"/>
                </a:lnTo>
                <a:lnTo>
                  <a:pt x="14940" y="5840"/>
                </a:lnTo>
                <a:lnTo>
                  <a:pt x="14989" y="5865"/>
                </a:lnTo>
                <a:lnTo>
                  <a:pt x="15086" y="5865"/>
                </a:lnTo>
                <a:lnTo>
                  <a:pt x="15159" y="5816"/>
                </a:lnTo>
                <a:lnTo>
                  <a:pt x="15232" y="5767"/>
                </a:lnTo>
                <a:lnTo>
                  <a:pt x="15354" y="5913"/>
                </a:lnTo>
                <a:lnTo>
                  <a:pt x="15257" y="5986"/>
                </a:lnTo>
                <a:lnTo>
                  <a:pt x="15208" y="6059"/>
                </a:lnTo>
                <a:lnTo>
                  <a:pt x="15159" y="6132"/>
                </a:lnTo>
                <a:lnTo>
                  <a:pt x="15184" y="6205"/>
                </a:lnTo>
                <a:lnTo>
                  <a:pt x="15208" y="6254"/>
                </a:lnTo>
                <a:lnTo>
                  <a:pt x="15330" y="6254"/>
                </a:lnTo>
                <a:lnTo>
                  <a:pt x="15427" y="6181"/>
                </a:lnTo>
                <a:lnTo>
                  <a:pt x="15524" y="6132"/>
                </a:lnTo>
                <a:lnTo>
                  <a:pt x="15719" y="6376"/>
                </a:lnTo>
                <a:lnTo>
                  <a:pt x="15695" y="6424"/>
                </a:lnTo>
                <a:lnTo>
                  <a:pt x="15573" y="6546"/>
                </a:lnTo>
                <a:lnTo>
                  <a:pt x="15549" y="6619"/>
                </a:lnTo>
                <a:lnTo>
                  <a:pt x="15524" y="6716"/>
                </a:lnTo>
                <a:lnTo>
                  <a:pt x="15549" y="6765"/>
                </a:lnTo>
                <a:lnTo>
                  <a:pt x="15597" y="6789"/>
                </a:lnTo>
                <a:lnTo>
                  <a:pt x="15768" y="6789"/>
                </a:lnTo>
                <a:lnTo>
                  <a:pt x="15865" y="6741"/>
                </a:lnTo>
                <a:lnTo>
                  <a:pt x="15914" y="6692"/>
                </a:lnTo>
                <a:lnTo>
                  <a:pt x="16060" y="6911"/>
                </a:lnTo>
                <a:lnTo>
                  <a:pt x="15962" y="7008"/>
                </a:lnTo>
                <a:lnTo>
                  <a:pt x="15889" y="7081"/>
                </a:lnTo>
                <a:lnTo>
                  <a:pt x="15841" y="7130"/>
                </a:lnTo>
                <a:lnTo>
                  <a:pt x="15841" y="7203"/>
                </a:lnTo>
                <a:lnTo>
                  <a:pt x="15865" y="7300"/>
                </a:lnTo>
                <a:lnTo>
                  <a:pt x="15914" y="7325"/>
                </a:lnTo>
                <a:lnTo>
                  <a:pt x="15962" y="7349"/>
                </a:lnTo>
                <a:lnTo>
                  <a:pt x="16060" y="7325"/>
                </a:lnTo>
                <a:lnTo>
                  <a:pt x="16157" y="7300"/>
                </a:lnTo>
                <a:lnTo>
                  <a:pt x="16254" y="7227"/>
                </a:lnTo>
                <a:lnTo>
                  <a:pt x="16400" y="7495"/>
                </a:lnTo>
                <a:lnTo>
                  <a:pt x="16327" y="7519"/>
                </a:lnTo>
                <a:lnTo>
                  <a:pt x="16254" y="7544"/>
                </a:lnTo>
                <a:lnTo>
                  <a:pt x="16157" y="7617"/>
                </a:lnTo>
                <a:lnTo>
                  <a:pt x="16060" y="7714"/>
                </a:lnTo>
                <a:lnTo>
                  <a:pt x="15987" y="7811"/>
                </a:lnTo>
                <a:lnTo>
                  <a:pt x="15938" y="7909"/>
                </a:lnTo>
                <a:lnTo>
                  <a:pt x="15938" y="7982"/>
                </a:lnTo>
                <a:lnTo>
                  <a:pt x="15962" y="8030"/>
                </a:lnTo>
                <a:lnTo>
                  <a:pt x="15987" y="8079"/>
                </a:lnTo>
                <a:lnTo>
                  <a:pt x="16060" y="8103"/>
                </a:lnTo>
                <a:lnTo>
                  <a:pt x="16108" y="8079"/>
                </a:lnTo>
                <a:lnTo>
                  <a:pt x="16181" y="8030"/>
                </a:lnTo>
                <a:lnTo>
                  <a:pt x="16303" y="7933"/>
                </a:lnTo>
                <a:lnTo>
                  <a:pt x="16449" y="7836"/>
                </a:lnTo>
                <a:lnTo>
                  <a:pt x="16522" y="7763"/>
                </a:lnTo>
                <a:lnTo>
                  <a:pt x="16692" y="8176"/>
                </a:lnTo>
                <a:lnTo>
                  <a:pt x="16619" y="8201"/>
                </a:lnTo>
                <a:lnTo>
                  <a:pt x="16571" y="8225"/>
                </a:lnTo>
                <a:lnTo>
                  <a:pt x="16473" y="8347"/>
                </a:lnTo>
                <a:lnTo>
                  <a:pt x="16254" y="8541"/>
                </a:lnTo>
                <a:lnTo>
                  <a:pt x="16181" y="8614"/>
                </a:lnTo>
                <a:lnTo>
                  <a:pt x="16108" y="8712"/>
                </a:lnTo>
                <a:lnTo>
                  <a:pt x="16084" y="8760"/>
                </a:lnTo>
                <a:lnTo>
                  <a:pt x="16060" y="8809"/>
                </a:lnTo>
                <a:lnTo>
                  <a:pt x="16060" y="8858"/>
                </a:lnTo>
                <a:lnTo>
                  <a:pt x="16108" y="8906"/>
                </a:lnTo>
                <a:lnTo>
                  <a:pt x="16157" y="8930"/>
                </a:lnTo>
                <a:lnTo>
                  <a:pt x="16206" y="8930"/>
                </a:lnTo>
                <a:lnTo>
                  <a:pt x="16327" y="8882"/>
                </a:lnTo>
                <a:lnTo>
                  <a:pt x="16425" y="8809"/>
                </a:lnTo>
                <a:lnTo>
                  <a:pt x="16522" y="8736"/>
                </a:lnTo>
                <a:lnTo>
                  <a:pt x="16668" y="8614"/>
                </a:lnTo>
                <a:lnTo>
                  <a:pt x="16790" y="8468"/>
                </a:lnTo>
                <a:lnTo>
                  <a:pt x="16887" y="8882"/>
                </a:lnTo>
                <a:lnTo>
                  <a:pt x="16790" y="8930"/>
                </a:lnTo>
                <a:lnTo>
                  <a:pt x="16692" y="8979"/>
                </a:lnTo>
                <a:lnTo>
                  <a:pt x="16498" y="9125"/>
                </a:lnTo>
                <a:lnTo>
                  <a:pt x="16230" y="9271"/>
                </a:lnTo>
                <a:lnTo>
                  <a:pt x="16108" y="9368"/>
                </a:lnTo>
                <a:lnTo>
                  <a:pt x="16011" y="9441"/>
                </a:lnTo>
                <a:lnTo>
                  <a:pt x="16011" y="9490"/>
                </a:lnTo>
                <a:lnTo>
                  <a:pt x="16035" y="9514"/>
                </a:lnTo>
                <a:lnTo>
                  <a:pt x="16181" y="9539"/>
                </a:lnTo>
                <a:lnTo>
                  <a:pt x="16327" y="9514"/>
                </a:lnTo>
                <a:lnTo>
                  <a:pt x="16619" y="9441"/>
                </a:lnTo>
                <a:lnTo>
                  <a:pt x="16790" y="9368"/>
                </a:lnTo>
                <a:lnTo>
                  <a:pt x="16960" y="9271"/>
                </a:lnTo>
                <a:lnTo>
                  <a:pt x="17009" y="9660"/>
                </a:lnTo>
                <a:lnTo>
                  <a:pt x="16522" y="9855"/>
                </a:lnTo>
                <a:lnTo>
                  <a:pt x="16254" y="9977"/>
                </a:lnTo>
                <a:lnTo>
                  <a:pt x="16108" y="10050"/>
                </a:lnTo>
                <a:lnTo>
                  <a:pt x="15987" y="10123"/>
                </a:lnTo>
                <a:lnTo>
                  <a:pt x="15962" y="10171"/>
                </a:lnTo>
                <a:lnTo>
                  <a:pt x="15962" y="10196"/>
                </a:lnTo>
                <a:lnTo>
                  <a:pt x="15987" y="10220"/>
                </a:lnTo>
                <a:lnTo>
                  <a:pt x="16011" y="10244"/>
                </a:lnTo>
                <a:lnTo>
                  <a:pt x="16279" y="10269"/>
                </a:lnTo>
                <a:lnTo>
                  <a:pt x="16522" y="10220"/>
                </a:lnTo>
                <a:lnTo>
                  <a:pt x="16765" y="10147"/>
                </a:lnTo>
                <a:lnTo>
                  <a:pt x="17033" y="10074"/>
                </a:lnTo>
                <a:lnTo>
                  <a:pt x="17009" y="10585"/>
                </a:lnTo>
                <a:lnTo>
                  <a:pt x="16765" y="10585"/>
                </a:lnTo>
                <a:lnTo>
                  <a:pt x="16546" y="10634"/>
                </a:lnTo>
                <a:lnTo>
                  <a:pt x="16108" y="10707"/>
                </a:lnTo>
                <a:lnTo>
                  <a:pt x="15914" y="10780"/>
                </a:lnTo>
                <a:lnTo>
                  <a:pt x="15719" y="10853"/>
                </a:lnTo>
                <a:lnTo>
                  <a:pt x="15695" y="10877"/>
                </a:lnTo>
                <a:lnTo>
                  <a:pt x="15719" y="10901"/>
                </a:lnTo>
                <a:lnTo>
                  <a:pt x="15889" y="10950"/>
                </a:lnTo>
                <a:lnTo>
                  <a:pt x="16060" y="10974"/>
                </a:lnTo>
                <a:lnTo>
                  <a:pt x="16425" y="10950"/>
                </a:lnTo>
                <a:lnTo>
                  <a:pt x="16814" y="10926"/>
                </a:lnTo>
                <a:lnTo>
                  <a:pt x="16984" y="10926"/>
                </a:lnTo>
                <a:lnTo>
                  <a:pt x="16887" y="11412"/>
                </a:lnTo>
                <a:lnTo>
                  <a:pt x="16765" y="11412"/>
                </a:lnTo>
                <a:lnTo>
                  <a:pt x="16619" y="11437"/>
                </a:lnTo>
                <a:lnTo>
                  <a:pt x="16352" y="11485"/>
                </a:lnTo>
                <a:lnTo>
                  <a:pt x="16035" y="11558"/>
                </a:lnTo>
                <a:lnTo>
                  <a:pt x="15889" y="11583"/>
                </a:lnTo>
                <a:lnTo>
                  <a:pt x="15719" y="11607"/>
                </a:lnTo>
                <a:lnTo>
                  <a:pt x="15695" y="11607"/>
                </a:lnTo>
                <a:lnTo>
                  <a:pt x="15670" y="11631"/>
                </a:lnTo>
                <a:lnTo>
                  <a:pt x="15670" y="11656"/>
                </a:lnTo>
                <a:lnTo>
                  <a:pt x="15695" y="11680"/>
                </a:lnTo>
                <a:lnTo>
                  <a:pt x="15962" y="11777"/>
                </a:lnTo>
                <a:lnTo>
                  <a:pt x="16108" y="11826"/>
                </a:lnTo>
                <a:lnTo>
                  <a:pt x="16254" y="11850"/>
                </a:lnTo>
                <a:lnTo>
                  <a:pt x="16522" y="11826"/>
                </a:lnTo>
                <a:lnTo>
                  <a:pt x="16814" y="11802"/>
                </a:lnTo>
                <a:lnTo>
                  <a:pt x="16668" y="12264"/>
                </a:lnTo>
                <a:lnTo>
                  <a:pt x="16498" y="12215"/>
                </a:lnTo>
                <a:lnTo>
                  <a:pt x="16303" y="12191"/>
                </a:lnTo>
                <a:lnTo>
                  <a:pt x="16108" y="12142"/>
                </a:lnTo>
                <a:lnTo>
                  <a:pt x="15914" y="12094"/>
                </a:lnTo>
                <a:lnTo>
                  <a:pt x="15695" y="12094"/>
                </a:lnTo>
                <a:lnTo>
                  <a:pt x="15476" y="12118"/>
                </a:lnTo>
                <a:lnTo>
                  <a:pt x="15451" y="12142"/>
                </a:lnTo>
                <a:lnTo>
                  <a:pt x="15451" y="12167"/>
                </a:lnTo>
                <a:lnTo>
                  <a:pt x="15476" y="12191"/>
                </a:lnTo>
                <a:lnTo>
                  <a:pt x="15646" y="12288"/>
                </a:lnTo>
                <a:lnTo>
                  <a:pt x="15816" y="12386"/>
                </a:lnTo>
                <a:lnTo>
                  <a:pt x="16230" y="12532"/>
                </a:lnTo>
                <a:lnTo>
                  <a:pt x="16546" y="12629"/>
                </a:lnTo>
                <a:lnTo>
                  <a:pt x="16376" y="13018"/>
                </a:lnTo>
                <a:lnTo>
                  <a:pt x="16060" y="12970"/>
                </a:lnTo>
                <a:lnTo>
                  <a:pt x="15743" y="12872"/>
                </a:lnTo>
                <a:lnTo>
                  <a:pt x="15573" y="12824"/>
                </a:lnTo>
                <a:lnTo>
                  <a:pt x="15476" y="12824"/>
                </a:lnTo>
                <a:lnTo>
                  <a:pt x="15451" y="12848"/>
                </a:lnTo>
                <a:lnTo>
                  <a:pt x="15427" y="12897"/>
                </a:lnTo>
                <a:lnTo>
                  <a:pt x="15427" y="12945"/>
                </a:lnTo>
                <a:lnTo>
                  <a:pt x="15451" y="12994"/>
                </a:lnTo>
                <a:lnTo>
                  <a:pt x="15524" y="13091"/>
                </a:lnTo>
                <a:lnTo>
                  <a:pt x="15743" y="13237"/>
                </a:lnTo>
                <a:lnTo>
                  <a:pt x="15938" y="13335"/>
                </a:lnTo>
                <a:lnTo>
                  <a:pt x="16181" y="13408"/>
                </a:lnTo>
                <a:lnTo>
                  <a:pt x="15914" y="13821"/>
                </a:lnTo>
                <a:lnTo>
                  <a:pt x="15865" y="13894"/>
                </a:lnTo>
                <a:lnTo>
                  <a:pt x="15841" y="13870"/>
                </a:lnTo>
                <a:lnTo>
                  <a:pt x="15719" y="13797"/>
                </a:lnTo>
                <a:lnTo>
                  <a:pt x="15597" y="13700"/>
                </a:lnTo>
                <a:lnTo>
                  <a:pt x="15330" y="13578"/>
                </a:lnTo>
                <a:lnTo>
                  <a:pt x="15013" y="13505"/>
                </a:lnTo>
                <a:lnTo>
                  <a:pt x="14721" y="13505"/>
                </a:lnTo>
                <a:lnTo>
                  <a:pt x="14697" y="13529"/>
                </a:lnTo>
                <a:lnTo>
                  <a:pt x="14673" y="13578"/>
                </a:lnTo>
                <a:lnTo>
                  <a:pt x="14697" y="13602"/>
                </a:lnTo>
                <a:lnTo>
                  <a:pt x="14794" y="13651"/>
                </a:lnTo>
                <a:lnTo>
                  <a:pt x="14892" y="13724"/>
                </a:lnTo>
                <a:lnTo>
                  <a:pt x="15111" y="13821"/>
                </a:lnTo>
                <a:lnTo>
                  <a:pt x="15378" y="13967"/>
                </a:lnTo>
                <a:lnTo>
                  <a:pt x="15622" y="14138"/>
                </a:lnTo>
                <a:lnTo>
                  <a:pt x="15670" y="14162"/>
                </a:lnTo>
                <a:lnTo>
                  <a:pt x="15451" y="14405"/>
                </a:lnTo>
                <a:lnTo>
                  <a:pt x="15330" y="14357"/>
                </a:lnTo>
                <a:lnTo>
                  <a:pt x="15208" y="14332"/>
                </a:lnTo>
                <a:lnTo>
                  <a:pt x="15086" y="14332"/>
                </a:lnTo>
                <a:lnTo>
                  <a:pt x="14989" y="14308"/>
                </a:lnTo>
                <a:lnTo>
                  <a:pt x="14794" y="14259"/>
                </a:lnTo>
                <a:lnTo>
                  <a:pt x="14624" y="14186"/>
                </a:lnTo>
                <a:lnTo>
                  <a:pt x="14454" y="14089"/>
                </a:lnTo>
                <a:lnTo>
                  <a:pt x="14308" y="14016"/>
                </a:lnTo>
                <a:lnTo>
                  <a:pt x="14137" y="14016"/>
                </a:lnTo>
                <a:lnTo>
                  <a:pt x="14089" y="14040"/>
                </a:lnTo>
                <a:lnTo>
                  <a:pt x="14064" y="14089"/>
                </a:lnTo>
                <a:lnTo>
                  <a:pt x="14089" y="14162"/>
                </a:lnTo>
                <a:lnTo>
                  <a:pt x="14162" y="14259"/>
                </a:lnTo>
                <a:lnTo>
                  <a:pt x="14308" y="14405"/>
                </a:lnTo>
                <a:lnTo>
                  <a:pt x="14478" y="14527"/>
                </a:lnTo>
                <a:lnTo>
                  <a:pt x="14648" y="14600"/>
                </a:lnTo>
                <a:lnTo>
                  <a:pt x="14843" y="14697"/>
                </a:lnTo>
                <a:lnTo>
                  <a:pt x="14965" y="14746"/>
                </a:lnTo>
                <a:lnTo>
                  <a:pt x="15086" y="14770"/>
                </a:lnTo>
                <a:lnTo>
                  <a:pt x="14819" y="14989"/>
                </a:lnTo>
                <a:lnTo>
                  <a:pt x="14527" y="15208"/>
                </a:lnTo>
                <a:lnTo>
                  <a:pt x="14454" y="15208"/>
                </a:lnTo>
                <a:lnTo>
                  <a:pt x="14332" y="15184"/>
                </a:lnTo>
                <a:lnTo>
                  <a:pt x="14235" y="15111"/>
                </a:lnTo>
                <a:lnTo>
                  <a:pt x="14064" y="14965"/>
                </a:lnTo>
                <a:lnTo>
                  <a:pt x="13918" y="14843"/>
                </a:lnTo>
                <a:lnTo>
                  <a:pt x="13748" y="14722"/>
                </a:lnTo>
                <a:lnTo>
                  <a:pt x="13651" y="14673"/>
                </a:lnTo>
                <a:lnTo>
                  <a:pt x="13578" y="14624"/>
                </a:lnTo>
                <a:lnTo>
                  <a:pt x="13383" y="14624"/>
                </a:lnTo>
                <a:lnTo>
                  <a:pt x="13359" y="14649"/>
                </a:lnTo>
                <a:lnTo>
                  <a:pt x="13359" y="14697"/>
                </a:lnTo>
                <a:lnTo>
                  <a:pt x="13456" y="14868"/>
                </a:lnTo>
                <a:lnTo>
                  <a:pt x="13602" y="15014"/>
                </a:lnTo>
                <a:lnTo>
                  <a:pt x="13894" y="15306"/>
                </a:lnTo>
                <a:lnTo>
                  <a:pt x="13991" y="15403"/>
                </a:lnTo>
                <a:lnTo>
                  <a:pt x="14113" y="15476"/>
                </a:lnTo>
                <a:lnTo>
                  <a:pt x="13748" y="15671"/>
                </a:lnTo>
                <a:lnTo>
                  <a:pt x="13553" y="15598"/>
                </a:lnTo>
                <a:lnTo>
                  <a:pt x="13456" y="15549"/>
                </a:lnTo>
                <a:lnTo>
                  <a:pt x="13359" y="15476"/>
                </a:lnTo>
                <a:lnTo>
                  <a:pt x="13164" y="15306"/>
                </a:lnTo>
                <a:lnTo>
                  <a:pt x="12872" y="15062"/>
                </a:lnTo>
                <a:lnTo>
                  <a:pt x="12726" y="14941"/>
                </a:lnTo>
                <a:lnTo>
                  <a:pt x="12556" y="14843"/>
                </a:lnTo>
                <a:lnTo>
                  <a:pt x="12507" y="14868"/>
                </a:lnTo>
                <a:lnTo>
                  <a:pt x="12483" y="14916"/>
                </a:lnTo>
                <a:lnTo>
                  <a:pt x="12580" y="15135"/>
                </a:lnTo>
                <a:lnTo>
                  <a:pt x="12726" y="15330"/>
                </a:lnTo>
                <a:lnTo>
                  <a:pt x="12896" y="15525"/>
                </a:lnTo>
                <a:lnTo>
                  <a:pt x="13067" y="15695"/>
                </a:lnTo>
                <a:lnTo>
                  <a:pt x="13310" y="15865"/>
                </a:lnTo>
                <a:lnTo>
                  <a:pt x="12702" y="16084"/>
                </a:lnTo>
                <a:lnTo>
                  <a:pt x="12239" y="15719"/>
                </a:lnTo>
                <a:lnTo>
                  <a:pt x="11972" y="15476"/>
                </a:lnTo>
                <a:lnTo>
                  <a:pt x="11826" y="15354"/>
                </a:lnTo>
                <a:lnTo>
                  <a:pt x="11655" y="15257"/>
                </a:lnTo>
                <a:lnTo>
                  <a:pt x="11631" y="15257"/>
                </a:lnTo>
                <a:lnTo>
                  <a:pt x="11607" y="15281"/>
                </a:lnTo>
                <a:lnTo>
                  <a:pt x="11607" y="15354"/>
                </a:lnTo>
                <a:lnTo>
                  <a:pt x="11631" y="15427"/>
                </a:lnTo>
                <a:lnTo>
                  <a:pt x="11704" y="15573"/>
                </a:lnTo>
                <a:lnTo>
                  <a:pt x="11801" y="15719"/>
                </a:lnTo>
                <a:lnTo>
                  <a:pt x="11899" y="15841"/>
                </a:lnTo>
                <a:lnTo>
                  <a:pt x="12093" y="16036"/>
                </a:lnTo>
                <a:lnTo>
                  <a:pt x="12312" y="16206"/>
                </a:lnTo>
                <a:lnTo>
                  <a:pt x="11826" y="16303"/>
                </a:lnTo>
                <a:lnTo>
                  <a:pt x="11801" y="16303"/>
                </a:lnTo>
                <a:lnTo>
                  <a:pt x="11558" y="16036"/>
                </a:lnTo>
                <a:lnTo>
                  <a:pt x="11291" y="15768"/>
                </a:lnTo>
                <a:lnTo>
                  <a:pt x="11169" y="15671"/>
                </a:lnTo>
                <a:lnTo>
                  <a:pt x="11047" y="15573"/>
                </a:lnTo>
                <a:lnTo>
                  <a:pt x="10901" y="15500"/>
                </a:lnTo>
                <a:lnTo>
                  <a:pt x="10828" y="15476"/>
                </a:lnTo>
                <a:lnTo>
                  <a:pt x="10731" y="15476"/>
                </a:lnTo>
                <a:lnTo>
                  <a:pt x="10731" y="15500"/>
                </a:lnTo>
                <a:lnTo>
                  <a:pt x="10780" y="15646"/>
                </a:lnTo>
                <a:lnTo>
                  <a:pt x="10853" y="15768"/>
                </a:lnTo>
                <a:lnTo>
                  <a:pt x="11072" y="15987"/>
                </a:lnTo>
                <a:lnTo>
                  <a:pt x="11437" y="16376"/>
                </a:lnTo>
                <a:lnTo>
                  <a:pt x="11072" y="16425"/>
                </a:lnTo>
                <a:lnTo>
                  <a:pt x="10682" y="16474"/>
                </a:lnTo>
                <a:lnTo>
                  <a:pt x="10682" y="16401"/>
                </a:lnTo>
                <a:lnTo>
                  <a:pt x="10634" y="16328"/>
                </a:lnTo>
                <a:lnTo>
                  <a:pt x="10463" y="16133"/>
                </a:lnTo>
                <a:lnTo>
                  <a:pt x="10269" y="15938"/>
                </a:lnTo>
                <a:lnTo>
                  <a:pt x="10050" y="15768"/>
                </a:lnTo>
                <a:lnTo>
                  <a:pt x="9831" y="15598"/>
                </a:lnTo>
                <a:lnTo>
                  <a:pt x="9806" y="15598"/>
                </a:lnTo>
                <a:lnTo>
                  <a:pt x="9782" y="15622"/>
                </a:lnTo>
                <a:lnTo>
                  <a:pt x="9806" y="15744"/>
                </a:lnTo>
                <a:lnTo>
                  <a:pt x="9855" y="15865"/>
                </a:lnTo>
                <a:lnTo>
                  <a:pt x="9904" y="15987"/>
                </a:lnTo>
                <a:lnTo>
                  <a:pt x="9977" y="16084"/>
                </a:lnTo>
                <a:lnTo>
                  <a:pt x="10123" y="16303"/>
                </a:lnTo>
                <a:lnTo>
                  <a:pt x="10317" y="16474"/>
                </a:lnTo>
                <a:lnTo>
                  <a:pt x="9685" y="16474"/>
                </a:lnTo>
                <a:lnTo>
                  <a:pt x="9612" y="16352"/>
                </a:lnTo>
                <a:lnTo>
                  <a:pt x="9563" y="16255"/>
                </a:lnTo>
                <a:lnTo>
                  <a:pt x="9393" y="16060"/>
                </a:lnTo>
                <a:lnTo>
                  <a:pt x="9222" y="15817"/>
                </a:lnTo>
                <a:lnTo>
                  <a:pt x="9125" y="15695"/>
                </a:lnTo>
                <a:lnTo>
                  <a:pt x="9028" y="15598"/>
                </a:lnTo>
                <a:lnTo>
                  <a:pt x="8979" y="15598"/>
                </a:lnTo>
                <a:lnTo>
                  <a:pt x="8955" y="15622"/>
                </a:lnTo>
                <a:lnTo>
                  <a:pt x="8955" y="15744"/>
                </a:lnTo>
                <a:lnTo>
                  <a:pt x="8979" y="15865"/>
                </a:lnTo>
                <a:lnTo>
                  <a:pt x="9003" y="15987"/>
                </a:lnTo>
                <a:lnTo>
                  <a:pt x="9052" y="16109"/>
                </a:lnTo>
                <a:lnTo>
                  <a:pt x="9247" y="16449"/>
                </a:lnTo>
                <a:lnTo>
                  <a:pt x="9247" y="16449"/>
                </a:lnTo>
                <a:lnTo>
                  <a:pt x="8687" y="16376"/>
                </a:lnTo>
                <a:lnTo>
                  <a:pt x="8614" y="16376"/>
                </a:lnTo>
                <a:lnTo>
                  <a:pt x="8590" y="16328"/>
                </a:lnTo>
                <a:lnTo>
                  <a:pt x="8492" y="16230"/>
                </a:lnTo>
                <a:lnTo>
                  <a:pt x="8419" y="16109"/>
                </a:lnTo>
                <a:lnTo>
                  <a:pt x="8346" y="15841"/>
                </a:lnTo>
                <a:lnTo>
                  <a:pt x="8273" y="15646"/>
                </a:lnTo>
                <a:lnTo>
                  <a:pt x="8200" y="15573"/>
                </a:lnTo>
                <a:lnTo>
                  <a:pt x="8152" y="15549"/>
                </a:lnTo>
                <a:lnTo>
                  <a:pt x="8103" y="15549"/>
                </a:lnTo>
                <a:lnTo>
                  <a:pt x="8079" y="15598"/>
                </a:lnTo>
                <a:lnTo>
                  <a:pt x="8054" y="15646"/>
                </a:lnTo>
                <a:lnTo>
                  <a:pt x="8054" y="15792"/>
                </a:lnTo>
                <a:lnTo>
                  <a:pt x="8079" y="15938"/>
                </a:lnTo>
                <a:lnTo>
                  <a:pt x="8103" y="16060"/>
                </a:lnTo>
                <a:lnTo>
                  <a:pt x="8176" y="16279"/>
                </a:lnTo>
                <a:lnTo>
                  <a:pt x="7762" y="16157"/>
                </a:lnTo>
                <a:lnTo>
                  <a:pt x="7714" y="16084"/>
                </a:lnTo>
                <a:lnTo>
                  <a:pt x="7665" y="15963"/>
                </a:lnTo>
                <a:lnTo>
                  <a:pt x="7592" y="15817"/>
                </a:lnTo>
                <a:lnTo>
                  <a:pt x="7543" y="15695"/>
                </a:lnTo>
                <a:lnTo>
                  <a:pt x="7519" y="15549"/>
                </a:lnTo>
                <a:lnTo>
                  <a:pt x="7495" y="15549"/>
                </a:lnTo>
                <a:lnTo>
                  <a:pt x="7470" y="15671"/>
                </a:lnTo>
                <a:lnTo>
                  <a:pt x="7446" y="15792"/>
                </a:lnTo>
                <a:lnTo>
                  <a:pt x="7446" y="15938"/>
                </a:lnTo>
                <a:lnTo>
                  <a:pt x="7470" y="16060"/>
                </a:lnTo>
                <a:lnTo>
                  <a:pt x="6984" y="15841"/>
                </a:lnTo>
                <a:lnTo>
                  <a:pt x="6984" y="15792"/>
                </a:lnTo>
                <a:lnTo>
                  <a:pt x="6911" y="15646"/>
                </a:lnTo>
                <a:lnTo>
                  <a:pt x="6813" y="15549"/>
                </a:lnTo>
                <a:lnTo>
                  <a:pt x="6789" y="15549"/>
                </a:lnTo>
                <a:lnTo>
                  <a:pt x="6740" y="15622"/>
                </a:lnTo>
                <a:lnTo>
                  <a:pt x="6716" y="15695"/>
                </a:lnTo>
                <a:lnTo>
                  <a:pt x="6375" y="15476"/>
                </a:lnTo>
                <a:lnTo>
                  <a:pt x="6035" y="15233"/>
                </a:lnTo>
                <a:lnTo>
                  <a:pt x="5718" y="14965"/>
                </a:lnTo>
                <a:lnTo>
                  <a:pt x="5451" y="14649"/>
                </a:lnTo>
                <a:lnTo>
                  <a:pt x="5159" y="14284"/>
                </a:lnTo>
                <a:lnTo>
                  <a:pt x="4915" y="13894"/>
                </a:lnTo>
                <a:lnTo>
                  <a:pt x="4696" y="13505"/>
                </a:lnTo>
                <a:lnTo>
                  <a:pt x="4502" y="13091"/>
                </a:lnTo>
                <a:lnTo>
                  <a:pt x="4356" y="12653"/>
                </a:lnTo>
                <a:lnTo>
                  <a:pt x="4234" y="12215"/>
                </a:lnTo>
                <a:lnTo>
                  <a:pt x="4112" y="11777"/>
                </a:lnTo>
                <a:lnTo>
                  <a:pt x="4064" y="11315"/>
                </a:lnTo>
                <a:lnTo>
                  <a:pt x="4015" y="10926"/>
                </a:lnTo>
                <a:lnTo>
                  <a:pt x="3991" y="10561"/>
                </a:lnTo>
                <a:lnTo>
                  <a:pt x="4015" y="10171"/>
                </a:lnTo>
                <a:lnTo>
                  <a:pt x="4039" y="9782"/>
                </a:lnTo>
                <a:lnTo>
                  <a:pt x="4088" y="9393"/>
                </a:lnTo>
                <a:lnTo>
                  <a:pt x="4137" y="9028"/>
                </a:lnTo>
                <a:lnTo>
                  <a:pt x="4234" y="8663"/>
                </a:lnTo>
                <a:lnTo>
                  <a:pt x="4331" y="8274"/>
                </a:lnTo>
                <a:lnTo>
                  <a:pt x="4453" y="7909"/>
                </a:lnTo>
                <a:lnTo>
                  <a:pt x="4599" y="7568"/>
                </a:lnTo>
                <a:lnTo>
                  <a:pt x="4769" y="7227"/>
                </a:lnTo>
                <a:lnTo>
                  <a:pt x="4940" y="6887"/>
                </a:lnTo>
                <a:lnTo>
                  <a:pt x="5134" y="6546"/>
                </a:lnTo>
                <a:lnTo>
                  <a:pt x="5353" y="6230"/>
                </a:lnTo>
                <a:lnTo>
                  <a:pt x="5597" y="5913"/>
                </a:lnTo>
                <a:lnTo>
                  <a:pt x="5840" y="5621"/>
                </a:lnTo>
                <a:lnTo>
                  <a:pt x="6083" y="5354"/>
                </a:lnTo>
                <a:lnTo>
                  <a:pt x="6351" y="5110"/>
                </a:lnTo>
                <a:lnTo>
                  <a:pt x="6643" y="4891"/>
                </a:lnTo>
                <a:lnTo>
                  <a:pt x="6935" y="4721"/>
                </a:lnTo>
                <a:lnTo>
                  <a:pt x="7227" y="4526"/>
                </a:lnTo>
                <a:lnTo>
                  <a:pt x="7543" y="4380"/>
                </a:lnTo>
                <a:lnTo>
                  <a:pt x="8225" y="4088"/>
                </a:lnTo>
                <a:lnTo>
                  <a:pt x="8784" y="3845"/>
                </a:lnTo>
                <a:lnTo>
                  <a:pt x="9368" y="3675"/>
                </a:lnTo>
                <a:lnTo>
                  <a:pt x="9636" y="3602"/>
                </a:lnTo>
                <a:lnTo>
                  <a:pt x="9660" y="3650"/>
                </a:lnTo>
                <a:lnTo>
                  <a:pt x="9685" y="3699"/>
                </a:lnTo>
                <a:lnTo>
                  <a:pt x="9733" y="3723"/>
                </a:lnTo>
                <a:lnTo>
                  <a:pt x="9806" y="3723"/>
                </a:lnTo>
                <a:lnTo>
                  <a:pt x="10171" y="3626"/>
                </a:lnTo>
                <a:lnTo>
                  <a:pt x="10536" y="3577"/>
                </a:lnTo>
                <a:lnTo>
                  <a:pt x="10585" y="3626"/>
                </a:lnTo>
                <a:lnTo>
                  <a:pt x="10634" y="3650"/>
                </a:lnTo>
                <a:lnTo>
                  <a:pt x="10682" y="3626"/>
                </a:lnTo>
                <a:lnTo>
                  <a:pt x="10707" y="3602"/>
                </a:lnTo>
                <a:lnTo>
                  <a:pt x="10731" y="3577"/>
                </a:lnTo>
                <a:close/>
                <a:moveTo>
                  <a:pt x="9977" y="3237"/>
                </a:moveTo>
                <a:lnTo>
                  <a:pt x="9733" y="3261"/>
                </a:lnTo>
                <a:lnTo>
                  <a:pt x="9490" y="3310"/>
                </a:lnTo>
                <a:lnTo>
                  <a:pt x="9028" y="3431"/>
                </a:lnTo>
                <a:lnTo>
                  <a:pt x="8638" y="3577"/>
                </a:lnTo>
                <a:lnTo>
                  <a:pt x="7957" y="3821"/>
                </a:lnTo>
                <a:lnTo>
                  <a:pt x="7324" y="4113"/>
                </a:lnTo>
                <a:lnTo>
                  <a:pt x="7008" y="4283"/>
                </a:lnTo>
                <a:lnTo>
                  <a:pt x="6692" y="4453"/>
                </a:lnTo>
                <a:lnTo>
                  <a:pt x="6400" y="4648"/>
                </a:lnTo>
                <a:lnTo>
                  <a:pt x="6108" y="4867"/>
                </a:lnTo>
                <a:lnTo>
                  <a:pt x="5791" y="5159"/>
                </a:lnTo>
                <a:lnTo>
                  <a:pt x="5499" y="5451"/>
                </a:lnTo>
                <a:lnTo>
                  <a:pt x="5232" y="5767"/>
                </a:lnTo>
                <a:lnTo>
                  <a:pt x="4988" y="6108"/>
                </a:lnTo>
                <a:lnTo>
                  <a:pt x="4745" y="6473"/>
                </a:lnTo>
                <a:lnTo>
                  <a:pt x="4526" y="6838"/>
                </a:lnTo>
                <a:lnTo>
                  <a:pt x="4356" y="7203"/>
                </a:lnTo>
                <a:lnTo>
                  <a:pt x="4185" y="7592"/>
                </a:lnTo>
                <a:lnTo>
                  <a:pt x="4039" y="8006"/>
                </a:lnTo>
                <a:lnTo>
                  <a:pt x="3918" y="8420"/>
                </a:lnTo>
                <a:lnTo>
                  <a:pt x="3796" y="8833"/>
                </a:lnTo>
                <a:lnTo>
                  <a:pt x="3723" y="9247"/>
                </a:lnTo>
                <a:lnTo>
                  <a:pt x="3674" y="9660"/>
                </a:lnTo>
                <a:lnTo>
                  <a:pt x="3626" y="10074"/>
                </a:lnTo>
                <a:lnTo>
                  <a:pt x="3626" y="10488"/>
                </a:lnTo>
                <a:lnTo>
                  <a:pt x="3626" y="10901"/>
                </a:lnTo>
                <a:lnTo>
                  <a:pt x="3650" y="11315"/>
                </a:lnTo>
                <a:lnTo>
                  <a:pt x="3699" y="11704"/>
                </a:lnTo>
                <a:lnTo>
                  <a:pt x="3772" y="12094"/>
                </a:lnTo>
                <a:lnTo>
                  <a:pt x="3869" y="12483"/>
                </a:lnTo>
                <a:lnTo>
                  <a:pt x="3991" y="12872"/>
                </a:lnTo>
                <a:lnTo>
                  <a:pt x="4137" y="13262"/>
                </a:lnTo>
                <a:lnTo>
                  <a:pt x="4307" y="13627"/>
                </a:lnTo>
                <a:lnTo>
                  <a:pt x="4477" y="13967"/>
                </a:lnTo>
                <a:lnTo>
                  <a:pt x="4696" y="14332"/>
                </a:lnTo>
                <a:lnTo>
                  <a:pt x="4915" y="14649"/>
                </a:lnTo>
                <a:lnTo>
                  <a:pt x="5183" y="14965"/>
                </a:lnTo>
                <a:lnTo>
                  <a:pt x="5451" y="15257"/>
                </a:lnTo>
                <a:lnTo>
                  <a:pt x="5743" y="15525"/>
                </a:lnTo>
                <a:lnTo>
                  <a:pt x="6035" y="15768"/>
                </a:lnTo>
                <a:lnTo>
                  <a:pt x="6375" y="15987"/>
                </a:lnTo>
                <a:lnTo>
                  <a:pt x="6716" y="16182"/>
                </a:lnTo>
                <a:lnTo>
                  <a:pt x="6765" y="16230"/>
                </a:lnTo>
                <a:lnTo>
                  <a:pt x="6838" y="16230"/>
                </a:lnTo>
                <a:lnTo>
                  <a:pt x="6862" y="16255"/>
                </a:lnTo>
                <a:lnTo>
                  <a:pt x="7276" y="16425"/>
                </a:lnTo>
                <a:lnTo>
                  <a:pt x="7738" y="16595"/>
                </a:lnTo>
                <a:lnTo>
                  <a:pt x="8176" y="16717"/>
                </a:lnTo>
                <a:lnTo>
                  <a:pt x="8638" y="16814"/>
                </a:lnTo>
                <a:lnTo>
                  <a:pt x="9101" y="16887"/>
                </a:lnTo>
                <a:lnTo>
                  <a:pt x="9563" y="16936"/>
                </a:lnTo>
                <a:lnTo>
                  <a:pt x="10025" y="16960"/>
                </a:lnTo>
                <a:lnTo>
                  <a:pt x="10488" y="16936"/>
                </a:lnTo>
                <a:lnTo>
                  <a:pt x="10974" y="16912"/>
                </a:lnTo>
                <a:lnTo>
                  <a:pt x="11437" y="16839"/>
                </a:lnTo>
                <a:lnTo>
                  <a:pt x="11899" y="16766"/>
                </a:lnTo>
                <a:lnTo>
                  <a:pt x="12337" y="16644"/>
                </a:lnTo>
                <a:lnTo>
                  <a:pt x="12799" y="16522"/>
                </a:lnTo>
                <a:lnTo>
                  <a:pt x="13237" y="16352"/>
                </a:lnTo>
                <a:lnTo>
                  <a:pt x="13675" y="16182"/>
                </a:lnTo>
                <a:lnTo>
                  <a:pt x="14089" y="15963"/>
                </a:lnTo>
                <a:lnTo>
                  <a:pt x="14575" y="15671"/>
                </a:lnTo>
                <a:lnTo>
                  <a:pt x="15038" y="15354"/>
                </a:lnTo>
                <a:lnTo>
                  <a:pt x="15451" y="15014"/>
                </a:lnTo>
                <a:lnTo>
                  <a:pt x="15816" y="14624"/>
                </a:lnTo>
                <a:lnTo>
                  <a:pt x="16157" y="14186"/>
                </a:lnTo>
                <a:lnTo>
                  <a:pt x="16473" y="13748"/>
                </a:lnTo>
                <a:lnTo>
                  <a:pt x="16741" y="13286"/>
                </a:lnTo>
                <a:lnTo>
                  <a:pt x="16960" y="12799"/>
                </a:lnTo>
                <a:lnTo>
                  <a:pt x="17155" y="12288"/>
                </a:lnTo>
                <a:lnTo>
                  <a:pt x="17301" y="11777"/>
                </a:lnTo>
                <a:lnTo>
                  <a:pt x="17398" y="11242"/>
                </a:lnTo>
                <a:lnTo>
                  <a:pt x="17447" y="10707"/>
                </a:lnTo>
                <a:lnTo>
                  <a:pt x="17471" y="10147"/>
                </a:lnTo>
                <a:lnTo>
                  <a:pt x="17447" y="9587"/>
                </a:lnTo>
                <a:lnTo>
                  <a:pt x="17374" y="9052"/>
                </a:lnTo>
                <a:lnTo>
                  <a:pt x="17276" y="8493"/>
                </a:lnTo>
                <a:lnTo>
                  <a:pt x="17106" y="7957"/>
                </a:lnTo>
                <a:lnTo>
                  <a:pt x="16887" y="7422"/>
                </a:lnTo>
                <a:lnTo>
                  <a:pt x="16619" y="6911"/>
                </a:lnTo>
                <a:lnTo>
                  <a:pt x="16327" y="6400"/>
                </a:lnTo>
                <a:lnTo>
                  <a:pt x="15987" y="5938"/>
                </a:lnTo>
                <a:lnTo>
                  <a:pt x="15597" y="5500"/>
                </a:lnTo>
                <a:lnTo>
                  <a:pt x="15184" y="5110"/>
                </a:lnTo>
                <a:lnTo>
                  <a:pt x="14746" y="4745"/>
                </a:lnTo>
                <a:lnTo>
                  <a:pt x="14502" y="4551"/>
                </a:lnTo>
                <a:lnTo>
                  <a:pt x="14235" y="4380"/>
                </a:lnTo>
                <a:lnTo>
                  <a:pt x="13651" y="4088"/>
                </a:lnTo>
                <a:lnTo>
                  <a:pt x="13067" y="3796"/>
                </a:lnTo>
                <a:lnTo>
                  <a:pt x="12483" y="3577"/>
                </a:lnTo>
                <a:lnTo>
                  <a:pt x="11996" y="3431"/>
                </a:lnTo>
                <a:lnTo>
                  <a:pt x="11461" y="3334"/>
                </a:lnTo>
                <a:lnTo>
                  <a:pt x="11218" y="3285"/>
                </a:lnTo>
                <a:lnTo>
                  <a:pt x="10415" y="3285"/>
                </a:lnTo>
                <a:lnTo>
                  <a:pt x="10196" y="3237"/>
                </a:lnTo>
                <a:close/>
                <a:moveTo>
                  <a:pt x="13675" y="16912"/>
                </a:moveTo>
                <a:lnTo>
                  <a:pt x="13626" y="16936"/>
                </a:lnTo>
                <a:lnTo>
                  <a:pt x="13578" y="16984"/>
                </a:lnTo>
                <a:lnTo>
                  <a:pt x="13553" y="17057"/>
                </a:lnTo>
                <a:lnTo>
                  <a:pt x="13553" y="17106"/>
                </a:lnTo>
                <a:lnTo>
                  <a:pt x="13578" y="17252"/>
                </a:lnTo>
                <a:lnTo>
                  <a:pt x="13724" y="17495"/>
                </a:lnTo>
                <a:lnTo>
                  <a:pt x="13772" y="17666"/>
                </a:lnTo>
                <a:lnTo>
                  <a:pt x="13870" y="17812"/>
                </a:lnTo>
                <a:lnTo>
                  <a:pt x="13943" y="17885"/>
                </a:lnTo>
                <a:lnTo>
                  <a:pt x="13991" y="17958"/>
                </a:lnTo>
                <a:lnTo>
                  <a:pt x="14089" y="17982"/>
                </a:lnTo>
                <a:lnTo>
                  <a:pt x="14162" y="18006"/>
                </a:lnTo>
                <a:lnTo>
                  <a:pt x="14210" y="17982"/>
                </a:lnTo>
                <a:lnTo>
                  <a:pt x="14259" y="17958"/>
                </a:lnTo>
                <a:lnTo>
                  <a:pt x="14332" y="17885"/>
                </a:lnTo>
                <a:lnTo>
                  <a:pt x="14356" y="17787"/>
                </a:lnTo>
                <a:lnTo>
                  <a:pt x="14356" y="17739"/>
                </a:lnTo>
                <a:lnTo>
                  <a:pt x="14332" y="17690"/>
                </a:lnTo>
                <a:lnTo>
                  <a:pt x="14259" y="17593"/>
                </a:lnTo>
                <a:lnTo>
                  <a:pt x="14162" y="17495"/>
                </a:lnTo>
                <a:lnTo>
                  <a:pt x="13991" y="17228"/>
                </a:lnTo>
                <a:lnTo>
                  <a:pt x="13918" y="17082"/>
                </a:lnTo>
                <a:lnTo>
                  <a:pt x="13870" y="17033"/>
                </a:lnTo>
                <a:lnTo>
                  <a:pt x="13821" y="16960"/>
                </a:lnTo>
                <a:lnTo>
                  <a:pt x="13748" y="16936"/>
                </a:lnTo>
                <a:lnTo>
                  <a:pt x="13675" y="16912"/>
                </a:lnTo>
                <a:close/>
                <a:moveTo>
                  <a:pt x="7008" y="17009"/>
                </a:moveTo>
                <a:lnTo>
                  <a:pt x="6911" y="17057"/>
                </a:lnTo>
                <a:lnTo>
                  <a:pt x="6813" y="17155"/>
                </a:lnTo>
                <a:lnTo>
                  <a:pt x="6716" y="17374"/>
                </a:lnTo>
                <a:lnTo>
                  <a:pt x="6570" y="17666"/>
                </a:lnTo>
                <a:lnTo>
                  <a:pt x="6521" y="17812"/>
                </a:lnTo>
                <a:lnTo>
                  <a:pt x="6497" y="17885"/>
                </a:lnTo>
                <a:lnTo>
                  <a:pt x="6521" y="17958"/>
                </a:lnTo>
                <a:lnTo>
                  <a:pt x="6546" y="18006"/>
                </a:lnTo>
                <a:lnTo>
                  <a:pt x="6594" y="18055"/>
                </a:lnTo>
                <a:lnTo>
                  <a:pt x="6667" y="18079"/>
                </a:lnTo>
                <a:lnTo>
                  <a:pt x="6740" y="18079"/>
                </a:lnTo>
                <a:lnTo>
                  <a:pt x="6789" y="18055"/>
                </a:lnTo>
                <a:lnTo>
                  <a:pt x="6862" y="18006"/>
                </a:lnTo>
                <a:lnTo>
                  <a:pt x="6935" y="17885"/>
                </a:lnTo>
                <a:lnTo>
                  <a:pt x="7008" y="17739"/>
                </a:lnTo>
                <a:lnTo>
                  <a:pt x="7057" y="17593"/>
                </a:lnTo>
                <a:lnTo>
                  <a:pt x="7154" y="17349"/>
                </a:lnTo>
                <a:lnTo>
                  <a:pt x="7178" y="17228"/>
                </a:lnTo>
                <a:lnTo>
                  <a:pt x="7178" y="17106"/>
                </a:lnTo>
                <a:lnTo>
                  <a:pt x="7154" y="17057"/>
                </a:lnTo>
                <a:lnTo>
                  <a:pt x="7105" y="17033"/>
                </a:lnTo>
                <a:lnTo>
                  <a:pt x="7057" y="17009"/>
                </a:lnTo>
                <a:close/>
                <a:moveTo>
                  <a:pt x="5694" y="16328"/>
                </a:moveTo>
                <a:lnTo>
                  <a:pt x="5597" y="16352"/>
                </a:lnTo>
                <a:lnTo>
                  <a:pt x="5524" y="16425"/>
                </a:lnTo>
                <a:lnTo>
                  <a:pt x="5159" y="16887"/>
                </a:lnTo>
                <a:lnTo>
                  <a:pt x="4745" y="17349"/>
                </a:lnTo>
                <a:lnTo>
                  <a:pt x="4307" y="17787"/>
                </a:lnTo>
                <a:lnTo>
                  <a:pt x="3869" y="18225"/>
                </a:lnTo>
                <a:lnTo>
                  <a:pt x="3820" y="18250"/>
                </a:lnTo>
                <a:lnTo>
                  <a:pt x="3820" y="18298"/>
                </a:lnTo>
                <a:lnTo>
                  <a:pt x="3820" y="18347"/>
                </a:lnTo>
                <a:lnTo>
                  <a:pt x="3845" y="18396"/>
                </a:lnTo>
                <a:lnTo>
                  <a:pt x="3893" y="18444"/>
                </a:lnTo>
                <a:lnTo>
                  <a:pt x="3942" y="18469"/>
                </a:lnTo>
                <a:lnTo>
                  <a:pt x="3991" y="18469"/>
                </a:lnTo>
                <a:lnTo>
                  <a:pt x="4161" y="18420"/>
                </a:lnTo>
                <a:lnTo>
                  <a:pt x="4283" y="18347"/>
                </a:lnTo>
                <a:lnTo>
                  <a:pt x="4429" y="18250"/>
                </a:lnTo>
                <a:lnTo>
                  <a:pt x="4550" y="18152"/>
                </a:lnTo>
                <a:lnTo>
                  <a:pt x="4794" y="17909"/>
                </a:lnTo>
                <a:lnTo>
                  <a:pt x="5013" y="17690"/>
                </a:lnTo>
                <a:lnTo>
                  <a:pt x="5499" y="17203"/>
                </a:lnTo>
                <a:lnTo>
                  <a:pt x="5718" y="16936"/>
                </a:lnTo>
                <a:lnTo>
                  <a:pt x="5937" y="16668"/>
                </a:lnTo>
                <a:lnTo>
                  <a:pt x="5986" y="16571"/>
                </a:lnTo>
                <a:lnTo>
                  <a:pt x="5962" y="16498"/>
                </a:lnTo>
                <a:lnTo>
                  <a:pt x="5937" y="16425"/>
                </a:lnTo>
                <a:lnTo>
                  <a:pt x="5864" y="16376"/>
                </a:lnTo>
                <a:lnTo>
                  <a:pt x="5791" y="16328"/>
                </a:lnTo>
                <a:close/>
                <a:moveTo>
                  <a:pt x="15013" y="15987"/>
                </a:moveTo>
                <a:lnTo>
                  <a:pt x="14965" y="16011"/>
                </a:lnTo>
                <a:lnTo>
                  <a:pt x="14940" y="16084"/>
                </a:lnTo>
                <a:lnTo>
                  <a:pt x="14940" y="16133"/>
                </a:lnTo>
                <a:lnTo>
                  <a:pt x="14989" y="16303"/>
                </a:lnTo>
                <a:lnTo>
                  <a:pt x="15038" y="16449"/>
                </a:lnTo>
                <a:lnTo>
                  <a:pt x="15208" y="16717"/>
                </a:lnTo>
                <a:lnTo>
                  <a:pt x="15427" y="17082"/>
                </a:lnTo>
                <a:lnTo>
                  <a:pt x="15524" y="17252"/>
                </a:lnTo>
                <a:lnTo>
                  <a:pt x="15646" y="17422"/>
                </a:lnTo>
                <a:lnTo>
                  <a:pt x="16108" y="17933"/>
                </a:lnTo>
                <a:lnTo>
                  <a:pt x="16327" y="18225"/>
                </a:lnTo>
                <a:lnTo>
                  <a:pt x="16400" y="18371"/>
                </a:lnTo>
                <a:lnTo>
                  <a:pt x="16473" y="18517"/>
                </a:lnTo>
                <a:lnTo>
                  <a:pt x="16522" y="18590"/>
                </a:lnTo>
                <a:lnTo>
                  <a:pt x="16595" y="18639"/>
                </a:lnTo>
                <a:lnTo>
                  <a:pt x="16668" y="18688"/>
                </a:lnTo>
                <a:lnTo>
                  <a:pt x="16765" y="18688"/>
                </a:lnTo>
                <a:lnTo>
                  <a:pt x="16838" y="18663"/>
                </a:lnTo>
                <a:lnTo>
                  <a:pt x="16887" y="18615"/>
                </a:lnTo>
                <a:lnTo>
                  <a:pt x="16936" y="18566"/>
                </a:lnTo>
                <a:lnTo>
                  <a:pt x="16936" y="18469"/>
                </a:lnTo>
                <a:lnTo>
                  <a:pt x="16911" y="18298"/>
                </a:lnTo>
                <a:lnTo>
                  <a:pt x="16838" y="18128"/>
                </a:lnTo>
                <a:lnTo>
                  <a:pt x="16765" y="17982"/>
                </a:lnTo>
                <a:lnTo>
                  <a:pt x="16668" y="17836"/>
                </a:lnTo>
                <a:lnTo>
                  <a:pt x="16449" y="17568"/>
                </a:lnTo>
                <a:lnTo>
                  <a:pt x="16206" y="17325"/>
                </a:lnTo>
                <a:lnTo>
                  <a:pt x="16060" y="17155"/>
                </a:lnTo>
                <a:lnTo>
                  <a:pt x="15938" y="16984"/>
                </a:lnTo>
                <a:lnTo>
                  <a:pt x="15695" y="16595"/>
                </a:lnTo>
                <a:lnTo>
                  <a:pt x="15573" y="16401"/>
                </a:lnTo>
                <a:lnTo>
                  <a:pt x="15427" y="16230"/>
                </a:lnTo>
                <a:lnTo>
                  <a:pt x="15281" y="16109"/>
                </a:lnTo>
                <a:lnTo>
                  <a:pt x="15086" y="15987"/>
                </a:lnTo>
                <a:close/>
                <a:moveTo>
                  <a:pt x="10439" y="17666"/>
                </a:moveTo>
                <a:lnTo>
                  <a:pt x="10342" y="17787"/>
                </a:lnTo>
                <a:lnTo>
                  <a:pt x="10293" y="17909"/>
                </a:lnTo>
                <a:lnTo>
                  <a:pt x="10244" y="18055"/>
                </a:lnTo>
                <a:lnTo>
                  <a:pt x="10244" y="18201"/>
                </a:lnTo>
                <a:lnTo>
                  <a:pt x="10196" y="18517"/>
                </a:lnTo>
                <a:lnTo>
                  <a:pt x="10196" y="18688"/>
                </a:lnTo>
                <a:lnTo>
                  <a:pt x="10244" y="18834"/>
                </a:lnTo>
                <a:lnTo>
                  <a:pt x="10293" y="18882"/>
                </a:lnTo>
                <a:lnTo>
                  <a:pt x="10342" y="18907"/>
                </a:lnTo>
                <a:lnTo>
                  <a:pt x="10415" y="18882"/>
                </a:lnTo>
                <a:lnTo>
                  <a:pt x="10463" y="18858"/>
                </a:lnTo>
                <a:lnTo>
                  <a:pt x="10512" y="18809"/>
                </a:lnTo>
                <a:lnTo>
                  <a:pt x="10561" y="18736"/>
                </a:lnTo>
                <a:lnTo>
                  <a:pt x="10585" y="18615"/>
                </a:lnTo>
                <a:lnTo>
                  <a:pt x="10585" y="18323"/>
                </a:lnTo>
                <a:lnTo>
                  <a:pt x="10609" y="18031"/>
                </a:lnTo>
                <a:lnTo>
                  <a:pt x="10609" y="17885"/>
                </a:lnTo>
                <a:lnTo>
                  <a:pt x="10585" y="17739"/>
                </a:lnTo>
                <a:lnTo>
                  <a:pt x="10561" y="17690"/>
                </a:lnTo>
                <a:lnTo>
                  <a:pt x="10536" y="17666"/>
                </a:lnTo>
                <a:close/>
                <a:moveTo>
                  <a:pt x="8638" y="17349"/>
                </a:moveTo>
                <a:lnTo>
                  <a:pt x="8492" y="17471"/>
                </a:lnTo>
                <a:lnTo>
                  <a:pt x="8395" y="17593"/>
                </a:lnTo>
                <a:lnTo>
                  <a:pt x="8322" y="17739"/>
                </a:lnTo>
                <a:lnTo>
                  <a:pt x="8249" y="17909"/>
                </a:lnTo>
                <a:lnTo>
                  <a:pt x="8176" y="18250"/>
                </a:lnTo>
                <a:lnTo>
                  <a:pt x="8103" y="18590"/>
                </a:lnTo>
                <a:lnTo>
                  <a:pt x="7908" y="19369"/>
                </a:lnTo>
                <a:lnTo>
                  <a:pt x="7860" y="19758"/>
                </a:lnTo>
                <a:lnTo>
                  <a:pt x="7835" y="19953"/>
                </a:lnTo>
                <a:lnTo>
                  <a:pt x="7835" y="20148"/>
                </a:lnTo>
                <a:lnTo>
                  <a:pt x="7860" y="20221"/>
                </a:lnTo>
                <a:lnTo>
                  <a:pt x="7908" y="20269"/>
                </a:lnTo>
                <a:lnTo>
                  <a:pt x="7933" y="20318"/>
                </a:lnTo>
                <a:lnTo>
                  <a:pt x="8006" y="20342"/>
                </a:lnTo>
                <a:lnTo>
                  <a:pt x="8103" y="20342"/>
                </a:lnTo>
                <a:lnTo>
                  <a:pt x="8176" y="20318"/>
                </a:lnTo>
                <a:lnTo>
                  <a:pt x="8200" y="20245"/>
                </a:lnTo>
                <a:lnTo>
                  <a:pt x="8273" y="20099"/>
                </a:lnTo>
                <a:lnTo>
                  <a:pt x="8346" y="19929"/>
                </a:lnTo>
                <a:lnTo>
                  <a:pt x="8419" y="19588"/>
                </a:lnTo>
                <a:lnTo>
                  <a:pt x="8517" y="18882"/>
                </a:lnTo>
                <a:lnTo>
                  <a:pt x="8614" y="18517"/>
                </a:lnTo>
                <a:lnTo>
                  <a:pt x="8711" y="18152"/>
                </a:lnTo>
                <a:lnTo>
                  <a:pt x="8760" y="17958"/>
                </a:lnTo>
                <a:lnTo>
                  <a:pt x="8784" y="17763"/>
                </a:lnTo>
                <a:lnTo>
                  <a:pt x="8784" y="17593"/>
                </a:lnTo>
                <a:lnTo>
                  <a:pt x="8784" y="17422"/>
                </a:lnTo>
                <a:lnTo>
                  <a:pt x="8760" y="17374"/>
                </a:lnTo>
                <a:lnTo>
                  <a:pt x="8711" y="17349"/>
                </a:lnTo>
                <a:close/>
                <a:moveTo>
                  <a:pt x="12093" y="17374"/>
                </a:moveTo>
                <a:lnTo>
                  <a:pt x="12045" y="17398"/>
                </a:lnTo>
                <a:lnTo>
                  <a:pt x="11996" y="17398"/>
                </a:lnTo>
                <a:lnTo>
                  <a:pt x="11947" y="17447"/>
                </a:lnTo>
                <a:lnTo>
                  <a:pt x="11923" y="17495"/>
                </a:lnTo>
                <a:lnTo>
                  <a:pt x="11923" y="17544"/>
                </a:lnTo>
                <a:lnTo>
                  <a:pt x="11947" y="17836"/>
                </a:lnTo>
                <a:lnTo>
                  <a:pt x="11972" y="18152"/>
                </a:lnTo>
                <a:lnTo>
                  <a:pt x="12093" y="18761"/>
                </a:lnTo>
                <a:lnTo>
                  <a:pt x="12166" y="19199"/>
                </a:lnTo>
                <a:lnTo>
                  <a:pt x="12215" y="19661"/>
                </a:lnTo>
                <a:lnTo>
                  <a:pt x="12239" y="19904"/>
                </a:lnTo>
                <a:lnTo>
                  <a:pt x="12288" y="20123"/>
                </a:lnTo>
                <a:lnTo>
                  <a:pt x="12337" y="20342"/>
                </a:lnTo>
                <a:lnTo>
                  <a:pt x="12434" y="20561"/>
                </a:lnTo>
                <a:lnTo>
                  <a:pt x="12483" y="20610"/>
                </a:lnTo>
                <a:lnTo>
                  <a:pt x="12556" y="20659"/>
                </a:lnTo>
                <a:lnTo>
                  <a:pt x="12629" y="20659"/>
                </a:lnTo>
                <a:lnTo>
                  <a:pt x="12702" y="20634"/>
                </a:lnTo>
                <a:lnTo>
                  <a:pt x="12775" y="20610"/>
                </a:lnTo>
                <a:lnTo>
                  <a:pt x="12823" y="20537"/>
                </a:lnTo>
                <a:lnTo>
                  <a:pt x="12848" y="20464"/>
                </a:lnTo>
                <a:lnTo>
                  <a:pt x="12848" y="20391"/>
                </a:lnTo>
                <a:lnTo>
                  <a:pt x="12750" y="19953"/>
                </a:lnTo>
                <a:lnTo>
                  <a:pt x="12702" y="19491"/>
                </a:lnTo>
                <a:lnTo>
                  <a:pt x="12629" y="19053"/>
                </a:lnTo>
                <a:lnTo>
                  <a:pt x="12556" y="18639"/>
                </a:lnTo>
                <a:lnTo>
                  <a:pt x="12483" y="18323"/>
                </a:lnTo>
                <a:lnTo>
                  <a:pt x="12434" y="18031"/>
                </a:lnTo>
                <a:lnTo>
                  <a:pt x="12361" y="17739"/>
                </a:lnTo>
                <a:lnTo>
                  <a:pt x="12288" y="17593"/>
                </a:lnTo>
                <a:lnTo>
                  <a:pt x="12239" y="17471"/>
                </a:lnTo>
                <a:lnTo>
                  <a:pt x="12191" y="17422"/>
                </a:lnTo>
                <a:lnTo>
                  <a:pt x="12142" y="17398"/>
                </a:lnTo>
                <a:lnTo>
                  <a:pt x="12093" y="1737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7"/>
          <p:cNvSpPr/>
          <p:nvPr/>
        </p:nvSpPr>
        <p:spPr>
          <a:xfrm>
            <a:off x="5395412" y="1146853"/>
            <a:ext cx="370462" cy="353975"/>
          </a:xfrm>
          <a:custGeom>
            <a:avLst/>
            <a:gdLst/>
            <a:ahLst/>
            <a:cxnLst/>
            <a:rect l="l" t="t" r="r" b="b"/>
            <a:pathLst>
              <a:path w="19661" h="18786" extrusionOk="0">
                <a:moveTo>
                  <a:pt x="10269" y="1460"/>
                </a:moveTo>
                <a:lnTo>
                  <a:pt x="10755" y="1485"/>
                </a:lnTo>
                <a:lnTo>
                  <a:pt x="11266" y="1533"/>
                </a:lnTo>
                <a:lnTo>
                  <a:pt x="11753" y="1631"/>
                </a:lnTo>
                <a:lnTo>
                  <a:pt x="11680" y="1728"/>
                </a:lnTo>
                <a:lnTo>
                  <a:pt x="11631" y="1850"/>
                </a:lnTo>
                <a:lnTo>
                  <a:pt x="11631" y="1874"/>
                </a:lnTo>
                <a:lnTo>
                  <a:pt x="11656" y="1874"/>
                </a:lnTo>
                <a:lnTo>
                  <a:pt x="11753" y="1850"/>
                </a:lnTo>
                <a:lnTo>
                  <a:pt x="11826" y="1825"/>
                </a:lnTo>
                <a:lnTo>
                  <a:pt x="12021" y="1752"/>
                </a:lnTo>
                <a:lnTo>
                  <a:pt x="12069" y="1728"/>
                </a:lnTo>
                <a:lnTo>
                  <a:pt x="12386" y="1825"/>
                </a:lnTo>
                <a:lnTo>
                  <a:pt x="12361" y="1850"/>
                </a:lnTo>
                <a:lnTo>
                  <a:pt x="12264" y="1923"/>
                </a:lnTo>
                <a:lnTo>
                  <a:pt x="12167" y="2020"/>
                </a:lnTo>
                <a:lnTo>
                  <a:pt x="12021" y="2239"/>
                </a:lnTo>
                <a:lnTo>
                  <a:pt x="12021" y="2263"/>
                </a:lnTo>
                <a:lnTo>
                  <a:pt x="12045" y="2263"/>
                </a:lnTo>
                <a:lnTo>
                  <a:pt x="12264" y="2166"/>
                </a:lnTo>
                <a:lnTo>
                  <a:pt x="12483" y="2069"/>
                </a:lnTo>
                <a:lnTo>
                  <a:pt x="12605" y="2020"/>
                </a:lnTo>
                <a:lnTo>
                  <a:pt x="12751" y="1971"/>
                </a:lnTo>
                <a:lnTo>
                  <a:pt x="13091" y="2142"/>
                </a:lnTo>
                <a:lnTo>
                  <a:pt x="13164" y="2166"/>
                </a:lnTo>
                <a:lnTo>
                  <a:pt x="12970" y="2239"/>
                </a:lnTo>
                <a:lnTo>
                  <a:pt x="12799" y="2336"/>
                </a:lnTo>
                <a:lnTo>
                  <a:pt x="12629" y="2434"/>
                </a:lnTo>
                <a:lnTo>
                  <a:pt x="12483" y="2580"/>
                </a:lnTo>
                <a:lnTo>
                  <a:pt x="12459" y="2628"/>
                </a:lnTo>
                <a:lnTo>
                  <a:pt x="12459" y="2677"/>
                </a:lnTo>
                <a:lnTo>
                  <a:pt x="12507" y="2701"/>
                </a:lnTo>
                <a:lnTo>
                  <a:pt x="12556" y="2701"/>
                </a:lnTo>
                <a:lnTo>
                  <a:pt x="12726" y="2653"/>
                </a:lnTo>
                <a:lnTo>
                  <a:pt x="12897" y="2604"/>
                </a:lnTo>
                <a:lnTo>
                  <a:pt x="13237" y="2458"/>
                </a:lnTo>
                <a:lnTo>
                  <a:pt x="13408" y="2409"/>
                </a:lnTo>
                <a:lnTo>
                  <a:pt x="13578" y="2385"/>
                </a:lnTo>
                <a:lnTo>
                  <a:pt x="14162" y="2701"/>
                </a:lnTo>
                <a:lnTo>
                  <a:pt x="13967" y="2750"/>
                </a:lnTo>
                <a:lnTo>
                  <a:pt x="13578" y="2847"/>
                </a:lnTo>
                <a:lnTo>
                  <a:pt x="13383" y="2945"/>
                </a:lnTo>
                <a:lnTo>
                  <a:pt x="13310" y="2993"/>
                </a:lnTo>
                <a:lnTo>
                  <a:pt x="13262" y="3066"/>
                </a:lnTo>
                <a:lnTo>
                  <a:pt x="13310" y="3115"/>
                </a:lnTo>
                <a:lnTo>
                  <a:pt x="13383" y="3139"/>
                </a:lnTo>
                <a:lnTo>
                  <a:pt x="13554" y="3139"/>
                </a:lnTo>
                <a:lnTo>
                  <a:pt x="13846" y="3042"/>
                </a:lnTo>
                <a:lnTo>
                  <a:pt x="14186" y="2993"/>
                </a:lnTo>
                <a:lnTo>
                  <a:pt x="14551" y="2920"/>
                </a:lnTo>
                <a:lnTo>
                  <a:pt x="14916" y="3139"/>
                </a:lnTo>
                <a:lnTo>
                  <a:pt x="14527" y="3261"/>
                </a:lnTo>
                <a:lnTo>
                  <a:pt x="14162" y="3407"/>
                </a:lnTo>
                <a:lnTo>
                  <a:pt x="13870" y="3553"/>
                </a:lnTo>
                <a:lnTo>
                  <a:pt x="13651" y="3675"/>
                </a:lnTo>
                <a:lnTo>
                  <a:pt x="13627" y="3723"/>
                </a:lnTo>
                <a:lnTo>
                  <a:pt x="13602" y="3772"/>
                </a:lnTo>
                <a:lnTo>
                  <a:pt x="13651" y="3821"/>
                </a:lnTo>
                <a:lnTo>
                  <a:pt x="13700" y="3845"/>
                </a:lnTo>
                <a:lnTo>
                  <a:pt x="13846" y="3845"/>
                </a:lnTo>
                <a:lnTo>
                  <a:pt x="13967" y="3821"/>
                </a:lnTo>
                <a:lnTo>
                  <a:pt x="14235" y="3748"/>
                </a:lnTo>
                <a:lnTo>
                  <a:pt x="14770" y="3553"/>
                </a:lnTo>
                <a:lnTo>
                  <a:pt x="15087" y="3480"/>
                </a:lnTo>
                <a:lnTo>
                  <a:pt x="15379" y="3431"/>
                </a:lnTo>
                <a:lnTo>
                  <a:pt x="15865" y="3772"/>
                </a:lnTo>
                <a:lnTo>
                  <a:pt x="16036" y="3894"/>
                </a:lnTo>
                <a:lnTo>
                  <a:pt x="15792" y="3918"/>
                </a:lnTo>
                <a:lnTo>
                  <a:pt x="15525" y="3942"/>
                </a:lnTo>
                <a:lnTo>
                  <a:pt x="15038" y="4064"/>
                </a:lnTo>
                <a:lnTo>
                  <a:pt x="14551" y="4210"/>
                </a:lnTo>
                <a:lnTo>
                  <a:pt x="14138" y="4356"/>
                </a:lnTo>
                <a:lnTo>
                  <a:pt x="14113" y="4380"/>
                </a:lnTo>
                <a:lnTo>
                  <a:pt x="14138" y="4405"/>
                </a:lnTo>
                <a:lnTo>
                  <a:pt x="14284" y="4405"/>
                </a:lnTo>
                <a:lnTo>
                  <a:pt x="14600" y="4380"/>
                </a:lnTo>
                <a:lnTo>
                  <a:pt x="15257" y="4283"/>
                </a:lnTo>
                <a:lnTo>
                  <a:pt x="15841" y="4210"/>
                </a:lnTo>
                <a:lnTo>
                  <a:pt x="16400" y="4186"/>
                </a:lnTo>
                <a:lnTo>
                  <a:pt x="16644" y="4405"/>
                </a:lnTo>
                <a:lnTo>
                  <a:pt x="16863" y="4648"/>
                </a:lnTo>
                <a:lnTo>
                  <a:pt x="16741" y="4599"/>
                </a:lnTo>
                <a:lnTo>
                  <a:pt x="16619" y="4575"/>
                </a:lnTo>
                <a:lnTo>
                  <a:pt x="16376" y="4575"/>
                </a:lnTo>
                <a:lnTo>
                  <a:pt x="16133" y="4599"/>
                </a:lnTo>
                <a:lnTo>
                  <a:pt x="15914" y="4648"/>
                </a:lnTo>
                <a:lnTo>
                  <a:pt x="15306" y="4770"/>
                </a:lnTo>
                <a:lnTo>
                  <a:pt x="15160" y="4794"/>
                </a:lnTo>
                <a:lnTo>
                  <a:pt x="15014" y="4867"/>
                </a:lnTo>
                <a:lnTo>
                  <a:pt x="14868" y="4916"/>
                </a:lnTo>
                <a:lnTo>
                  <a:pt x="14722" y="4964"/>
                </a:lnTo>
                <a:lnTo>
                  <a:pt x="14941" y="4989"/>
                </a:lnTo>
                <a:lnTo>
                  <a:pt x="15184" y="5037"/>
                </a:lnTo>
                <a:lnTo>
                  <a:pt x="15427" y="5013"/>
                </a:lnTo>
                <a:lnTo>
                  <a:pt x="15671" y="4964"/>
                </a:lnTo>
                <a:lnTo>
                  <a:pt x="15987" y="4916"/>
                </a:lnTo>
                <a:lnTo>
                  <a:pt x="16279" y="4891"/>
                </a:lnTo>
                <a:lnTo>
                  <a:pt x="16595" y="4867"/>
                </a:lnTo>
                <a:lnTo>
                  <a:pt x="16887" y="4794"/>
                </a:lnTo>
                <a:lnTo>
                  <a:pt x="16911" y="4770"/>
                </a:lnTo>
                <a:lnTo>
                  <a:pt x="16936" y="4721"/>
                </a:lnTo>
                <a:lnTo>
                  <a:pt x="17276" y="5135"/>
                </a:lnTo>
                <a:lnTo>
                  <a:pt x="17568" y="5597"/>
                </a:lnTo>
                <a:lnTo>
                  <a:pt x="17447" y="5524"/>
                </a:lnTo>
                <a:lnTo>
                  <a:pt x="17301" y="5475"/>
                </a:lnTo>
                <a:lnTo>
                  <a:pt x="17009" y="5402"/>
                </a:lnTo>
                <a:lnTo>
                  <a:pt x="16717" y="5402"/>
                </a:lnTo>
                <a:lnTo>
                  <a:pt x="16425" y="5427"/>
                </a:lnTo>
                <a:lnTo>
                  <a:pt x="16230" y="5451"/>
                </a:lnTo>
                <a:lnTo>
                  <a:pt x="16036" y="5500"/>
                </a:lnTo>
                <a:lnTo>
                  <a:pt x="15646" y="5621"/>
                </a:lnTo>
                <a:lnTo>
                  <a:pt x="15281" y="5767"/>
                </a:lnTo>
                <a:lnTo>
                  <a:pt x="14916" y="5889"/>
                </a:lnTo>
                <a:lnTo>
                  <a:pt x="14916" y="5889"/>
                </a:lnTo>
                <a:lnTo>
                  <a:pt x="15549" y="5840"/>
                </a:lnTo>
                <a:lnTo>
                  <a:pt x="16181" y="5743"/>
                </a:lnTo>
                <a:lnTo>
                  <a:pt x="16546" y="5719"/>
                </a:lnTo>
                <a:lnTo>
                  <a:pt x="16911" y="5719"/>
                </a:lnTo>
                <a:lnTo>
                  <a:pt x="17252" y="5792"/>
                </a:lnTo>
                <a:lnTo>
                  <a:pt x="17617" y="5913"/>
                </a:lnTo>
                <a:lnTo>
                  <a:pt x="17690" y="5913"/>
                </a:lnTo>
                <a:lnTo>
                  <a:pt x="17739" y="5865"/>
                </a:lnTo>
                <a:lnTo>
                  <a:pt x="17982" y="6376"/>
                </a:lnTo>
                <a:lnTo>
                  <a:pt x="17885" y="6278"/>
                </a:lnTo>
                <a:lnTo>
                  <a:pt x="17763" y="6230"/>
                </a:lnTo>
                <a:lnTo>
                  <a:pt x="17617" y="6181"/>
                </a:lnTo>
                <a:lnTo>
                  <a:pt x="17471" y="6157"/>
                </a:lnTo>
                <a:lnTo>
                  <a:pt x="17130" y="6132"/>
                </a:lnTo>
                <a:lnTo>
                  <a:pt x="16765" y="6157"/>
                </a:lnTo>
                <a:lnTo>
                  <a:pt x="16425" y="6230"/>
                </a:lnTo>
                <a:lnTo>
                  <a:pt x="16084" y="6303"/>
                </a:lnTo>
                <a:lnTo>
                  <a:pt x="15549" y="6449"/>
                </a:lnTo>
                <a:lnTo>
                  <a:pt x="15525" y="6473"/>
                </a:lnTo>
                <a:lnTo>
                  <a:pt x="15549" y="6497"/>
                </a:lnTo>
                <a:lnTo>
                  <a:pt x="15817" y="6522"/>
                </a:lnTo>
                <a:lnTo>
                  <a:pt x="16108" y="6522"/>
                </a:lnTo>
                <a:lnTo>
                  <a:pt x="16400" y="6497"/>
                </a:lnTo>
                <a:lnTo>
                  <a:pt x="16668" y="6473"/>
                </a:lnTo>
                <a:lnTo>
                  <a:pt x="17082" y="6449"/>
                </a:lnTo>
                <a:lnTo>
                  <a:pt x="17301" y="6449"/>
                </a:lnTo>
                <a:lnTo>
                  <a:pt x="17495" y="6473"/>
                </a:lnTo>
                <a:lnTo>
                  <a:pt x="17641" y="6522"/>
                </a:lnTo>
                <a:lnTo>
                  <a:pt x="17763" y="6570"/>
                </a:lnTo>
                <a:lnTo>
                  <a:pt x="17885" y="6619"/>
                </a:lnTo>
                <a:lnTo>
                  <a:pt x="18031" y="6643"/>
                </a:lnTo>
                <a:lnTo>
                  <a:pt x="18055" y="6643"/>
                </a:lnTo>
                <a:lnTo>
                  <a:pt x="18079" y="6619"/>
                </a:lnTo>
                <a:lnTo>
                  <a:pt x="18225" y="6984"/>
                </a:lnTo>
                <a:lnTo>
                  <a:pt x="17958" y="6911"/>
                </a:lnTo>
                <a:lnTo>
                  <a:pt x="17641" y="6862"/>
                </a:lnTo>
                <a:lnTo>
                  <a:pt x="17301" y="6862"/>
                </a:lnTo>
                <a:lnTo>
                  <a:pt x="16984" y="6911"/>
                </a:lnTo>
                <a:lnTo>
                  <a:pt x="16644" y="6984"/>
                </a:lnTo>
                <a:lnTo>
                  <a:pt x="16327" y="7081"/>
                </a:lnTo>
                <a:lnTo>
                  <a:pt x="16036" y="7203"/>
                </a:lnTo>
                <a:lnTo>
                  <a:pt x="15768" y="7325"/>
                </a:lnTo>
                <a:lnTo>
                  <a:pt x="15768" y="7349"/>
                </a:lnTo>
                <a:lnTo>
                  <a:pt x="15792" y="7373"/>
                </a:lnTo>
                <a:lnTo>
                  <a:pt x="16108" y="7349"/>
                </a:lnTo>
                <a:lnTo>
                  <a:pt x="16400" y="7325"/>
                </a:lnTo>
                <a:lnTo>
                  <a:pt x="17009" y="7252"/>
                </a:lnTo>
                <a:lnTo>
                  <a:pt x="17325" y="7227"/>
                </a:lnTo>
                <a:lnTo>
                  <a:pt x="17641" y="7203"/>
                </a:lnTo>
                <a:lnTo>
                  <a:pt x="17933" y="7179"/>
                </a:lnTo>
                <a:lnTo>
                  <a:pt x="18250" y="7130"/>
                </a:lnTo>
                <a:lnTo>
                  <a:pt x="18274" y="7106"/>
                </a:lnTo>
                <a:lnTo>
                  <a:pt x="18542" y="7909"/>
                </a:lnTo>
                <a:lnTo>
                  <a:pt x="18298" y="7860"/>
                </a:lnTo>
                <a:lnTo>
                  <a:pt x="18055" y="7860"/>
                </a:lnTo>
                <a:lnTo>
                  <a:pt x="17568" y="7836"/>
                </a:lnTo>
                <a:lnTo>
                  <a:pt x="17179" y="7811"/>
                </a:lnTo>
                <a:lnTo>
                  <a:pt x="16765" y="7836"/>
                </a:lnTo>
                <a:lnTo>
                  <a:pt x="16571" y="7860"/>
                </a:lnTo>
                <a:lnTo>
                  <a:pt x="16376" y="7909"/>
                </a:lnTo>
                <a:lnTo>
                  <a:pt x="16206" y="7957"/>
                </a:lnTo>
                <a:lnTo>
                  <a:pt x="16011" y="8055"/>
                </a:lnTo>
                <a:lnTo>
                  <a:pt x="15987" y="8055"/>
                </a:lnTo>
                <a:lnTo>
                  <a:pt x="15987" y="8079"/>
                </a:lnTo>
                <a:lnTo>
                  <a:pt x="16011" y="8103"/>
                </a:lnTo>
                <a:lnTo>
                  <a:pt x="16036" y="8128"/>
                </a:lnTo>
                <a:lnTo>
                  <a:pt x="16425" y="8152"/>
                </a:lnTo>
                <a:lnTo>
                  <a:pt x="16790" y="8128"/>
                </a:lnTo>
                <a:lnTo>
                  <a:pt x="17568" y="8128"/>
                </a:lnTo>
                <a:lnTo>
                  <a:pt x="17836" y="8152"/>
                </a:lnTo>
                <a:lnTo>
                  <a:pt x="18104" y="8200"/>
                </a:lnTo>
                <a:lnTo>
                  <a:pt x="18371" y="8225"/>
                </a:lnTo>
                <a:lnTo>
                  <a:pt x="18639" y="8249"/>
                </a:lnTo>
                <a:lnTo>
                  <a:pt x="18858" y="9076"/>
                </a:lnTo>
                <a:lnTo>
                  <a:pt x="18566" y="8882"/>
                </a:lnTo>
                <a:lnTo>
                  <a:pt x="18225" y="8711"/>
                </a:lnTo>
                <a:lnTo>
                  <a:pt x="17885" y="8565"/>
                </a:lnTo>
                <a:lnTo>
                  <a:pt x="17568" y="8444"/>
                </a:lnTo>
                <a:lnTo>
                  <a:pt x="17276" y="8371"/>
                </a:lnTo>
                <a:lnTo>
                  <a:pt x="17082" y="8322"/>
                </a:lnTo>
                <a:lnTo>
                  <a:pt x="16887" y="8298"/>
                </a:lnTo>
                <a:lnTo>
                  <a:pt x="16717" y="8298"/>
                </a:lnTo>
                <a:lnTo>
                  <a:pt x="16546" y="8322"/>
                </a:lnTo>
                <a:lnTo>
                  <a:pt x="16473" y="8346"/>
                </a:lnTo>
                <a:lnTo>
                  <a:pt x="16400" y="8395"/>
                </a:lnTo>
                <a:lnTo>
                  <a:pt x="16352" y="8444"/>
                </a:lnTo>
                <a:lnTo>
                  <a:pt x="16303" y="8517"/>
                </a:lnTo>
                <a:lnTo>
                  <a:pt x="16327" y="8541"/>
                </a:lnTo>
                <a:lnTo>
                  <a:pt x="16449" y="8590"/>
                </a:lnTo>
                <a:lnTo>
                  <a:pt x="16595" y="8614"/>
                </a:lnTo>
                <a:lnTo>
                  <a:pt x="16887" y="8687"/>
                </a:lnTo>
                <a:lnTo>
                  <a:pt x="17179" y="8711"/>
                </a:lnTo>
                <a:lnTo>
                  <a:pt x="17471" y="8784"/>
                </a:lnTo>
                <a:lnTo>
                  <a:pt x="17812" y="8930"/>
                </a:lnTo>
                <a:lnTo>
                  <a:pt x="18128" y="9076"/>
                </a:lnTo>
                <a:lnTo>
                  <a:pt x="18420" y="9271"/>
                </a:lnTo>
                <a:lnTo>
                  <a:pt x="18712" y="9466"/>
                </a:lnTo>
                <a:lnTo>
                  <a:pt x="18420" y="9295"/>
                </a:lnTo>
                <a:lnTo>
                  <a:pt x="18250" y="9198"/>
                </a:lnTo>
                <a:lnTo>
                  <a:pt x="18055" y="9101"/>
                </a:lnTo>
                <a:lnTo>
                  <a:pt x="17690" y="9003"/>
                </a:lnTo>
                <a:lnTo>
                  <a:pt x="17276" y="8930"/>
                </a:lnTo>
                <a:lnTo>
                  <a:pt x="16887" y="8906"/>
                </a:lnTo>
                <a:lnTo>
                  <a:pt x="16473" y="8930"/>
                </a:lnTo>
                <a:lnTo>
                  <a:pt x="16084" y="8979"/>
                </a:lnTo>
                <a:lnTo>
                  <a:pt x="15695" y="9101"/>
                </a:lnTo>
                <a:lnTo>
                  <a:pt x="15330" y="9247"/>
                </a:lnTo>
                <a:lnTo>
                  <a:pt x="15160" y="9344"/>
                </a:lnTo>
                <a:lnTo>
                  <a:pt x="14941" y="9441"/>
                </a:lnTo>
                <a:lnTo>
                  <a:pt x="14746" y="9587"/>
                </a:lnTo>
                <a:lnTo>
                  <a:pt x="14551" y="9758"/>
                </a:lnTo>
                <a:lnTo>
                  <a:pt x="14478" y="9198"/>
                </a:lnTo>
                <a:lnTo>
                  <a:pt x="14381" y="8638"/>
                </a:lnTo>
                <a:lnTo>
                  <a:pt x="14259" y="8103"/>
                </a:lnTo>
                <a:lnTo>
                  <a:pt x="14113" y="7568"/>
                </a:lnTo>
                <a:lnTo>
                  <a:pt x="13943" y="7033"/>
                </a:lnTo>
                <a:lnTo>
                  <a:pt x="13748" y="6497"/>
                </a:lnTo>
                <a:lnTo>
                  <a:pt x="13529" y="5986"/>
                </a:lnTo>
                <a:lnTo>
                  <a:pt x="13286" y="5500"/>
                </a:lnTo>
                <a:lnTo>
                  <a:pt x="12799" y="4526"/>
                </a:lnTo>
                <a:lnTo>
                  <a:pt x="12532" y="4040"/>
                </a:lnTo>
                <a:lnTo>
                  <a:pt x="12264" y="3577"/>
                </a:lnTo>
                <a:lnTo>
                  <a:pt x="12045" y="3237"/>
                </a:lnTo>
                <a:lnTo>
                  <a:pt x="11802" y="2896"/>
                </a:lnTo>
                <a:lnTo>
                  <a:pt x="11656" y="2726"/>
                </a:lnTo>
                <a:lnTo>
                  <a:pt x="11485" y="2580"/>
                </a:lnTo>
                <a:lnTo>
                  <a:pt x="11339" y="2482"/>
                </a:lnTo>
                <a:lnTo>
                  <a:pt x="11145" y="2385"/>
                </a:lnTo>
                <a:lnTo>
                  <a:pt x="11072" y="2385"/>
                </a:lnTo>
                <a:lnTo>
                  <a:pt x="11047" y="2434"/>
                </a:lnTo>
                <a:lnTo>
                  <a:pt x="11023" y="2482"/>
                </a:lnTo>
                <a:lnTo>
                  <a:pt x="11047" y="2555"/>
                </a:lnTo>
                <a:lnTo>
                  <a:pt x="11339" y="2896"/>
                </a:lnTo>
                <a:lnTo>
                  <a:pt x="11631" y="3285"/>
                </a:lnTo>
                <a:lnTo>
                  <a:pt x="11875" y="3650"/>
                </a:lnTo>
                <a:lnTo>
                  <a:pt x="12118" y="4040"/>
                </a:lnTo>
                <a:lnTo>
                  <a:pt x="12556" y="4843"/>
                </a:lnTo>
                <a:lnTo>
                  <a:pt x="12970" y="5670"/>
                </a:lnTo>
                <a:lnTo>
                  <a:pt x="13189" y="6157"/>
                </a:lnTo>
                <a:lnTo>
                  <a:pt x="13383" y="6643"/>
                </a:lnTo>
                <a:lnTo>
                  <a:pt x="13578" y="7154"/>
                </a:lnTo>
                <a:lnTo>
                  <a:pt x="13724" y="7665"/>
                </a:lnTo>
                <a:lnTo>
                  <a:pt x="13870" y="8176"/>
                </a:lnTo>
                <a:lnTo>
                  <a:pt x="13992" y="8687"/>
                </a:lnTo>
                <a:lnTo>
                  <a:pt x="14089" y="9222"/>
                </a:lnTo>
                <a:lnTo>
                  <a:pt x="14138" y="9733"/>
                </a:lnTo>
                <a:lnTo>
                  <a:pt x="13967" y="9563"/>
                </a:lnTo>
                <a:lnTo>
                  <a:pt x="13773" y="9393"/>
                </a:lnTo>
                <a:lnTo>
                  <a:pt x="13578" y="9222"/>
                </a:lnTo>
                <a:lnTo>
                  <a:pt x="13383" y="9101"/>
                </a:lnTo>
                <a:lnTo>
                  <a:pt x="13213" y="9003"/>
                </a:lnTo>
                <a:lnTo>
                  <a:pt x="13043" y="8930"/>
                </a:lnTo>
                <a:lnTo>
                  <a:pt x="12702" y="8833"/>
                </a:lnTo>
                <a:lnTo>
                  <a:pt x="12337" y="8784"/>
                </a:lnTo>
                <a:lnTo>
                  <a:pt x="11972" y="8760"/>
                </a:lnTo>
                <a:lnTo>
                  <a:pt x="11631" y="8760"/>
                </a:lnTo>
                <a:lnTo>
                  <a:pt x="11315" y="8833"/>
                </a:lnTo>
                <a:lnTo>
                  <a:pt x="10999" y="8930"/>
                </a:lnTo>
                <a:lnTo>
                  <a:pt x="10682" y="9052"/>
                </a:lnTo>
                <a:lnTo>
                  <a:pt x="10390" y="9222"/>
                </a:lnTo>
                <a:lnTo>
                  <a:pt x="10220" y="9295"/>
                </a:lnTo>
                <a:lnTo>
                  <a:pt x="10074" y="9417"/>
                </a:lnTo>
                <a:lnTo>
                  <a:pt x="10123" y="9271"/>
                </a:lnTo>
                <a:lnTo>
                  <a:pt x="10171" y="9125"/>
                </a:lnTo>
                <a:lnTo>
                  <a:pt x="10220" y="8833"/>
                </a:lnTo>
                <a:lnTo>
                  <a:pt x="10244" y="8225"/>
                </a:lnTo>
                <a:lnTo>
                  <a:pt x="10269" y="7738"/>
                </a:lnTo>
                <a:lnTo>
                  <a:pt x="10269" y="7227"/>
                </a:lnTo>
                <a:lnTo>
                  <a:pt x="10244" y="6230"/>
                </a:lnTo>
                <a:lnTo>
                  <a:pt x="10171" y="4186"/>
                </a:lnTo>
                <a:lnTo>
                  <a:pt x="10171" y="3772"/>
                </a:lnTo>
                <a:lnTo>
                  <a:pt x="10171" y="3310"/>
                </a:lnTo>
                <a:lnTo>
                  <a:pt x="10147" y="2872"/>
                </a:lnTo>
                <a:lnTo>
                  <a:pt x="10123" y="2653"/>
                </a:lnTo>
                <a:lnTo>
                  <a:pt x="10074" y="2458"/>
                </a:lnTo>
                <a:lnTo>
                  <a:pt x="10050" y="2409"/>
                </a:lnTo>
                <a:lnTo>
                  <a:pt x="10025" y="2385"/>
                </a:lnTo>
                <a:lnTo>
                  <a:pt x="9952" y="2361"/>
                </a:lnTo>
                <a:lnTo>
                  <a:pt x="9879" y="2385"/>
                </a:lnTo>
                <a:lnTo>
                  <a:pt x="9831" y="2458"/>
                </a:lnTo>
                <a:lnTo>
                  <a:pt x="9782" y="2628"/>
                </a:lnTo>
                <a:lnTo>
                  <a:pt x="9733" y="2823"/>
                </a:lnTo>
                <a:lnTo>
                  <a:pt x="9709" y="3042"/>
                </a:lnTo>
                <a:lnTo>
                  <a:pt x="9685" y="3237"/>
                </a:lnTo>
                <a:lnTo>
                  <a:pt x="9685" y="3650"/>
                </a:lnTo>
                <a:lnTo>
                  <a:pt x="9685" y="4040"/>
                </a:lnTo>
                <a:lnTo>
                  <a:pt x="9709" y="4989"/>
                </a:lnTo>
                <a:lnTo>
                  <a:pt x="9758" y="5913"/>
                </a:lnTo>
                <a:lnTo>
                  <a:pt x="9782" y="6862"/>
                </a:lnTo>
                <a:lnTo>
                  <a:pt x="9782" y="7787"/>
                </a:lnTo>
                <a:lnTo>
                  <a:pt x="9733" y="8638"/>
                </a:lnTo>
                <a:lnTo>
                  <a:pt x="9685" y="8930"/>
                </a:lnTo>
                <a:lnTo>
                  <a:pt x="9660" y="9198"/>
                </a:lnTo>
                <a:lnTo>
                  <a:pt x="9441" y="9052"/>
                </a:lnTo>
                <a:lnTo>
                  <a:pt x="9222" y="8930"/>
                </a:lnTo>
                <a:lnTo>
                  <a:pt x="8979" y="8833"/>
                </a:lnTo>
                <a:lnTo>
                  <a:pt x="8711" y="8760"/>
                </a:lnTo>
                <a:lnTo>
                  <a:pt x="8444" y="8711"/>
                </a:lnTo>
                <a:lnTo>
                  <a:pt x="7690" y="8711"/>
                </a:lnTo>
                <a:lnTo>
                  <a:pt x="7325" y="8784"/>
                </a:lnTo>
                <a:lnTo>
                  <a:pt x="6960" y="8882"/>
                </a:lnTo>
                <a:lnTo>
                  <a:pt x="6619" y="8979"/>
                </a:lnTo>
                <a:lnTo>
                  <a:pt x="6278" y="9125"/>
                </a:lnTo>
                <a:lnTo>
                  <a:pt x="5913" y="9295"/>
                </a:lnTo>
                <a:lnTo>
                  <a:pt x="5548" y="9514"/>
                </a:lnTo>
                <a:lnTo>
                  <a:pt x="5548" y="9393"/>
                </a:lnTo>
                <a:lnTo>
                  <a:pt x="5548" y="9295"/>
                </a:lnTo>
                <a:lnTo>
                  <a:pt x="5646" y="8760"/>
                </a:lnTo>
                <a:lnTo>
                  <a:pt x="5792" y="8249"/>
                </a:lnTo>
                <a:lnTo>
                  <a:pt x="5938" y="7763"/>
                </a:lnTo>
                <a:lnTo>
                  <a:pt x="6132" y="7252"/>
                </a:lnTo>
                <a:lnTo>
                  <a:pt x="6400" y="6473"/>
                </a:lnTo>
                <a:lnTo>
                  <a:pt x="6570" y="6084"/>
                </a:lnTo>
                <a:lnTo>
                  <a:pt x="6741" y="5719"/>
                </a:lnTo>
                <a:lnTo>
                  <a:pt x="7227" y="4867"/>
                </a:lnTo>
                <a:lnTo>
                  <a:pt x="7738" y="4015"/>
                </a:lnTo>
                <a:lnTo>
                  <a:pt x="8249" y="3212"/>
                </a:lnTo>
                <a:lnTo>
                  <a:pt x="8492" y="2799"/>
                </a:lnTo>
                <a:lnTo>
                  <a:pt x="8590" y="2580"/>
                </a:lnTo>
                <a:lnTo>
                  <a:pt x="8687" y="2361"/>
                </a:lnTo>
                <a:lnTo>
                  <a:pt x="8663" y="2312"/>
                </a:lnTo>
                <a:lnTo>
                  <a:pt x="8638" y="2263"/>
                </a:lnTo>
                <a:lnTo>
                  <a:pt x="8590" y="2239"/>
                </a:lnTo>
                <a:lnTo>
                  <a:pt x="8517" y="2263"/>
                </a:lnTo>
                <a:lnTo>
                  <a:pt x="8371" y="2434"/>
                </a:lnTo>
                <a:lnTo>
                  <a:pt x="8225" y="2580"/>
                </a:lnTo>
                <a:lnTo>
                  <a:pt x="7933" y="2920"/>
                </a:lnTo>
                <a:lnTo>
                  <a:pt x="7690" y="3285"/>
                </a:lnTo>
                <a:lnTo>
                  <a:pt x="7422" y="3650"/>
                </a:lnTo>
                <a:lnTo>
                  <a:pt x="7154" y="4064"/>
                </a:lnTo>
                <a:lnTo>
                  <a:pt x="6911" y="4478"/>
                </a:lnTo>
                <a:lnTo>
                  <a:pt x="6424" y="5329"/>
                </a:lnTo>
                <a:lnTo>
                  <a:pt x="6230" y="5694"/>
                </a:lnTo>
                <a:lnTo>
                  <a:pt x="6059" y="6084"/>
                </a:lnTo>
                <a:lnTo>
                  <a:pt x="5767" y="6838"/>
                </a:lnTo>
                <a:lnTo>
                  <a:pt x="5621" y="7227"/>
                </a:lnTo>
                <a:lnTo>
                  <a:pt x="5402" y="7933"/>
                </a:lnTo>
                <a:lnTo>
                  <a:pt x="5281" y="8346"/>
                </a:lnTo>
                <a:lnTo>
                  <a:pt x="5159" y="8784"/>
                </a:lnTo>
                <a:lnTo>
                  <a:pt x="5086" y="9174"/>
                </a:lnTo>
                <a:lnTo>
                  <a:pt x="5062" y="9514"/>
                </a:lnTo>
                <a:lnTo>
                  <a:pt x="4916" y="9393"/>
                </a:lnTo>
                <a:lnTo>
                  <a:pt x="4770" y="9295"/>
                </a:lnTo>
                <a:lnTo>
                  <a:pt x="4478" y="9101"/>
                </a:lnTo>
                <a:lnTo>
                  <a:pt x="4283" y="9003"/>
                </a:lnTo>
                <a:lnTo>
                  <a:pt x="4088" y="8930"/>
                </a:lnTo>
                <a:lnTo>
                  <a:pt x="3869" y="8857"/>
                </a:lnTo>
                <a:lnTo>
                  <a:pt x="3650" y="8809"/>
                </a:lnTo>
                <a:lnTo>
                  <a:pt x="3212" y="8760"/>
                </a:lnTo>
                <a:lnTo>
                  <a:pt x="2774" y="8736"/>
                </a:lnTo>
                <a:lnTo>
                  <a:pt x="2507" y="8760"/>
                </a:lnTo>
                <a:lnTo>
                  <a:pt x="2215" y="8784"/>
                </a:lnTo>
                <a:lnTo>
                  <a:pt x="1874" y="8857"/>
                </a:lnTo>
                <a:lnTo>
                  <a:pt x="1558" y="8930"/>
                </a:lnTo>
                <a:lnTo>
                  <a:pt x="1241" y="9052"/>
                </a:lnTo>
                <a:lnTo>
                  <a:pt x="949" y="9198"/>
                </a:lnTo>
                <a:lnTo>
                  <a:pt x="682" y="9393"/>
                </a:lnTo>
                <a:lnTo>
                  <a:pt x="463" y="9612"/>
                </a:lnTo>
                <a:lnTo>
                  <a:pt x="584" y="9198"/>
                </a:lnTo>
                <a:lnTo>
                  <a:pt x="682" y="8809"/>
                </a:lnTo>
                <a:lnTo>
                  <a:pt x="803" y="8322"/>
                </a:lnTo>
                <a:lnTo>
                  <a:pt x="925" y="7836"/>
                </a:lnTo>
                <a:lnTo>
                  <a:pt x="1095" y="7373"/>
                </a:lnTo>
                <a:lnTo>
                  <a:pt x="1266" y="6911"/>
                </a:lnTo>
                <a:lnTo>
                  <a:pt x="1460" y="6497"/>
                </a:lnTo>
                <a:lnTo>
                  <a:pt x="1679" y="6108"/>
                </a:lnTo>
                <a:lnTo>
                  <a:pt x="1923" y="5719"/>
                </a:lnTo>
                <a:lnTo>
                  <a:pt x="2166" y="5329"/>
                </a:lnTo>
                <a:lnTo>
                  <a:pt x="2458" y="4964"/>
                </a:lnTo>
                <a:lnTo>
                  <a:pt x="2726" y="4624"/>
                </a:lnTo>
                <a:lnTo>
                  <a:pt x="3042" y="4283"/>
                </a:lnTo>
                <a:lnTo>
                  <a:pt x="3334" y="3942"/>
                </a:lnTo>
                <a:lnTo>
                  <a:pt x="3675" y="3626"/>
                </a:lnTo>
                <a:lnTo>
                  <a:pt x="4015" y="3358"/>
                </a:lnTo>
                <a:lnTo>
                  <a:pt x="4356" y="3091"/>
                </a:lnTo>
                <a:lnTo>
                  <a:pt x="4721" y="2847"/>
                </a:lnTo>
                <a:lnTo>
                  <a:pt x="5110" y="2604"/>
                </a:lnTo>
                <a:lnTo>
                  <a:pt x="5500" y="2409"/>
                </a:lnTo>
                <a:lnTo>
                  <a:pt x="5889" y="2239"/>
                </a:lnTo>
                <a:lnTo>
                  <a:pt x="6303" y="2069"/>
                </a:lnTo>
                <a:lnTo>
                  <a:pt x="6716" y="1947"/>
                </a:lnTo>
                <a:lnTo>
                  <a:pt x="7130" y="1825"/>
                </a:lnTo>
                <a:lnTo>
                  <a:pt x="7568" y="1704"/>
                </a:lnTo>
                <a:lnTo>
                  <a:pt x="8006" y="1631"/>
                </a:lnTo>
                <a:lnTo>
                  <a:pt x="8444" y="1558"/>
                </a:lnTo>
                <a:lnTo>
                  <a:pt x="8882" y="1509"/>
                </a:lnTo>
                <a:lnTo>
                  <a:pt x="9320" y="1485"/>
                </a:lnTo>
                <a:lnTo>
                  <a:pt x="9782" y="1460"/>
                </a:lnTo>
                <a:close/>
                <a:moveTo>
                  <a:pt x="9855" y="1"/>
                </a:moveTo>
                <a:lnTo>
                  <a:pt x="9782" y="49"/>
                </a:lnTo>
                <a:lnTo>
                  <a:pt x="9709" y="146"/>
                </a:lnTo>
                <a:lnTo>
                  <a:pt x="9660" y="292"/>
                </a:lnTo>
                <a:lnTo>
                  <a:pt x="9612" y="438"/>
                </a:lnTo>
                <a:lnTo>
                  <a:pt x="9612" y="560"/>
                </a:lnTo>
                <a:lnTo>
                  <a:pt x="9587" y="779"/>
                </a:lnTo>
                <a:lnTo>
                  <a:pt x="9612" y="998"/>
                </a:lnTo>
                <a:lnTo>
                  <a:pt x="9174" y="1022"/>
                </a:lnTo>
                <a:lnTo>
                  <a:pt x="8760" y="1047"/>
                </a:lnTo>
                <a:lnTo>
                  <a:pt x="8346" y="1095"/>
                </a:lnTo>
                <a:lnTo>
                  <a:pt x="7933" y="1168"/>
                </a:lnTo>
                <a:lnTo>
                  <a:pt x="7519" y="1241"/>
                </a:lnTo>
                <a:lnTo>
                  <a:pt x="7130" y="1339"/>
                </a:lnTo>
                <a:lnTo>
                  <a:pt x="6716" y="1460"/>
                </a:lnTo>
                <a:lnTo>
                  <a:pt x="6327" y="1582"/>
                </a:lnTo>
                <a:lnTo>
                  <a:pt x="5938" y="1728"/>
                </a:lnTo>
                <a:lnTo>
                  <a:pt x="5548" y="1898"/>
                </a:lnTo>
                <a:lnTo>
                  <a:pt x="5183" y="2069"/>
                </a:lnTo>
                <a:lnTo>
                  <a:pt x="4818" y="2263"/>
                </a:lnTo>
                <a:lnTo>
                  <a:pt x="4453" y="2482"/>
                </a:lnTo>
                <a:lnTo>
                  <a:pt x="4113" y="2726"/>
                </a:lnTo>
                <a:lnTo>
                  <a:pt x="3772" y="2969"/>
                </a:lnTo>
                <a:lnTo>
                  <a:pt x="3456" y="3237"/>
                </a:lnTo>
                <a:lnTo>
                  <a:pt x="3115" y="3553"/>
                </a:lnTo>
                <a:lnTo>
                  <a:pt x="2799" y="3869"/>
                </a:lnTo>
                <a:lnTo>
                  <a:pt x="2507" y="4210"/>
                </a:lnTo>
                <a:lnTo>
                  <a:pt x="2215" y="4551"/>
                </a:lnTo>
                <a:lnTo>
                  <a:pt x="1947" y="4916"/>
                </a:lnTo>
                <a:lnTo>
                  <a:pt x="1704" y="5305"/>
                </a:lnTo>
                <a:lnTo>
                  <a:pt x="1217" y="6084"/>
                </a:lnTo>
                <a:lnTo>
                  <a:pt x="998" y="6497"/>
                </a:lnTo>
                <a:lnTo>
                  <a:pt x="803" y="6960"/>
                </a:lnTo>
                <a:lnTo>
                  <a:pt x="633" y="7398"/>
                </a:lnTo>
                <a:lnTo>
                  <a:pt x="487" y="7860"/>
                </a:lnTo>
                <a:lnTo>
                  <a:pt x="244" y="8857"/>
                </a:lnTo>
                <a:lnTo>
                  <a:pt x="122" y="9344"/>
                </a:lnTo>
                <a:lnTo>
                  <a:pt x="25" y="9831"/>
                </a:lnTo>
                <a:lnTo>
                  <a:pt x="1" y="10001"/>
                </a:lnTo>
                <a:lnTo>
                  <a:pt x="25" y="10171"/>
                </a:lnTo>
                <a:lnTo>
                  <a:pt x="49" y="10317"/>
                </a:lnTo>
                <a:lnTo>
                  <a:pt x="122" y="10463"/>
                </a:lnTo>
                <a:lnTo>
                  <a:pt x="171" y="10512"/>
                </a:lnTo>
                <a:lnTo>
                  <a:pt x="219" y="10536"/>
                </a:lnTo>
                <a:lnTo>
                  <a:pt x="268" y="10512"/>
                </a:lnTo>
                <a:lnTo>
                  <a:pt x="317" y="10463"/>
                </a:lnTo>
                <a:lnTo>
                  <a:pt x="365" y="10463"/>
                </a:lnTo>
                <a:lnTo>
                  <a:pt x="390" y="10439"/>
                </a:lnTo>
                <a:lnTo>
                  <a:pt x="609" y="10196"/>
                </a:lnTo>
                <a:lnTo>
                  <a:pt x="803" y="9952"/>
                </a:lnTo>
                <a:lnTo>
                  <a:pt x="1047" y="9758"/>
                </a:lnTo>
                <a:lnTo>
                  <a:pt x="1168" y="9660"/>
                </a:lnTo>
                <a:lnTo>
                  <a:pt x="1314" y="9587"/>
                </a:lnTo>
                <a:lnTo>
                  <a:pt x="1655" y="9417"/>
                </a:lnTo>
                <a:lnTo>
                  <a:pt x="2020" y="9320"/>
                </a:lnTo>
                <a:lnTo>
                  <a:pt x="2409" y="9271"/>
                </a:lnTo>
                <a:lnTo>
                  <a:pt x="2774" y="9247"/>
                </a:lnTo>
                <a:lnTo>
                  <a:pt x="3139" y="9247"/>
                </a:lnTo>
                <a:lnTo>
                  <a:pt x="3480" y="9295"/>
                </a:lnTo>
                <a:lnTo>
                  <a:pt x="3821" y="9393"/>
                </a:lnTo>
                <a:lnTo>
                  <a:pt x="4137" y="9514"/>
                </a:lnTo>
                <a:lnTo>
                  <a:pt x="4405" y="9660"/>
                </a:lnTo>
                <a:lnTo>
                  <a:pt x="4648" y="9855"/>
                </a:lnTo>
                <a:lnTo>
                  <a:pt x="4745" y="9952"/>
                </a:lnTo>
                <a:lnTo>
                  <a:pt x="4818" y="10074"/>
                </a:lnTo>
                <a:lnTo>
                  <a:pt x="4916" y="10196"/>
                </a:lnTo>
                <a:lnTo>
                  <a:pt x="5037" y="10293"/>
                </a:lnTo>
                <a:lnTo>
                  <a:pt x="5110" y="10317"/>
                </a:lnTo>
                <a:lnTo>
                  <a:pt x="5208" y="10293"/>
                </a:lnTo>
                <a:lnTo>
                  <a:pt x="5281" y="10244"/>
                </a:lnTo>
                <a:lnTo>
                  <a:pt x="5329" y="10171"/>
                </a:lnTo>
                <a:lnTo>
                  <a:pt x="5329" y="10147"/>
                </a:lnTo>
                <a:lnTo>
                  <a:pt x="5548" y="10050"/>
                </a:lnTo>
                <a:lnTo>
                  <a:pt x="5767" y="9904"/>
                </a:lnTo>
                <a:lnTo>
                  <a:pt x="5962" y="9782"/>
                </a:lnTo>
                <a:lnTo>
                  <a:pt x="6181" y="9660"/>
                </a:lnTo>
                <a:lnTo>
                  <a:pt x="6473" y="9514"/>
                </a:lnTo>
                <a:lnTo>
                  <a:pt x="6789" y="9393"/>
                </a:lnTo>
                <a:lnTo>
                  <a:pt x="7106" y="9295"/>
                </a:lnTo>
                <a:lnTo>
                  <a:pt x="7422" y="9222"/>
                </a:lnTo>
                <a:lnTo>
                  <a:pt x="7738" y="9149"/>
                </a:lnTo>
                <a:lnTo>
                  <a:pt x="8371" y="9149"/>
                </a:lnTo>
                <a:lnTo>
                  <a:pt x="8687" y="9222"/>
                </a:lnTo>
                <a:lnTo>
                  <a:pt x="8833" y="9271"/>
                </a:lnTo>
                <a:lnTo>
                  <a:pt x="8979" y="9320"/>
                </a:lnTo>
                <a:lnTo>
                  <a:pt x="9101" y="9393"/>
                </a:lnTo>
                <a:lnTo>
                  <a:pt x="9198" y="9490"/>
                </a:lnTo>
                <a:lnTo>
                  <a:pt x="9417" y="9685"/>
                </a:lnTo>
                <a:lnTo>
                  <a:pt x="9587" y="9904"/>
                </a:lnTo>
                <a:lnTo>
                  <a:pt x="9587" y="10317"/>
                </a:lnTo>
                <a:lnTo>
                  <a:pt x="9612" y="10780"/>
                </a:lnTo>
                <a:lnTo>
                  <a:pt x="9636" y="11218"/>
                </a:lnTo>
                <a:lnTo>
                  <a:pt x="9636" y="11631"/>
                </a:lnTo>
                <a:lnTo>
                  <a:pt x="9612" y="12726"/>
                </a:lnTo>
                <a:lnTo>
                  <a:pt x="9587" y="13797"/>
                </a:lnTo>
                <a:lnTo>
                  <a:pt x="9587" y="14649"/>
                </a:lnTo>
                <a:lnTo>
                  <a:pt x="9587" y="15062"/>
                </a:lnTo>
                <a:lnTo>
                  <a:pt x="9587" y="15500"/>
                </a:lnTo>
                <a:lnTo>
                  <a:pt x="9563" y="16352"/>
                </a:lnTo>
                <a:lnTo>
                  <a:pt x="9563" y="16790"/>
                </a:lnTo>
                <a:lnTo>
                  <a:pt x="9612" y="17203"/>
                </a:lnTo>
                <a:lnTo>
                  <a:pt x="9660" y="17495"/>
                </a:lnTo>
                <a:lnTo>
                  <a:pt x="9758" y="17787"/>
                </a:lnTo>
                <a:lnTo>
                  <a:pt x="9879" y="18031"/>
                </a:lnTo>
                <a:lnTo>
                  <a:pt x="10025" y="18250"/>
                </a:lnTo>
                <a:lnTo>
                  <a:pt x="10220" y="18444"/>
                </a:lnTo>
                <a:lnTo>
                  <a:pt x="10439" y="18590"/>
                </a:lnTo>
                <a:lnTo>
                  <a:pt x="10707" y="18712"/>
                </a:lnTo>
                <a:lnTo>
                  <a:pt x="10853" y="18761"/>
                </a:lnTo>
                <a:lnTo>
                  <a:pt x="10999" y="18785"/>
                </a:lnTo>
                <a:lnTo>
                  <a:pt x="11291" y="18785"/>
                </a:lnTo>
                <a:lnTo>
                  <a:pt x="11412" y="18761"/>
                </a:lnTo>
                <a:lnTo>
                  <a:pt x="11534" y="18712"/>
                </a:lnTo>
                <a:lnTo>
                  <a:pt x="11631" y="18663"/>
                </a:lnTo>
                <a:lnTo>
                  <a:pt x="11753" y="18590"/>
                </a:lnTo>
                <a:lnTo>
                  <a:pt x="11948" y="18420"/>
                </a:lnTo>
                <a:lnTo>
                  <a:pt x="12094" y="18225"/>
                </a:lnTo>
                <a:lnTo>
                  <a:pt x="12215" y="18006"/>
                </a:lnTo>
                <a:lnTo>
                  <a:pt x="12313" y="17763"/>
                </a:lnTo>
                <a:lnTo>
                  <a:pt x="12386" y="17495"/>
                </a:lnTo>
                <a:lnTo>
                  <a:pt x="12386" y="17398"/>
                </a:lnTo>
                <a:lnTo>
                  <a:pt x="12361" y="17301"/>
                </a:lnTo>
                <a:lnTo>
                  <a:pt x="12313" y="17228"/>
                </a:lnTo>
                <a:lnTo>
                  <a:pt x="12215" y="17179"/>
                </a:lnTo>
                <a:lnTo>
                  <a:pt x="12142" y="17155"/>
                </a:lnTo>
                <a:lnTo>
                  <a:pt x="12045" y="17155"/>
                </a:lnTo>
                <a:lnTo>
                  <a:pt x="11972" y="17203"/>
                </a:lnTo>
                <a:lnTo>
                  <a:pt x="11899" y="17301"/>
                </a:lnTo>
                <a:lnTo>
                  <a:pt x="11802" y="17520"/>
                </a:lnTo>
                <a:lnTo>
                  <a:pt x="11729" y="17714"/>
                </a:lnTo>
                <a:lnTo>
                  <a:pt x="11704" y="17836"/>
                </a:lnTo>
                <a:lnTo>
                  <a:pt x="11631" y="17933"/>
                </a:lnTo>
                <a:lnTo>
                  <a:pt x="11558" y="18006"/>
                </a:lnTo>
                <a:lnTo>
                  <a:pt x="11461" y="18104"/>
                </a:lnTo>
                <a:lnTo>
                  <a:pt x="11364" y="18152"/>
                </a:lnTo>
                <a:lnTo>
                  <a:pt x="11266" y="18201"/>
                </a:lnTo>
                <a:lnTo>
                  <a:pt x="11145" y="18225"/>
                </a:lnTo>
                <a:lnTo>
                  <a:pt x="11023" y="18225"/>
                </a:lnTo>
                <a:lnTo>
                  <a:pt x="10926" y="18201"/>
                </a:lnTo>
                <a:lnTo>
                  <a:pt x="10804" y="18177"/>
                </a:lnTo>
                <a:lnTo>
                  <a:pt x="10609" y="18079"/>
                </a:lnTo>
                <a:lnTo>
                  <a:pt x="10488" y="17982"/>
                </a:lnTo>
                <a:lnTo>
                  <a:pt x="10366" y="17860"/>
                </a:lnTo>
                <a:lnTo>
                  <a:pt x="10293" y="17739"/>
                </a:lnTo>
                <a:lnTo>
                  <a:pt x="10220" y="17593"/>
                </a:lnTo>
                <a:lnTo>
                  <a:pt x="10171" y="17447"/>
                </a:lnTo>
                <a:lnTo>
                  <a:pt x="10123" y="17301"/>
                </a:lnTo>
                <a:lnTo>
                  <a:pt x="10074" y="16960"/>
                </a:lnTo>
                <a:lnTo>
                  <a:pt x="10074" y="16595"/>
                </a:lnTo>
                <a:lnTo>
                  <a:pt x="10074" y="16254"/>
                </a:lnTo>
                <a:lnTo>
                  <a:pt x="10098" y="15646"/>
                </a:lnTo>
                <a:lnTo>
                  <a:pt x="10123" y="14916"/>
                </a:lnTo>
                <a:lnTo>
                  <a:pt x="10123" y="14186"/>
                </a:lnTo>
                <a:lnTo>
                  <a:pt x="10098" y="13456"/>
                </a:lnTo>
                <a:lnTo>
                  <a:pt x="10123" y="12726"/>
                </a:lnTo>
                <a:lnTo>
                  <a:pt x="10147" y="12069"/>
                </a:lnTo>
                <a:lnTo>
                  <a:pt x="10171" y="11364"/>
                </a:lnTo>
                <a:lnTo>
                  <a:pt x="10171" y="10999"/>
                </a:lnTo>
                <a:lnTo>
                  <a:pt x="10147" y="10658"/>
                </a:lnTo>
                <a:lnTo>
                  <a:pt x="10098" y="10317"/>
                </a:lnTo>
                <a:lnTo>
                  <a:pt x="10001" y="10001"/>
                </a:lnTo>
                <a:lnTo>
                  <a:pt x="10050" y="9928"/>
                </a:lnTo>
                <a:lnTo>
                  <a:pt x="10244" y="9831"/>
                </a:lnTo>
                <a:lnTo>
                  <a:pt x="10415" y="9709"/>
                </a:lnTo>
                <a:lnTo>
                  <a:pt x="10585" y="9587"/>
                </a:lnTo>
                <a:lnTo>
                  <a:pt x="10780" y="9490"/>
                </a:lnTo>
                <a:lnTo>
                  <a:pt x="11096" y="9368"/>
                </a:lnTo>
                <a:lnTo>
                  <a:pt x="11437" y="9271"/>
                </a:lnTo>
                <a:lnTo>
                  <a:pt x="11777" y="9247"/>
                </a:lnTo>
                <a:lnTo>
                  <a:pt x="12142" y="9222"/>
                </a:lnTo>
                <a:lnTo>
                  <a:pt x="12313" y="9247"/>
                </a:lnTo>
                <a:lnTo>
                  <a:pt x="12507" y="9271"/>
                </a:lnTo>
                <a:lnTo>
                  <a:pt x="12702" y="9320"/>
                </a:lnTo>
                <a:lnTo>
                  <a:pt x="12872" y="9393"/>
                </a:lnTo>
                <a:lnTo>
                  <a:pt x="13043" y="9466"/>
                </a:lnTo>
                <a:lnTo>
                  <a:pt x="13213" y="9563"/>
                </a:lnTo>
                <a:lnTo>
                  <a:pt x="13383" y="9660"/>
                </a:lnTo>
                <a:lnTo>
                  <a:pt x="13529" y="9782"/>
                </a:lnTo>
                <a:lnTo>
                  <a:pt x="13919" y="10147"/>
                </a:lnTo>
                <a:lnTo>
                  <a:pt x="14113" y="10293"/>
                </a:lnTo>
                <a:lnTo>
                  <a:pt x="14235" y="10342"/>
                </a:lnTo>
                <a:lnTo>
                  <a:pt x="14357" y="10390"/>
                </a:lnTo>
                <a:lnTo>
                  <a:pt x="14478" y="10415"/>
                </a:lnTo>
                <a:lnTo>
                  <a:pt x="14576" y="10366"/>
                </a:lnTo>
                <a:lnTo>
                  <a:pt x="14624" y="10293"/>
                </a:lnTo>
                <a:lnTo>
                  <a:pt x="14649" y="10196"/>
                </a:lnTo>
                <a:lnTo>
                  <a:pt x="14892" y="10001"/>
                </a:lnTo>
                <a:lnTo>
                  <a:pt x="15038" y="9904"/>
                </a:lnTo>
                <a:lnTo>
                  <a:pt x="15184" y="9806"/>
                </a:lnTo>
                <a:lnTo>
                  <a:pt x="15500" y="9660"/>
                </a:lnTo>
                <a:lnTo>
                  <a:pt x="15841" y="9539"/>
                </a:lnTo>
                <a:lnTo>
                  <a:pt x="16181" y="9466"/>
                </a:lnTo>
                <a:lnTo>
                  <a:pt x="16522" y="9417"/>
                </a:lnTo>
                <a:lnTo>
                  <a:pt x="16887" y="9393"/>
                </a:lnTo>
                <a:lnTo>
                  <a:pt x="17252" y="9417"/>
                </a:lnTo>
                <a:lnTo>
                  <a:pt x="17617" y="9490"/>
                </a:lnTo>
                <a:lnTo>
                  <a:pt x="17958" y="9612"/>
                </a:lnTo>
                <a:lnTo>
                  <a:pt x="18298" y="9782"/>
                </a:lnTo>
                <a:lnTo>
                  <a:pt x="18493" y="9928"/>
                </a:lnTo>
                <a:lnTo>
                  <a:pt x="18688" y="10098"/>
                </a:lnTo>
                <a:lnTo>
                  <a:pt x="18907" y="10293"/>
                </a:lnTo>
                <a:lnTo>
                  <a:pt x="19004" y="10366"/>
                </a:lnTo>
                <a:lnTo>
                  <a:pt x="19126" y="10415"/>
                </a:lnTo>
                <a:lnTo>
                  <a:pt x="19150" y="10536"/>
                </a:lnTo>
                <a:lnTo>
                  <a:pt x="19174" y="10634"/>
                </a:lnTo>
                <a:lnTo>
                  <a:pt x="19247" y="10682"/>
                </a:lnTo>
                <a:lnTo>
                  <a:pt x="19320" y="10707"/>
                </a:lnTo>
                <a:lnTo>
                  <a:pt x="19418" y="10707"/>
                </a:lnTo>
                <a:lnTo>
                  <a:pt x="19515" y="10682"/>
                </a:lnTo>
                <a:lnTo>
                  <a:pt x="19588" y="10634"/>
                </a:lnTo>
                <a:lnTo>
                  <a:pt x="19637" y="10561"/>
                </a:lnTo>
                <a:lnTo>
                  <a:pt x="19661" y="10463"/>
                </a:lnTo>
                <a:lnTo>
                  <a:pt x="19588" y="9977"/>
                </a:lnTo>
                <a:lnTo>
                  <a:pt x="19515" y="9490"/>
                </a:lnTo>
                <a:lnTo>
                  <a:pt x="19418" y="9028"/>
                </a:lnTo>
                <a:lnTo>
                  <a:pt x="19320" y="8541"/>
                </a:lnTo>
                <a:lnTo>
                  <a:pt x="19199" y="8055"/>
                </a:lnTo>
                <a:lnTo>
                  <a:pt x="19053" y="7592"/>
                </a:lnTo>
                <a:lnTo>
                  <a:pt x="18882" y="7106"/>
                </a:lnTo>
                <a:lnTo>
                  <a:pt x="18712" y="6668"/>
                </a:lnTo>
                <a:lnTo>
                  <a:pt x="18493" y="6205"/>
                </a:lnTo>
                <a:lnTo>
                  <a:pt x="18274" y="5767"/>
                </a:lnTo>
                <a:lnTo>
                  <a:pt x="18031" y="5354"/>
                </a:lnTo>
                <a:lnTo>
                  <a:pt x="17763" y="4940"/>
                </a:lnTo>
                <a:lnTo>
                  <a:pt x="17447" y="4575"/>
                </a:lnTo>
                <a:lnTo>
                  <a:pt x="17130" y="4210"/>
                </a:lnTo>
                <a:lnTo>
                  <a:pt x="16790" y="3869"/>
                </a:lnTo>
                <a:lnTo>
                  <a:pt x="16400" y="3529"/>
                </a:lnTo>
                <a:lnTo>
                  <a:pt x="15987" y="3212"/>
                </a:lnTo>
                <a:lnTo>
                  <a:pt x="15865" y="3139"/>
                </a:lnTo>
                <a:lnTo>
                  <a:pt x="15281" y="2774"/>
                </a:lnTo>
                <a:lnTo>
                  <a:pt x="14673" y="2409"/>
                </a:lnTo>
                <a:lnTo>
                  <a:pt x="14065" y="2093"/>
                </a:lnTo>
                <a:lnTo>
                  <a:pt x="13456" y="1777"/>
                </a:lnTo>
                <a:lnTo>
                  <a:pt x="13043" y="1582"/>
                </a:lnTo>
                <a:lnTo>
                  <a:pt x="12629" y="1436"/>
                </a:lnTo>
                <a:lnTo>
                  <a:pt x="12580" y="1387"/>
                </a:lnTo>
                <a:lnTo>
                  <a:pt x="12532" y="1363"/>
                </a:lnTo>
                <a:lnTo>
                  <a:pt x="12483" y="1363"/>
                </a:lnTo>
                <a:lnTo>
                  <a:pt x="11899" y="1217"/>
                </a:lnTo>
                <a:lnTo>
                  <a:pt x="11315" y="1095"/>
                </a:lnTo>
                <a:lnTo>
                  <a:pt x="10707" y="1022"/>
                </a:lnTo>
                <a:lnTo>
                  <a:pt x="10074" y="998"/>
                </a:lnTo>
                <a:lnTo>
                  <a:pt x="10025" y="657"/>
                </a:lnTo>
                <a:lnTo>
                  <a:pt x="10050" y="438"/>
                </a:lnTo>
                <a:lnTo>
                  <a:pt x="10098" y="219"/>
                </a:lnTo>
                <a:lnTo>
                  <a:pt x="10098" y="146"/>
                </a:lnTo>
                <a:lnTo>
                  <a:pt x="10074" y="98"/>
                </a:lnTo>
                <a:lnTo>
                  <a:pt x="10050" y="49"/>
                </a:lnTo>
                <a:lnTo>
                  <a:pt x="10001" y="25"/>
                </a:lnTo>
                <a:lnTo>
                  <a:pt x="99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7"/>
          <p:cNvSpPr/>
          <p:nvPr/>
        </p:nvSpPr>
        <p:spPr>
          <a:xfrm>
            <a:off x="843362" y="1708466"/>
            <a:ext cx="363152" cy="257690"/>
          </a:xfrm>
          <a:custGeom>
            <a:avLst/>
            <a:gdLst/>
            <a:ahLst/>
            <a:cxnLst/>
            <a:rect l="l" t="t" r="r" b="b"/>
            <a:pathLst>
              <a:path w="19273" h="13676" extrusionOk="0">
                <a:moveTo>
                  <a:pt x="5354" y="536"/>
                </a:moveTo>
                <a:lnTo>
                  <a:pt x="6717" y="560"/>
                </a:lnTo>
                <a:lnTo>
                  <a:pt x="8079" y="633"/>
                </a:lnTo>
                <a:lnTo>
                  <a:pt x="10805" y="779"/>
                </a:lnTo>
                <a:lnTo>
                  <a:pt x="12143" y="804"/>
                </a:lnTo>
                <a:lnTo>
                  <a:pt x="13481" y="804"/>
                </a:lnTo>
                <a:lnTo>
                  <a:pt x="14795" y="779"/>
                </a:lnTo>
                <a:lnTo>
                  <a:pt x="16133" y="706"/>
                </a:lnTo>
                <a:lnTo>
                  <a:pt x="16571" y="706"/>
                </a:lnTo>
                <a:lnTo>
                  <a:pt x="16985" y="731"/>
                </a:lnTo>
                <a:lnTo>
                  <a:pt x="17861" y="804"/>
                </a:lnTo>
                <a:lnTo>
                  <a:pt x="18275" y="828"/>
                </a:lnTo>
                <a:lnTo>
                  <a:pt x="18494" y="852"/>
                </a:lnTo>
                <a:lnTo>
                  <a:pt x="18713" y="828"/>
                </a:lnTo>
                <a:lnTo>
                  <a:pt x="18713" y="828"/>
                </a:lnTo>
                <a:lnTo>
                  <a:pt x="18664" y="1096"/>
                </a:lnTo>
                <a:lnTo>
                  <a:pt x="18640" y="1363"/>
                </a:lnTo>
                <a:lnTo>
                  <a:pt x="18615" y="1534"/>
                </a:lnTo>
                <a:lnTo>
                  <a:pt x="18421" y="1461"/>
                </a:lnTo>
                <a:lnTo>
                  <a:pt x="18226" y="1363"/>
                </a:lnTo>
                <a:lnTo>
                  <a:pt x="17788" y="1144"/>
                </a:lnTo>
                <a:lnTo>
                  <a:pt x="17545" y="1047"/>
                </a:lnTo>
                <a:lnTo>
                  <a:pt x="17447" y="1023"/>
                </a:lnTo>
                <a:lnTo>
                  <a:pt x="17326" y="998"/>
                </a:lnTo>
                <a:lnTo>
                  <a:pt x="17277" y="1023"/>
                </a:lnTo>
                <a:lnTo>
                  <a:pt x="17253" y="1047"/>
                </a:lnTo>
                <a:lnTo>
                  <a:pt x="17228" y="1096"/>
                </a:lnTo>
                <a:lnTo>
                  <a:pt x="17253" y="1144"/>
                </a:lnTo>
                <a:lnTo>
                  <a:pt x="17326" y="1242"/>
                </a:lnTo>
                <a:lnTo>
                  <a:pt x="17399" y="1339"/>
                </a:lnTo>
                <a:lnTo>
                  <a:pt x="17642" y="1509"/>
                </a:lnTo>
                <a:lnTo>
                  <a:pt x="17885" y="1655"/>
                </a:lnTo>
                <a:lnTo>
                  <a:pt x="18104" y="1777"/>
                </a:lnTo>
                <a:lnTo>
                  <a:pt x="18445" y="1947"/>
                </a:lnTo>
                <a:lnTo>
                  <a:pt x="18153" y="2191"/>
                </a:lnTo>
                <a:lnTo>
                  <a:pt x="17788" y="2045"/>
                </a:lnTo>
                <a:lnTo>
                  <a:pt x="17423" y="1874"/>
                </a:lnTo>
                <a:lnTo>
                  <a:pt x="17107" y="1728"/>
                </a:lnTo>
                <a:lnTo>
                  <a:pt x="16912" y="1680"/>
                </a:lnTo>
                <a:lnTo>
                  <a:pt x="16742" y="1655"/>
                </a:lnTo>
                <a:lnTo>
                  <a:pt x="16669" y="1704"/>
                </a:lnTo>
                <a:lnTo>
                  <a:pt x="16620" y="1753"/>
                </a:lnTo>
                <a:lnTo>
                  <a:pt x="16620" y="1826"/>
                </a:lnTo>
                <a:lnTo>
                  <a:pt x="16693" y="1899"/>
                </a:lnTo>
                <a:lnTo>
                  <a:pt x="16985" y="2093"/>
                </a:lnTo>
                <a:lnTo>
                  <a:pt x="17301" y="2264"/>
                </a:lnTo>
                <a:lnTo>
                  <a:pt x="17520" y="2361"/>
                </a:lnTo>
                <a:lnTo>
                  <a:pt x="17739" y="2458"/>
                </a:lnTo>
                <a:lnTo>
                  <a:pt x="17618" y="2531"/>
                </a:lnTo>
                <a:lnTo>
                  <a:pt x="17545" y="2580"/>
                </a:lnTo>
                <a:lnTo>
                  <a:pt x="17253" y="2507"/>
                </a:lnTo>
                <a:lnTo>
                  <a:pt x="16961" y="2434"/>
                </a:lnTo>
                <a:lnTo>
                  <a:pt x="16450" y="2288"/>
                </a:lnTo>
                <a:lnTo>
                  <a:pt x="16182" y="2215"/>
                </a:lnTo>
                <a:lnTo>
                  <a:pt x="15890" y="2215"/>
                </a:lnTo>
                <a:lnTo>
                  <a:pt x="15866" y="2239"/>
                </a:lnTo>
                <a:lnTo>
                  <a:pt x="15866" y="2264"/>
                </a:lnTo>
                <a:lnTo>
                  <a:pt x="15866" y="2312"/>
                </a:lnTo>
                <a:lnTo>
                  <a:pt x="16060" y="2458"/>
                </a:lnTo>
                <a:lnTo>
                  <a:pt x="16279" y="2556"/>
                </a:lnTo>
                <a:lnTo>
                  <a:pt x="16498" y="2653"/>
                </a:lnTo>
                <a:lnTo>
                  <a:pt x="16742" y="2750"/>
                </a:lnTo>
                <a:lnTo>
                  <a:pt x="17034" y="2847"/>
                </a:lnTo>
                <a:lnTo>
                  <a:pt x="16717" y="3042"/>
                </a:lnTo>
                <a:lnTo>
                  <a:pt x="16425" y="3212"/>
                </a:lnTo>
                <a:lnTo>
                  <a:pt x="16109" y="3139"/>
                </a:lnTo>
                <a:lnTo>
                  <a:pt x="15793" y="3042"/>
                </a:lnTo>
                <a:lnTo>
                  <a:pt x="15647" y="2969"/>
                </a:lnTo>
                <a:lnTo>
                  <a:pt x="15501" y="2896"/>
                </a:lnTo>
                <a:lnTo>
                  <a:pt x="15330" y="2823"/>
                </a:lnTo>
                <a:lnTo>
                  <a:pt x="15184" y="2799"/>
                </a:lnTo>
                <a:lnTo>
                  <a:pt x="15136" y="2823"/>
                </a:lnTo>
                <a:lnTo>
                  <a:pt x="15136" y="2872"/>
                </a:lnTo>
                <a:lnTo>
                  <a:pt x="15160" y="2945"/>
                </a:lnTo>
                <a:lnTo>
                  <a:pt x="15209" y="2993"/>
                </a:lnTo>
                <a:lnTo>
                  <a:pt x="15306" y="3115"/>
                </a:lnTo>
                <a:lnTo>
                  <a:pt x="15452" y="3212"/>
                </a:lnTo>
                <a:lnTo>
                  <a:pt x="15598" y="3310"/>
                </a:lnTo>
                <a:lnTo>
                  <a:pt x="15793" y="3407"/>
                </a:lnTo>
                <a:lnTo>
                  <a:pt x="16012" y="3480"/>
                </a:lnTo>
                <a:lnTo>
                  <a:pt x="15720" y="3699"/>
                </a:lnTo>
                <a:lnTo>
                  <a:pt x="15379" y="3504"/>
                </a:lnTo>
                <a:lnTo>
                  <a:pt x="15014" y="3334"/>
                </a:lnTo>
                <a:lnTo>
                  <a:pt x="14819" y="3237"/>
                </a:lnTo>
                <a:lnTo>
                  <a:pt x="14625" y="3188"/>
                </a:lnTo>
                <a:lnTo>
                  <a:pt x="14552" y="3188"/>
                </a:lnTo>
                <a:lnTo>
                  <a:pt x="14479" y="3212"/>
                </a:lnTo>
                <a:lnTo>
                  <a:pt x="14357" y="3261"/>
                </a:lnTo>
                <a:lnTo>
                  <a:pt x="14333" y="3285"/>
                </a:lnTo>
                <a:lnTo>
                  <a:pt x="14333" y="3310"/>
                </a:lnTo>
                <a:lnTo>
                  <a:pt x="14454" y="3383"/>
                </a:lnTo>
                <a:lnTo>
                  <a:pt x="14552" y="3456"/>
                </a:lnTo>
                <a:lnTo>
                  <a:pt x="14990" y="3723"/>
                </a:lnTo>
                <a:lnTo>
                  <a:pt x="15379" y="3942"/>
                </a:lnTo>
                <a:lnTo>
                  <a:pt x="15038" y="4234"/>
                </a:lnTo>
                <a:lnTo>
                  <a:pt x="14698" y="4137"/>
                </a:lnTo>
                <a:lnTo>
                  <a:pt x="14357" y="3991"/>
                </a:lnTo>
                <a:lnTo>
                  <a:pt x="14138" y="3894"/>
                </a:lnTo>
                <a:lnTo>
                  <a:pt x="13943" y="3748"/>
                </a:lnTo>
                <a:lnTo>
                  <a:pt x="13554" y="3456"/>
                </a:lnTo>
                <a:lnTo>
                  <a:pt x="13530" y="3456"/>
                </a:lnTo>
                <a:lnTo>
                  <a:pt x="13505" y="3480"/>
                </a:lnTo>
                <a:lnTo>
                  <a:pt x="13530" y="3602"/>
                </a:lnTo>
                <a:lnTo>
                  <a:pt x="13554" y="3723"/>
                </a:lnTo>
                <a:lnTo>
                  <a:pt x="13627" y="3821"/>
                </a:lnTo>
                <a:lnTo>
                  <a:pt x="13724" y="3918"/>
                </a:lnTo>
                <a:lnTo>
                  <a:pt x="13919" y="4088"/>
                </a:lnTo>
                <a:lnTo>
                  <a:pt x="14114" y="4210"/>
                </a:lnTo>
                <a:lnTo>
                  <a:pt x="14381" y="4356"/>
                </a:lnTo>
                <a:lnTo>
                  <a:pt x="14698" y="4502"/>
                </a:lnTo>
                <a:lnTo>
                  <a:pt x="14479" y="4672"/>
                </a:lnTo>
                <a:lnTo>
                  <a:pt x="14357" y="4624"/>
                </a:lnTo>
                <a:lnTo>
                  <a:pt x="14041" y="4526"/>
                </a:lnTo>
                <a:lnTo>
                  <a:pt x="13749" y="4380"/>
                </a:lnTo>
                <a:lnTo>
                  <a:pt x="13505" y="4259"/>
                </a:lnTo>
                <a:lnTo>
                  <a:pt x="13262" y="4161"/>
                </a:lnTo>
                <a:lnTo>
                  <a:pt x="13019" y="4088"/>
                </a:lnTo>
                <a:lnTo>
                  <a:pt x="12897" y="4064"/>
                </a:lnTo>
                <a:lnTo>
                  <a:pt x="12751" y="4064"/>
                </a:lnTo>
                <a:lnTo>
                  <a:pt x="12727" y="4088"/>
                </a:lnTo>
                <a:lnTo>
                  <a:pt x="12702" y="4113"/>
                </a:lnTo>
                <a:lnTo>
                  <a:pt x="12702" y="4137"/>
                </a:lnTo>
                <a:lnTo>
                  <a:pt x="12727" y="4161"/>
                </a:lnTo>
                <a:lnTo>
                  <a:pt x="13213" y="4478"/>
                </a:lnTo>
                <a:lnTo>
                  <a:pt x="13724" y="4794"/>
                </a:lnTo>
                <a:lnTo>
                  <a:pt x="13919" y="4891"/>
                </a:lnTo>
                <a:lnTo>
                  <a:pt x="14138" y="4964"/>
                </a:lnTo>
                <a:lnTo>
                  <a:pt x="13797" y="5256"/>
                </a:lnTo>
                <a:lnTo>
                  <a:pt x="13554" y="5451"/>
                </a:lnTo>
                <a:lnTo>
                  <a:pt x="13530" y="5402"/>
                </a:lnTo>
                <a:lnTo>
                  <a:pt x="13481" y="5354"/>
                </a:lnTo>
                <a:lnTo>
                  <a:pt x="13067" y="5135"/>
                </a:lnTo>
                <a:lnTo>
                  <a:pt x="12678" y="4891"/>
                </a:lnTo>
                <a:lnTo>
                  <a:pt x="12508" y="4794"/>
                </a:lnTo>
                <a:lnTo>
                  <a:pt x="12337" y="4697"/>
                </a:lnTo>
                <a:lnTo>
                  <a:pt x="12167" y="4624"/>
                </a:lnTo>
                <a:lnTo>
                  <a:pt x="11972" y="4575"/>
                </a:lnTo>
                <a:lnTo>
                  <a:pt x="11948" y="4599"/>
                </a:lnTo>
                <a:lnTo>
                  <a:pt x="11924" y="4624"/>
                </a:lnTo>
                <a:lnTo>
                  <a:pt x="11899" y="4648"/>
                </a:lnTo>
                <a:lnTo>
                  <a:pt x="11924" y="4672"/>
                </a:lnTo>
                <a:lnTo>
                  <a:pt x="12045" y="4843"/>
                </a:lnTo>
                <a:lnTo>
                  <a:pt x="12191" y="4989"/>
                </a:lnTo>
                <a:lnTo>
                  <a:pt x="12532" y="5256"/>
                </a:lnTo>
                <a:lnTo>
                  <a:pt x="12897" y="5500"/>
                </a:lnTo>
                <a:lnTo>
                  <a:pt x="13262" y="5670"/>
                </a:lnTo>
                <a:lnTo>
                  <a:pt x="12921" y="5962"/>
                </a:lnTo>
                <a:lnTo>
                  <a:pt x="12824" y="5840"/>
                </a:lnTo>
                <a:lnTo>
                  <a:pt x="12678" y="5743"/>
                </a:lnTo>
                <a:lnTo>
                  <a:pt x="12362" y="5573"/>
                </a:lnTo>
                <a:lnTo>
                  <a:pt x="11948" y="5329"/>
                </a:lnTo>
                <a:lnTo>
                  <a:pt x="11705" y="5232"/>
                </a:lnTo>
                <a:lnTo>
                  <a:pt x="11486" y="5135"/>
                </a:lnTo>
                <a:lnTo>
                  <a:pt x="11388" y="5135"/>
                </a:lnTo>
                <a:lnTo>
                  <a:pt x="11340" y="5183"/>
                </a:lnTo>
                <a:lnTo>
                  <a:pt x="11291" y="5281"/>
                </a:lnTo>
                <a:lnTo>
                  <a:pt x="11291" y="5305"/>
                </a:lnTo>
                <a:lnTo>
                  <a:pt x="11315" y="5354"/>
                </a:lnTo>
                <a:lnTo>
                  <a:pt x="11388" y="5451"/>
                </a:lnTo>
                <a:lnTo>
                  <a:pt x="11461" y="5524"/>
                </a:lnTo>
                <a:lnTo>
                  <a:pt x="11632" y="5646"/>
                </a:lnTo>
                <a:lnTo>
                  <a:pt x="11997" y="5865"/>
                </a:lnTo>
                <a:lnTo>
                  <a:pt x="12459" y="6132"/>
                </a:lnTo>
                <a:lnTo>
                  <a:pt x="12605" y="6230"/>
                </a:lnTo>
                <a:lnTo>
                  <a:pt x="12313" y="6473"/>
                </a:lnTo>
                <a:lnTo>
                  <a:pt x="12289" y="6400"/>
                </a:lnTo>
                <a:lnTo>
                  <a:pt x="12264" y="6351"/>
                </a:lnTo>
                <a:lnTo>
                  <a:pt x="12216" y="6327"/>
                </a:lnTo>
                <a:lnTo>
                  <a:pt x="11997" y="6230"/>
                </a:lnTo>
                <a:lnTo>
                  <a:pt x="11802" y="6157"/>
                </a:lnTo>
                <a:lnTo>
                  <a:pt x="11364" y="6011"/>
                </a:lnTo>
                <a:lnTo>
                  <a:pt x="10853" y="5840"/>
                </a:lnTo>
                <a:lnTo>
                  <a:pt x="10659" y="5792"/>
                </a:lnTo>
                <a:lnTo>
                  <a:pt x="10561" y="5767"/>
                </a:lnTo>
                <a:lnTo>
                  <a:pt x="10488" y="5743"/>
                </a:lnTo>
                <a:lnTo>
                  <a:pt x="10440" y="5743"/>
                </a:lnTo>
                <a:lnTo>
                  <a:pt x="10440" y="5767"/>
                </a:lnTo>
                <a:lnTo>
                  <a:pt x="10440" y="5792"/>
                </a:lnTo>
                <a:lnTo>
                  <a:pt x="10537" y="5962"/>
                </a:lnTo>
                <a:lnTo>
                  <a:pt x="10659" y="6084"/>
                </a:lnTo>
                <a:lnTo>
                  <a:pt x="10805" y="6205"/>
                </a:lnTo>
                <a:lnTo>
                  <a:pt x="10999" y="6278"/>
                </a:lnTo>
                <a:lnTo>
                  <a:pt x="11510" y="6473"/>
                </a:lnTo>
                <a:lnTo>
                  <a:pt x="12021" y="6668"/>
                </a:lnTo>
                <a:lnTo>
                  <a:pt x="12070" y="6692"/>
                </a:lnTo>
                <a:lnTo>
                  <a:pt x="11510" y="7130"/>
                </a:lnTo>
                <a:lnTo>
                  <a:pt x="11461" y="7106"/>
                </a:lnTo>
                <a:lnTo>
                  <a:pt x="11291" y="6984"/>
                </a:lnTo>
                <a:lnTo>
                  <a:pt x="11072" y="6911"/>
                </a:lnTo>
                <a:lnTo>
                  <a:pt x="10853" y="6814"/>
                </a:lnTo>
                <a:lnTo>
                  <a:pt x="10659" y="6741"/>
                </a:lnTo>
                <a:lnTo>
                  <a:pt x="10221" y="6497"/>
                </a:lnTo>
                <a:lnTo>
                  <a:pt x="10002" y="6376"/>
                </a:lnTo>
                <a:lnTo>
                  <a:pt x="9783" y="6278"/>
                </a:lnTo>
                <a:lnTo>
                  <a:pt x="9710" y="6278"/>
                </a:lnTo>
                <a:lnTo>
                  <a:pt x="9637" y="6327"/>
                </a:lnTo>
                <a:lnTo>
                  <a:pt x="9612" y="6400"/>
                </a:lnTo>
                <a:lnTo>
                  <a:pt x="9637" y="6473"/>
                </a:lnTo>
                <a:lnTo>
                  <a:pt x="9710" y="6570"/>
                </a:lnTo>
                <a:lnTo>
                  <a:pt x="9783" y="6668"/>
                </a:lnTo>
                <a:lnTo>
                  <a:pt x="9977" y="6838"/>
                </a:lnTo>
                <a:lnTo>
                  <a:pt x="10221" y="6984"/>
                </a:lnTo>
                <a:lnTo>
                  <a:pt x="10440" y="7106"/>
                </a:lnTo>
                <a:lnTo>
                  <a:pt x="10756" y="7276"/>
                </a:lnTo>
                <a:lnTo>
                  <a:pt x="10950" y="7373"/>
                </a:lnTo>
                <a:lnTo>
                  <a:pt x="11121" y="7422"/>
                </a:lnTo>
                <a:lnTo>
                  <a:pt x="10780" y="7665"/>
                </a:lnTo>
                <a:lnTo>
                  <a:pt x="10561" y="7544"/>
                </a:lnTo>
                <a:lnTo>
                  <a:pt x="10342" y="7422"/>
                </a:lnTo>
                <a:lnTo>
                  <a:pt x="10099" y="7325"/>
                </a:lnTo>
                <a:lnTo>
                  <a:pt x="9880" y="7227"/>
                </a:lnTo>
                <a:lnTo>
                  <a:pt x="9369" y="6911"/>
                </a:lnTo>
                <a:lnTo>
                  <a:pt x="9296" y="6887"/>
                </a:lnTo>
                <a:lnTo>
                  <a:pt x="9199" y="6862"/>
                </a:lnTo>
                <a:lnTo>
                  <a:pt x="9077" y="6814"/>
                </a:lnTo>
                <a:lnTo>
                  <a:pt x="9028" y="6814"/>
                </a:lnTo>
                <a:lnTo>
                  <a:pt x="9028" y="6838"/>
                </a:lnTo>
                <a:lnTo>
                  <a:pt x="9028" y="6960"/>
                </a:lnTo>
                <a:lnTo>
                  <a:pt x="9053" y="7057"/>
                </a:lnTo>
                <a:lnTo>
                  <a:pt x="9101" y="7154"/>
                </a:lnTo>
                <a:lnTo>
                  <a:pt x="9174" y="7227"/>
                </a:lnTo>
                <a:lnTo>
                  <a:pt x="9345" y="7373"/>
                </a:lnTo>
                <a:lnTo>
                  <a:pt x="9539" y="7495"/>
                </a:lnTo>
                <a:lnTo>
                  <a:pt x="9904" y="7714"/>
                </a:lnTo>
                <a:lnTo>
                  <a:pt x="10123" y="7836"/>
                </a:lnTo>
                <a:lnTo>
                  <a:pt x="10342" y="7933"/>
                </a:lnTo>
                <a:lnTo>
                  <a:pt x="10050" y="8103"/>
                </a:lnTo>
                <a:lnTo>
                  <a:pt x="10002" y="8030"/>
                </a:lnTo>
                <a:lnTo>
                  <a:pt x="9904" y="7982"/>
                </a:lnTo>
                <a:lnTo>
                  <a:pt x="9564" y="7884"/>
                </a:lnTo>
                <a:lnTo>
                  <a:pt x="9223" y="7763"/>
                </a:lnTo>
                <a:lnTo>
                  <a:pt x="8882" y="7617"/>
                </a:lnTo>
                <a:lnTo>
                  <a:pt x="8566" y="7471"/>
                </a:lnTo>
                <a:lnTo>
                  <a:pt x="8250" y="7300"/>
                </a:lnTo>
                <a:lnTo>
                  <a:pt x="7933" y="7130"/>
                </a:lnTo>
                <a:lnTo>
                  <a:pt x="7349" y="6716"/>
                </a:lnTo>
                <a:lnTo>
                  <a:pt x="6765" y="6303"/>
                </a:lnTo>
                <a:lnTo>
                  <a:pt x="6206" y="5865"/>
                </a:lnTo>
                <a:lnTo>
                  <a:pt x="5086" y="4940"/>
                </a:lnTo>
                <a:lnTo>
                  <a:pt x="4527" y="4502"/>
                </a:lnTo>
                <a:lnTo>
                  <a:pt x="3943" y="4064"/>
                </a:lnTo>
                <a:lnTo>
                  <a:pt x="3359" y="3650"/>
                </a:lnTo>
                <a:lnTo>
                  <a:pt x="2751" y="3237"/>
                </a:lnTo>
                <a:lnTo>
                  <a:pt x="1510" y="2458"/>
                </a:lnTo>
                <a:lnTo>
                  <a:pt x="1072" y="2142"/>
                </a:lnTo>
                <a:lnTo>
                  <a:pt x="853" y="1996"/>
                </a:lnTo>
                <a:lnTo>
                  <a:pt x="609" y="1850"/>
                </a:lnTo>
                <a:lnTo>
                  <a:pt x="609" y="1412"/>
                </a:lnTo>
                <a:lnTo>
                  <a:pt x="585" y="998"/>
                </a:lnTo>
                <a:lnTo>
                  <a:pt x="561" y="779"/>
                </a:lnTo>
                <a:lnTo>
                  <a:pt x="585" y="585"/>
                </a:lnTo>
                <a:lnTo>
                  <a:pt x="780" y="560"/>
                </a:lnTo>
                <a:lnTo>
                  <a:pt x="974" y="536"/>
                </a:lnTo>
                <a:lnTo>
                  <a:pt x="1364" y="560"/>
                </a:lnTo>
                <a:lnTo>
                  <a:pt x="2580" y="560"/>
                </a:lnTo>
                <a:lnTo>
                  <a:pt x="3967" y="536"/>
                </a:lnTo>
                <a:close/>
                <a:moveTo>
                  <a:pt x="609" y="2312"/>
                </a:moveTo>
                <a:lnTo>
                  <a:pt x="804" y="2507"/>
                </a:lnTo>
                <a:lnTo>
                  <a:pt x="1023" y="2677"/>
                </a:lnTo>
                <a:lnTo>
                  <a:pt x="1461" y="2993"/>
                </a:lnTo>
                <a:lnTo>
                  <a:pt x="2361" y="3577"/>
                </a:lnTo>
                <a:lnTo>
                  <a:pt x="3042" y="4040"/>
                </a:lnTo>
                <a:lnTo>
                  <a:pt x="3699" y="4526"/>
                </a:lnTo>
                <a:lnTo>
                  <a:pt x="4332" y="5013"/>
                </a:lnTo>
                <a:lnTo>
                  <a:pt x="4965" y="5524"/>
                </a:lnTo>
                <a:lnTo>
                  <a:pt x="6011" y="6376"/>
                </a:lnTo>
                <a:lnTo>
                  <a:pt x="6546" y="6814"/>
                </a:lnTo>
                <a:lnTo>
                  <a:pt x="7106" y="7203"/>
                </a:lnTo>
                <a:lnTo>
                  <a:pt x="7690" y="7592"/>
                </a:lnTo>
                <a:lnTo>
                  <a:pt x="8274" y="7933"/>
                </a:lnTo>
                <a:lnTo>
                  <a:pt x="8590" y="8079"/>
                </a:lnTo>
                <a:lnTo>
                  <a:pt x="8907" y="8225"/>
                </a:lnTo>
                <a:lnTo>
                  <a:pt x="9223" y="8347"/>
                </a:lnTo>
                <a:lnTo>
                  <a:pt x="9539" y="8444"/>
                </a:lnTo>
                <a:lnTo>
                  <a:pt x="9515" y="8493"/>
                </a:lnTo>
                <a:lnTo>
                  <a:pt x="9491" y="8541"/>
                </a:lnTo>
                <a:lnTo>
                  <a:pt x="9515" y="8639"/>
                </a:lnTo>
                <a:lnTo>
                  <a:pt x="9539" y="8663"/>
                </a:lnTo>
                <a:lnTo>
                  <a:pt x="9564" y="8687"/>
                </a:lnTo>
                <a:lnTo>
                  <a:pt x="9612" y="8712"/>
                </a:lnTo>
                <a:lnTo>
                  <a:pt x="9661" y="8712"/>
                </a:lnTo>
                <a:lnTo>
                  <a:pt x="9880" y="8639"/>
                </a:lnTo>
                <a:lnTo>
                  <a:pt x="10099" y="8541"/>
                </a:lnTo>
                <a:lnTo>
                  <a:pt x="10537" y="8322"/>
                </a:lnTo>
                <a:lnTo>
                  <a:pt x="10950" y="8079"/>
                </a:lnTo>
                <a:lnTo>
                  <a:pt x="11340" y="7836"/>
                </a:lnTo>
                <a:lnTo>
                  <a:pt x="11656" y="7617"/>
                </a:lnTo>
                <a:lnTo>
                  <a:pt x="11972" y="7373"/>
                </a:lnTo>
                <a:lnTo>
                  <a:pt x="12605" y="6862"/>
                </a:lnTo>
                <a:lnTo>
                  <a:pt x="13213" y="6327"/>
                </a:lnTo>
                <a:lnTo>
                  <a:pt x="13846" y="5816"/>
                </a:lnTo>
                <a:lnTo>
                  <a:pt x="15257" y="4672"/>
                </a:lnTo>
                <a:lnTo>
                  <a:pt x="15987" y="4113"/>
                </a:lnTo>
                <a:lnTo>
                  <a:pt x="16352" y="3845"/>
                </a:lnTo>
                <a:lnTo>
                  <a:pt x="16742" y="3602"/>
                </a:lnTo>
                <a:lnTo>
                  <a:pt x="17180" y="3358"/>
                </a:lnTo>
                <a:lnTo>
                  <a:pt x="17666" y="3115"/>
                </a:lnTo>
                <a:lnTo>
                  <a:pt x="18153" y="2847"/>
                </a:lnTo>
                <a:lnTo>
                  <a:pt x="18372" y="2701"/>
                </a:lnTo>
                <a:lnTo>
                  <a:pt x="18591" y="2556"/>
                </a:lnTo>
                <a:lnTo>
                  <a:pt x="18591" y="3018"/>
                </a:lnTo>
                <a:lnTo>
                  <a:pt x="18664" y="4721"/>
                </a:lnTo>
                <a:lnTo>
                  <a:pt x="18688" y="5573"/>
                </a:lnTo>
                <a:lnTo>
                  <a:pt x="18713" y="6424"/>
                </a:lnTo>
                <a:lnTo>
                  <a:pt x="18688" y="8347"/>
                </a:lnTo>
                <a:lnTo>
                  <a:pt x="18640" y="10269"/>
                </a:lnTo>
                <a:lnTo>
                  <a:pt x="18591" y="12191"/>
                </a:lnTo>
                <a:lnTo>
                  <a:pt x="18567" y="12532"/>
                </a:lnTo>
                <a:lnTo>
                  <a:pt x="18469" y="12386"/>
                </a:lnTo>
                <a:lnTo>
                  <a:pt x="18348" y="12240"/>
                </a:lnTo>
                <a:lnTo>
                  <a:pt x="18104" y="11996"/>
                </a:lnTo>
                <a:lnTo>
                  <a:pt x="17812" y="11704"/>
                </a:lnTo>
                <a:lnTo>
                  <a:pt x="17496" y="11412"/>
                </a:lnTo>
                <a:lnTo>
                  <a:pt x="16863" y="10853"/>
                </a:lnTo>
                <a:lnTo>
                  <a:pt x="16206" y="10366"/>
                </a:lnTo>
                <a:lnTo>
                  <a:pt x="15549" y="9904"/>
                </a:lnTo>
                <a:lnTo>
                  <a:pt x="15136" y="9612"/>
                </a:lnTo>
                <a:lnTo>
                  <a:pt x="14722" y="9320"/>
                </a:lnTo>
                <a:lnTo>
                  <a:pt x="14503" y="9198"/>
                </a:lnTo>
                <a:lnTo>
                  <a:pt x="14260" y="9077"/>
                </a:lnTo>
                <a:lnTo>
                  <a:pt x="14041" y="8955"/>
                </a:lnTo>
                <a:lnTo>
                  <a:pt x="13797" y="8882"/>
                </a:lnTo>
                <a:lnTo>
                  <a:pt x="13724" y="8882"/>
                </a:lnTo>
                <a:lnTo>
                  <a:pt x="13676" y="8931"/>
                </a:lnTo>
                <a:lnTo>
                  <a:pt x="13676" y="8979"/>
                </a:lnTo>
                <a:lnTo>
                  <a:pt x="13700" y="9052"/>
                </a:lnTo>
                <a:lnTo>
                  <a:pt x="13846" y="9223"/>
                </a:lnTo>
                <a:lnTo>
                  <a:pt x="13992" y="9369"/>
                </a:lnTo>
                <a:lnTo>
                  <a:pt x="14333" y="9612"/>
                </a:lnTo>
                <a:lnTo>
                  <a:pt x="15038" y="10099"/>
                </a:lnTo>
                <a:lnTo>
                  <a:pt x="15720" y="10610"/>
                </a:lnTo>
                <a:lnTo>
                  <a:pt x="16401" y="11120"/>
                </a:lnTo>
                <a:lnTo>
                  <a:pt x="16985" y="11631"/>
                </a:lnTo>
                <a:lnTo>
                  <a:pt x="17545" y="12167"/>
                </a:lnTo>
                <a:lnTo>
                  <a:pt x="17837" y="12459"/>
                </a:lnTo>
                <a:lnTo>
                  <a:pt x="18104" y="12775"/>
                </a:lnTo>
                <a:lnTo>
                  <a:pt x="18202" y="12945"/>
                </a:lnTo>
                <a:lnTo>
                  <a:pt x="17934" y="12970"/>
                </a:lnTo>
                <a:lnTo>
                  <a:pt x="17642" y="12994"/>
                </a:lnTo>
                <a:lnTo>
                  <a:pt x="17082" y="12970"/>
                </a:lnTo>
                <a:lnTo>
                  <a:pt x="16182" y="12945"/>
                </a:lnTo>
                <a:lnTo>
                  <a:pt x="15282" y="12945"/>
                </a:lnTo>
                <a:lnTo>
                  <a:pt x="13968" y="12970"/>
                </a:lnTo>
                <a:lnTo>
                  <a:pt x="12654" y="13018"/>
                </a:lnTo>
                <a:lnTo>
                  <a:pt x="10026" y="13116"/>
                </a:lnTo>
                <a:lnTo>
                  <a:pt x="8761" y="13140"/>
                </a:lnTo>
                <a:lnTo>
                  <a:pt x="7520" y="13116"/>
                </a:lnTo>
                <a:lnTo>
                  <a:pt x="6254" y="13091"/>
                </a:lnTo>
                <a:lnTo>
                  <a:pt x="5013" y="13018"/>
                </a:lnTo>
                <a:lnTo>
                  <a:pt x="3772" y="12970"/>
                </a:lnTo>
                <a:lnTo>
                  <a:pt x="2556" y="12945"/>
                </a:lnTo>
                <a:lnTo>
                  <a:pt x="2118" y="12945"/>
                </a:lnTo>
                <a:lnTo>
                  <a:pt x="1680" y="12970"/>
                </a:lnTo>
                <a:lnTo>
                  <a:pt x="1242" y="13018"/>
                </a:lnTo>
                <a:lnTo>
                  <a:pt x="1023" y="13043"/>
                </a:lnTo>
                <a:lnTo>
                  <a:pt x="804" y="13091"/>
                </a:lnTo>
                <a:lnTo>
                  <a:pt x="804" y="13067"/>
                </a:lnTo>
                <a:lnTo>
                  <a:pt x="999" y="12921"/>
                </a:lnTo>
                <a:lnTo>
                  <a:pt x="1193" y="12775"/>
                </a:lnTo>
                <a:lnTo>
                  <a:pt x="1558" y="12410"/>
                </a:lnTo>
                <a:lnTo>
                  <a:pt x="2167" y="11826"/>
                </a:lnTo>
                <a:lnTo>
                  <a:pt x="2799" y="11291"/>
                </a:lnTo>
                <a:lnTo>
                  <a:pt x="3432" y="10755"/>
                </a:lnTo>
                <a:lnTo>
                  <a:pt x="4064" y="10245"/>
                </a:lnTo>
                <a:lnTo>
                  <a:pt x="4721" y="9734"/>
                </a:lnTo>
                <a:lnTo>
                  <a:pt x="5354" y="9223"/>
                </a:lnTo>
                <a:lnTo>
                  <a:pt x="5403" y="9125"/>
                </a:lnTo>
                <a:lnTo>
                  <a:pt x="5427" y="9028"/>
                </a:lnTo>
                <a:lnTo>
                  <a:pt x="5403" y="8955"/>
                </a:lnTo>
                <a:lnTo>
                  <a:pt x="5354" y="8858"/>
                </a:lnTo>
                <a:lnTo>
                  <a:pt x="5281" y="8809"/>
                </a:lnTo>
                <a:lnTo>
                  <a:pt x="5184" y="8785"/>
                </a:lnTo>
                <a:lnTo>
                  <a:pt x="5086" y="8785"/>
                </a:lnTo>
                <a:lnTo>
                  <a:pt x="4965" y="8833"/>
                </a:lnTo>
                <a:lnTo>
                  <a:pt x="3772" y="9807"/>
                </a:lnTo>
                <a:lnTo>
                  <a:pt x="2580" y="10804"/>
                </a:lnTo>
                <a:lnTo>
                  <a:pt x="1948" y="11388"/>
                </a:lnTo>
                <a:lnTo>
                  <a:pt x="1339" y="11972"/>
                </a:lnTo>
                <a:lnTo>
                  <a:pt x="1047" y="12264"/>
                </a:lnTo>
                <a:lnTo>
                  <a:pt x="901" y="12434"/>
                </a:lnTo>
                <a:lnTo>
                  <a:pt x="780" y="12580"/>
                </a:lnTo>
                <a:lnTo>
                  <a:pt x="780" y="12045"/>
                </a:lnTo>
                <a:lnTo>
                  <a:pt x="804" y="11510"/>
                </a:lnTo>
                <a:lnTo>
                  <a:pt x="804" y="11072"/>
                </a:lnTo>
                <a:lnTo>
                  <a:pt x="780" y="10634"/>
                </a:lnTo>
                <a:lnTo>
                  <a:pt x="731" y="9782"/>
                </a:lnTo>
                <a:lnTo>
                  <a:pt x="634" y="7933"/>
                </a:lnTo>
                <a:lnTo>
                  <a:pt x="536" y="6108"/>
                </a:lnTo>
                <a:lnTo>
                  <a:pt x="512" y="5232"/>
                </a:lnTo>
                <a:lnTo>
                  <a:pt x="512" y="4332"/>
                </a:lnTo>
                <a:lnTo>
                  <a:pt x="561" y="3456"/>
                </a:lnTo>
                <a:lnTo>
                  <a:pt x="585" y="2580"/>
                </a:lnTo>
                <a:lnTo>
                  <a:pt x="609" y="2312"/>
                </a:lnTo>
                <a:close/>
                <a:moveTo>
                  <a:pt x="3042" y="1"/>
                </a:moveTo>
                <a:lnTo>
                  <a:pt x="1656" y="49"/>
                </a:lnTo>
                <a:lnTo>
                  <a:pt x="1364" y="49"/>
                </a:lnTo>
                <a:lnTo>
                  <a:pt x="1047" y="74"/>
                </a:lnTo>
                <a:lnTo>
                  <a:pt x="877" y="74"/>
                </a:lnTo>
                <a:lnTo>
                  <a:pt x="731" y="122"/>
                </a:lnTo>
                <a:lnTo>
                  <a:pt x="585" y="171"/>
                </a:lnTo>
                <a:lnTo>
                  <a:pt x="463" y="220"/>
                </a:lnTo>
                <a:lnTo>
                  <a:pt x="390" y="244"/>
                </a:lnTo>
                <a:lnTo>
                  <a:pt x="317" y="293"/>
                </a:lnTo>
                <a:lnTo>
                  <a:pt x="244" y="366"/>
                </a:lnTo>
                <a:lnTo>
                  <a:pt x="196" y="463"/>
                </a:lnTo>
                <a:lnTo>
                  <a:pt x="147" y="658"/>
                </a:lnTo>
                <a:lnTo>
                  <a:pt x="123" y="901"/>
                </a:lnTo>
                <a:lnTo>
                  <a:pt x="123" y="1144"/>
                </a:lnTo>
                <a:lnTo>
                  <a:pt x="147" y="1631"/>
                </a:lnTo>
                <a:lnTo>
                  <a:pt x="147" y="1850"/>
                </a:lnTo>
                <a:lnTo>
                  <a:pt x="147" y="2045"/>
                </a:lnTo>
                <a:lnTo>
                  <a:pt x="25" y="3894"/>
                </a:lnTo>
                <a:lnTo>
                  <a:pt x="1" y="4794"/>
                </a:lnTo>
                <a:lnTo>
                  <a:pt x="1" y="5719"/>
                </a:lnTo>
                <a:lnTo>
                  <a:pt x="25" y="6668"/>
                </a:lnTo>
                <a:lnTo>
                  <a:pt x="74" y="7641"/>
                </a:lnTo>
                <a:lnTo>
                  <a:pt x="171" y="9588"/>
                </a:lnTo>
                <a:lnTo>
                  <a:pt x="220" y="10537"/>
                </a:lnTo>
                <a:lnTo>
                  <a:pt x="269" y="11510"/>
                </a:lnTo>
                <a:lnTo>
                  <a:pt x="244" y="11948"/>
                </a:lnTo>
                <a:lnTo>
                  <a:pt x="244" y="12361"/>
                </a:lnTo>
                <a:lnTo>
                  <a:pt x="220" y="12775"/>
                </a:lnTo>
                <a:lnTo>
                  <a:pt x="269" y="13213"/>
                </a:lnTo>
                <a:lnTo>
                  <a:pt x="269" y="13310"/>
                </a:lnTo>
                <a:lnTo>
                  <a:pt x="317" y="13359"/>
                </a:lnTo>
                <a:lnTo>
                  <a:pt x="366" y="13432"/>
                </a:lnTo>
                <a:lnTo>
                  <a:pt x="415" y="13456"/>
                </a:lnTo>
                <a:lnTo>
                  <a:pt x="463" y="13505"/>
                </a:lnTo>
                <a:lnTo>
                  <a:pt x="536" y="13529"/>
                </a:lnTo>
                <a:lnTo>
                  <a:pt x="828" y="13554"/>
                </a:lnTo>
                <a:lnTo>
                  <a:pt x="1120" y="13554"/>
                </a:lnTo>
                <a:lnTo>
                  <a:pt x="1704" y="13529"/>
                </a:lnTo>
                <a:lnTo>
                  <a:pt x="2313" y="13481"/>
                </a:lnTo>
                <a:lnTo>
                  <a:pt x="2897" y="13481"/>
                </a:lnTo>
                <a:lnTo>
                  <a:pt x="4137" y="13505"/>
                </a:lnTo>
                <a:lnTo>
                  <a:pt x="5354" y="13578"/>
                </a:lnTo>
                <a:lnTo>
                  <a:pt x="6619" y="13651"/>
                </a:lnTo>
                <a:lnTo>
                  <a:pt x="7885" y="13675"/>
                </a:lnTo>
                <a:lnTo>
                  <a:pt x="9150" y="13675"/>
                </a:lnTo>
                <a:lnTo>
                  <a:pt x="10391" y="13651"/>
                </a:lnTo>
                <a:lnTo>
                  <a:pt x="15574" y="13481"/>
                </a:lnTo>
                <a:lnTo>
                  <a:pt x="15963" y="13481"/>
                </a:lnTo>
                <a:lnTo>
                  <a:pt x="16352" y="13505"/>
                </a:lnTo>
                <a:lnTo>
                  <a:pt x="17155" y="13578"/>
                </a:lnTo>
                <a:lnTo>
                  <a:pt x="17569" y="13578"/>
                </a:lnTo>
                <a:lnTo>
                  <a:pt x="17958" y="13554"/>
                </a:lnTo>
                <a:lnTo>
                  <a:pt x="18348" y="13505"/>
                </a:lnTo>
                <a:lnTo>
                  <a:pt x="18542" y="13456"/>
                </a:lnTo>
                <a:lnTo>
                  <a:pt x="18713" y="13383"/>
                </a:lnTo>
                <a:lnTo>
                  <a:pt x="18786" y="13408"/>
                </a:lnTo>
                <a:lnTo>
                  <a:pt x="18883" y="13408"/>
                </a:lnTo>
                <a:lnTo>
                  <a:pt x="18956" y="13359"/>
                </a:lnTo>
                <a:lnTo>
                  <a:pt x="19029" y="13262"/>
                </a:lnTo>
                <a:lnTo>
                  <a:pt x="19102" y="13164"/>
                </a:lnTo>
                <a:lnTo>
                  <a:pt x="19126" y="13043"/>
                </a:lnTo>
                <a:lnTo>
                  <a:pt x="19175" y="12872"/>
                </a:lnTo>
                <a:lnTo>
                  <a:pt x="19199" y="12532"/>
                </a:lnTo>
                <a:lnTo>
                  <a:pt x="19223" y="12191"/>
                </a:lnTo>
                <a:lnTo>
                  <a:pt x="19199" y="11850"/>
                </a:lnTo>
                <a:lnTo>
                  <a:pt x="19199" y="11412"/>
                </a:lnTo>
                <a:lnTo>
                  <a:pt x="19248" y="9417"/>
                </a:lnTo>
                <a:lnTo>
                  <a:pt x="19272" y="7398"/>
                </a:lnTo>
                <a:lnTo>
                  <a:pt x="19272" y="5548"/>
                </a:lnTo>
                <a:lnTo>
                  <a:pt x="19199" y="3699"/>
                </a:lnTo>
                <a:lnTo>
                  <a:pt x="19150" y="2872"/>
                </a:lnTo>
                <a:lnTo>
                  <a:pt x="19150" y="2020"/>
                </a:lnTo>
                <a:lnTo>
                  <a:pt x="19199" y="1972"/>
                </a:lnTo>
                <a:lnTo>
                  <a:pt x="19223" y="1874"/>
                </a:lnTo>
                <a:lnTo>
                  <a:pt x="19223" y="1777"/>
                </a:lnTo>
                <a:lnTo>
                  <a:pt x="19199" y="1753"/>
                </a:lnTo>
                <a:lnTo>
                  <a:pt x="19150" y="1728"/>
                </a:lnTo>
                <a:lnTo>
                  <a:pt x="19199" y="1193"/>
                </a:lnTo>
                <a:lnTo>
                  <a:pt x="19199" y="925"/>
                </a:lnTo>
                <a:lnTo>
                  <a:pt x="19199" y="658"/>
                </a:lnTo>
                <a:lnTo>
                  <a:pt x="19248" y="560"/>
                </a:lnTo>
                <a:lnTo>
                  <a:pt x="19272" y="487"/>
                </a:lnTo>
                <a:lnTo>
                  <a:pt x="19248" y="390"/>
                </a:lnTo>
                <a:lnTo>
                  <a:pt x="19199" y="317"/>
                </a:lnTo>
                <a:lnTo>
                  <a:pt x="19126" y="244"/>
                </a:lnTo>
                <a:lnTo>
                  <a:pt x="19053" y="195"/>
                </a:lnTo>
                <a:lnTo>
                  <a:pt x="18956" y="195"/>
                </a:lnTo>
                <a:lnTo>
                  <a:pt x="18834" y="220"/>
                </a:lnTo>
                <a:lnTo>
                  <a:pt x="18688" y="268"/>
                </a:lnTo>
                <a:lnTo>
                  <a:pt x="18542" y="293"/>
                </a:lnTo>
                <a:lnTo>
                  <a:pt x="18348" y="293"/>
                </a:lnTo>
                <a:lnTo>
                  <a:pt x="18177" y="268"/>
                </a:lnTo>
                <a:lnTo>
                  <a:pt x="17496" y="195"/>
                </a:lnTo>
                <a:lnTo>
                  <a:pt x="17009" y="171"/>
                </a:lnTo>
                <a:lnTo>
                  <a:pt x="16547" y="147"/>
                </a:lnTo>
                <a:lnTo>
                  <a:pt x="16085" y="171"/>
                </a:lnTo>
                <a:lnTo>
                  <a:pt x="15598" y="171"/>
                </a:lnTo>
                <a:lnTo>
                  <a:pt x="14211" y="244"/>
                </a:lnTo>
                <a:lnTo>
                  <a:pt x="12824" y="268"/>
                </a:lnTo>
                <a:lnTo>
                  <a:pt x="11437" y="244"/>
                </a:lnTo>
                <a:lnTo>
                  <a:pt x="10050" y="171"/>
                </a:lnTo>
                <a:lnTo>
                  <a:pt x="7252" y="49"/>
                </a:lnTo>
                <a:lnTo>
                  <a:pt x="58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7"/>
          <p:cNvSpPr/>
          <p:nvPr/>
        </p:nvSpPr>
        <p:spPr>
          <a:xfrm>
            <a:off x="1351802" y="1659873"/>
            <a:ext cx="360382" cy="348925"/>
          </a:xfrm>
          <a:custGeom>
            <a:avLst/>
            <a:gdLst/>
            <a:ahLst/>
            <a:cxnLst/>
            <a:rect l="l" t="t" r="r" b="b"/>
            <a:pathLst>
              <a:path w="19126" h="18518" extrusionOk="0">
                <a:moveTo>
                  <a:pt x="10098" y="2409"/>
                </a:moveTo>
                <a:lnTo>
                  <a:pt x="10512" y="2701"/>
                </a:lnTo>
                <a:lnTo>
                  <a:pt x="10074" y="2969"/>
                </a:lnTo>
                <a:lnTo>
                  <a:pt x="9636" y="3285"/>
                </a:lnTo>
                <a:lnTo>
                  <a:pt x="9198" y="3602"/>
                </a:lnTo>
                <a:lnTo>
                  <a:pt x="8760" y="3918"/>
                </a:lnTo>
                <a:lnTo>
                  <a:pt x="8517" y="4040"/>
                </a:lnTo>
                <a:lnTo>
                  <a:pt x="8249" y="4234"/>
                </a:lnTo>
                <a:lnTo>
                  <a:pt x="7981" y="4429"/>
                </a:lnTo>
                <a:lnTo>
                  <a:pt x="7884" y="4551"/>
                </a:lnTo>
                <a:lnTo>
                  <a:pt x="7811" y="4672"/>
                </a:lnTo>
                <a:lnTo>
                  <a:pt x="7349" y="4672"/>
                </a:lnTo>
                <a:lnTo>
                  <a:pt x="6814" y="4697"/>
                </a:lnTo>
                <a:lnTo>
                  <a:pt x="7081" y="4526"/>
                </a:lnTo>
                <a:lnTo>
                  <a:pt x="7641" y="4161"/>
                </a:lnTo>
                <a:lnTo>
                  <a:pt x="8200" y="3796"/>
                </a:lnTo>
                <a:lnTo>
                  <a:pt x="8784" y="3480"/>
                </a:lnTo>
                <a:lnTo>
                  <a:pt x="9320" y="3115"/>
                </a:lnTo>
                <a:lnTo>
                  <a:pt x="9539" y="2969"/>
                </a:lnTo>
                <a:lnTo>
                  <a:pt x="9758" y="2823"/>
                </a:lnTo>
                <a:lnTo>
                  <a:pt x="9952" y="2628"/>
                </a:lnTo>
                <a:lnTo>
                  <a:pt x="10025" y="2531"/>
                </a:lnTo>
                <a:lnTo>
                  <a:pt x="10074" y="2409"/>
                </a:lnTo>
                <a:close/>
                <a:moveTo>
                  <a:pt x="10804" y="2847"/>
                </a:moveTo>
                <a:lnTo>
                  <a:pt x="11193" y="3115"/>
                </a:lnTo>
                <a:lnTo>
                  <a:pt x="10974" y="3237"/>
                </a:lnTo>
                <a:lnTo>
                  <a:pt x="10755" y="3407"/>
                </a:lnTo>
                <a:lnTo>
                  <a:pt x="10561" y="3577"/>
                </a:lnTo>
                <a:lnTo>
                  <a:pt x="10366" y="3723"/>
                </a:lnTo>
                <a:lnTo>
                  <a:pt x="9709" y="4161"/>
                </a:lnTo>
                <a:lnTo>
                  <a:pt x="9368" y="4429"/>
                </a:lnTo>
                <a:lnTo>
                  <a:pt x="9222" y="4551"/>
                </a:lnTo>
                <a:lnTo>
                  <a:pt x="9101" y="4721"/>
                </a:lnTo>
                <a:lnTo>
                  <a:pt x="8176" y="4672"/>
                </a:lnTo>
                <a:lnTo>
                  <a:pt x="8322" y="4551"/>
                </a:lnTo>
                <a:lnTo>
                  <a:pt x="8663" y="4332"/>
                </a:lnTo>
                <a:lnTo>
                  <a:pt x="9028" y="4113"/>
                </a:lnTo>
                <a:lnTo>
                  <a:pt x="9466" y="3821"/>
                </a:lnTo>
                <a:lnTo>
                  <a:pt x="9879" y="3529"/>
                </a:lnTo>
                <a:lnTo>
                  <a:pt x="10317" y="3212"/>
                </a:lnTo>
                <a:lnTo>
                  <a:pt x="10731" y="2920"/>
                </a:lnTo>
                <a:lnTo>
                  <a:pt x="10804" y="2847"/>
                </a:lnTo>
                <a:close/>
                <a:moveTo>
                  <a:pt x="9490" y="1850"/>
                </a:moveTo>
                <a:lnTo>
                  <a:pt x="9685" y="2069"/>
                </a:lnTo>
                <a:lnTo>
                  <a:pt x="9904" y="2263"/>
                </a:lnTo>
                <a:lnTo>
                  <a:pt x="9709" y="2385"/>
                </a:lnTo>
                <a:lnTo>
                  <a:pt x="9514" y="2507"/>
                </a:lnTo>
                <a:lnTo>
                  <a:pt x="9149" y="2799"/>
                </a:lnTo>
                <a:lnTo>
                  <a:pt x="8590" y="3164"/>
                </a:lnTo>
                <a:lnTo>
                  <a:pt x="8006" y="3480"/>
                </a:lnTo>
                <a:lnTo>
                  <a:pt x="7519" y="3796"/>
                </a:lnTo>
                <a:lnTo>
                  <a:pt x="7033" y="4113"/>
                </a:lnTo>
                <a:lnTo>
                  <a:pt x="6595" y="4405"/>
                </a:lnTo>
                <a:lnTo>
                  <a:pt x="6400" y="4551"/>
                </a:lnTo>
                <a:lnTo>
                  <a:pt x="6205" y="4745"/>
                </a:lnTo>
                <a:lnTo>
                  <a:pt x="5792" y="4770"/>
                </a:lnTo>
                <a:lnTo>
                  <a:pt x="6059" y="4551"/>
                </a:lnTo>
                <a:lnTo>
                  <a:pt x="6327" y="4307"/>
                </a:lnTo>
                <a:lnTo>
                  <a:pt x="6838" y="3845"/>
                </a:lnTo>
                <a:lnTo>
                  <a:pt x="7495" y="3334"/>
                </a:lnTo>
                <a:lnTo>
                  <a:pt x="7811" y="3091"/>
                </a:lnTo>
                <a:lnTo>
                  <a:pt x="8152" y="2847"/>
                </a:lnTo>
                <a:lnTo>
                  <a:pt x="8492" y="2604"/>
                </a:lnTo>
                <a:lnTo>
                  <a:pt x="8809" y="2336"/>
                </a:lnTo>
                <a:lnTo>
                  <a:pt x="9149" y="2069"/>
                </a:lnTo>
                <a:lnTo>
                  <a:pt x="9490" y="1850"/>
                </a:lnTo>
                <a:close/>
                <a:moveTo>
                  <a:pt x="12775" y="4307"/>
                </a:moveTo>
                <a:lnTo>
                  <a:pt x="13359" y="4697"/>
                </a:lnTo>
                <a:lnTo>
                  <a:pt x="13116" y="4697"/>
                </a:lnTo>
                <a:lnTo>
                  <a:pt x="12045" y="4794"/>
                </a:lnTo>
                <a:lnTo>
                  <a:pt x="12410" y="4551"/>
                </a:lnTo>
                <a:lnTo>
                  <a:pt x="12580" y="4429"/>
                </a:lnTo>
                <a:lnTo>
                  <a:pt x="12775" y="4307"/>
                </a:lnTo>
                <a:close/>
                <a:moveTo>
                  <a:pt x="11510" y="3358"/>
                </a:moveTo>
                <a:lnTo>
                  <a:pt x="11923" y="3699"/>
                </a:lnTo>
                <a:lnTo>
                  <a:pt x="11826" y="3699"/>
                </a:lnTo>
                <a:lnTo>
                  <a:pt x="11729" y="3723"/>
                </a:lnTo>
                <a:lnTo>
                  <a:pt x="11558" y="3845"/>
                </a:lnTo>
                <a:lnTo>
                  <a:pt x="11388" y="3967"/>
                </a:lnTo>
                <a:lnTo>
                  <a:pt x="11242" y="4113"/>
                </a:lnTo>
                <a:lnTo>
                  <a:pt x="10877" y="4453"/>
                </a:lnTo>
                <a:lnTo>
                  <a:pt x="10682" y="4624"/>
                </a:lnTo>
                <a:lnTo>
                  <a:pt x="10536" y="4818"/>
                </a:lnTo>
                <a:lnTo>
                  <a:pt x="9587" y="4745"/>
                </a:lnTo>
                <a:lnTo>
                  <a:pt x="9831" y="4575"/>
                </a:lnTo>
                <a:lnTo>
                  <a:pt x="10074" y="4380"/>
                </a:lnTo>
                <a:lnTo>
                  <a:pt x="10317" y="4210"/>
                </a:lnTo>
                <a:lnTo>
                  <a:pt x="10561" y="4040"/>
                </a:lnTo>
                <a:lnTo>
                  <a:pt x="11047" y="3723"/>
                </a:lnTo>
                <a:lnTo>
                  <a:pt x="11510" y="3358"/>
                </a:lnTo>
                <a:close/>
                <a:moveTo>
                  <a:pt x="12021" y="3772"/>
                </a:moveTo>
                <a:lnTo>
                  <a:pt x="12532" y="4137"/>
                </a:lnTo>
                <a:lnTo>
                  <a:pt x="12313" y="4307"/>
                </a:lnTo>
                <a:lnTo>
                  <a:pt x="12021" y="4551"/>
                </a:lnTo>
                <a:lnTo>
                  <a:pt x="11899" y="4672"/>
                </a:lnTo>
                <a:lnTo>
                  <a:pt x="11777" y="4818"/>
                </a:lnTo>
                <a:lnTo>
                  <a:pt x="11412" y="4843"/>
                </a:lnTo>
                <a:lnTo>
                  <a:pt x="11072" y="4843"/>
                </a:lnTo>
                <a:lnTo>
                  <a:pt x="10828" y="4818"/>
                </a:lnTo>
                <a:lnTo>
                  <a:pt x="11072" y="4648"/>
                </a:lnTo>
                <a:lnTo>
                  <a:pt x="11315" y="4453"/>
                </a:lnTo>
                <a:lnTo>
                  <a:pt x="11534" y="4259"/>
                </a:lnTo>
                <a:lnTo>
                  <a:pt x="11777" y="4064"/>
                </a:lnTo>
                <a:lnTo>
                  <a:pt x="11923" y="3967"/>
                </a:lnTo>
                <a:lnTo>
                  <a:pt x="11996" y="3894"/>
                </a:lnTo>
                <a:lnTo>
                  <a:pt x="12021" y="3821"/>
                </a:lnTo>
                <a:lnTo>
                  <a:pt x="12021" y="3772"/>
                </a:lnTo>
                <a:close/>
                <a:moveTo>
                  <a:pt x="15038" y="6156"/>
                </a:moveTo>
                <a:lnTo>
                  <a:pt x="15281" y="6327"/>
                </a:lnTo>
                <a:lnTo>
                  <a:pt x="15525" y="6473"/>
                </a:lnTo>
                <a:lnTo>
                  <a:pt x="15354" y="6594"/>
                </a:lnTo>
                <a:lnTo>
                  <a:pt x="15184" y="6740"/>
                </a:lnTo>
                <a:lnTo>
                  <a:pt x="15062" y="6862"/>
                </a:lnTo>
                <a:lnTo>
                  <a:pt x="15038" y="6156"/>
                </a:lnTo>
                <a:close/>
                <a:moveTo>
                  <a:pt x="9782" y="511"/>
                </a:moveTo>
                <a:lnTo>
                  <a:pt x="10244" y="925"/>
                </a:lnTo>
                <a:lnTo>
                  <a:pt x="10512" y="1144"/>
                </a:lnTo>
                <a:lnTo>
                  <a:pt x="10804" y="1363"/>
                </a:lnTo>
                <a:lnTo>
                  <a:pt x="11364" y="1777"/>
                </a:lnTo>
                <a:lnTo>
                  <a:pt x="12021" y="2239"/>
                </a:lnTo>
                <a:lnTo>
                  <a:pt x="12629" y="2726"/>
                </a:lnTo>
                <a:lnTo>
                  <a:pt x="13237" y="3237"/>
                </a:lnTo>
                <a:lnTo>
                  <a:pt x="13846" y="3723"/>
                </a:lnTo>
                <a:lnTo>
                  <a:pt x="15111" y="4672"/>
                </a:lnTo>
                <a:lnTo>
                  <a:pt x="15744" y="5135"/>
                </a:lnTo>
                <a:lnTo>
                  <a:pt x="16352" y="5621"/>
                </a:lnTo>
                <a:lnTo>
                  <a:pt x="16838" y="5986"/>
                </a:lnTo>
                <a:lnTo>
                  <a:pt x="17325" y="6302"/>
                </a:lnTo>
                <a:lnTo>
                  <a:pt x="17836" y="6619"/>
                </a:lnTo>
                <a:lnTo>
                  <a:pt x="18347" y="6886"/>
                </a:lnTo>
                <a:lnTo>
                  <a:pt x="18274" y="6959"/>
                </a:lnTo>
                <a:lnTo>
                  <a:pt x="18104" y="7105"/>
                </a:lnTo>
                <a:lnTo>
                  <a:pt x="17909" y="7203"/>
                </a:lnTo>
                <a:lnTo>
                  <a:pt x="17617" y="7373"/>
                </a:lnTo>
                <a:lnTo>
                  <a:pt x="17568" y="7300"/>
                </a:lnTo>
                <a:lnTo>
                  <a:pt x="17520" y="7276"/>
                </a:lnTo>
                <a:lnTo>
                  <a:pt x="17471" y="7251"/>
                </a:lnTo>
                <a:lnTo>
                  <a:pt x="17276" y="7178"/>
                </a:lnTo>
                <a:lnTo>
                  <a:pt x="17106" y="7081"/>
                </a:lnTo>
                <a:lnTo>
                  <a:pt x="16936" y="6959"/>
                </a:lnTo>
                <a:lnTo>
                  <a:pt x="16790" y="6838"/>
                </a:lnTo>
                <a:lnTo>
                  <a:pt x="16473" y="6570"/>
                </a:lnTo>
                <a:lnTo>
                  <a:pt x="16303" y="6473"/>
                </a:lnTo>
                <a:lnTo>
                  <a:pt x="16133" y="6375"/>
                </a:lnTo>
                <a:lnTo>
                  <a:pt x="15865" y="6229"/>
                </a:lnTo>
                <a:lnTo>
                  <a:pt x="15598" y="6059"/>
                </a:lnTo>
                <a:lnTo>
                  <a:pt x="15306" y="5889"/>
                </a:lnTo>
                <a:lnTo>
                  <a:pt x="15160" y="5816"/>
                </a:lnTo>
                <a:lnTo>
                  <a:pt x="15038" y="5767"/>
                </a:lnTo>
                <a:lnTo>
                  <a:pt x="15014" y="5426"/>
                </a:lnTo>
                <a:lnTo>
                  <a:pt x="14989" y="5256"/>
                </a:lnTo>
                <a:lnTo>
                  <a:pt x="14916" y="5110"/>
                </a:lnTo>
                <a:lnTo>
                  <a:pt x="14916" y="5037"/>
                </a:lnTo>
                <a:lnTo>
                  <a:pt x="14892" y="4964"/>
                </a:lnTo>
                <a:lnTo>
                  <a:pt x="14868" y="4916"/>
                </a:lnTo>
                <a:lnTo>
                  <a:pt x="14795" y="4867"/>
                </a:lnTo>
                <a:lnTo>
                  <a:pt x="14624" y="4770"/>
                </a:lnTo>
                <a:lnTo>
                  <a:pt x="14430" y="4721"/>
                </a:lnTo>
                <a:lnTo>
                  <a:pt x="14235" y="4697"/>
                </a:lnTo>
                <a:lnTo>
                  <a:pt x="14040" y="4672"/>
                </a:lnTo>
                <a:lnTo>
                  <a:pt x="12751" y="3796"/>
                </a:lnTo>
                <a:lnTo>
                  <a:pt x="12118" y="3334"/>
                </a:lnTo>
                <a:lnTo>
                  <a:pt x="11485" y="2872"/>
                </a:lnTo>
                <a:lnTo>
                  <a:pt x="11242" y="2701"/>
                </a:lnTo>
                <a:lnTo>
                  <a:pt x="10974" y="2531"/>
                </a:lnTo>
                <a:lnTo>
                  <a:pt x="10463" y="2239"/>
                </a:lnTo>
                <a:lnTo>
                  <a:pt x="10269" y="2093"/>
                </a:lnTo>
                <a:lnTo>
                  <a:pt x="10098" y="1947"/>
                </a:lnTo>
                <a:lnTo>
                  <a:pt x="9928" y="1801"/>
                </a:lnTo>
                <a:lnTo>
                  <a:pt x="9758" y="1655"/>
                </a:lnTo>
                <a:lnTo>
                  <a:pt x="9733" y="1558"/>
                </a:lnTo>
                <a:lnTo>
                  <a:pt x="9685" y="1485"/>
                </a:lnTo>
                <a:lnTo>
                  <a:pt x="9587" y="1436"/>
                </a:lnTo>
                <a:lnTo>
                  <a:pt x="9539" y="1436"/>
                </a:lnTo>
                <a:lnTo>
                  <a:pt x="9466" y="1460"/>
                </a:lnTo>
                <a:lnTo>
                  <a:pt x="9271" y="1558"/>
                </a:lnTo>
                <a:lnTo>
                  <a:pt x="9101" y="1655"/>
                </a:lnTo>
                <a:lnTo>
                  <a:pt x="8784" y="1923"/>
                </a:lnTo>
                <a:lnTo>
                  <a:pt x="8444" y="2190"/>
                </a:lnTo>
                <a:lnTo>
                  <a:pt x="8127" y="2434"/>
                </a:lnTo>
                <a:lnTo>
                  <a:pt x="7738" y="2677"/>
                </a:lnTo>
                <a:lnTo>
                  <a:pt x="7373" y="2969"/>
                </a:lnTo>
                <a:lnTo>
                  <a:pt x="6668" y="3529"/>
                </a:lnTo>
                <a:lnTo>
                  <a:pt x="5913" y="4137"/>
                </a:lnTo>
                <a:lnTo>
                  <a:pt x="5524" y="4453"/>
                </a:lnTo>
                <a:lnTo>
                  <a:pt x="5183" y="4794"/>
                </a:lnTo>
                <a:lnTo>
                  <a:pt x="5183" y="4818"/>
                </a:lnTo>
                <a:lnTo>
                  <a:pt x="4624" y="4867"/>
                </a:lnTo>
                <a:lnTo>
                  <a:pt x="4234" y="4891"/>
                </a:lnTo>
                <a:lnTo>
                  <a:pt x="4015" y="4940"/>
                </a:lnTo>
                <a:lnTo>
                  <a:pt x="3942" y="4989"/>
                </a:lnTo>
                <a:lnTo>
                  <a:pt x="3869" y="5062"/>
                </a:lnTo>
                <a:lnTo>
                  <a:pt x="3796" y="5037"/>
                </a:lnTo>
                <a:lnTo>
                  <a:pt x="3723" y="5062"/>
                </a:lnTo>
                <a:lnTo>
                  <a:pt x="3675" y="5110"/>
                </a:lnTo>
                <a:lnTo>
                  <a:pt x="3650" y="5183"/>
                </a:lnTo>
                <a:lnTo>
                  <a:pt x="3602" y="5402"/>
                </a:lnTo>
                <a:lnTo>
                  <a:pt x="3602" y="5621"/>
                </a:lnTo>
                <a:lnTo>
                  <a:pt x="3480" y="5645"/>
                </a:lnTo>
                <a:lnTo>
                  <a:pt x="3358" y="5694"/>
                </a:lnTo>
                <a:lnTo>
                  <a:pt x="3237" y="5767"/>
                </a:lnTo>
                <a:lnTo>
                  <a:pt x="3115" y="5864"/>
                </a:lnTo>
                <a:lnTo>
                  <a:pt x="2920" y="6035"/>
                </a:lnTo>
                <a:lnTo>
                  <a:pt x="2726" y="6229"/>
                </a:lnTo>
                <a:lnTo>
                  <a:pt x="2166" y="6765"/>
                </a:lnTo>
                <a:lnTo>
                  <a:pt x="1874" y="7008"/>
                </a:lnTo>
                <a:lnTo>
                  <a:pt x="1582" y="7227"/>
                </a:lnTo>
                <a:lnTo>
                  <a:pt x="1509" y="7300"/>
                </a:lnTo>
                <a:lnTo>
                  <a:pt x="1241" y="7203"/>
                </a:lnTo>
                <a:lnTo>
                  <a:pt x="998" y="7130"/>
                </a:lnTo>
                <a:lnTo>
                  <a:pt x="779" y="7008"/>
                </a:lnTo>
                <a:lnTo>
                  <a:pt x="584" y="6838"/>
                </a:lnTo>
                <a:lnTo>
                  <a:pt x="901" y="6667"/>
                </a:lnTo>
                <a:lnTo>
                  <a:pt x="1217" y="6473"/>
                </a:lnTo>
                <a:lnTo>
                  <a:pt x="1825" y="6035"/>
                </a:lnTo>
                <a:lnTo>
                  <a:pt x="3018" y="5135"/>
                </a:lnTo>
                <a:lnTo>
                  <a:pt x="4307" y="4161"/>
                </a:lnTo>
                <a:lnTo>
                  <a:pt x="5646" y="3164"/>
                </a:lnTo>
                <a:lnTo>
                  <a:pt x="6814" y="2361"/>
                </a:lnTo>
                <a:lnTo>
                  <a:pt x="7981" y="1558"/>
                </a:lnTo>
                <a:lnTo>
                  <a:pt x="8395" y="1266"/>
                </a:lnTo>
                <a:lnTo>
                  <a:pt x="8833" y="949"/>
                </a:lnTo>
                <a:lnTo>
                  <a:pt x="9076" y="828"/>
                </a:lnTo>
                <a:lnTo>
                  <a:pt x="9295" y="706"/>
                </a:lnTo>
                <a:lnTo>
                  <a:pt x="9539" y="584"/>
                </a:lnTo>
                <a:lnTo>
                  <a:pt x="9782" y="511"/>
                </a:lnTo>
                <a:close/>
                <a:moveTo>
                  <a:pt x="3577" y="6132"/>
                </a:moveTo>
                <a:lnTo>
                  <a:pt x="3577" y="6497"/>
                </a:lnTo>
                <a:lnTo>
                  <a:pt x="3383" y="6643"/>
                </a:lnTo>
                <a:lnTo>
                  <a:pt x="3188" y="6813"/>
                </a:lnTo>
                <a:lnTo>
                  <a:pt x="2847" y="7130"/>
                </a:lnTo>
                <a:lnTo>
                  <a:pt x="2531" y="7397"/>
                </a:lnTo>
                <a:lnTo>
                  <a:pt x="2385" y="7543"/>
                </a:lnTo>
                <a:lnTo>
                  <a:pt x="2263" y="7714"/>
                </a:lnTo>
                <a:lnTo>
                  <a:pt x="1971" y="7519"/>
                </a:lnTo>
                <a:lnTo>
                  <a:pt x="2190" y="7373"/>
                </a:lnTo>
                <a:lnTo>
                  <a:pt x="2409" y="7178"/>
                </a:lnTo>
                <a:lnTo>
                  <a:pt x="2823" y="6813"/>
                </a:lnTo>
                <a:lnTo>
                  <a:pt x="3334" y="6327"/>
                </a:lnTo>
                <a:lnTo>
                  <a:pt x="3456" y="6229"/>
                </a:lnTo>
                <a:lnTo>
                  <a:pt x="3577" y="6132"/>
                </a:lnTo>
                <a:close/>
                <a:moveTo>
                  <a:pt x="7738" y="7008"/>
                </a:moveTo>
                <a:lnTo>
                  <a:pt x="7690" y="7032"/>
                </a:lnTo>
                <a:lnTo>
                  <a:pt x="7641" y="7057"/>
                </a:lnTo>
                <a:lnTo>
                  <a:pt x="7422" y="7251"/>
                </a:lnTo>
                <a:lnTo>
                  <a:pt x="7203" y="7397"/>
                </a:lnTo>
                <a:lnTo>
                  <a:pt x="7081" y="7446"/>
                </a:lnTo>
                <a:lnTo>
                  <a:pt x="6935" y="7495"/>
                </a:lnTo>
                <a:lnTo>
                  <a:pt x="6814" y="7519"/>
                </a:lnTo>
                <a:lnTo>
                  <a:pt x="6668" y="7519"/>
                </a:lnTo>
                <a:lnTo>
                  <a:pt x="6765" y="7130"/>
                </a:lnTo>
                <a:lnTo>
                  <a:pt x="6765" y="7105"/>
                </a:lnTo>
                <a:lnTo>
                  <a:pt x="6716" y="7105"/>
                </a:lnTo>
                <a:lnTo>
                  <a:pt x="6595" y="7178"/>
                </a:lnTo>
                <a:lnTo>
                  <a:pt x="6522" y="7300"/>
                </a:lnTo>
                <a:lnTo>
                  <a:pt x="6449" y="7422"/>
                </a:lnTo>
                <a:lnTo>
                  <a:pt x="6376" y="7543"/>
                </a:lnTo>
                <a:lnTo>
                  <a:pt x="6351" y="7616"/>
                </a:lnTo>
                <a:lnTo>
                  <a:pt x="6376" y="7665"/>
                </a:lnTo>
                <a:lnTo>
                  <a:pt x="6400" y="7714"/>
                </a:lnTo>
                <a:lnTo>
                  <a:pt x="6449" y="7738"/>
                </a:lnTo>
                <a:lnTo>
                  <a:pt x="6619" y="7787"/>
                </a:lnTo>
                <a:lnTo>
                  <a:pt x="6765" y="7811"/>
                </a:lnTo>
                <a:lnTo>
                  <a:pt x="6935" y="7811"/>
                </a:lnTo>
                <a:lnTo>
                  <a:pt x="7081" y="7762"/>
                </a:lnTo>
                <a:lnTo>
                  <a:pt x="7227" y="7714"/>
                </a:lnTo>
                <a:lnTo>
                  <a:pt x="7373" y="7641"/>
                </a:lnTo>
                <a:lnTo>
                  <a:pt x="7641" y="7495"/>
                </a:lnTo>
                <a:lnTo>
                  <a:pt x="7690" y="7568"/>
                </a:lnTo>
                <a:lnTo>
                  <a:pt x="7738" y="7641"/>
                </a:lnTo>
                <a:lnTo>
                  <a:pt x="7811" y="7714"/>
                </a:lnTo>
                <a:lnTo>
                  <a:pt x="7908" y="7738"/>
                </a:lnTo>
                <a:lnTo>
                  <a:pt x="8006" y="7787"/>
                </a:lnTo>
                <a:lnTo>
                  <a:pt x="8371" y="7787"/>
                </a:lnTo>
                <a:lnTo>
                  <a:pt x="8517" y="7762"/>
                </a:lnTo>
                <a:lnTo>
                  <a:pt x="8687" y="7714"/>
                </a:lnTo>
                <a:lnTo>
                  <a:pt x="8760" y="7689"/>
                </a:lnTo>
                <a:lnTo>
                  <a:pt x="8809" y="7689"/>
                </a:lnTo>
                <a:lnTo>
                  <a:pt x="8979" y="7714"/>
                </a:lnTo>
                <a:lnTo>
                  <a:pt x="9125" y="7714"/>
                </a:lnTo>
                <a:lnTo>
                  <a:pt x="9247" y="7665"/>
                </a:lnTo>
                <a:lnTo>
                  <a:pt x="9393" y="7592"/>
                </a:lnTo>
                <a:lnTo>
                  <a:pt x="9514" y="7495"/>
                </a:lnTo>
                <a:lnTo>
                  <a:pt x="9563" y="7568"/>
                </a:lnTo>
                <a:lnTo>
                  <a:pt x="9612" y="7616"/>
                </a:lnTo>
                <a:lnTo>
                  <a:pt x="9709" y="7665"/>
                </a:lnTo>
                <a:lnTo>
                  <a:pt x="9782" y="7689"/>
                </a:lnTo>
                <a:lnTo>
                  <a:pt x="9879" y="7689"/>
                </a:lnTo>
                <a:lnTo>
                  <a:pt x="9977" y="7665"/>
                </a:lnTo>
                <a:lnTo>
                  <a:pt x="10171" y="7592"/>
                </a:lnTo>
                <a:lnTo>
                  <a:pt x="10317" y="7592"/>
                </a:lnTo>
                <a:lnTo>
                  <a:pt x="10512" y="7665"/>
                </a:lnTo>
                <a:lnTo>
                  <a:pt x="10755" y="7714"/>
                </a:lnTo>
                <a:lnTo>
                  <a:pt x="11023" y="7738"/>
                </a:lnTo>
                <a:lnTo>
                  <a:pt x="11315" y="7762"/>
                </a:lnTo>
                <a:lnTo>
                  <a:pt x="11875" y="7762"/>
                </a:lnTo>
                <a:lnTo>
                  <a:pt x="12167" y="7714"/>
                </a:lnTo>
                <a:lnTo>
                  <a:pt x="12434" y="7665"/>
                </a:lnTo>
                <a:lnTo>
                  <a:pt x="12678" y="7592"/>
                </a:lnTo>
                <a:lnTo>
                  <a:pt x="12751" y="7543"/>
                </a:lnTo>
                <a:lnTo>
                  <a:pt x="12775" y="7495"/>
                </a:lnTo>
                <a:lnTo>
                  <a:pt x="12799" y="7446"/>
                </a:lnTo>
                <a:lnTo>
                  <a:pt x="12799" y="7373"/>
                </a:lnTo>
                <a:lnTo>
                  <a:pt x="12751" y="7324"/>
                </a:lnTo>
                <a:lnTo>
                  <a:pt x="12726" y="7276"/>
                </a:lnTo>
                <a:lnTo>
                  <a:pt x="12653" y="7251"/>
                </a:lnTo>
                <a:lnTo>
                  <a:pt x="12580" y="7251"/>
                </a:lnTo>
                <a:lnTo>
                  <a:pt x="12021" y="7373"/>
                </a:lnTo>
                <a:lnTo>
                  <a:pt x="11729" y="7397"/>
                </a:lnTo>
                <a:lnTo>
                  <a:pt x="11412" y="7446"/>
                </a:lnTo>
                <a:lnTo>
                  <a:pt x="11120" y="7446"/>
                </a:lnTo>
                <a:lnTo>
                  <a:pt x="10828" y="7422"/>
                </a:lnTo>
                <a:lnTo>
                  <a:pt x="10536" y="7349"/>
                </a:lnTo>
                <a:lnTo>
                  <a:pt x="10415" y="7300"/>
                </a:lnTo>
                <a:lnTo>
                  <a:pt x="10269" y="7227"/>
                </a:lnTo>
                <a:lnTo>
                  <a:pt x="10196" y="7203"/>
                </a:lnTo>
                <a:lnTo>
                  <a:pt x="10123" y="7227"/>
                </a:lnTo>
                <a:lnTo>
                  <a:pt x="10025" y="7300"/>
                </a:lnTo>
                <a:lnTo>
                  <a:pt x="9977" y="7324"/>
                </a:lnTo>
                <a:lnTo>
                  <a:pt x="9928" y="7300"/>
                </a:lnTo>
                <a:lnTo>
                  <a:pt x="9831" y="7251"/>
                </a:lnTo>
                <a:lnTo>
                  <a:pt x="9733" y="7130"/>
                </a:lnTo>
                <a:lnTo>
                  <a:pt x="9685" y="7057"/>
                </a:lnTo>
                <a:lnTo>
                  <a:pt x="9612" y="7008"/>
                </a:lnTo>
                <a:lnTo>
                  <a:pt x="9514" y="7008"/>
                </a:lnTo>
                <a:lnTo>
                  <a:pt x="9490" y="7032"/>
                </a:lnTo>
                <a:lnTo>
                  <a:pt x="9441" y="7057"/>
                </a:lnTo>
                <a:lnTo>
                  <a:pt x="9344" y="7203"/>
                </a:lnTo>
                <a:lnTo>
                  <a:pt x="9198" y="7324"/>
                </a:lnTo>
                <a:lnTo>
                  <a:pt x="9125" y="7349"/>
                </a:lnTo>
                <a:lnTo>
                  <a:pt x="9052" y="7373"/>
                </a:lnTo>
                <a:lnTo>
                  <a:pt x="8955" y="7373"/>
                </a:lnTo>
                <a:lnTo>
                  <a:pt x="8857" y="7324"/>
                </a:lnTo>
                <a:lnTo>
                  <a:pt x="8784" y="7300"/>
                </a:lnTo>
                <a:lnTo>
                  <a:pt x="8711" y="7324"/>
                </a:lnTo>
                <a:lnTo>
                  <a:pt x="8517" y="7422"/>
                </a:lnTo>
                <a:lnTo>
                  <a:pt x="8371" y="7446"/>
                </a:lnTo>
                <a:lnTo>
                  <a:pt x="8225" y="7470"/>
                </a:lnTo>
                <a:lnTo>
                  <a:pt x="8103" y="7470"/>
                </a:lnTo>
                <a:lnTo>
                  <a:pt x="8006" y="7446"/>
                </a:lnTo>
                <a:lnTo>
                  <a:pt x="7957" y="7397"/>
                </a:lnTo>
                <a:lnTo>
                  <a:pt x="7933" y="7349"/>
                </a:lnTo>
                <a:lnTo>
                  <a:pt x="7908" y="7300"/>
                </a:lnTo>
                <a:lnTo>
                  <a:pt x="7908" y="7227"/>
                </a:lnTo>
                <a:lnTo>
                  <a:pt x="7933" y="7154"/>
                </a:lnTo>
                <a:lnTo>
                  <a:pt x="7908" y="7105"/>
                </a:lnTo>
                <a:lnTo>
                  <a:pt x="7884" y="7081"/>
                </a:lnTo>
                <a:lnTo>
                  <a:pt x="7835" y="7032"/>
                </a:lnTo>
                <a:lnTo>
                  <a:pt x="7787" y="7032"/>
                </a:lnTo>
                <a:lnTo>
                  <a:pt x="7738" y="7008"/>
                </a:lnTo>
                <a:close/>
                <a:moveTo>
                  <a:pt x="15841" y="6667"/>
                </a:moveTo>
                <a:lnTo>
                  <a:pt x="16108" y="6765"/>
                </a:lnTo>
                <a:lnTo>
                  <a:pt x="16206" y="6813"/>
                </a:lnTo>
                <a:lnTo>
                  <a:pt x="16279" y="6886"/>
                </a:lnTo>
                <a:lnTo>
                  <a:pt x="15914" y="7178"/>
                </a:lnTo>
                <a:lnTo>
                  <a:pt x="15549" y="7495"/>
                </a:lnTo>
                <a:lnTo>
                  <a:pt x="15306" y="7714"/>
                </a:lnTo>
                <a:lnTo>
                  <a:pt x="15184" y="7860"/>
                </a:lnTo>
                <a:lnTo>
                  <a:pt x="15087" y="8006"/>
                </a:lnTo>
                <a:lnTo>
                  <a:pt x="15087" y="7227"/>
                </a:lnTo>
                <a:lnTo>
                  <a:pt x="15208" y="7154"/>
                </a:lnTo>
                <a:lnTo>
                  <a:pt x="15306" y="7057"/>
                </a:lnTo>
                <a:lnTo>
                  <a:pt x="15525" y="6862"/>
                </a:lnTo>
                <a:lnTo>
                  <a:pt x="15646" y="6789"/>
                </a:lnTo>
                <a:lnTo>
                  <a:pt x="15792" y="6716"/>
                </a:lnTo>
                <a:lnTo>
                  <a:pt x="15841" y="6667"/>
                </a:lnTo>
                <a:close/>
                <a:moveTo>
                  <a:pt x="3577" y="6959"/>
                </a:moveTo>
                <a:lnTo>
                  <a:pt x="3577" y="7349"/>
                </a:lnTo>
                <a:lnTo>
                  <a:pt x="3456" y="7397"/>
                </a:lnTo>
                <a:lnTo>
                  <a:pt x="3358" y="7495"/>
                </a:lnTo>
                <a:lnTo>
                  <a:pt x="3188" y="7689"/>
                </a:lnTo>
                <a:lnTo>
                  <a:pt x="2993" y="7908"/>
                </a:lnTo>
                <a:lnTo>
                  <a:pt x="2799" y="8127"/>
                </a:lnTo>
                <a:lnTo>
                  <a:pt x="2507" y="7884"/>
                </a:lnTo>
                <a:lnTo>
                  <a:pt x="2458" y="7860"/>
                </a:lnTo>
                <a:lnTo>
                  <a:pt x="2726" y="7641"/>
                </a:lnTo>
                <a:lnTo>
                  <a:pt x="2969" y="7446"/>
                </a:lnTo>
                <a:lnTo>
                  <a:pt x="3577" y="6959"/>
                </a:lnTo>
                <a:close/>
                <a:moveTo>
                  <a:pt x="3577" y="7762"/>
                </a:moveTo>
                <a:lnTo>
                  <a:pt x="3577" y="8176"/>
                </a:lnTo>
                <a:lnTo>
                  <a:pt x="3626" y="8590"/>
                </a:lnTo>
                <a:lnTo>
                  <a:pt x="3650" y="8930"/>
                </a:lnTo>
                <a:lnTo>
                  <a:pt x="2969" y="8273"/>
                </a:lnTo>
                <a:lnTo>
                  <a:pt x="3164" y="8127"/>
                </a:lnTo>
                <a:lnTo>
                  <a:pt x="3358" y="7957"/>
                </a:lnTo>
                <a:lnTo>
                  <a:pt x="3577" y="7762"/>
                </a:lnTo>
                <a:close/>
                <a:moveTo>
                  <a:pt x="16522" y="7154"/>
                </a:moveTo>
                <a:lnTo>
                  <a:pt x="16595" y="7203"/>
                </a:lnTo>
                <a:lnTo>
                  <a:pt x="16717" y="7324"/>
                </a:lnTo>
                <a:lnTo>
                  <a:pt x="16863" y="7446"/>
                </a:lnTo>
                <a:lnTo>
                  <a:pt x="17033" y="7543"/>
                </a:lnTo>
                <a:lnTo>
                  <a:pt x="17203" y="7616"/>
                </a:lnTo>
                <a:lnTo>
                  <a:pt x="17057" y="7689"/>
                </a:lnTo>
                <a:lnTo>
                  <a:pt x="16546" y="8030"/>
                </a:lnTo>
                <a:lnTo>
                  <a:pt x="16035" y="8395"/>
                </a:lnTo>
                <a:lnTo>
                  <a:pt x="15573" y="8784"/>
                </a:lnTo>
                <a:lnTo>
                  <a:pt x="15111" y="9198"/>
                </a:lnTo>
                <a:lnTo>
                  <a:pt x="15087" y="8127"/>
                </a:lnTo>
                <a:lnTo>
                  <a:pt x="15257" y="8079"/>
                </a:lnTo>
                <a:lnTo>
                  <a:pt x="15427" y="8006"/>
                </a:lnTo>
                <a:lnTo>
                  <a:pt x="15573" y="7908"/>
                </a:lnTo>
                <a:lnTo>
                  <a:pt x="15719" y="7787"/>
                </a:lnTo>
                <a:lnTo>
                  <a:pt x="16522" y="7154"/>
                </a:lnTo>
                <a:close/>
                <a:moveTo>
                  <a:pt x="6862" y="8395"/>
                </a:moveTo>
                <a:lnTo>
                  <a:pt x="6765" y="8492"/>
                </a:lnTo>
                <a:lnTo>
                  <a:pt x="6668" y="8590"/>
                </a:lnTo>
                <a:lnTo>
                  <a:pt x="6619" y="8736"/>
                </a:lnTo>
                <a:lnTo>
                  <a:pt x="6595" y="8857"/>
                </a:lnTo>
                <a:lnTo>
                  <a:pt x="6595" y="9003"/>
                </a:lnTo>
                <a:lnTo>
                  <a:pt x="6643" y="9125"/>
                </a:lnTo>
                <a:lnTo>
                  <a:pt x="6741" y="9222"/>
                </a:lnTo>
                <a:lnTo>
                  <a:pt x="6862" y="9295"/>
                </a:lnTo>
                <a:lnTo>
                  <a:pt x="7008" y="9320"/>
                </a:lnTo>
                <a:lnTo>
                  <a:pt x="7154" y="9344"/>
                </a:lnTo>
                <a:lnTo>
                  <a:pt x="7300" y="9295"/>
                </a:lnTo>
                <a:lnTo>
                  <a:pt x="7446" y="9247"/>
                </a:lnTo>
                <a:lnTo>
                  <a:pt x="7568" y="9174"/>
                </a:lnTo>
                <a:lnTo>
                  <a:pt x="7714" y="9101"/>
                </a:lnTo>
                <a:lnTo>
                  <a:pt x="7957" y="8906"/>
                </a:lnTo>
                <a:lnTo>
                  <a:pt x="8103" y="9028"/>
                </a:lnTo>
                <a:lnTo>
                  <a:pt x="8273" y="9101"/>
                </a:lnTo>
                <a:lnTo>
                  <a:pt x="8468" y="9149"/>
                </a:lnTo>
                <a:lnTo>
                  <a:pt x="8687" y="9174"/>
                </a:lnTo>
                <a:lnTo>
                  <a:pt x="8906" y="9174"/>
                </a:lnTo>
                <a:lnTo>
                  <a:pt x="9125" y="9125"/>
                </a:lnTo>
                <a:lnTo>
                  <a:pt x="9344" y="9076"/>
                </a:lnTo>
                <a:lnTo>
                  <a:pt x="9539" y="9003"/>
                </a:lnTo>
                <a:lnTo>
                  <a:pt x="9539" y="9076"/>
                </a:lnTo>
                <a:lnTo>
                  <a:pt x="9587" y="9149"/>
                </a:lnTo>
                <a:lnTo>
                  <a:pt x="9636" y="9198"/>
                </a:lnTo>
                <a:lnTo>
                  <a:pt x="9709" y="9198"/>
                </a:lnTo>
                <a:lnTo>
                  <a:pt x="9879" y="9174"/>
                </a:lnTo>
                <a:lnTo>
                  <a:pt x="10050" y="9125"/>
                </a:lnTo>
                <a:lnTo>
                  <a:pt x="10196" y="9052"/>
                </a:lnTo>
                <a:lnTo>
                  <a:pt x="10342" y="8979"/>
                </a:lnTo>
                <a:lnTo>
                  <a:pt x="10415" y="9052"/>
                </a:lnTo>
                <a:lnTo>
                  <a:pt x="10488" y="9125"/>
                </a:lnTo>
                <a:lnTo>
                  <a:pt x="10585" y="9174"/>
                </a:lnTo>
                <a:lnTo>
                  <a:pt x="10780" y="9174"/>
                </a:lnTo>
                <a:lnTo>
                  <a:pt x="10877" y="9149"/>
                </a:lnTo>
                <a:lnTo>
                  <a:pt x="10999" y="9125"/>
                </a:lnTo>
                <a:lnTo>
                  <a:pt x="11096" y="9052"/>
                </a:lnTo>
                <a:lnTo>
                  <a:pt x="11120" y="9125"/>
                </a:lnTo>
                <a:lnTo>
                  <a:pt x="11193" y="9174"/>
                </a:lnTo>
                <a:lnTo>
                  <a:pt x="11266" y="9198"/>
                </a:lnTo>
                <a:lnTo>
                  <a:pt x="11364" y="9174"/>
                </a:lnTo>
                <a:lnTo>
                  <a:pt x="11534" y="9101"/>
                </a:lnTo>
                <a:lnTo>
                  <a:pt x="11704" y="9076"/>
                </a:lnTo>
                <a:lnTo>
                  <a:pt x="11899" y="9076"/>
                </a:lnTo>
                <a:lnTo>
                  <a:pt x="12069" y="9101"/>
                </a:lnTo>
                <a:lnTo>
                  <a:pt x="12459" y="9101"/>
                </a:lnTo>
                <a:lnTo>
                  <a:pt x="12629" y="9052"/>
                </a:lnTo>
                <a:lnTo>
                  <a:pt x="12824" y="8979"/>
                </a:lnTo>
                <a:lnTo>
                  <a:pt x="12872" y="8930"/>
                </a:lnTo>
                <a:lnTo>
                  <a:pt x="12897" y="8882"/>
                </a:lnTo>
                <a:lnTo>
                  <a:pt x="12897" y="8809"/>
                </a:lnTo>
                <a:lnTo>
                  <a:pt x="12872" y="8760"/>
                </a:lnTo>
                <a:lnTo>
                  <a:pt x="12824" y="8711"/>
                </a:lnTo>
                <a:lnTo>
                  <a:pt x="12775" y="8687"/>
                </a:lnTo>
                <a:lnTo>
                  <a:pt x="12702" y="8663"/>
                </a:lnTo>
                <a:lnTo>
                  <a:pt x="12629" y="8687"/>
                </a:lnTo>
                <a:lnTo>
                  <a:pt x="12483" y="8736"/>
                </a:lnTo>
                <a:lnTo>
                  <a:pt x="12337" y="8760"/>
                </a:lnTo>
                <a:lnTo>
                  <a:pt x="11583" y="8760"/>
                </a:lnTo>
                <a:lnTo>
                  <a:pt x="11437" y="8784"/>
                </a:lnTo>
                <a:lnTo>
                  <a:pt x="11437" y="8687"/>
                </a:lnTo>
                <a:lnTo>
                  <a:pt x="11437" y="8638"/>
                </a:lnTo>
                <a:lnTo>
                  <a:pt x="11412" y="8590"/>
                </a:lnTo>
                <a:lnTo>
                  <a:pt x="11339" y="8517"/>
                </a:lnTo>
                <a:lnTo>
                  <a:pt x="11242" y="8517"/>
                </a:lnTo>
                <a:lnTo>
                  <a:pt x="11193" y="8541"/>
                </a:lnTo>
                <a:lnTo>
                  <a:pt x="11145" y="8565"/>
                </a:lnTo>
                <a:lnTo>
                  <a:pt x="11023" y="8711"/>
                </a:lnTo>
                <a:lnTo>
                  <a:pt x="10926" y="8784"/>
                </a:lnTo>
                <a:lnTo>
                  <a:pt x="10853" y="8833"/>
                </a:lnTo>
                <a:lnTo>
                  <a:pt x="10755" y="8857"/>
                </a:lnTo>
                <a:lnTo>
                  <a:pt x="10682" y="8857"/>
                </a:lnTo>
                <a:lnTo>
                  <a:pt x="10609" y="8784"/>
                </a:lnTo>
                <a:lnTo>
                  <a:pt x="10561" y="8638"/>
                </a:lnTo>
                <a:lnTo>
                  <a:pt x="10512" y="8565"/>
                </a:lnTo>
                <a:lnTo>
                  <a:pt x="10439" y="8517"/>
                </a:lnTo>
                <a:lnTo>
                  <a:pt x="10342" y="8517"/>
                </a:lnTo>
                <a:lnTo>
                  <a:pt x="10317" y="8541"/>
                </a:lnTo>
                <a:lnTo>
                  <a:pt x="10269" y="8565"/>
                </a:lnTo>
                <a:lnTo>
                  <a:pt x="10123" y="8711"/>
                </a:lnTo>
                <a:lnTo>
                  <a:pt x="10025" y="8760"/>
                </a:lnTo>
                <a:lnTo>
                  <a:pt x="9928" y="8809"/>
                </a:lnTo>
                <a:lnTo>
                  <a:pt x="9977" y="8638"/>
                </a:lnTo>
                <a:lnTo>
                  <a:pt x="9977" y="8565"/>
                </a:lnTo>
                <a:lnTo>
                  <a:pt x="9952" y="8517"/>
                </a:lnTo>
                <a:lnTo>
                  <a:pt x="9928" y="8468"/>
                </a:lnTo>
                <a:lnTo>
                  <a:pt x="9879" y="8444"/>
                </a:lnTo>
                <a:lnTo>
                  <a:pt x="9806" y="8419"/>
                </a:lnTo>
                <a:lnTo>
                  <a:pt x="9758" y="8419"/>
                </a:lnTo>
                <a:lnTo>
                  <a:pt x="9709" y="8444"/>
                </a:lnTo>
                <a:lnTo>
                  <a:pt x="9660" y="8492"/>
                </a:lnTo>
                <a:lnTo>
                  <a:pt x="9612" y="8565"/>
                </a:lnTo>
                <a:lnTo>
                  <a:pt x="9563" y="8614"/>
                </a:lnTo>
                <a:lnTo>
                  <a:pt x="9368" y="8687"/>
                </a:lnTo>
                <a:lnTo>
                  <a:pt x="9149" y="8760"/>
                </a:lnTo>
                <a:lnTo>
                  <a:pt x="8906" y="8809"/>
                </a:lnTo>
                <a:lnTo>
                  <a:pt x="8638" y="8809"/>
                </a:lnTo>
                <a:lnTo>
                  <a:pt x="8419" y="8784"/>
                </a:lnTo>
                <a:lnTo>
                  <a:pt x="8346" y="8760"/>
                </a:lnTo>
                <a:lnTo>
                  <a:pt x="8273" y="8711"/>
                </a:lnTo>
                <a:lnTo>
                  <a:pt x="8200" y="8663"/>
                </a:lnTo>
                <a:lnTo>
                  <a:pt x="8176" y="8590"/>
                </a:lnTo>
                <a:lnTo>
                  <a:pt x="8152" y="8541"/>
                </a:lnTo>
                <a:lnTo>
                  <a:pt x="8127" y="8517"/>
                </a:lnTo>
                <a:lnTo>
                  <a:pt x="8054" y="8468"/>
                </a:lnTo>
                <a:lnTo>
                  <a:pt x="7957" y="8468"/>
                </a:lnTo>
                <a:lnTo>
                  <a:pt x="7884" y="8517"/>
                </a:lnTo>
                <a:lnTo>
                  <a:pt x="7665" y="8687"/>
                </a:lnTo>
                <a:lnTo>
                  <a:pt x="7446" y="8833"/>
                </a:lnTo>
                <a:lnTo>
                  <a:pt x="7203" y="8955"/>
                </a:lnTo>
                <a:lnTo>
                  <a:pt x="7106" y="8979"/>
                </a:lnTo>
                <a:lnTo>
                  <a:pt x="7033" y="8955"/>
                </a:lnTo>
                <a:lnTo>
                  <a:pt x="6984" y="8906"/>
                </a:lnTo>
                <a:lnTo>
                  <a:pt x="6935" y="8833"/>
                </a:lnTo>
                <a:lnTo>
                  <a:pt x="6911" y="8736"/>
                </a:lnTo>
                <a:lnTo>
                  <a:pt x="6911" y="8638"/>
                </a:lnTo>
                <a:lnTo>
                  <a:pt x="6911" y="8541"/>
                </a:lnTo>
                <a:lnTo>
                  <a:pt x="6935" y="8444"/>
                </a:lnTo>
                <a:lnTo>
                  <a:pt x="6935" y="8419"/>
                </a:lnTo>
                <a:lnTo>
                  <a:pt x="6911" y="8419"/>
                </a:lnTo>
                <a:lnTo>
                  <a:pt x="6887" y="8395"/>
                </a:lnTo>
                <a:close/>
                <a:moveTo>
                  <a:pt x="7811" y="9709"/>
                </a:moveTo>
                <a:lnTo>
                  <a:pt x="7763" y="9733"/>
                </a:lnTo>
                <a:lnTo>
                  <a:pt x="7690" y="9758"/>
                </a:lnTo>
                <a:lnTo>
                  <a:pt x="7641" y="9806"/>
                </a:lnTo>
                <a:lnTo>
                  <a:pt x="7592" y="9904"/>
                </a:lnTo>
                <a:lnTo>
                  <a:pt x="7495" y="9977"/>
                </a:lnTo>
                <a:lnTo>
                  <a:pt x="7398" y="10074"/>
                </a:lnTo>
                <a:lnTo>
                  <a:pt x="7276" y="10171"/>
                </a:lnTo>
                <a:lnTo>
                  <a:pt x="7154" y="10220"/>
                </a:lnTo>
                <a:lnTo>
                  <a:pt x="7057" y="10220"/>
                </a:lnTo>
                <a:lnTo>
                  <a:pt x="7008" y="10196"/>
                </a:lnTo>
                <a:lnTo>
                  <a:pt x="6984" y="10171"/>
                </a:lnTo>
                <a:lnTo>
                  <a:pt x="6960" y="10098"/>
                </a:lnTo>
                <a:lnTo>
                  <a:pt x="6960" y="10025"/>
                </a:lnTo>
                <a:lnTo>
                  <a:pt x="6935" y="9952"/>
                </a:lnTo>
                <a:lnTo>
                  <a:pt x="6887" y="9928"/>
                </a:lnTo>
                <a:lnTo>
                  <a:pt x="6814" y="9904"/>
                </a:lnTo>
                <a:lnTo>
                  <a:pt x="6741" y="9952"/>
                </a:lnTo>
                <a:lnTo>
                  <a:pt x="6668" y="10025"/>
                </a:lnTo>
                <a:lnTo>
                  <a:pt x="6619" y="10098"/>
                </a:lnTo>
                <a:lnTo>
                  <a:pt x="6619" y="10196"/>
                </a:lnTo>
                <a:lnTo>
                  <a:pt x="6643" y="10269"/>
                </a:lnTo>
                <a:lnTo>
                  <a:pt x="6668" y="10366"/>
                </a:lnTo>
                <a:lnTo>
                  <a:pt x="6741" y="10439"/>
                </a:lnTo>
                <a:lnTo>
                  <a:pt x="6814" y="10488"/>
                </a:lnTo>
                <a:lnTo>
                  <a:pt x="6911" y="10536"/>
                </a:lnTo>
                <a:lnTo>
                  <a:pt x="7008" y="10561"/>
                </a:lnTo>
                <a:lnTo>
                  <a:pt x="7227" y="10561"/>
                </a:lnTo>
                <a:lnTo>
                  <a:pt x="7325" y="10536"/>
                </a:lnTo>
                <a:lnTo>
                  <a:pt x="7519" y="10439"/>
                </a:lnTo>
                <a:lnTo>
                  <a:pt x="7714" y="10317"/>
                </a:lnTo>
                <a:lnTo>
                  <a:pt x="7787" y="10390"/>
                </a:lnTo>
                <a:lnTo>
                  <a:pt x="7908" y="10439"/>
                </a:lnTo>
                <a:lnTo>
                  <a:pt x="8030" y="10463"/>
                </a:lnTo>
                <a:lnTo>
                  <a:pt x="8152" y="10463"/>
                </a:lnTo>
                <a:lnTo>
                  <a:pt x="8298" y="10439"/>
                </a:lnTo>
                <a:lnTo>
                  <a:pt x="8444" y="10390"/>
                </a:lnTo>
                <a:lnTo>
                  <a:pt x="8565" y="10342"/>
                </a:lnTo>
                <a:lnTo>
                  <a:pt x="8711" y="10269"/>
                </a:lnTo>
                <a:lnTo>
                  <a:pt x="8809" y="10390"/>
                </a:lnTo>
                <a:lnTo>
                  <a:pt x="8906" y="10463"/>
                </a:lnTo>
                <a:lnTo>
                  <a:pt x="9003" y="10512"/>
                </a:lnTo>
                <a:lnTo>
                  <a:pt x="9125" y="10536"/>
                </a:lnTo>
                <a:lnTo>
                  <a:pt x="9247" y="10536"/>
                </a:lnTo>
                <a:lnTo>
                  <a:pt x="9368" y="10488"/>
                </a:lnTo>
                <a:lnTo>
                  <a:pt x="9490" y="10439"/>
                </a:lnTo>
                <a:lnTo>
                  <a:pt x="9612" y="10366"/>
                </a:lnTo>
                <a:lnTo>
                  <a:pt x="9733" y="10439"/>
                </a:lnTo>
                <a:lnTo>
                  <a:pt x="9855" y="10488"/>
                </a:lnTo>
                <a:lnTo>
                  <a:pt x="9977" y="10512"/>
                </a:lnTo>
                <a:lnTo>
                  <a:pt x="10123" y="10536"/>
                </a:lnTo>
                <a:lnTo>
                  <a:pt x="10390" y="10512"/>
                </a:lnTo>
                <a:lnTo>
                  <a:pt x="10682" y="10463"/>
                </a:lnTo>
                <a:lnTo>
                  <a:pt x="10755" y="10439"/>
                </a:lnTo>
                <a:lnTo>
                  <a:pt x="10804" y="10390"/>
                </a:lnTo>
                <a:lnTo>
                  <a:pt x="10804" y="10317"/>
                </a:lnTo>
                <a:lnTo>
                  <a:pt x="10804" y="10244"/>
                </a:lnTo>
                <a:lnTo>
                  <a:pt x="10780" y="10196"/>
                </a:lnTo>
                <a:lnTo>
                  <a:pt x="10731" y="10147"/>
                </a:lnTo>
                <a:lnTo>
                  <a:pt x="10658" y="10123"/>
                </a:lnTo>
                <a:lnTo>
                  <a:pt x="10585" y="10123"/>
                </a:lnTo>
                <a:lnTo>
                  <a:pt x="10366" y="10171"/>
                </a:lnTo>
                <a:lnTo>
                  <a:pt x="10147" y="10196"/>
                </a:lnTo>
                <a:lnTo>
                  <a:pt x="10050" y="10171"/>
                </a:lnTo>
                <a:lnTo>
                  <a:pt x="9952" y="10147"/>
                </a:lnTo>
                <a:lnTo>
                  <a:pt x="9855" y="10098"/>
                </a:lnTo>
                <a:lnTo>
                  <a:pt x="9758" y="10001"/>
                </a:lnTo>
                <a:lnTo>
                  <a:pt x="9685" y="9952"/>
                </a:lnTo>
                <a:lnTo>
                  <a:pt x="9612" y="9928"/>
                </a:lnTo>
                <a:lnTo>
                  <a:pt x="9539" y="9952"/>
                </a:lnTo>
                <a:lnTo>
                  <a:pt x="9466" y="10001"/>
                </a:lnTo>
                <a:lnTo>
                  <a:pt x="9393" y="10098"/>
                </a:lnTo>
                <a:lnTo>
                  <a:pt x="9320" y="10147"/>
                </a:lnTo>
                <a:lnTo>
                  <a:pt x="9271" y="10171"/>
                </a:lnTo>
                <a:lnTo>
                  <a:pt x="9198" y="10196"/>
                </a:lnTo>
                <a:lnTo>
                  <a:pt x="9149" y="10171"/>
                </a:lnTo>
                <a:lnTo>
                  <a:pt x="9076" y="10123"/>
                </a:lnTo>
                <a:lnTo>
                  <a:pt x="9028" y="10050"/>
                </a:lnTo>
                <a:lnTo>
                  <a:pt x="8955" y="9952"/>
                </a:lnTo>
                <a:lnTo>
                  <a:pt x="8906" y="9879"/>
                </a:lnTo>
                <a:lnTo>
                  <a:pt x="8833" y="9831"/>
                </a:lnTo>
                <a:lnTo>
                  <a:pt x="8736" y="9831"/>
                </a:lnTo>
                <a:lnTo>
                  <a:pt x="8663" y="9879"/>
                </a:lnTo>
                <a:lnTo>
                  <a:pt x="8517" y="9977"/>
                </a:lnTo>
                <a:lnTo>
                  <a:pt x="8273" y="10074"/>
                </a:lnTo>
                <a:lnTo>
                  <a:pt x="8152" y="10098"/>
                </a:lnTo>
                <a:lnTo>
                  <a:pt x="8030" y="10098"/>
                </a:lnTo>
                <a:lnTo>
                  <a:pt x="8006" y="10050"/>
                </a:lnTo>
                <a:lnTo>
                  <a:pt x="7981" y="10025"/>
                </a:lnTo>
                <a:lnTo>
                  <a:pt x="7981" y="9952"/>
                </a:lnTo>
                <a:lnTo>
                  <a:pt x="7981" y="9879"/>
                </a:lnTo>
                <a:lnTo>
                  <a:pt x="7957" y="9831"/>
                </a:lnTo>
                <a:lnTo>
                  <a:pt x="7933" y="9782"/>
                </a:lnTo>
                <a:lnTo>
                  <a:pt x="7884" y="9733"/>
                </a:lnTo>
                <a:lnTo>
                  <a:pt x="7811" y="9709"/>
                </a:lnTo>
                <a:close/>
                <a:moveTo>
                  <a:pt x="13967" y="5135"/>
                </a:moveTo>
                <a:lnTo>
                  <a:pt x="14186" y="5159"/>
                </a:lnTo>
                <a:lnTo>
                  <a:pt x="14381" y="5207"/>
                </a:lnTo>
                <a:lnTo>
                  <a:pt x="14430" y="5256"/>
                </a:lnTo>
                <a:lnTo>
                  <a:pt x="14527" y="5305"/>
                </a:lnTo>
                <a:lnTo>
                  <a:pt x="14576" y="5305"/>
                </a:lnTo>
                <a:lnTo>
                  <a:pt x="14576" y="5548"/>
                </a:lnTo>
                <a:lnTo>
                  <a:pt x="14600" y="5791"/>
                </a:lnTo>
                <a:lnTo>
                  <a:pt x="14624" y="7081"/>
                </a:lnTo>
                <a:lnTo>
                  <a:pt x="14624" y="9587"/>
                </a:lnTo>
                <a:lnTo>
                  <a:pt x="13481" y="10561"/>
                </a:lnTo>
                <a:lnTo>
                  <a:pt x="12288" y="11510"/>
                </a:lnTo>
                <a:lnTo>
                  <a:pt x="10926" y="12507"/>
                </a:lnTo>
                <a:lnTo>
                  <a:pt x="10269" y="12945"/>
                </a:lnTo>
                <a:lnTo>
                  <a:pt x="9952" y="13164"/>
                </a:lnTo>
                <a:lnTo>
                  <a:pt x="9660" y="13432"/>
                </a:lnTo>
                <a:lnTo>
                  <a:pt x="9636" y="13407"/>
                </a:lnTo>
                <a:lnTo>
                  <a:pt x="9320" y="13261"/>
                </a:lnTo>
                <a:lnTo>
                  <a:pt x="9028" y="13091"/>
                </a:lnTo>
                <a:lnTo>
                  <a:pt x="8760" y="12897"/>
                </a:lnTo>
                <a:lnTo>
                  <a:pt x="8492" y="12702"/>
                </a:lnTo>
                <a:lnTo>
                  <a:pt x="7957" y="12264"/>
                </a:lnTo>
                <a:lnTo>
                  <a:pt x="7422" y="11826"/>
                </a:lnTo>
                <a:lnTo>
                  <a:pt x="6108" y="10853"/>
                </a:lnTo>
                <a:lnTo>
                  <a:pt x="4770" y="9879"/>
                </a:lnTo>
                <a:lnTo>
                  <a:pt x="4405" y="9587"/>
                </a:lnTo>
                <a:lnTo>
                  <a:pt x="4040" y="9295"/>
                </a:lnTo>
                <a:lnTo>
                  <a:pt x="4137" y="9222"/>
                </a:lnTo>
                <a:lnTo>
                  <a:pt x="4161" y="9198"/>
                </a:lnTo>
                <a:lnTo>
                  <a:pt x="4186" y="9125"/>
                </a:lnTo>
                <a:lnTo>
                  <a:pt x="4186" y="8979"/>
                </a:lnTo>
                <a:lnTo>
                  <a:pt x="4161" y="8784"/>
                </a:lnTo>
                <a:lnTo>
                  <a:pt x="4137" y="8614"/>
                </a:lnTo>
                <a:lnTo>
                  <a:pt x="4088" y="8444"/>
                </a:lnTo>
                <a:lnTo>
                  <a:pt x="4064" y="7835"/>
                </a:lnTo>
                <a:lnTo>
                  <a:pt x="4040" y="7251"/>
                </a:lnTo>
                <a:lnTo>
                  <a:pt x="4040" y="6010"/>
                </a:lnTo>
                <a:lnTo>
                  <a:pt x="4040" y="5524"/>
                </a:lnTo>
                <a:lnTo>
                  <a:pt x="4015" y="5329"/>
                </a:lnTo>
                <a:lnTo>
                  <a:pt x="4015" y="5280"/>
                </a:lnTo>
                <a:lnTo>
                  <a:pt x="4137" y="5305"/>
                </a:lnTo>
                <a:lnTo>
                  <a:pt x="4599" y="5305"/>
                </a:lnTo>
                <a:lnTo>
                  <a:pt x="5086" y="5256"/>
                </a:lnTo>
                <a:lnTo>
                  <a:pt x="6278" y="5207"/>
                </a:lnTo>
                <a:lnTo>
                  <a:pt x="7495" y="5135"/>
                </a:lnTo>
                <a:lnTo>
                  <a:pt x="8346" y="5135"/>
                </a:lnTo>
                <a:lnTo>
                  <a:pt x="9198" y="5183"/>
                </a:lnTo>
                <a:lnTo>
                  <a:pt x="10901" y="5305"/>
                </a:lnTo>
                <a:lnTo>
                  <a:pt x="11339" y="5329"/>
                </a:lnTo>
                <a:lnTo>
                  <a:pt x="11777" y="5305"/>
                </a:lnTo>
                <a:lnTo>
                  <a:pt x="12653" y="5232"/>
                </a:lnTo>
                <a:lnTo>
                  <a:pt x="13067" y="5183"/>
                </a:lnTo>
                <a:lnTo>
                  <a:pt x="13505" y="5135"/>
                </a:lnTo>
                <a:close/>
                <a:moveTo>
                  <a:pt x="365" y="7227"/>
                </a:moveTo>
                <a:lnTo>
                  <a:pt x="511" y="7373"/>
                </a:lnTo>
                <a:lnTo>
                  <a:pt x="682" y="7495"/>
                </a:lnTo>
                <a:lnTo>
                  <a:pt x="876" y="7592"/>
                </a:lnTo>
                <a:lnTo>
                  <a:pt x="1095" y="7689"/>
                </a:lnTo>
                <a:lnTo>
                  <a:pt x="1509" y="7835"/>
                </a:lnTo>
                <a:lnTo>
                  <a:pt x="1679" y="7933"/>
                </a:lnTo>
                <a:lnTo>
                  <a:pt x="1850" y="8006"/>
                </a:lnTo>
                <a:lnTo>
                  <a:pt x="2166" y="8225"/>
                </a:lnTo>
                <a:lnTo>
                  <a:pt x="2482" y="8492"/>
                </a:lnTo>
                <a:lnTo>
                  <a:pt x="2774" y="8760"/>
                </a:lnTo>
                <a:lnTo>
                  <a:pt x="3042" y="9052"/>
                </a:lnTo>
                <a:lnTo>
                  <a:pt x="3626" y="9612"/>
                </a:lnTo>
                <a:lnTo>
                  <a:pt x="3918" y="9879"/>
                </a:lnTo>
                <a:lnTo>
                  <a:pt x="4234" y="10123"/>
                </a:lnTo>
                <a:lnTo>
                  <a:pt x="4940" y="10634"/>
                </a:lnTo>
                <a:lnTo>
                  <a:pt x="5646" y="11169"/>
                </a:lnTo>
                <a:lnTo>
                  <a:pt x="6351" y="11680"/>
                </a:lnTo>
                <a:lnTo>
                  <a:pt x="7057" y="12191"/>
                </a:lnTo>
                <a:lnTo>
                  <a:pt x="7373" y="12410"/>
                </a:lnTo>
                <a:lnTo>
                  <a:pt x="7665" y="12629"/>
                </a:lnTo>
                <a:lnTo>
                  <a:pt x="8249" y="13116"/>
                </a:lnTo>
                <a:lnTo>
                  <a:pt x="8541" y="13334"/>
                </a:lnTo>
                <a:lnTo>
                  <a:pt x="8833" y="13553"/>
                </a:lnTo>
                <a:lnTo>
                  <a:pt x="9149" y="13724"/>
                </a:lnTo>
                <a:lnTo>
                  <a:pt x="9490" y="13894"/>
                </a:lnTo>
                <a:lnTo>
                  <a:pt x="9563" y="13918"/>
                </a:lnTo>
                <a:lnTo>
                  <a:pt x="9612" y="13918"/>
                </a:lnTo>
                <a:lnTo>
                  <a:pt x="9709" y="13870"/>
                </a:lnTo>
                <a:lnTo>
                  <a:pt x="9758" y="13797"/>
                </a:lnTo>
                <a:lnTo>
                  <a:pt x="9806" y="13675"/>
                </a:lnTo>
                <a:lnTo>
                  <a:pt x="9977" y="13626"/>
                </a:lnTo>
                <a:lnTo>
                  <a:pt x="10171" y="13529"/>
                </a:lnTo>
                <a:lnTo>
                  <a:pt x="10512" y="13334"/>
                </a:lnTo>
                <a:lnTo>
                  <a:pt x="11169" y="12897"/>
                </a:lnTo>
                <a:lnTo>
                  <a:pt x="11923" y="12361"/>
                </a:lnTo>
                <a:lnTo>
                  <a:pt x="12678" y="11802"/>
                </a:lnTo>
                <a:lnTo>
                  <a:pt x="13408" y="11218"/>
                </a:lnTo>
                <a:lnTo>
                  <a:pt x="14138" y="10634"/>
                </a:lnTo>
                <a:lnTo>
                  <a:pt x="14843" y="10050"/>
                </a:lnTo>
                <a:lnTo>
                  <a:pt x="15549" y="9441"/>
                </a:lnTo>
                <a:lnTo>
                  <a:pt x="16060" y="9003"/>
                </a:lnTo>
                <a:lnTo>
                  <a:pt x="16571" y="8614"/>
                </a:lnTo>
                <a:lnTo>
                  <a:pt x="17106" y="8249"/>
                </a:lnTo>
                <a:lnTo>
                  <a:pt x="17690" y="7908"/>
                </a:lnTo>
                <a:lnTo>
                  <a:pt x="18152" y="7665"/>
                </a:lnTo>
                <a:lnTo>
                  <a:pt x="18420" y="7495"/>
                </a:lnTo>
                <a:lnTo>
                  <a:pt x="18542" y="7397"/>
                </a:lnTo>
                <a:lnTo>
                  <a:pt x="18663" y="7300"/>
                </a:lnTo>
                <a:lnTo>
                  <a:pt x="18639" y="7592"/>
                </a:lnTo>
                <a:lnTo>
                  <a:pt x="18639" y="7860"/>
                </a:lnTo>
                <a:lnTo>
                  <a:pt x="18639" y="8371"/>
                </a:lnTo>
                <a:lnTo>
                  <a:pt x="18615" y="9222"/>
                </a:lnTo>
                <a:lnTo>
                  <a:pt x="18566" y="10074"/>
                </a:lnTo>
                <a:lnTo>
                  <a:pt x="18542" y="10926"/>
                </a:lnTo>
                <a:lnTo>
                  <a:pt x="18542" y="11339"/>
                </a:lnTo>
                <a:lnTo>
                  <a:pt x="18542" y="11777"/>
                </a:lnTo>
                <a:lnTo>
                  <a:pt x="18590" y="12629"/>
                </a:lnTo>
                <a:lnTo>
                  <a:pt x="18615" y="13505"/>
                </a:lnTo>
                <a:lnTo>
                  <a:pt x="18615" y="14356"/>
                </a:lnTo>
                <a:lnTo>
                  <a:pt x="18590" y="15232"/>
                </a:lnTo>
                <a:lnTo>
                  <a:pt x="18517" y="16157"/>
                </a:lnTo>
                <a:lnTo>
                  <a:pt x="18444" y="17082"/>
                </a:lnTo>
                <a:lnTo>
                  <a:pt x="18420" y="17276"/>
                </a:lnTo>
                <a:lnTo>
                  <a:pt x="18104" y="17082"/>
                </a:lnTo>
                <a:lnTo>
                  <a:pt x="17812" y="16887"/>
                </a:lnTo>
                <a:lnTo>
                  <a:pt x="17203" y="16376"/>
                </a:lnTo>
                <a:lnTo>
                  <a:pt x="16595" y="15816"/>
                </a:lnTo>
                <a:lnTo>
                  <a:pt x="16279" y="15524"/>
                </a:lnTo>
                <a:lnTo>
                  <a:pt x="15962" y="15232"/>
                </a:lnTo>
                <a:lnTo>
                  <a:pt x="15622" y="14965"/>
                </a:lnTo>
                <a:lnTo>
                  <a:pt x="15257" y="14721"/>
                </a:lnTo>
                <a:lnTo>
                  <a:pt x="14843" y="14502"/>
                </a:lnTo>
                <a:lnTo>
                  <a:pt x="14430" y="14308"/>
                </a:lnTo>
                <a:lnTo>
                  <a:pt x="14040" y="14113"/>
                </a:lnTo>
                <a:lnTo>
                  <a:pt x="13846" y="14040"/>
                </a:lnTo>
                <a:lnTo>
                  <a:pt x="13602" y="14040"/>
                </a:lnTo>
                <a:lnTo>
                  <a:pt x="13578" y="14064"/>
                </a:lnTo>
                <a:lnTo>
                  <a:pt x="13554" y="14113"/>
                </a:lnTo>
                <a:lnTo>
                  <a:pt x="13554" y="14162"/>
                </a:lnTo>
                <a:lnTo>
                  <a:pt x="13627" y="14332"/>
                </a:lnTo>
                <a:lnTo>
                  <a:pt x="13748" y="14454"/>
                </a:lnTo>
                <a:lnTo>
                  <a:pt x="13894" y="14575"/>
                </a:lnTo>
                <a:lnTo>
                  <a:pt x="14040" y="14673"/>
                </a:lnTo>
                <a:lnTo>
                  <a:pt x="14405" y="14867"/>
                </a:lnTo>
                <a:lnTo>
                  <a:pt x="14722" y="15038"/>
                </a:lnTo>
                <a:lnTo>
                  <a:pt x="15160" y="15305"/>
                </a:lnTo>
                <a:lnTo>
                  <a:pt x="15573" y="15622"/>
                </a:lnTo>
                <a:lnTo>
                  <a:pt x="15962" y="15962"/>
                </a:lnTo>
                <a:lnTo>
                  <a:pt x="16327" y="16303"/>
                </a:lnTo>
                <a:lnTo>
                  <a:pt x="16644" y="16595"/>
                </a:lnTo>
                <a:lnTo>
                  <a:pt x="16984" y="16887"/>
                </a:lnTo>
                <a:lnTo>
                  <a:pt x="17641" y="17422"/>
                </a:lnTo>
                <a:lnTo>
                  <a:pt x="17933" y="17666"/>
                </a:lnTo>
                <a:lnTo>
                  <a:pt x="17933" y="17666"/>
                </a:lnTo>
                <a:lnTo>
                  <a:pt x="17155" y="17641"/>
                </a:lnTo>
                <a:lnTo>
                  <a:pt x="16376" y="17690"/>
                </a:lnTo>
                <a:lnTo>
                  <a:pt x="14795" y="17787"/>
                </a:lnTo>
                <a:lnTo>
                  <a:pt x="14211" y="17812"/>
                </a:lnTo>
                <a:lnTo>
                  <a:pt x="13602" y="17836"/>
                </a:lnTo>
                <a:lnTo>
                  <a:pt x="12410" y="17836"/>
                </a:lnTo>
                <a:lnTo>
                  <a:pt x="10001" y="17787"/>
                </a:lnTo>
                <a:lnTo>
                  <a:pt x="9393" y="17787"/>
                </a:lnTo>
                <a:lnTo>
                  <a:pt x="8760" y="17812"/>
                </a:lnTo>
                <a:lnTo>
                  <a:pt x="7495" y="17885"/>
                </a:lnTo>
                <a:lnTo>
                  <a:pt x="6254" y="17933"/>
                </a:lnTo>
                <a:lnTo>
                  <a:pt x="5621" y="17958"/>
                </a:lnTo>
                <a:lnTo>
                  <a:pt x="3796" y="17958"/>
                </a:lnTo>
                <a:lnTo>
                  <a:pt x="2604" y="17933"/>
                </a:lnTo>
                <a:lnTo>
                  <a:pt x="1947" y="17958"/>
                </a:lnTo>
                <a:lnTo>
                  <a:pt x="1314" y="18006"/>
                </a:lnTo>
                <a:lnTo>
                  <a:pt x="779" y="18104"/>
                </a:lnTo>
                <a:lnTo>
                  <a:pt x="974" y="17982"/>
                </a:lnTo>
                <a:lnTo>
                  <a:pt x="1144" y="17860"/>
                </a:lnTo>
                <a:lnTo>
                  <a:pt x="1436" y="17593"/>
                </a:lnTo>
                <a:lnTo>
                  <a:pt x="2263" y="16960"/>
                </a:lnTo>
                <a:lnTo>
                  <a:pt x="3042" y="16327"/>
                </a:lnTo>
                <a:lnTo>
                  <a:pt x="4648" y="14989"/>
                </a:lnTo>
                <a:lnTo>
                  <a:pt x="5208" y="14551"/>
                </a:lnTo>
                <a:lnTo>
                  <a:pt x="5378" y="14429"/>
                </a:lnTo>
                <a:lnTo>
                  <a:pt x="5475" y="14332"/>
                </a:lnTo>
                <a:lnTo>
                  <a:pt x="5524" y="14259"/>
                </a:lnTo>
                <a:lnTo>
                  <a:pt x="5524" y="14186"/>
                </a:lnTo>
                <a:lnTo>
                  <a:pt x="5524" y="14113"/>
                </a:lnTo>
                <a:lnTo>
                  <a:pt x="5475" y="14040"/>
                </a:lnTo>
                <a:lnTo>
                  <a:pt x="5427" y="13991"/>
                </a:lnTo>
                <a:lnTo>
                  <a:pt x="5378" y="13967"/>
                </a:lnTo>
                <a:lnTo>
                  <a:pt x="5256" y="13967"/>
                </a:lnTo>
                <a:lnTo>
                  <a:pt x="5159" y="13991"/>
                </a:lnTo>
                <a:lnTo>
                  <a:pt x="5037" y="14064"/>
                </a:lnTo>
                <a:lnTo>
                  <a:pt x="4818" y="14235"/>
                </a:lnTo>
                <a:lnTo>
                  <a:pt x="4648" y="14381"/>
                </a:lnTo>
                <a:lnTo>
                  <a:pt x="3869" y="15013"/>
                </a:lnTo>
                <a:lnTo>
                  <a:pt x="3115" y="15646"/>
                </a:lnTo>
                <a:lnTo>
                  <a:pt x="1387" y="17106"/>
                </a:lnTo>
                <a:lnTo>
                  <a:pt x="1168" y="17276"/>
                </a:lnTo>
                <a:lnTo>
                  <a:pt x="925" y="17471"/>
                </a:lnTo>
                <a:lnTo>
                  <a:pt x="706" y="17641"/>
                </a:lnTo>
                <a:lnTo>
                  <a:pt x="487" y="17860"/>
                </a:lnTo>
                <a:lnTo>
                  <a:pt x="463" y="17252"/>
                </a:lnTo>
                <a:lnTo>
                  <a:pt x="438" y="16668"/>
                </a:lnTo>
                <a:lnTo>
                  <a:pt x="487" y="15476"/>
                </a:lnTo>
                <a:lnTo>
                  <a:pt x="487" y="14673"/>
                </a:lnTo>
                <a:lnTo>
                  <a:pt x="463" y="13894"/>
                </a:lnTo>
                <a:lnTo>
                  <a:pt x="463" y="13116"/>
                </a:lnTo>
                <a:lnTo>
                  <a:pt x="463" y="12337"/>
                </a:lnTo>
                <a:lnTo>
                  <a:pt x="487" y="10755"/>
                </a:lnTo>
                <a:lnTo>
                  <a:pt x="487" y="9977"/>
                </a:lnTo>
                <a:lnTo>
                  <a:pt x="463" y="9198"/>
                </a:lnTo>
                <a:lnTo>
                  <a:pt x="438" y="8711"/>
                </a:lnTo>
                <a:lnTo>
                  <a:pt x="390" y="8225"/>
                </a:lnTo>
                <a:lnTo>
                  <a:pt x="341" y="7714"/>
                </a:lnTo>
                <a:lnTo>
                  <a:pt x="341" y="7470"/>
                </a:lnTo>
                <a:lnTo>
                  <a:pt x="365" y="7227"/>
                </a:lnTo>
                <a:close/>
                <a:moveTo>
                  <a:pt x="9587" y="0"/>
                </a:moveTo>
                <a:lnTo>
                  <a:pt x="9490" y="25"/>
                </a:lnTo>
                <a:lnTo>
                  <a:pt x="9393" y="98"/>
                </a:lnTo>
                <a:lnTo>
                  <a:pt x="9393" y="146"/>
                </a:lnTo>
                <a:lnTo>
                  <a:pt x="9198" y="219"/>
                </a:lnTo>
                <a:lnTo>
                  <a:pt x="9028" y="292"/>
                </a:lnTo>
                <a:lnTo>
                  <a:pt x="8687" y="511"/>
                </a:lnTo>
                <a:lnTo>
                  <a:pt x="8054" y="974"/>
                </a:lnTo>
                <a:lnTo>
                  <a:pt x="6887" y="1777"/>
                </a:lnTo>
                <a:lnTo>
                  <a:pt x="5719" y="2580"/>
                </a:lnTo>
                <a:lnTo>
                  <a:pt x="5013" y="3091"/>
                </a:lnTo>
                <a:lnTo>
                  <a:pt x="4332" y="3626"/>
                </a:lnTo>
                <a:lnTo>
                  <a:pt x="2945" y="4697"/>
                </a:lnTo>
                <a:lnTo>
                  <a:pt x="2239" y="5207"/>
                </a:lnTo>
                <a:lnTo>
                  <a:pt x="1509" y="5718"/>
                </a:lnTo>
                <a:lnTo>
                  <a:pt x="803" y="6229"/>
                </a:lnTo>
                <a:lnTo>
                  <a:pt x="463" y="6521"/>
                </a:lnTo>
                <a:lnTo>
                  <a:pt x="122" y="6789"/>
                </a:lnTo>
                <a:lnTo>
                  <a:pt x="98" y="6838"/>
                </a:lnTo>
                <a:lnTo>
                  <a:pt x="98" y="6886"/>
                </a:lnTo>
                <a:lnTo>
                  <a:pt x="98" y="6935"/>
                </a:lnTo>
                <a:lnTo>
                  <a:pt x="122" y="6959"/>
                </a:lnTo>
                <a:lnTo>
                  <a:pt x="49" y="7178"/>
                </a:lnTo>
                <a:lnTo>
                  <a:pt x="25" y="7397"/>
                </a:lnTo>
                <a:lnTo>
                  <a:pt x="0" y="7641"/>
                </a:lnTo>
                <a:lnTo>
                  <a:pt x="25" y="7884"/>
                </a:lnTo>
                <a:lnTo>
                  <a:pt x="49" y="8371"/>
                </a:lnTo>
                <a:lnTo>
                  <a:pt x="98" y="8833"/>
                </a:lnTo>
                <a:lnTo>
                  <a:pt x="98" y="10488"/>
                </a:lnTo>
                <a:lnTo>
                  <a:pt x="73" y="11315"/>
                </a:lnTo>
                <a:lnTo>
                  <a:pt x="49" y="12142"/>
                </a:lnTo>
                <a:lnTo>
                  <a:pt x="25" y="12970"/>
                </a:lnTo>
                <a:lnTo>
                  <a:pt x="49" y="13797"/>
                </a:lnTo>
                <a:lnTo>
                  <a:pt x="49" y="14624"/>
                </a:lnTo>
                <a:lnTo>
                  <a:pt x="49" y="15476"/>
                </a:lnTo>
                <a:lnTo>
                  <a:pt x="0" y="16911"/>
                </a:lnTo>
                <a:lnTo>
                  <a:pt x="0" y="17617"/>
                </a:lnTo>
                <a:lnTo>
                  <a:pt x="49" y="17982"/>
                </a:lnTo>
                <a:lnTo>
                  <a:pt x="98" y="18347"/>
                </a:lnTo>
                <a:lnTo>
                  <a:pt x="98" y="18396"/>
                </a:lnTo>
                <a:lnTo>
                  <a:pt x="146" y="18444"/>
                </a:lnTo>
                <a:lnTo>
                  <a:pt x="219" y="18493"/>
                </a:lnTo>
                <a:lnTo>
                  <a:pt x="341" y="18517"/>
                </a:lnTo>
                <a:lnTo>
                  <a:pt x="438" y="18469"/>
                </a:lnTo>
                <a:lnTo>
                  <a:pt x="1022" y="18469"/>
                </a:lnTo>
                <a:lnTo>
                  <a:pt x="1606" y="18420"/>
                </a:lnTo>
                <a:lnTo>
                  <a:pt x="2190" y="18396"/>
                </a:lnTo>
                <a:lnTo>
                  <a:pt x="3967" y="18396"/>
                </a:lnTo>
                <a:lnTo>
                  <a:pt x="5183" y="18420"/>
                </a:lnTo>
                <a:lnTo>
                  <a:pt x="6376" y="18396"/>
                </a:lnTo>
                <a:lnTo>
                  <a:pt x="7592" y="18347"/>
                </a:lnTo>
                <a:lnTo>
                  <a:pt x="8809" y="18274"/>
                </a:lnTo>
                <a:lnTo>
                  <a:pt x="10001" y="18274"/>
                </a:lnTo>
                <a:lnTo>
                  <a:pt x="12337" y="18298"/>
                </a:lnTo>
                <a:lnTo>
                  <a:pt x="13481" y="18298"/>
                </a:lnTo>
                <a:lnTo>
                  <a:pt x="14649" y="18274"/>
                </a:lnTo>
                <a:lnTo>
                  <a:pt x="15646" y="18201"/>
                </a:lnTo>
                <a:lnTo>
                  <a:pt x="16668" y="18128"/>
                </a:lnTo>
                <a:lnTo>
                  <a:pt x="17690" y="18128"/>
                </a:lnTo>
                <a:lnTo>
                  <a:pt x="18201" y="18152"/>
                </a:lnTo>
                <a:lnTo>
                  <a:pt x="18688" y="18201"/>
                </a:lnTo>
                <a:lnTo>
                  <a:pt x="18785" y="18201"/>
                </a:lnTo>
                <a:lnTo>
                  <a:pt x="18882" y="18177"/>
                </a:lnTo>
                <a:lnTo>
                  <a:pt x="18931" y="18128"/>
                </a:lnTo>
                <a:lnTo>
                  <a:pt x="18980" y="18055"/>
                </a:lnTo>
                <a:lnTo>
                  <a:pt x="19004" y="17958"/>
                </a:lnTo>
                <a:lnTo>
                  <a:pt x="18980" y="17885"/>
                </a:lnTo>
                <a:lnTo>
                  <a:pt x="18955" y="17812"/>
                </a:lnTo>
                <a:lnTo>
                  <a:pt x="18882" y="17763"/>
                </a:lnTo>
                <a:lnTo>
                  <a:pt x="18907" y="17690"/>
                </a:lnTo>
                <a:lnTo>
                  <a:pt x="19028" y="16327"/>
                </a:lnTo>
                <a:lnTo>
                  <a:pt x="19077" y="15427"/>
                </a:lnTo>
                <a:lnTo>
                  <a:pt x="19101" y="14502"/>
                </a:lnTo>
                <a:lnTo>
                  <a:pt x="19101" y="13602"/>
                </a:lnTo>
                <a:lnTo>
                  <a:pt x="19077" y="12678"/>
                </a:lnTo>
                <a:lnTo>
                  <a:pt x="19028" y="10999"/>
                </a:lnTo>
                <a:lnTo>
                  <a:pt x="19028" y="10147"/>
                </a:lnTo>
                <a:lnTo>
                  <a:pt x="19053" y="9295"/>
                </a:lnTo>
                <a:lnTo>
                  <a:pt x="19077" y="8541"/>
                </a:lnTo>
                <a:lnTo>
                  <a:pt x="19077" y="7787"/>
                </a:lnTo>
                <a:lnTo>
                  <a:pt x="19053" y="7251"/>
                </a:lnTo>
                <a:lnTo>
                  <a:pt x="19077" y="6984"/>
                </a:lnTo>
                <a:lnTo>
                  <a:pt x="19126" y="6716"/>
                </a:lnTo>
                <a:lnTo>
                  <a:pt x="19126" y="6692"/>
                </a:lnTo>
                <a:lnTo>
                  <a:pt x="19126" y="6643"/>
                </a:lnTo>
                <a:lnTo>
                  <a:pt x="19077" y="6594"/>
                </a:lnTo>
                <a:lnTo>
                  <a:pt x="19004" y="6570"/>
                </a:lnTo>
                <a:lnTo>
                  <a:pt x="18955" y="6570"/>
                </a:lnTo>
                <a:lnTo>
                  <a:pt x="18931" y="6594"/>
                </a:lnTo>
                <a:lnTo>
                  <a:pt x="18882" y="6570"/>
                </a:lnTo>
                <a:lnTo>
                  <a:pt x="18250" y="6254"/>
                </a:lnTo>
                <a:lnTo>
                  <a:pt x="17617" y="5889"/>
                </a:lnTo>
                <a:lnTo>
                  <a:pt x="17033" y="5499"/>
                </a:lnTo>
                <a:lnTo>
                  <a:pt x="16473" y="5062"/>
                </a:lnTo>
                <a:lnTo>
                  <a:pt x="15816" y="4575"/>
                </a:lnTo>
                <a:lnTo>
                  <a:pt x="15160" y="4088"/>
                </a:lnTo>
                <a:lnTo>
                  <a:pt x="14503" y="3602"/>
                </a:lnTo>
                <a:lnTo>
                  <a:pt x="13870" y="3115"/>
                </a:lnTo>
                <a:lnTo>
                  <a:pt x="12605" y="2117"/>
                </a:lnTo>
                <a:lnTo>
                  <a:pt x="11972" y="1631"/>
                </a:lnTo>
                <a:lnTo>
                  <a:pt x="11339" y="1168"/>
                </a:lnTo>
                <a:lnTo>
                  <a:pt x="10682" y="706"/>
                </a:lnTo>
                <a:lnTo>
                  <a:pt x="10050" y="219"/>
                </a:lnTo>
                <a:lnTo>
                  <a:pt x="10001" y="171"/>
                </a:lnTo>
                <a:lnTo>
                  <a:pt x="9928" y="73"/>
                </a:lnTo>
                <a:lnTo>
                  <a:pt x="9879" y="49"/>
                </a:lnTo>
                <a:lnTo>
                  <a:pt x="9806" y="49"/>
                </a:lnTo>
                <a:lnTo>
                  <a:pt x="9709" y="25"/>
                </a:lnTo>
                <a:lnTo>
                  <a:pt x="958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7"/>
          <p:cNvSpPr/>
          <p:nvPr/>
        </p:nvSpPr>
        <p:spPr>
          <a:xfrm>
            <a:off x="1871698" y="1675455"/>
            <a:ext cx="324619" cy="327841"/>
          </a:xfrm>
          <a:custGeom>
            <a:avLst/>
            <a:gdLst/>
            <a:ahLst/>
            <a:cxnLst/>
            <a:rect l="l" t="t" r="r" b="b"/>
            <a:pathLst>
              <a:path w="17228" h="17399" extrusionOk="0">
                <a:moveTo>
                  <a:pt x="14162" y="439"/>
                </a:moveTo>
                <a:lnTo>
                  <a:pt x="14478" y="512"/>
                </a:lnTo>
                <a:lnTo>
                  <a:pt x="14794" y="609"/>
                </a:lnTo>
                <a:lnTo>
                  <a:pt x="15111" y="755"/>
                </a:lnTo>
                <a:lnTo>
                  <a:pt x="15403" y="925"/>
                </a:lnTo>
                <a:lnTo>
                  <a:pt x="15670" y="1120"/>
                </a:lnTo>
                <a:lnTo>
                  <a:pt x="15914" y="1315"/>
                </a:lnTo>
                <a:lnTo>
                  <a:pt x="16108" y="1534"/>
                </a:lnTo>
                <a:lnTo>
                  <a:pt x="15987" y="1558"/>
                </a:lnTo>
                <a:lnTo>
                  <a:pt x="15889" y="1607"/>
                </a:lnTo>
                <a:lnTo>
                  <a:pt x="15816" y="1655"/>
                </a:lnTo>
                <a:lnTo>
                  <a:pt x="15792" y="1680"/>
                </a:lnTo>
                <a:lnTo>
                  <a:pt x="15768" y="1728"/>
                </a:lnTo>
                <a:lnTo>
                  <a:pt x="15768" y="1777"/>
                </a:lnTo>
                <a:lnTo>
                  <a:pt x="15792" y="1826"/>
                </a:lnTo>
                <a:lnTo>
                  <a:pt x="15865" y="1850"/>
                </a:lnTo>
                <a:lnTo>
                  <a:pt x="15938" y="1874"/>
                </a:lnTo>
                <a:lnTo>
                  <a:pt x="16230" y="1874"/>
                </a:lnTo>
                <a:lnTo>
                  <a:pt x="16352" y="1850"/>
                </a:lnTo>
                <a:lnTo>
                  <a:pt x="16546" y="2166"/>
                </a:lnTo>
                <a:lnTo>
                  <a:pt x="16254" y="2142"/>
                </a:lnTo>
                <a:lnTo>
                  <a:pt x="16011" y="2142"/>
                </a:lnTo>
                <a:lnTo>
                  <a:pt x="15987" y="2166"/>
                </a:lnTo>
                <a:lnTo>
                  <a:pt x="15987" y="2191"/>
                </a:lnTo>
                <a:lnTo>
                  <a:pt x="16133" y="2312"/>
                </a:lnTo>
                <a:lnTo>
                  <a:pt x="16303" y="2410"/>
                </a:lnTo>
                <a:lnTo>
                  <a:pt x="16473" y="2458"/>
                </a:lnTo>
                <a:lnTo>
                  <a:pt x="16668" y="2507"/>
                </a:lnTo>
                <a:lnTo>
                  <a:pt x="16717" y="2750"/>
                </a:lnTo>
                <a:lnTo>
                  <a:pt x="16741" y="2994"/>
                </a:lnTo>
                <a:lnTo>
                  <a:pt x="16522" y="2872"/>
                </a:lnTo>
                <a:lnTo>
                  <a:pt x="16352" y="2799"/>
                </a:lnTo>
                <a:lnTo>
                  <a:pt x="16181" y="2702"/>
                </a:lnTo>
                <a:lnTo>
                  <a:pt x="16011" y="2653"/>
                </a:lnTo>
                <a:lnTo>
                  <a:pt x="15792" y="2653"/>
                </a:lnTo>
                <a:lnTo>
                  <a:pt x="15768" y="2677"/>
                </a:lnTo>
                <a:lnTo>
                  <a:pt x="15768" y="2702"/>
                </a:lnTo>
                <a:lnTo>
                  <a:pt x="15768" y="2726"/>
                </a:lnTo>
                <a:lnTo>
                  <a:pt x="15889" y="2872"/>
                </a:lnTo>
                <a:lnTo>
                  <a:pt x="16035" y="2994"/>
                </a:lnTo>
                <a:lnTo>
                  <a:pt x="16327" y="3213"/>
                </a:lnTo>
                <a:lnTo>
                  <a:pt x="16522" y="3334"/>
                </a:lnTo>
                <a:lnTo>
                  <a:pt x="16619" y="3407"/>
                </a:lnTo>
                <a:lnTo>
                  <a:pt x="16717" y="3456"/>
                </a:lnTo>
                <a:lnTo>
                  <a:pt x="16692" y="3651"/>
                </a:lnTo>
                <a:lnTo>
                  <a:pt x="16619" y="3845"/>
                </a:lnTo>
                <a:lnTo>
                  <a:pt x="16400" y="3602"/>
                </a:lnTo>
                <a:lnTo>
                  <a:pt x="16133" y="3407"/>
                </a:lnTo>
                <a:lnTo>
                  <a:pt x="15987" y="3310"/>
                </a:lnTo>
                <a:lnTo>
                  <a:pt x="15841" y="3237"/>
                </a:lnTo>
                <a:lnTo>
                  <a:pt x="15695" y="3188"/>
                </a:lnTo>
                <a:lnTo>
                  <a:pt x="15524" y="3164"/>
                </a:lnTo>
                <a:lnTo>
                  <a:pt x="15476" y="3188"/>
                </a:lnTo>
                <a:lnTo>
                  <a:pt x="15476" y="3213"/>
                </a:lnTo>
                <a:lnTo>
                  <a:pt x="15476" y="3237"/>
                </a:lnTo>
                <a:lnTo>
                  <a:pt x="15500" y="3261"/>
                </a:lnTo>
                <a:lnTo>
                  <a:pt x="15597" y="3359"/>
                </a:lnTo>
                <a:lnTo>
                  <a:pt x="15695" y="3432"/>
                </a:lnTo>
                <a:lnTo>
                  <a:pt x="15987" y="3699"/>
                </a:lnTo>
                <a:lnTo>
                  <a:pt x="16230" y="3918"/>
                </a:lnTo>
                <a:lnTo>
                  <a:pt x="16449" y="4162"/>
                </a:lnTo>
                <a:lnTo>
                  <a:pt x="16473" y="4186"/>
                </a:lnTo>
                <a:lnTo>
                  <a:pt x="16254" y="4526"/>
                </a:lnTo>
                <a:lnTo>
                  <a:pt x="16206" y="4453"/>
                </a:lnTo>
                <a:lnTo>
                  <a:pt x="16133" y="4380"/>
                </a:lnTo>
                <a:lnTo>
                  <a:pt x="15962" y="4259"/>
                </a:lnTo>
                <a:lnTo>
                  <a:pt x="15646" y="4040"/>
                </a:lnTo>
                <a:lnTo>
                  <a:pt x="15403" y="3821"/>
                </a:lnTo>
                <a:lnTo>
                  <a:pt x="15159" y="3626"/>
                </a:lnTo>
                <a:lnTo>
                  <a:pt x="15111" y="3626"/>
                </a:lnTo>
                <a:lnTo>
                  <a:pt x="15062" y="3651"/>
                </a:lnTo>
                <a:lnTo>
                  <a:pt x="15013" y="3724"/>
                </a:lnTo>
                <a:lnTo>
                  <a:pt x="15013" y="3821"/>
                </a:lnTo>
                <a:lnTo>
                  <a:pt x="15013" y="3894"/>
                </a:lnTo>
                <a:lnTo>
                  <a:pt x="15038" y="3991"/>
                </a:lnTo>
                <a:lnTo>
                  <a:pt x="15135" y="4137"/>
                </a:lnTo>
                <a:lnTo>
                  <a:pt x="15257" y="4283"/>
                </a:lnTo>
                <a:lnTo>
                  <a:pt x="15427" y="4453"/>
                </a:lnTo>
                <a:lnTo>
                  <a:pt x="15622" y="4599"/>
                </a:lnTo>
                <a:lnTo>
                  <a:pt x="15816" y="4745"/>
                </a:lnTo>
                <a:lnTo>
                  <a:pt x="15914" y="4818"/>
                </a:lnTo>
                <a:lnTo>
                  <a:pt x="16011" y="4843"/>
                </a:lnTo>
                <a:lnTo>
                  <a:pt x="15792" y="5135"/>
                </a:lnTo>
                <a:lnTo>
                  <a:pt x="14867" y="4162"/>
                </a:lnTo>
                <a:lnTo>
                  <a:pt x="13967" y="3213"/>
                </a:lnTo>
                <a:lnTo>
                  <a:pt x="13505" y="2750"/>
                </a:lnTo>
                <a:lnTo>
                  <a:pt x="13018" y="2288"/>
                </a:lnTo>
                <a:lnTo>
                  <a:pt x="12531" y="1850"/>
                </a:lnTo>
                <a:lnTo>
                  <a:pt x="12021" y="1461"/>
                </a:lnTo>
                <a:lnTo>
                  <a:pt x="12021" y="1388"/>
                </a:lnTo>
                <a:lnTo>
                  <a:pt x="12118" y="1315"/>
                </a:lnTo>
                <a:lnTo>
                  <a:pt x="12215" y="1242"/>
                </a:lnTo>
                <a:lnTo>
                  <a:pt x="12385" y="1047"/>
                </a:lnTo>
                <a:lnTo>
                  <a:pt x="12629" y="852"/>
                </a:lnTo>
                <a:lnTo>
                  <a:pt x="12921" y="682"/>
                </a:lnTo>
                <a:lnTo>
                  <a:pt x="13213" y="560"/>
                </a:lnTo>
                <a:lnTo>
                  <a:pt x="13505" y="463"/>
                </a:lnTo>
                <a:lnTo>
                  <a:pt x="13675" y="439"/>
                </a:lnTo>
                <a:close/>
                <a:moveTo>
                  <a:pt x="11753" y="1704"/>
                </a:moveTo>
                <a:lnTo>
                  <a:pt x="11826" y="1850"/>
                </a:lnTo>
                <a:lnTo>
                  <a:pt x="11948" y="1972"/>
                </a:lnTo>
                <a:lnTo>
                  <a:pt x="12093" y="2069"/>
                </a:lnTo>
                <a:lnTo>
                  <a:pt x="12385" y="2288"/>
                </a:lnTo>
                <a:lnTo>
                  <a:pt x="12677" y="2531"/>
                </a:lnTo>
                <a:lnTo>
                  <a:pt x="12945" y="2823"/>
                </a:lnTo>
                <a:lnTo>
                  <a:pt x="13480" y="3383"/>
                </a:lnTo>
                <a:lnTo>
                  <a:pt x="14478" y="4453"/>
                </a:lnTo>
                <a:lnTo>
                  <a:pt x="15500" y="5500"/>
                </a:lnTo>
                <a:lnTo>
                  <a:pt x="15111" y="5962"/>
                </a:lnTo>
                <a:lnTo>
                  <a:pt x="14600" y="5500"/>
                </a:lnTo>
                <a:lnTo>
                  <a:pt x="14113" y="5013"/>
                </a:lnTo>
                <a:lnTo>
                  <a:pt x="13213" y="4016"/>
                </a:lnTo>
                <a:lnTo>
                  <a:pt x="12750" y="3529"/>
                </a:lnTo>
                <a:lnTo>
                  <a:pt x="12264" y="3018"/>
                </a:lnTo>
                <a:lnTo>
                  <a:pt x="11777" y="2556"/>
                </a:lnTo>
                <a:lnTo>
                  <a:pt x="11266" y="2093"/>
                </a:lnTo>
                <a:lnTo>
                  <a:pt x="11753" y="1704"/>
                </a:lnTo>
                <a:close/>
                <a:moveTo>
                  <a:pt x="13724" y="5232"/>
                </a:moveTo>
                <a:lnTo>
                  <a:pt x="14235" y="5767"/>
                </a:lnTo>
                <a:lnTo>
                  <a:pt x="14794" y="6278"/>
                </a:lnTo>
                <a:lnTo>
                  <a:pt x="14575" y="6497"/>
                </a:lnTo>
                <a:lnTo>
                  <a:pt x="14259" y="6278"/>
                </a:lnTo>
                <a:lnTo>
                  <a:pt x="13967" y="6035"/>
                </a:lnTo>
                <a:lnTo>
                  <a:pt x="13699" y="5792"/>
                </a:lnTo>
                <a:lnTo>
                  <a:pt x="13432" y="5573"/>
                </a:lnTo>
                <a:lnTo>
                  <a:pt x="13724" y="5232"/>
                </a:lnTo>
                <a:close/>
                <a:moveTo>
                  <a:pt x="13261" y="5767"/>
                </a:moveTo>
                <a:lnTo>
                  <a:pt x="13359" y="5913"/>
                </a:lnTo>
                <a:lnTo>
                  <a:pt x="13456" y="6059"/>
                </a:lnTo>
                <a:lnTo>
                  <a:pt x="13724" y="6303"/>
                </a:lnTo>
                <a:lnTo>
                  <a:pt x="13991" y="6546"/>
                </a:lnTo>
                <a:lnTo>
                  <a:pt x="14137" y="6668"/>
                </a:lnTo>
                <a:lnTo>
                  <a:pt x="14308" y="6765"/>
                </a:lnTo>
                <a:lnTo>
                  <a:pt x="14235" y="6814"/>
                </a:lnTo>
                <a:lnTo>
                  <a:pt x="14137" y="6692"/>
                </a:lnTo>
                <a:lnTo>
                  <a:pt x="13991" y="6595"/>
                </a:lnTo>
                <a:lnTo>
                  <a:pt x="13699" y="6400"/>
                </a:lnTo>
                <a:lnTo>
                  <a:pt x="13359" y="6230"/>
                </a:lnTo>
                <a:lnTo>
                  <a:pt x="13188" y="6132"/>
                </a:lnTo>
                <a:lnTo>
                  <a:pt x="13042" y="6011"/>
                </a:lnTo>
                <a:lnTo>
                  <a:pt x="13261" y="5767"/>
                </a:lnTo>
                <a:close/>
                <a:moveTo>
                  <a:pt x="13018" y="6059"/>
                </a:moveTo>
                <a:lnTo>
                  <a:pt x="13188" y="6303"/>
                </a:lnTo>
                <a:lnTo>
                  <a:pt x="13286" y="6424"/>
                </a:lnTo>
                <a:lnTo>
                  <a:pt x="13407" y="6522"/>
                </a:lnTo>
                <a:lnTo>
                  <a:pt x="14040" y="7008"/>
                </a:lnTo>
                <a:lnTo>
                  <a:pt x="13699" y="7349"/>
                </a:lnTo>
                <a:lnTo>
                  <a:pt x="13675" y="7325"/>
                </a:lnTo>
                <a:lnTo>
                  <a:pt x="13505" y="7227"/>
                </a:lnTo>
                <a:lnTo>
                  <a:pt x="13334" y="7106"/>
                </a:lnTo>
                <a:lnTo>
                  <a:pt x="13018" y="6838"/>
                </a:lnTo>
                <a:lnTo>
                  <a:pt x="12799" y="6668"/>
                </a:lnTo>
                <a:lnTo>
                  <a:pt x="12702" y="6595"/>
                </a:lnTo>
                <a:lnTo>
                  <a:pt x="12580" y="6546"/>
                </a:lnTo>
                <a:lnTo>
                  <a:pt x="12799" y="6303"/>
                </a:lnTo>
                <a:lnTo>
                  <a:pt x="13018" y="6059"/>
                </a:lnTo>
                <a:close/>
                <a:moveTo>
                  <a:pt x="12385" y="6716"/>
                </a:moveTo>
                <a:lnTo>
                  <a:pt x="12483" y="6838"/>
                </a:lnTo>
                <a:lnTo>
                  <a:pt x="12580" y="6935"/>
                </a:lnTo>
                <a:lnTo>
                  <a:pt x="12799" y="7130"/>
                </a:lnTo>
                <a:lnTo>
                  <a:pt x="13091" y="7398"/>
                </a:lnTo>
                <a:lnTo>
                  <a:pt x="13407" y="7617"/>
                </a:lnTo>
                <a:lnTo>
                  <a:pt x="13018" y="8006"/>
                </a:lnTo>
                <a:lnTo>
                  <a:pt x="12921" y="8079"/>
                </a:lnTo>
                <a:lnTo>
                  <a:pt x="12823" y="7909"/>
                </a:lnTo>
                <a:lnTo>
                  <a:pt x="12653" y="7763"/>
                </a:lnTo>
                <a:lnTo>
                  <a:pt x="12312" y="7495"/>
                </a:lnTo>
                <a:lnTo>
                  <a:pt x="12093" y="7325"/>
                </a:lnTo>
                <a:lnTo>
                  <a:pt x="11972" y="7252"/>
                </a:lnTo>
                <a:lnTo>
                  <a:pt x="11850" y="7179"/>
                </a:lnTo>
                <a:lnTo>
                  <a:pt x="12385" y="6716"/>
                </a:lnTo>
                <a:close/>
                <a:moveTo>
                  <a:pt x="11631" y="7373"/>
                </a:moveTo>
                <a:lnTo>
                  <a:pt x="11729" y="7471"/>
                </a:lnTo>
                <a:lnTo>
                  <a:pt x="11850" y="7568"/>
                </a:lnTo>
                <a:lnTo>
                  <a:pt x="12093" y="7738"/>
                </a:lnTo>
                <a:lnTo>
                  <a:pt x="12434" y="8055"/>
                </a:lnTo>
                <a:lnTo>
                  <a:pt x="12556" y="8201"/>
                </a:lnTo>
                <a:lnTo>
                  <a:pt x="12702" y="8322"/>
                </a:lnTo>
                <a:lnTo>
                  <a:pt x="11948" y="9150"/>
                </a:lnTo>
                <a:lnTo>
                  <a:pt x="11680" y="8906"/>
                </a:lnTo>
                <a:lnTo>
                  <a:pt x="11364" y="8687"/>
                </a:lnTo>
                <a:lnTo>
                  <a:pt x="11072" y="8444"/>
                </a:lnTo>
                <a:lnTo>
                  <a:pt x="10780" y="8201"/>
                </a:lnTo>
                <a:lnTo>
                  <a:pt x="11096" y="7860"/>
                </a:lnTo>
                <a:lnTo>
                  <a:pt x="11193" y="7957"/>
                </a:lnTo>
                <a:lnTo>
                  <a:pt x="11291" y="8030"/>
                </a:lnTo>
                <a:lnTo>
                  <a:pt x="11461" y="8176"/>
                </a:lnTo>
                <a:lnTo>
                  <a:pt x="11777" y="8493"/>
                </a:lnTo>
                <a:lnTo>
                  <a:pt x="11972" y="8614"/>
                </a:lnTo>
                <a:lnTo>
                  <a:pt x="12166" y="8736"/>
                </a:lnTo>
                <a:lnTo>
                  <a:pt x="12288" y="8736"/>
                </a:lnTo>
                <a:lnTo>
                  <a:pt x="12337" y="8712"/>
                </a:lnTo>
                <a:lnTo>
                  <a:pt x="12361" y="8639"/>
                </a:lnTo>
                <a:lnTo>
                  <a:pt x="12361" y="8566"/>
                </a:lnTo>
                <a:lnTo>
                  <a:pt x="12337" y="8493"/>
                </a:lnTo>
                <a:lnTo>
                  <a:pt x="12118" y="8322"/>
                </a:lnTo>
                <a:lnTo>
                  <a:pt x="11899" y="8152"/>
                </a:lnTo>
                <a:lnTo>
                  <a:pt x="11461" y="7811"/>
                </a:lnTo>
                <a:lnTo>
                  <a:pt x="11291" y="7690"/>
                </a:lnTo>
                <a:lnTo>
                  <a:pt x="11631" y="7373"/>
                </a:lnTo>
                <a:close/>
                <a:moveTo>
                  <a:pt x="10634" y="8371"/>
                </a:moveTo>
                <a:lnTo>
                  <a:pt x="10731" y="8541"/>
                </a:lnTo>
                <a:lnTo>
                  <a:pt x="10853" y="8687"/>
                </a:lnTo>
                <a:lnTo>
                  <a:pt x="10974" y="8809"/>
                </a:lnTo>
                <a:lnTo>
                  <a:pt x="11145" y="8931"/>
                </a:lnTo>
                <a:lnTo>
                  <a:pt x="11461" y="9150"/>
                </a:lnTo>
                <a:lnTo>
                  <a:pt x="11753" y="9369"/>
                </a:lnTo>
                <a:lnTo>
                  <a:pt x="11461" y="9685"/>
                </a:lnTo>
                <a:lnTo>
                  <a:pt x="11145" y="9442"/>
                </a:lnTo>
                <a:lnTo>
                  <a:pt x="10828" y="9198"/>
                </a:lnTo>
                <a:lnTo>
                  <a:pt x="10585" y="8955"/>
                </a:lnTo>
                <a:lnTo>
                  <a:pt x="10463" y="8833"/>
                </a:lnTo>
                <a:lnTo>
                  <a:pt x="10317" y="8736"/>
                </a:lnTo>
                <a:lnTo>
                  <a:pt x="10634" y="8371"/>
                </a:lnTo>
                <a:close/>
                <a:moveTo>
                  <a:pt x="10196" y="8931"/>
                </a:moveTo>
                <a:lnTo>
                  <a:pt x="10269" y="9052"/>
                </a:lnTo>
                <a:lnTo>
                  <a:pt x="10366" y="9198"/>
                </a:lnTo>
                <a:lnTo>
                  <a:pt x="10609" y="9417"/>
                </a:lnTo>
                <a:lnTo>
                  <a:pt x="10901" y="9709"/>
                </a:lnTo>
                <a:lnTo>
                  <a:pt x="11072" y="9831"/>
                </a:lnTo>
                <a:lnTo>
                  <a:pt x="11242" y="9953"/>
                </a:lnTo>
                <a:lnTo>
                  <a:pt x="10415" y="10853"/>
                </a:lnTo>
                <a:lnTo>
                  <a:pt x="10317" y="10707"/>
                </a:lnTo>
                <a:lnTo>
                  <a:pt x="10196" y="10585"/>
                </a:lnTo>
                <a:lnTo>
                  <a:pt x="9904" y="10366"/>
                </a:lnTo>
                <a:lnTo>
                  <a:pt x="9636" y="10172"/>
                </a:lnTo>
                <a:lnTo>
                  <a:pt x="9466" y="10074"/>
                </a:lnTo>
                <a:lnTo>
                  <a:pt x="9320" y="10001"/>
                </a:lnTo>
                <a:lnTo>
                  <a:pt x="9563" y="9709"/>
                </a:lnTo>
                <a:lnTo>
                  <a:pt x="9782" y="9880"/>
                </a:lnTo>
                <a:lnTo>
                  <a:pt x="10001" y="10026"/>
                </a:lnTo>
                <a:lnTo>
                  <a:pt x="10244" y="10245"/>
                </a:lnTo>
                <a:lnTo>
                  <a:pt x="10390" y="10366"/>
                </a:lnTo>
                <a:lnTo>
                  <a:pt x="10536" y="10464"/>
                </a:lnTo>
                <a:lnTo>
                  <a:pt x="10609" y="10488"/>
                </a:lnTo>
                <a:lnTo>
                  <a:pt x="10658" y="10464"/>
                </a:lnTo>
                <a:lnTo>
                  <a:pt x="10731" y="10439"/>
                </a:lnTo>
                <a:lnTo>
                  <a:pt x="10780" y="10391"/>
                </a:lnTo>
                <a:lnTo>
                  <a:pt x="10804" y="10342"/>
                </a:lnTo>
                <a:lnTo>
                  <a:pt x="10828" y="10269"/>
                </a:lnTo>
                <a:lnTo>
                  <a:pt x="10804" y="10220"/>
                </a:lnTo>
                <a:lnTo>
                  <a:pt x="10755" y="10147"/>
                </a:lnTo>
                <a:lnTo>
                  <a:pt x="10220" y="9734"/>
                </a:lnTo>
                <a:lnTo>
                  <a:pt x="10001" y="9563"/>
                </a:lnTo>
                <a:lnTo>
                  <a:pt x="9904" y="9490"/>
                </a:lnTo>
                <a:lnTo>
                  <a:pt x="9782" y="9442"/>
                </a:lnTo>
                <a:lnTo>
                  <a:pt x="10196" y="8931"/>
                </a:lnTo>
                <a:close/>
                <a:moveTo>
                  <a:pt x="9125" y="10245"/>
                </a:moveTo>
                <a:lnTo>
                  <a:pt x="9247" y="10342"/>
                </a:lnTo>
                <a:lnTo>
                  <a:pt x="9368" y="10415"/>
                </a:lnTo>
                <a:lnTo>
                  <a:pt x="9612" y="10585"/>
                </a:lnTo>
                <a:lnTo>
                  <a:pt x="9904" y="10829"/>
                </a:lnTo>
                <a:lnTo>
                  <a:pt x="10050" y="10950"/>
                </a:lnTo>
                <a:lnTo>
                  <a:pt x="10220" y="11048"/>
                </a:lnTo>
                <a:lnTo>
                  <a:pt x="9685" y="11583"/>
                </a:lnTo>
                <a:lnTo>
                  <a:pt x="9685" y="11534"/>
                </a:lnTo>
                <a:lnTo>
                  <a:pt x="9660" y="11437"/>
                </a:lnTo>
                <a:lnTo>
                  <a:pt x="9587" y="11364"/>
                </a:lnTo>
                <a:lnTo>
                  <a:pt x="9417" y="11218"/>
                </a:lnTo>
                <a:lnTo>
                  <a:pt x="9222" y="11023"/>
                </a:lnTo>
                <a:lnTo>
                  <a:pt x="9028" y="10853"/>
                </a:lnTo>
                <a:lnTo>
                  <a:pt x="8906" y="10756"/>
                </a:lnTo>
                <a:lnTo>
                  <a:pt x="8736" y="10683"/>
                </a:lnTo>
                <a:lnTo>
                  <a:pt x="8833" y="10585"/>
                </a:lnTo>
                <a:lnTo>
                  <a:pt x="9125" y="10245"/>
                </a:lnTo>
                <a:close/>
                <a:moveTo>
                  <a:pt x="8468" y="10926"/>
                </a:moveTo>
                <a:lnTo>
                  <a:pt x="8687" y="11096"/>
                </a:lnTo>
                <a:lnTo>
                  <a:pt x="8930" y="11291"/>
                </a:lnTo>
                <a:lnTo>
                  <a:pt x="9052" y="11437"/>
                </a:lnTo>
                <a:lnTo>
                  <a:pt x="9198" y="11583"/>
                </a:lnTo>
                <a:lnTo>
                  <a:pt x="9271" y="11656"/>
                </a:lnTo>
                <a:lnTo>
                  <a:pt x="9344" y="11705"/>
                </a:lnTo>
                <a:lnTo>
                  <a:pt x="9441" y="11753"/>
                </a:lnTo>
                <a:lnTo>
                  <a:pt x="9539" y="11753"/>
                </a:lnTo>
                <a:lnTo>
                  <a:pt x="8468" y="12824"/>
                </a:lnTo>
                <a:lnTo>
                  <a:pt x="8152" y="12532"/>
                </a:lnTo>
                <a:lnTo>
                  <a:pt x="7811" y="12240"/>
                </a:lnTo>
                <a:lnTo>
                  <a:pt x="7470" y="11899"/>
                </a:lnTo>
                <a:lnTo>
                  <a:pt x="7349" y="11826"/>
                </a:lnTo>
                <a:lnTo>
                  <a:pt x="7738" y="11534"/>
                </a:lnTo>
                <a:lnTo>
                  <a:pt x="7860" y="11705"/>
                </a:lnTo>
                <a:lnTo>
                  <a:pt x="8006" y="11875"/>
                </a:lnTo>
                <a:lnTo>
                  <a:pt x="8371" y="12264"/>
                </a:lnTo>
                <a:lnTo>
                  <a:pt x="8517" y="12434"/>
                </a:lnTo>
                <a:lnTo>
                  <a:pt x="8590" y="12483"/>
                </a:lnTo>
                <a:lnTo>
                  <a:pt x="8687" y="12507"/>
                </a:lnTo>
                <a:lnTo>
                  <a:pt x="8736" y="12507"/>
                </a:lnTo>
                <a:lnTo>
                  <a:pt x="8809" y="12483"/>
                </a:lnTo>
                <a:lnTo>
                  <a:pt x="8833" y="12434"/>
                </a:lnTo>
                <a:lnTo>
                  <a:pt x="8857" y="12386"/>
                </a:lnTo>
                <a:lnTo>
                  <a:pt x="8857" y="12289"/>
                </a:lnTo>
                <a:lnTo>
                  <a:pt x="8809" y="12191"/>
                </a:lnTo>
                <a:lnTo>
                  <a:pt x="8760" y="12094"/>
                </a:lnTo>
                <a:lnTo>
                  <a:pt x="8663" y="11997"/>
                </a:lnTo>
                <a:lnTo>
                  <a:pt x="8492" y="11826"/>
                </a:lnTo>
                <a:lnTo>
                  <a:pt x="8322" y="11680"/>
                </a:lnTo>
                <a:lnTo>
                  <a:pt x="8152" y="11510"/>
                </a:lnTo>
                <a:lnTo>
                  <a:pt x="7957" y="11364"/>
                </a:lnTo>
                <a:lnTo>
                  <a:pt x="8468" y="10926"/>
                </a:lnTo>
                <a:close/>
                <a:moveTo>
                  <a:pt x="11047" y="2312"/>
                </a:moveTo>
                <a:lnTo>
                  <a:pt x="11120" y="2434"/>
                </a:lnTo>
                <a:lnTo>
                  <a:pt x="11218" y="2531"/>
                </a:lnTo>
                <a:lnTo>
                  <a:pt x="11437" y="2750"/>
                </a:lnTo>
                <a:lnTo>
                  <a:pt x="11850" y="3213"/>
                </a:lnTo>
                <a:lnTo>
                  <a:pt x="11826" y="3213"/>
                </a:lnTo>
                <a:lnTo>
                  <a:pt x="11193" y="3748"/>
                </a:lnTo>
                <a:lnTo>
                  <a:pt x="10609" y="4283"/>
                </a:lnTo>
                <a:lnTo>
                  <a:pt x="10025" y="4867"/>
                </a:lnTo>
                <a:lnTo>
                  <a:pt x="9490" y="5500"/>
                </a:lnTo>
                <a:lnTo>
                  <a:pt x="9174" y="5865"/>
                </a:lnTo>
                <a:lnTo>
                  <a:pt x="8857" y="6254"/>
                </a:lnTo>
                <a:lnTo>
                  <a:pt x="8517" y="6595"/>
                </a:lnTo>
                <a:lnTo>
                  <a:pt x="8176" y="6935"/>
                </a:lnTo>
                <a:lnTo>
                  <a:pt x="7373" y="7617"/>
                </a:lnTo>
                <a:lnTo>
                  <a:pt x="6984" y="7933"/>
                </a:lnTo>
                <a:lnTo>
                  <a:pt x="6594" y="8274"/>
                </a:lnTo>
                <a:lnTo>
                  <a:pt x="6229" y="8639"/>
                </a:lnTo>
                <a:lnTo>
                  <a:pt x="5864" y="9004"/>
                </a:lnTo>
                <a:lnTo>
                  <a:pt x="5183" y="9782"/>
                </a:lnTo>
                <a:lnTo>
                  <a:pt x="4502" y="10537"/>
                </a:lnTo>
                <a:lnTo>
                  <a:pt x="4137" y="10902"/>
                </a:lnTo>
                <a:lnTo>
                  <a:pt x="3772" y="11242"/>
                </a:lnTo>
                <a:lnTo>
                  <a:pt x="3115" y="11802"/>
                </a:lnTo>
                <a:lnTo>
                  <a:pt x="2799" y="12118"/>
                </a:lnTo>
                <a:lnTo>
                  <a:pt x="2507" y="12434"/>
                </a:lnTo>
                <a:lnTo>
                  <a:pt x="2263" y="12702"/>
                </a:lnTo>
                <a:lnTo>
                  <a:pt x="2166" y="12848"/>
                </a:lnTo>
                <a:lnTo>
                  <a:pt x="2069" y="13018"/>
                </a:lnTo>
                <a:lnTo>
                  <a:pt x="1850" y="12824"/>
                </a:lnTo>
                <a:lnTo>
                  <a:pt x="1460" y="12459"/>
                </a:lnTo>
                <a:lnTo>
                  <a:pt x="1266" y="12264"/>
                </a:lnTo>
                <a:lnTo>
                  <a:pt x="1047" y="12118"/>
                </a:lnTo>
                <a:lnTo>
                  <a:pt x="1047" y="12070"/>
                </a:lnTo>
                <a:lnTo>
                  <a:pt x="1193" y="11997"/>
                </a:lnTo>
                <a:lnTo>
                  <a:pt x="1339" y="11924"/>
                </a:lnTo>
                <a:lnTo>
                  <a:pt x="1460" y="11826"/>
                </a:lnTo>
                <a:lnTo>
                  <a:pt x="1582" y="11705"/>
                </a:lnTo>
                <a:lnTo>
                  <a:pt x="2020" y="11218"/>
                </a:lnTo>
                <a:lnTo>
                  <a:pt x="2385" y="10853"/>
                </a:lnTo>
                <a:lnTo>
                  <a:pt x="2774" y="10537"/>
                </a:lnTo>
                <a:lnTo>
                  <a:pt x="3577" y="9880"/>
                </a:lnTo>
                <a:lnTo>
                  <a:pt x="3942" y="9539"/>
                </a:lnTo>
                <a:lnTo>
                  <a:pt x="4307" y="9198"/>
                </a:lnTo>
                <a:lnTo>
                  <a:pt x="5037" y="8468"/>
                </a:lnTo>
                <a:lnTo>
                  <a:pt x="5718" y="7738"/>
                </a:lnTo>
                <a:lnTo>
                  <a:pt x="6400" y="7008"/>
                </a:lnTo>
                <a:lnTo>
                  <a:pt x="7081" y="6303"/>
                </a:lnTo>
                <a:lnTo>
                  <a:pt x="7787" y="5621"/>
                </a:lnTo>
                <a:lnTo>
                  <a:pt x="8468" y="4940"/>
                </a:lnTo>
                <a:lnTo>
                  <a:pt x="9149" y="4259"/>
                </a:lnTo>
                <a:lnTo>
                  <a:pt x="10074" y="3261"/>
                </a:lnTo>
                <a:lnTo>
                  <a:pt x="10561" y="2775"/>
                </a:lnTo>
                <a:lnTo>
                  <a:pt x="11047" y="2312"/>
                </a:lnTo>
                <a:close/>
                <a:moveTo>
                  <a:pt x="7154" y="11997"/>
                </a:moveTo>
                <a:lnTo>
                  <a:pt x="7203" y="12094"/>
                </a:lnTo>
                <a:lnTo>
                  <a:pt x="7251" y="12167"/>
                </a:lnTo>
                <a:lnTo>
                  <a:pt x="7422" y="12386"/>
                </a:lnTo>
                <a:lnTo>
                  <a:pt x="7592" y="12580"/>
                </a:lnTo>
                <a:lnTo>
                  <a:pt x="7884" y="12872"/>
                </a:lnTo>
                <a:lnTo>
                  <a:pt x="8030" y="12994"/>
                </a:lnTo>
                <a:lnTo>
                  <a:pt x="8200" y="13091"/>
                </a:lnTo>
                <a:lnTo>
                  <a:pt x="7835" y="13481"/>
                </a:lnTo>
                <a:lnTo>
                  <a:pt x="7811" y="13432"/>
                </a:lnTo>
                <a:lnTo>
                  <a:pt x="7787" y="13408"/>
                </a:lnTo>
                <a:lnTo>
                  <a:pt x="7616" y="13262"/>
                </a:lnTo>
                <a:lnTo>
                  <a:pt x="7446" y="13140"/>
                </a:lnTo>
                <a:lnTo>
                  <a:pt x="7251" y="13018"/>
                </a:lnTo>
                <a:lnTo>
                  <a:pt x="7057" y="12872"/>
                </a:lnTo>
                <a:lnTo>
                  <a:pt x="6716" y="12580"/>
                </a:lnTo>
                <a:lnTo>
                  <a:pt x="6643" y="12532"/>
                </a:lnTo>
                <a:lnTo>
                  <a:pt x="6594" y="12507"/>
                </a:lnTo>
                <a:lnTo>
                  <a:pt x="6862" y="12240"/>
                </a:lnTo>
                <a:lnTo>
                  <a:pt x="7154" y="11997"/>
                </a:lnTo>
                <a:close/>
                <a:moveTo>
                  <a:pt x="6424" y="12702"/>
                </a:moveTo>
                <a:lnTo>
                  <a:pt x="6448" y="12775"/>
                </a:lnTo>
                <a:lnTo>
                  <a:pt x="6473" y="12848"/>
                </a:lnTo>
                <a:lnTo>
                  <a:pt x="6667" y="13043"/>
                </a:lnTo>
                <a:lnTo>
                  <a:pt x="6862" y="13213"/>
                </a:lnTo>
                <a:lnTo>
                  <a:pt x="7032" y="13359"/>
                </a:lnTo>
                <a:lnTo>
                  <a:pt x="7227" y="13481"/>
                </a:lnTo>
                <a:lnTo>
                  <a:pt x="7446" y="13602"/>
                </a:lnTo>
                <a:lnTo>
                  <a:pt x="7568" y="13627"/>
                </a:lnTo>
                <a:lnTo>
                  <a:pt x="7689" y="13627"/>
                </a:lnTo>
                <a:lnTo>
                  <a:pt x="7470" y="13846"/>
                </a:lnTo>
                <a:lnTo>
                  <a:pt x="7300" y="14040"/>
                </a:lnTo>
                <a:lnTo>
                  <a:pt x="7276" y="14016"/>
                </a:lnTo>
                <a:lnTo>
                  <a:pt x="6911" y="13797"/>
                </a:lnTo>
                <a:lnTo>
                  <a:pt x="6570" y="13554"/>
                </a:lnTo>
                <a:lnTo>
                  <a:pt x="6302" y="13335"/>
                </a:lnTo>
                <a:lnTo>
                  <a:pt x="6035" y="13164"/>
                </a:lnTo>
                <a:lnTo>
                  <a:pt x="6108" y="13043"/>
                </a:lnTo>
                <a:lnTo>
                  <a:pt x="6424" y="12702"/>
                </a:lnTo>
                <a:close/>
                <a:moveTo>
                  <a:pt x="5889" y="13335"/>
                </a:moveTo>
                <a:lnTo>
                  <a:pt x="5962" y="13456"/>
                </a:lnTo>
                <a:lnTo>
                  <a:pt x="6059" y="13578"/>
                </a:lnTo>
                <a:lnTo>
                  <a:pt x="6278" y="13797"/>
                </a:lnTo>
                <a:lnTo>
                  <a:pt x="6643" y="14089"/>
                </a:lnTo>
                <a:lnTo>
                  <a:pt x="6813" y="14211"/>
                </a:lnTo>
                <a:lnTo>
                  <a:pt x="7032" y="14308"/>
                </a:lnTo>
                <a:lnTo>
                  <a:pt x="6692" y="14673"/>
                </a:lnTo>
                <a:lnTo>
                  <a:pt x="6619" y="14624"/>
                </a:lnTo>
                <a:lnTo>
                  <a:pt x="6497" y="14600"/>
                </a:lnTo>
                <a:lnTo>
                  <a:pt x="6375" y="14527"/>
                </a:lnTo>
                <a:lnTo>
                  <a:pt x="6254" y="14454"/>
                </a:lnTo>
                <a:lnTo>
                  <a:pt x="6132" y="14381"/>
                </a:lnTo>
                <a:lnTo>
                  <a:pt x="5913" y="14186"/>
                </a:lnTo>
                <a:lnTo>
                  <a:pt x="5718" y="14016"/>
                </a:lnTo>
                <a:lnTo>
                  <a:pt x="5597" y="13943"/>
                </a:lnTo>
                <a:lnTo>
                  <a:pt x="5451" y="13846"/>
                </a:lnTo>
                <a:lnTo>
                  <a:pt x="5889" y="13335"/>
                </a:lnTo>
                <a:close/>
                <a:moveTo>
                  <a:pt x="12191" y="3553"/>
                </a:moveTo>
                <a:lnTo>
                  <a:pt x="12653" y="4040"/>
                </a:lnTo>
                <a:lnTo>
                  <a:pt x="13432" y="4916"/>
                </a:lnTo>
                <a:lnTo>
                  <a:pt x="13164" y="5208"/>
                </a:lnTo>
                <a:lnTo>
                  <a:pt x="12896" y="5500"/>
                </a:lnTo>
                <a:lnTo>
                  <a:pt x="12361" y="6108"/>
                </a:lnTo>
                <a:lnTo>
                  <a:pt x="12045" y="6424"/>
                </a:lnTo>
                <a:lnTo>
                  <a:pt x="11729" y="6716"/>
                </a:lnTo>
                <a:lnTo>
                  <a:pt x="11388" y="7008"/>
                </a:lnTo>
                <a:lnTo>
                  <a:pt x="11047" y="7300"/>
                </a:lnTo>
                <a:lnTo>
                  <a:pt x="10731" y="7617"/>
                </a:lnTo>
                <a:lnTo>
                  <a:pt x="10415" y="7957"/>
                </a:lnTo>
                <a:lnTo>
                  <a:pt x="9806" y="8687"/>
                </a:lnTo>
                <a:lnTo>
                  <a:pt x="9247" y="9417"/>
                </a:lnTo>
                <a:lnTo>
                  <a:pt x="8638" y="10147"/>
                </a:lnTo>
                <a:lnTo>
                  <a:pt x="8346" y="10464"/>
                </a:lnTo>
                <a:lnTo>
                  <a:pt x="8006" y="10756"/>
                </a:lnTo>
                <a:lnTo>
                  <a:pt x="7324" y="11340"/>
                </a:lnTo>
                <a:lnTo>
                  <a:pt x="6643" y="11899"/>
                </a:lnTo>
                <a:lnTo>
                  <a:pt x="6302" y="12191"/>
                </a:lnTo>
                <a:lnTo>
                  <a:pt x="6010" y="12532"/>
                </a:lnTo>
                <a:lnTo>
                  <a:pt x="5475" y="13164"/>
                </a:lnTo>
                <a:lnTo>
                  <a:pt x="4940" y="13773"/>
                </a:lnTo>
                <a:lnTo>
                  <a:pt x="4672" y="14016"/>
                </a:lnTo>
                <a:lnTo>
                  <a:pt x="4404" y="14235"/>
                </a:lnTo>
                <a:lnTo>
                  <a:pt x="4137" y="14454"/>
                </a:lnTo>
                <a:lnTo>
                  <a:pt x="4015" y="14600"/>
                </a:lnTo>
                <a:lnTo>
                  <a:pt x="3918" y="14722"/>
                </a:lnTo>
                <a:lnTo>
                  <a:pt x="3480" y="14284"/>
                </a:lnTo>
                <a:lnTo>
                  <a:pt x="3042" y="13846"/>
                </a:lnTo>
                <a:lnTo>
                  <a:pt x="2361" y="13262"/>
                </a:lnTo>
                <a:lnTo>
                  <a:pt x="2482" y="13164"/>
                </a:lnTo>
                <a:lnTo>
                  <a:pt x="2604" y="13043"/>
                </a:lnTo>
                <a:lnTo>
                  <a:pt x="2774" y="12799"/>
                </a:lnTo>
                <a:lnTo>
                  <a:pt x="3066" y="12507"/>
                </a:lnTo>
                <a:lnTo>
                  <a:pt x="3358" y="12216"/>
                </a:lnTo>
                <a:lnTo>
                  <a:pt x="3967" y="11680"/>
                </a:lnTo>
                <a:lnTo>
                  <a:pt x="4380" y="11315"/>
                </a:lnTo>
                <a:lnTo>
                  <a:pt x="4745" y="10950"/>
                </a:lnTo>
                <a:lnTo>
                  <a:pt x="5475" y="10172"/>
                </a:lnTo>
                <a:lnTo>
                  <a:pt x="6181" y="9393"/>
                </a:lnTo>
                <a:lnTo>
                  <a:pt x="6546" y="9004"/>
                </a:lnTo>
                <a:lnTo>
                  <a:pt x="6935" y="8614"/>
                </a:lnTo>
                <a:lnTo>
                  <a:pt x="7324" y="8274"/>
                </a:lnTo>
                <a:lnTo>
                  <a:pt x="7714" y="7933"/>
                </a:lnTo>
                <a:lnTo>
                  <a:pt x="8517" y="7276"/>
                </a:lnTo>
                <a:lnTo>
                  <a:pt x="8857" y="6935"/>
                </a:lnTo>
                <a:lnTo>
                  <a:pt x="9198" y="6595"/>
                </a:lnTo>
                <a:lnTo>
                  <a:pt x="9514" y="6205"/>
                </a:lnTo>
                <a:lnTo>
                  <a:pt x="9831" y="5840"/>
                </a:lnTo>
                <a:lnTo>
                  <a:pt x="10171" y="5427"/>
                </a:lnTo>
                <a:lnTo>
                  <a:pt x="10488" y="5062"/>
                </a:lnTo>
                <a:lnTo>
                  <a:pt x="10853" y="4697"/>
                </a:lnTo>
                <a:lnTo>
                  <a:pt x="11242" y="4356"/>
                </a:lnTo>
                <a:lnTo>
                  <a:pt x="11729" y="3967"/>
                </a:lnTo>
                <a:lnTo>
                  <a:pt x="11972" y="3772"/>
                </a:lnTo>
                <a:lnTo>
                  <a:pt x="12191" y="3553"/>
                </a:lnTo>
                <a:close/>
                <a:moveTo>
                  <a:pt x="5232" y="14065"/>
                </a:moveTo>
                <a:lnTo>
                  <a:pt x="5353" y="14186"/>
                </a:lnTo>
                <a:lnTo>
                  <a:pt x="5451" y="14308"/>
                </a:lnTo>
                <a:lnTo>
                  <a:pt x="5645" y="14454"/>
                </a:lnTo>
                <a:lnTo>
                  <a:pt x="5816" y="14624"/>
                </a:lnTo>
                <a:lnTo>
                  <a:pt x="5986" y="14770"/>
                </a:lnTo>
                <a:lnTo>
                  <a:pt x="6181" y="14892"/>
                </a:lnTo>
                <a:lnTo>
                  <a:pt x="6375" y="14989"/>
                </a:lnTo>
                <a:lnTo>
                  <a:pt x="6108" y="15281"/>
                </a:lnTo>
                <a:lnTo>
                  <a:pt x="5937" y="15452"/>
                </a:lnTo>
                <a:lnTo>
                  <a:pt x="5937" y="15403"/>
                </a:lnTo>
                <a:lnTo>
                  <a:pt x="5889" y="15354"/>
                </a:lnTo>
                <a:lnTo>
                  <a:pt x="5597" y="15038"/>
                </a:lnTo>
                <a:lnTo>
                  <a:pt x="5280" y="14746"/>
                </a:lnTo>
                <a:lnTo>
                  <a:pt x="5086" y="14576"/>
                </a:lnTo>
                <a:lnTo>
                  <a:pt x="4964" y="14503"/>
                </a:lnTo>
                <a:lnTo>
                  <a:pt x="4867" y="14430"/>
                </a:lnTo>
                <a:lnTo>
                  <a:pt x="5037" y="14284"/>
                </a:lnTo>
                <a:lnTo>
                  <a:pt x="5232" y="14065"/>
                </a:lnTo>
                <a:close/>
                <a:moveTo>
                  <a:pt x="852" y="15476"/>
                </a:moveTo>
                <a:lnTo>
                  <a:pt x="974" y="15598"/>
                </a:lnTo>
                <a:lnTo>
                  <a:pt x="1412" y="16036"/>
                </a:lnTo>
                <a:lnTo>
                  <a:pt x="1363" y="16011"/>
                </a:lnTo>
                <a:lnTo>
                  <a:pt x="1290" y="15987"/>
                </a:lnTo>
                <a:lnTo>
                  <a:pt x="852" y="15476"/>
                </a:lnTo>
                <a:close/>
                <a:moveTo>
                  <a:pt x="4575" y="14673"/>
                </a:moveTo>
                <a:lnTo>
                  <a:pt x="4696" y="14795"/>
                </a:lnTo>
                <a:lnTo>
                  <a:pt x="4818" y="14892"/>
                </a:lnTo>
                <a:lnTo>
                  <a:pt x="5037" y="15087"/>
                </a:lnTo>
                <a:lnTo>
                  <a:pt x="5329" y="15354"/>
                </a:lnTo>
                <a:lnTo>
                  <a:pt x="5597" y="15622"/>
                </a:lnTo>
                <a:lnTo>
                  <a:pt x="5670" y="15671"/>
                </a:lnTo>
                <a:lnTo>
                  <a:pt x="5718" y="15671"/>
                </a:lnTo>
                <a:lnTo>
                  <a:pt x="5378" y="15987"/>
                </a:lnTo>
                <a:lnTo>
                  <a:pt x="5232" y="16109"/>
                </a:lnTo>
                <a:lnTo>
                  <a:pt x="5183" y="16060"/>
                </a:lnTo>
                <a:lnTo>
                  <a:pt x="5110" y="16036"/>
                </a:lnTo>
                <a:lnTo>
                  <a:pt x="4088" y="14916"/>
                </a:lnTo>
                <a:lnTo>
                  <a:pt x="4210" y="14868"/>
                </a:lnTo>
                <a:lnTo>
                  <a:pt x="4331" y="14819"/>
                </a:lnTo>
                <a:lnTo>
                  <a:pt x="4453" y="14746"/>
                </a:lnTo>
                <a:lnTo>
                  <a:pt x="4575" y="14673"/>
                </a:lnTo>
                <a:close/>
                <a:moveTo>
                  <a:pt x="755" y="16230"/>
                </a:moveTo>
                <a:lnTo>
                  <a:pt x="1071" y="16498"/>
                </a:lnTo>
                <a:lnTo>
                  <a:pt x="1071" y="16522"/>
                </a:lnTo>
                <a:lnTo>
                  <a:pt x="998" y="16474"/>
                </a:lnTo>
                <a:lnTo>
                  <a:pt x="925" y="16449"/>
                </a:lnTo>
                <a:lnTo>
                  <a:pt x="852" y="16376"/>
                </a:lnTo>
                <a:lnTo>
                  <a:pt x="755" y="16230"/>
                </a:lnTo>
                <a:close/>
                <a:moveTo>
                  <a:pt x="1047" y="12532"/>
                </a:moveTo>
                <a:lnTo>
                  <a:pt x="1168" y="12678"/>
                </a:lnTo>
                <a:lnTo>
                  <a:pt x="1314" y="12824"/>
                </a:lnTo>
                <a:lnTo>
                  <a:pt x="1582" y="13067"/>
                </a:lnTo>
                <a:lnTo>
                  <a:pt x="2166" y="13602"/>
                </a:lnTo>
                <a:lnTo>
                  <a:pt x="2750" y="14113"/>
                </a:lnTo>
                <a:lnTo>
                  <a:pt x="3018" y="14357"/>
                </a:lnTo>
                <a:lnTo>
                  <a:pt x="3261" y="14600"/>
                </a:lnTo>
                <a:lnTo>
                  <a:pt x="3723" y="15135"/>
                </a:lnTo>
                <a:lnTo>
                  <a:pt x="4185" y="15646"/>
                </a:lnTo>
                <a:lnTo>
                  <a:pt x="4672" y="16157"/>
                </a:lnTo>
                <a:lnTo>
                  <a:pt x="4404" y="16230"/>
                </a:lnTo>
                <a:lnTo>
                  <a:pt x="4112" y="16303"/>
                </a:lnTo>
                <a:lnTo>
                  <a:pt x="3553" y="16376"/>
                </a:lnTo>
                <a:lnTo>
                  <a:pt x="2969" y="16425"/>
                </a:lnTo>
                <a:lnTo>
                  <a:pt x="2409" y="16498"/>
                </a:lnTo>
                <a:lnTo>
                  <a:pt x="2288" y="16522"/>
                </a:lnTo>
                <a:lnTo>
                  <a:pt x="2263" y="16474"/>
                </a:lnTo>
                <a:lnTo>
                  <a:pt x="2142" y="16230"/>
                </a:lnTo>
                <a:lnTo>
                  <a:pt x="1996" y="16011"/>
                </a:lnTo>
                <a:lnTo>
                  <a:pt x="1801" y="15792"/>
                </a:lnTo>
                <a:lnTo>
                  <a:pt x="1606" y="15598"/>
                </a:lnTo>
                <a:lnTo>
                  <a:pt x="1168" y="15233"/>
                </a:lnTo>
                <a:lnTo>
                  <a:pt x="730" y="14892"/>
                </a:lnTo>
                <a:lnTo>
                  <a:pt x="779" y="14600"/>
                </a:lnTo>
                <a:lnTo>
                  <a:pt x="925" y="13262"/>
                </a:lnTo>
                <a:lnTo>
                  <a:pt x="1047" y="12532"/>
                </a:lnTo>
                <a:close/>
                <a:moveTo>
                  <a:pt x="1436" y="16644"/>
                </a:moveTo>
                <a:lnTo>
                  <a:pt x="1533" y="16717"/>
                </a:lnTo>
                <a:lnTo>
                  <a:pt x="1387" y="16741"/>
                </a:lnTo>
                <a:lnTo>
                  <a:pt x="1436" y="16644"/>
                </a:lnTo>
                <a:close/>
                <a:moveTo>
                  <a:pt x="536" y="16741"/>
                </a:moveTo>
                <a:lnTo>
                  <a:pt x="584" y="16766"/>
                </a:lnTo>
                <a:lnTo>
                  <a:pt x="609" y="16766"/>
                </a:lnTo>
                <a:lnTo>
                  <a:pt x="682" y="16814"/>
                </a:lnTo>
                <a:lnTo>
                  <a:pt x="779" y="16839"/>
                </a:lnTo>
                <a:lnTo>
                  <a:pt x="876" y="16839"/>
                </a:lnTo>
                <a:lnTo>
                  <a:pt x="974" y="16814"/>
                </a:lnTo>
                <a:lnTo>
                  <a:pt x="974" y="16839"/>
                </a:lnTo>
                <a:lnTo>
                  <a:pt x="755" y="16887"/>
                </a:lnTo>
                <a:lnTo>
                  <a:pt x="511" y="16936"/>
                </a:lnTo>
                <a:lnTo>
                  <a:pt x="536" y="16741"/>
                </a:lnTo>
                <a:close/>
                <a:moveTo>
                  <a:pt x="13967" y="1"/>
                </a:moveTo>
                <a:lnTo>
                  <a:pt x="13602" y="25"/>
                </a:lnTo>
                <a:lnTo>
                  <a:pt x="13261" y="74"/>
                </a:lnTo>
                <a:lnTo>
                  <a:pt x="12945" y="195"/>
                </a:lnTo>
                <a:lnTo>
                  <a:pt x="12629" y="341"/>
                </a:lnTo>
                <a:lnTo>
                  <a:pt x="12337" y="560"/>
                </a:lnTo>
                <a:lnTo>
                  <a:pt x="12021" y="828"/>
                </a:lnTo>
                <a:lnTo>
                  <a:pt x="11875" y="974"/>
                </a:lnTo>
                <a:lnTo>
                  <a:pt x="11826" y="1071"/>
                </a:lnTo>
                <a:lnTo>
                  <a:pt x="11777" y="1169"/>
                </a:lnTo>
                <a:lnTo>
                  <a:pt x="11704" y="1193"/>
                </a:lnTo>
                <a:lnTo>
                  <a:pt x="11339" y="1485"/>
                </a:lnTo>
                <a:lnTo>
                  <a:pt x="10999" y="1777"/>
                </a:lnTo>
                <a:lnTo>
                  <a:pt x="10317" y="2385"/>
                </a:lnTo>
                <a:lnTo>
                  <a:pt x="9685" y="3042"/>
                </a:lnTo>
                <a:lnTo>
                  <a:pt x="9052" y="3699"/>
                </a:lnTo>
                <a:lnTo>
                  <a:pt x="8395" y="4405"/>
                </a:lnTo>
                <a:lnTo>
                  <a:pt x="7714" y="5086"/>
                </a:lnTo>
                <a:lnTo>
                  <a:pt x="7032" y="5743"/>
                </a:lnTo>
                <a:lnTo>
                  <a:pt x="6351" y="6449"/>
                </a:lnTo>
                <a:lnTo>
                  <a:pt x="4964" y="7933"/>
                </a:lnTo>
                <a:lnTo>
                  <a:pt x="4258" y="8663"/>
                </a:lnTo>
                <a:lnTo>
                  <a:pt x="3894" y="9004"/>
                </a:lnTo>
                <a:lnTo>
                  <a:pt x="3529" y="9344"/>
                </a:lnTo>
                <a:lnTo>
                  <a:pt x="2190" y="10537"/>
                </a:lnTo>
                <a:lnTo>
                  <a:pt x="1558" y="11145"/>
                </a:lnTo>
                <a:lnTo>
                  <a:pt x="925" y="11778"/>
                </a:lnTo>
                <a:lnTo>
                  <a:pt x="876" y="11753"/>
                </a:lnTo>
                <a:lnTo>
                  <a:pt x="803" y="11778"/>
                </a:lnTo>
                <a:lnTo>
                  <a:pt x="755" y="11802"/>
                </a:lnTo>
                <a:lnTo>
                  <a:pt x="706" y="11851"/>
                </a:lnTo>
                <a:lnTo>
                  <a:pt x="609" y="12118"/>
                </a:lnTo>
                <a:lnTo>
                  <a:pt x="511" y="12386"/>
                </a:lnTo>
                <a:lnTo>
                  <a:pt x="463" y="12702"/>
                </a:lnTo>
                <a:lnTo>
                  <a:pt x="414" y="12994"/>
                </a:lnTo>
                <a:lnTo>
                  <a:pt x="365" y="13627"/>
                </a:lnTo>
                <a:lnTo>
                  <a:pt x="292" y="14211"/>
                </a:lnTo>
                <a:lnTo>
                  <a:pt x="98" y="15646"/>
                </a:lnTo>
                <a:lnTo>
                  <a:pt x="25" y="16376"/>
                </a:lnTo>
                <a:lnTo>
                  <a:pt x="0" y="16717"/>
                </a:lnTo>
                <a:lnTo>
                  <a:pt x="0" y="17082"/>
                </a:lnTo>
                <a:lnTo>
                  <a:pt x="0" y="17155"/>
                </a:lnTo>
                <a:lnTo>
                  <a:pt x="25" y="17204"/>
                </a:lnTo>
                <a:lnTo>
                  <a:pt x="122" y="17277"/>
                </a:lnTo>
                <a:lnTo>
                  <a:pt x="219" y="17325"/>
                </a:lnTo>
                <a:lnTo>
                  <a:pt x="341" y="17325"/>
                </a:lnTo>
                <a:lnTo>
                  <a:pt x="438" y="17350"/>
                </a:lnTo>
                <a:lnTo>
                  <a:pt x="560" y="17374"/>
                </a:lnTo>
                <a:lnTo>
                  <a:pt x="803" y="17398"/>
                </a:lnTo>
                <a:lnTo>
                  <a:pt x="1047" y="17350"/>
                </a:lnTo>
                <a:lnTo>
                  <a:pt x="1339" y="17301"/>
                </a:lnTo>
                <a:lnTo>
                  <a:pt x="1874" y="17131"/>
                </a:lnTo>
                <a:lnTo>
                  <a:pt x="2312" y="17009"/>
                </a:lnTo>
                <a:lnTo>
                  <a:pt x="2677" y="16936"/>
                </a:lnTo>
                <a:lnTo>
                  <a:pt x="3018" y="16887"/>
                </a:lnTo>
                <a:lnTo>
                  <a:pt x="3723" y="16839"/>
                </a:lnTo>
                <a:lnTo>
                  <a:pt x="4088" y="16790"/>
                </a:lnTo>
                <a:lnTo>
                  <a:pt x="4429" y="16741"/>
                </a:lnTo>
                <a:lnTo>
                  <a:pt x="4769" y="16644"/>
                </a:lnTo>
                <a:lnTo>
                  <a:pt x="5110" y="16522"/>
                </a:lnTo>
                <a:lnTo>
                  <a:pt x="5159" y="16498"/>
                </a:lnTo>
                <a:lnTo>
                  <a:pt x="5207" y="16449"/>
                </a:lnTo>
                <a:lnTo>
                  <a:pt x="5353" y="16401"/>
                </a:lnTo>
                <a:lnTo>
                  <a:pt x="5499" y="16328"/>
                </a:lnTo>
                <a:lnTo>
                  <a:pt x="5645" y="16255"/>
                </a:lnTo>
                <a:lnTo>
                  <a:pt x="5791" y="16133"/>
                </a:lnTo>
                <a:lnTo>
                  <a:pt x="6035" y="15890"/>
                </a:lnTo>
                <a:lnTo>
                  <a:pt x="6254" y="15671"/>
                </a:lnTo>
                <a:lnTo>
                  <a:pt x="6959" y="14965"/>
                </a:lnTo>
                <a:lnTo>
                  <a:pt x="7641" y="14284"/>
                </a:lnTo>
                <a:lnTo>
                  <a:pt x="9101" y="12824"/>
                </a:lnTo>
                <a:lnTo>
                  <a:pt x="10536" y="11364"/>
                </a:lnTo>
                <a:lnTo>
                  <a:pt x="11218" y="10658"/>
                </a:lnTo>
                <a:lnTo>
                  <a:pt x="11875" y="9904"/>
                </a:lnTo>
                <a:lnTo>
                  <a:pt x="12531" y="9174"/>
                </a:lnTo>
                <a:lnTo>
                  <a:pt x="13213" y="8444"/>
                </a:lnTo>
                <a:lnTo>
                  <a:pt x="13870" y="7811"/>
                </a:lnTo>
                <a:lnTo>
                  <a:pt x="14527" y="7179"/>
                </a:lnTo>
                <a:lnTo>
                  <a:pt x="15184" y="6522"/>
                </a:lnTo>
                <a:lnTo>
                  <a:pt x="15500" y="6205"/>
                </a:lnTo>
                <a:lnTo>
                  <a:pt x="15816" y="5840"/>
                </a:lnTo>
                <a:lnTo>
                  <a:pt x="15889" y="5792"/>
                </a:lnTo>
                <a:lnTo>
                  <a:pt x="15987" y="5767"/>
                </a:lnTo>
                <a:lnTo>
                  <a:pt x="16060" y="5694"/>
                </a:lnTo>
                <a:lnTo>
                  <a:pt x="16108" y="5621"/>
                </a:lnTo>
                <a:lnTo>
                  <a:pt x="16133" y="5524"/>
                </a:lnTo>
                <a:lnTo>
                  <a:pt x="16376" y="5208"/>
                </a:lnTo>
                <a:lnTo>
                  <a:pt x="16595" y="4891"/>
                </a:lnTo>
                <a:lnTo>
                  <a:pt x="16814" y="4551"/>
                </a:lnTo>
                <a:lnTo>
                  <a:pt x="16984" y="4210"/>
                </a:lnTo>
                <a:lnTo>
                  <a:pt x="17106" y="3845"/>
                </a:lnTo>
                <a:lnTo>
                  <a:pt x="17203" y="3480"/>
                </a:lnTo>
                <a:lnTo>
                  <a:pt x="17228" y="3140"/>
                </a:lnTo>
                <a:lnTo>
                  <a:pt x="17203" y="2799"/>
                </a:lnTo>
                <a:lnTo>
                  <a:pt x="17130" y="2458"/>
                </a:lnTo>
                <a:lnTo>
                  <a:pt x="17009" y="2142"/>
                </a:lnTo>
                <a:lnTo>
                  <a:pt x="16863" y="1826"/>
                </a:lnTo>
                <a:lnTo>
                  <a:pt x="16668" y="1534"/>
                </a:lnTo>
                <a:lnTo>
                  <a:pt x="16449" y="1266"/>
                </a:lnTo>
                <a:lnTo>
                  <a:pt x="16230" y="998"/>
                </a:lnTo>
                <a:lnTo>
                  <a:pt x="15962" y="779"/>
                </a:lnTo>
                <a:lnTo>
                  <a:pt x="15670" y="560"/>
                </a:lnTo>
                <a:lnTo>
                  <a:pt x="15354" y="390"/>
                </a:lnTo>
                <a:lnTo>
                  <a:pt x="15013" y="244"/>
                </a:lnTo>
                <a:lnTo>
                  <a:pt x="14673" y="122"/>
                </a:lnTo>
                <a:lnTo>
                  <a:pt x="14332" y="49"/>
                </a:lnTo>
                <a:lnTo>
                  <a:pt x="139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7"/>
          <p:cNvSpPr/>
          <p:nvPr/>
        </p:nvSpPr>
        <p:spPr>
          <a:xfrm>
            <a:off x="2375088" y="1665375"/>
            <a:ext cx="338374" cy="337450"/>
          </a:xfrm>
          <a:custGeom>
            <a:avLst/>
            <a:gdLst/>
            <a:ahLst/>
            <a:cxnLst/>
            <a:rect l="l" t="t" r="r" b="b"/>
            <a:pathLst>
              <a:path w="17958" h="17909" extrusionOk="0">
                <a:moveTo>
                  <a:pt x="11972" y="390"/>
                </a:moveTo>
                <a:lnTo>
                  <a:pt x="12069" y="414"/>
                </a:lnTo>
                <a:lnTo>
                  <a:pt x="12166" y="463"/>
                </a:lnTo>
                <a:lnTo>
                  <a:pt x="12288" y="511"/>
                </a:lnTo>
                <a:lnTo>
                  <a:pt x="12483" y="682"/>
                </a:lnTo>
                <a:lnTo>
                  <a:pt x="12653" y="852"/>
                </a:lnTo>
                <a:lnTo>
                  <a:pt x="12823" y="1047"/>
                </a:lnTo>
                <a:lnTo>
                  <a:pt x="13091" y="1387"/>
                </a:lnTo>
                <a:lnTo>
                  <a:pt x="13456" y="1801"/>
                </a:lnTo>
                <a:lnTo>
                  <a:pt x="13821" y="2166"/>
                </a:lnTo>
                <a:lnTo>
                  <a:pt x="14235" y="2507"/>
                </a:lnTo>
                <a:lnTo>
                  <a:pt x="14648" y="2847"/>
                </a:lnTo>
                <a:lnTo>
                  <a:pt x="14843" y="3042"/>
                </a:lnTo>
                <a:lnTo>
                  <a:pt x="15038" y="3237"/>
                </a:lnTo>
                <a:lnTo>
                  <a:pt x="15403" y="3626"/>
                </a:lnTo>
                <a:lnTo>
                  <a:pt x="15743" y="4040"/>
                </a:lnTo>
                <a:lnTo>
                  <a:pt x="16108" y="4453"/>
                </a:lnTo>
                <a:lnTo>
                  <a:pt x="16449" y="4818"/>
                </a:lnTo>
                <a:lnTo>
                  <a:pt x="16619" y="4988"/>
                </a:lnTo>
                <a:lnTo>
                  <a:pt x="16814" y="5159"/>
                </a:lnTo>
                <a:lnTo>
                  <a:pt x="17130" y="5426"/>
                </a:lnTo>
                <a:lnTo>
                  <a:pt x="17276" y="5572"/>
                </a:lnTo>
                <a:lnTo>
                  <a:pt x="17398" y="5743"/>
                </a:lnTo>
                <a:lnTo>
                  <a:pt x="17422" y="5791"/>
                </a:lnTo>
                <a:lnTo>
                  <a:pt x="17422" y="5791"/>
                </a:lnTo>
                <a:lnTo>
                  <a:pt x="16887" y="5499"/>
                </a:lnTo>
                <a:lnTo>
                  <a:pt x="16449" y="5280"/>
                </a:lnTo>
                <a:lnTo>
                  <a:pt x="16230" y="5159"/>
                </a:lnTo>
                <a:lnTo>
                  <a:pt x="15987" y="5061"/>
                </a:lnTo>
                <a:lnTo>
                  <a:pt x="15962" y="5086"/>
                </a:lnTo>
                <a:lnTo>
                  <a:pt x="15962" y="5110"/>
                </a:lnTo>
                <a:lnTo>
                  <a:pt x="15987" y="5232"/>
                </a:lnTo>
                <a:lnTo>
                  <a:pt x="16035" y="5329"/>
                </a:lnTo>
                <a:lnTo>
                  <a:pt x="16181" y="5499"/>
                </a:lnTo>
                <a:lnTo>
                  <a:pt x="16352" y="5645"/>
                </a:lnTo>
                <a:lnTo>
                  <a:pt x="16571" y="5791"/>
                </a:lnTo>
                <a:lnTo>
                  <a:pt x="17033" y="6010"/>
                </a:lnTo>
                <a:lnTo>
                  <a:pt x="17252" y="6132"/>
                </a:lnTo>
                <a:lnTo>
                  <a:pt x="17446" y="6229"/>
                </a:lnTo>
                <a:lnTo>
                  <a:pt x="17349" y="6351"/>
                </a:lnTo>
                <a:lnTo>
                  <a:pt x="17227" y="6448"/>
                </a:lnTo>
                <a:lnTo>
                  <a:pt x="17154" y="6375"/>
                </a:lnTo>
                <a:lnTo>
                  <a:pt x="17082" y="6302"/>
                </a:lnTo>
                <a:lnTo>
                  <a:pt x="16887" y="6205"/>
                </a:lnTo>
                <a:lnTo>
                  <a:pt x="16498" y="6010"/>
                </a:lnTo>
                <a:lnTo>
                  <a:pt x="16400" y="5937"/>
                </a:lnTo>
                <a:lnTo>
                  <a:pt x="16303" y="5840"/>
                </a:lnTo>
                <a:lnTo>
                  <a:pt x="16108" y="5645"/>
                </a:lnTo>
                <a:lnTo>
                  <a:pt x="16011" y="5548"/>
                </a:lnTo>
                <a:lnTo>
                  <a:pt x="15914" y="5451"/>
                </a:lnTo>
                <a:lnTo>
                  <a:pt x="15816" y="5402"/>
                </a:lnTo>
                <a:lnTo>
                  <a:pt x="15695" y="5353"/>
                </a:lnTo>
                <a:lnTo>
                  <a:pt x="15670" y="5353"/>
                </a:lnTo>
                <a:lnTo>
                  <a:pt x="15646" y="5378"/>
                </a:lnTo>
                <a:lnTo>
                  <a:pt x="15622" y="5426"/>
                </a:lnTo>
                <a:lnTo>
                  <a:pt x="15622" y="5548"/>
                </a:lnTo>
                <a:lnTo>
                  <a:pt x="15670" y="5645"/>
                </a:lnTo>
                <a:lnTo>
                  <a:pt x="15792" y="5864"/>
                </a:lnTo>
                <a:lnTo>
                  <a:pt x="15962" y="6083"/>
                </a:lnTo>
                <a:lnTo>
                  <a:pt x="16133" y="6229"/>
                </a:lnTo>
                <a:lnTo>
                  <a:pt x="16303" y="6351"/>
                </a:lnTo>
                <a:lnTo>
                  <a:pt x="16473" y="6448"/>
                </a:lnTo>
                <a:lnTo>
                  <a:pt x="16668" y="6521"/>
                </a:lnTo>
                <a:lnTo>
                  <a:pt x="16838" y="6643"/>
                </a:lnTo>
                <a:lnTo>
                  <a:pt x="16619" y="6692"/>
                </a:lnTo>
                <a:lnTo>
                  <a:pt x="16400" y="6716"/>
                </a:lnTo>
                <a:lnTo>
                  <a:pt x="16376" y="6692"/>
                </a:lnTo>
                <a:lnTo>
                  <a:pt x="16327" y="6643"/>
                </a:lnTo>
                <a:lnTo>
                  <a:pt x="16181" y="6570"/>
                </a:lnTo>
                <a:lnTo>
                  <a:pt x="16108" y="6546"/>
                </a:lnTo>
                <a:lnTo>
                  <a:pt x="16035" y="6497"/>
                </a:lnTo>
                <a:lnTo>
                  <a:pt x="15889" y="6375"/>
                </a:lnTo>
                <a:lnTo>
                  <a:pt x="15768" y="6229"/>
                </a:lnTo>
                <a:lnTo>
                  <a:pt x="15670" y="6108"/>
                </a:lnTo>
                <a:lnTo>
                  <a:pt x="15549" y="6010"/>
                </a:lnTo>
                <a:lnTo>
                  <a:pt x="15403" y="5962"/>
                </a:lnTo>
                <a:lnTo>
                  <a:pt x="15330" y="5937"/>
                </a:lnTo>
                <a:lnTo>
                  <a:pt x="15257" y="5962"/>
                </a:lnTo>
                <a:lnTo>
                  <a:pt x="15232" y="5962"/>
                </a:lnTo>
                <a:lnTo>
                  <a:pt x="15232" y="6010"/>
                </a:lnTo>
                <a:lnTo>
                  <a:pt x="15281" y="6181"/>
                </a:lnTo>
                <a:lnTo>
                  <a:pt x="15354" y="6327"/>
                </a:lnTo>
                <a:lnTo>
                  <a:pt x="15573" y="6619"/>
                </a:lnTo>
                <a:lnTo>
                  <a:pt x="15622" y="6692"/>
                </a:lnTo>
                <a:lnTo>
                  <a:pt x="15354" y="6643"/>
                </a:lnTo>
                <a:lnTo>
                  <a:pt x="15086" y="6570"/>
                </a:lnTo>
                <a:lnTo>
                  <a:pt x="15086" y="6546"/>
                </a:lnTo>
                <a:lnTo>
                  <a:pt x="14843" y="6205"/>
                </a:lnTo>
                <a:lnTo>
                  <a:pt x="14575" y="5889"/>
                </a:lnTo>
                <a:lnTo>
                  <a:pt x="14283" y="5572"/>
                </a:lnTo>
                <a:lnTo>
                  <a:pt x="13991" y="5256"/>
                </a:lnTo>
                <a:lnTo>
                  <a:pt x="13359" y="4672"/>
                </a:lnTo>
                <a:lnTo>
                  <a:pt x="12726" y="4137"/>
                </a:lnTo>
                <a:lnTo>
                  <a:pt x="11996" y="3456"/>
                </a:lnTo>
                <a:lnTo>
                  <a:pt x="11607" y="3139"/>
                </a:lnTo>
                <a:lnTo>
                  <a:pt x="11217" y="2823"/>
                </a:lnTo>
                <a:lnTo>
                  <a:pt x="11169" y="2823"/>
                </a:lnTo>
                <a:lnTo>
                  <a:pt x="11144" y="2750"/>
                </a:lnTo>
                <a:lnTo>
                  <a:pt x="11071" y="2628"/>
                </a:lnTo>
                <a:lnTo>
                  <a:pt x="11023" y="2482"/>
                </a:lnTo>
                <a:lnTo>
                  <a:pt x="10974" y="2336"/>
                </a:lnTo>
                <a:lnTo>
                  <a:pt x="10950" y="2166"/>
                </a:lnTo>
                <a:lnTo>
                  <a:pt x="10925" y="1850"/>
                </a:lnTo>
                <a:lnTo>
                  <a:pt x="10974" y="1509"/>
                </a:lnTo>
                <a:lnTo>
                  <a:pt x="11071" y="1193"/>
                </a:lnTo>
                <a:lnTo>
                  <a:pt x="11144" y="1022"/>
                </a:lnTo>
                <a:lnTo>
                  <a:pt x="11217" y="901"/>
                </a:lnTo>
                <a:lnTo>
                  <a:pt x="11315" y="755"/>
                </a:lnTo>
                <a:lnTo>
                  <a:pt x="11412" y="633"/>
                </a:lnTo>
                <a:lnTo>
                  <a:pt x="11534" y="536"/>
                </a:lnTo>
                <a:lnTo>
                  <a:pt x="11655" y="463"/>
                </a:lnTo>
                <a:lnTo>
                  <a:pt x="11753" y="414"/>
                </a:lnTo>
                <a:lnTo>
                  <a:pt x="11850" y="390"/>
                </a:lnTo>
                <a:close/>
                <a:moveTo>
                  <a:pt x="10098" y="4745"/>
                </a:moveTo>
                <a:lnTo>
                  <a:pt x="9976" y="4794"/>
                </a:lnTo>
                <a:lnTo>
                  <a:pt x="9879" y="4867"/>
                </a:lnTo>
                <a:lnTo>
                  <a:pt x="9684" y="5037"/>
                </a:lnTo>
                <a:lnTo>
                  <a:pt x="9149" y="5572"/>
                </a:lnTo>
                <a:lnTo>
                  <a:pt x="8687" y="6035"/>
                </a:lnTo>
                <a:lnTo>
                  <a:pt x="8468" y="6302"/>
                </a:lnTo>
                <a:lnTo>
                  <a:pt x="8273" y="6570"/>
                </a:lnTo>
                <a:lnTo>
                  <a:pt x="8249" y="6643"/>
                </a:lnTo>
                <a:lnTo>
                  <a:pt x="8273" y="6716"/>
                </a:lnTo>
                <a:lnTo>
                  <a:pt x="8346" y="6789"/>
                </a:lnTo>
                <a:lnTo>
                  <a:pt x="8419" y="6789"/>
                </a:lnTo>
                <a:lnTo>
                  <a:pt x="8565" y="6765"/>
                </a:lnTo>
                <a:lnTo>
                  <a:pt x="8687" y="6716"/>
                </a:lnTo>
                <a:lnTo>
                  <a:pt x="8833" y="6619"/>
                </a:lnTo>
                <a:lnTo>
                  <a:pt x="8979" y="6521"/>
                </a:lnTo>
                <a:lnTo>
                  <a:pt x="9222" y="6278"/>
                </a:lnTo>
                <a:lnTo>
                  <a:pt x="9417" y="6059"/>
                </a:lnTo>
                <a:lnTo>
                  <a:pt x="9976" y="5524"/>
                </a:lnTo>
                <a:lnTo>
                  <a:pt x="10171" y="5353"/>
                </a:lnTo>
                <a:lnTo>
                  <a:pt x="10268" y="5280"/>
                </a:lnTo>
                <a:lnTo>
                  <a:pt x="10341" y="5207"/>
                </a:lnTo>
                <a:lnTo>
                  <a:pt x="10414" y="5110"/>
                </a:lnTo>
                <a:lnTo>
                  <a:pt x="10414" y="5037"/>
                </a:lnTo>
                <a:lnTo>
                  <a:pt x="10414" y="4964"/>
                </a:lnTo>
                <a:lnTo>
                  <a:pt x="10390" y="4891"/>
                </a:lnTo>
                <a:lnTo>
                  <a:pt x="10341" y="4818"/>
                </a:lnTo>
                <a:lnTo>
                  <a:pt x="10268" y="4770"/>
                </a:lnTo>
                <a:lnTo>
                  <a:pt x="10195" y="4745"/>
                </a:lnTo>
                <a:close/>
                <a:moveTo>
                  <a:pt x="11047" y="3018"/>
                </a:moveTo>
                <a:lnTo>
                  <a:pt x="11193" y="3188"/>
                </a:lnTo>
                <a:lnTo>
                  <a:pt x="11339" y="3358"/>
                </a:lnTo>
                <a:lnTo>
                  <a:pt x="11680" y="3699"/>
                </a:lnTo>
                <a:lnTo>
                  <a:pt x="12385" y="4307"/>
                </a:lnTo>
                <a:lnTo>
                  <a:pt x="12994" y="4867"/>
                </a:lnTo>
                <a:lnTo>
                  <a:pt x="13602" y="5451"/>
                </a:lnTo>
                <a:lnTo>
                  <a:pt x="14162" y="6059"/>
                </a:lnTo>
                <a:lnTo>
                  <a:pt x="14429" y="6375"/>
                </a:lnTo>
                <a:lnTo>
                  <a:pt x="14697" y="6716"/>
                </a:lnTo>
                <a:lnTo>
                  <a:pt x="14624" y="6789"/>
                </a:lnTo>
                <a:lnTo>
                  <a:pt x="14308" y="6619"/>
                </a:lnTo>
                <a:lnTo>
                  <a:pt x="14137" y="6521"/>
                </a:lnTo>
                <a:lnTo>
                  <a:pt x="13943" y="6424"/>
                </a:lnTo>
                <a:lnTo>
                  <a:pt x="13821" y="6400"/>
                </a:lnTo>
                <a:lnTo>
                  <a:pt x="13748" y="6375"/>
                </a:lnTo>
                <a:lnTo>
                  <a:pt x="13699" y="6327"/>
                </a:lnTo>
                <a:lnTo>
                  <a:pt x="13675" y="6327"/>
                </a:lnTo>
                <a:lnTo>
                  <a:pt x="13651" y="6351"/>
                </a:lnTo>
                <a:lnTo>
                  <a:pt x="13651" y="6375"/>
                </a:lnTo>
                <a:lnTo>
                  <a:pt x="13724" y="6497"/>
                </a:lnTo>
                <a:lnTo>
                  <a:pt x="13772" y="6594"/>
                </a:lnTo>
                <a:lnTo>
                  <a:pt x="13918" y="6765"/>
                </a:lnTo>
                <a:lnTo>
                  <a:pt x="14089" y="6911"/>
                </a:lnTo>
                <a:lnTo>
                  <a:pt x="14405" y="7105"/>
                </a:lnTo>
                <a:lnTo>
                  <a:pt x="14332" y="7203"/>
                </a:lnTo>
                <a:lnTo>
                  <a:pt x="14283" y="7251"/>
                </a:lnTo>
                <a:lnTo>
                  <a:pt x="14235" y="7227"/>
                </a:lnTo>
                <a:lnTo>
                  <a:pt x="13967" y="7105"/>
                </a:lnTo>
                <a:lnTo>
                  <a:pt x="13699" y="6984"/>
                </a:lnTo>
                <a:lnTo>
                  <a:pt x="13602" y="6911"/>
                </a:lnTo>
                <a:lnTo>
                  <a:pt x="13480" y="6862"/>
                </a:lnTo>
                <a:lnTo>
                  <a:pt x="13359" y="6838"/>
                </a:lnTo>
                <a:lnTo>
                  <a:pt x="13237" y="6862"/>
                </a:lnTo>
                <a:lnTo>
                  <a:pt x="13188" y="6886"/>
                </a:lnTo>
                <a:lnTo>
                  <a:pt x="13188" y="6911"/>
                </a:lnTo>
                <a:lnTo>
                  <a:pt x="13164" y="6959"/>
                </a:lnTo>
                <a:lnTo>
                  <a:pt x="13188" y="6984"/>
                </a:lnTo>
                <a:lnTo>
                  <a:pt x="13261" y="7105"/>
                </a:lnTo>
                <a:lnTo>
                  <a:pt x="13383" y="7178"/>
                </a:lnTo>
                <a:lnTo>
                  <a:pt x="13626" y="7349"/>
                </a:lnTo>
                <a:lnTo>
                  <a:pt x="13821" y="7446"/>
                </a:lnTo>
                <a:lnTo>
                  <a:pt x="14016" y="7543"/>
                </a:lnTo>
                <a:lnTo>
                  <a:pt x="13699" y="7835"/>
                </a:lnTo>
                <a:lnTo>
                  <a:pt x="13480" y="7738"/>
                </a:lnTo>
                <a:lnTo>
                  <a:pt x="13237" y="7616"/>
                </a:lnTo>
                <a:lnTo>
                  <a:pt x="13018" y="7568"/>
                </a:lnTo>
                <a:lnTo>
                  <a:pt x="12896" y="7543"/>
                </a:lnTo>
                <a:lnTo>
                  <a:pt x="12775" y="7543"/>
                </a:lnTo>
                <a:lnTo>
                  <a:pt x="12702" y="7568"/>
                </a:lnTo>
                <a:lnTo>
                  <a:pt x="12653" y="7641"/>
                </a:lnTo>
                <a:lnTo>
                  <a:pt x="12653" y="7714"/>
                </a:lnTo>
                <a:lnTo>
                  <a:pt x="12653" y="7762"/>
                </a:lnTo>
                <a:lnTo>
                  <a:pt x="12702" y="7787"/>
                </a:lnTo>
                <a:lnTo>
                  <a:pt x="13042" y="7981"/>
                </a:lnTo>
                <a:lnTo>
                  <a:pt x="13383" y="8176"/>
                </a:lnTo>
                <a:lnTo>
                  <a:pt x="13164" y="8419"/>
                </a:lnTo>
                <a:lnTo>
                  <a:pt x="12969" y="8346"/>
                </a:lnTo>
                <a:lnTo>
                  <a:pt x="12775" y="8273"/>
                </a:lnTo>
                <a:lnTo>
                  <a:pt x="12580" y="8152"/>
                </a:lnTo>
                <a:lnTo>
                  <a:pt x="12483" y="8103"/>
                </a:lnTo>
                <a:lnTo>
                  <a:pt x="12385" y="8054"/>
                </a:lnTo>
                <a:lnTo>
                  <a:pt x="12337" y="8054"/>
                </a:lnTo>
                <a:lnTo>
                  <a:pt x="12288" y="8079"/>
                </a:lnTo>
                <a:lnTo>
                  <a:pt x="12264" y="8127"/>
                </a:lnTo>
                <a:lnTo>
                  <a:pt x="12264" y="8176"/>
                </a:lnTo>
                <a:lnTo>
                  <a:pt x="12312" y="8273"/>
                </a:lnTo>
                <a:lnTo>
                  <a:pt x="12410" y="8371"/>
                </a:lnTo>
                <a:lnTo>
                  <a:pt x="12507" y="8468"/>
                </a:lnTo>
                <a:lnTo>
                  <a:pt x="12604" y="8541"/>
                </a:lnTo>
                <a:lnTo>
                  <a:pt x="12750" y="8614"/>
                </a:lnTo>
                <a:lnTo>
                  <a:pt x="12921" y="8687"/>
                </a:lnTo>
                <a:lnTo>
                  <a:pt x="12726" y="8930"/>
                </a:lnTo>
                <a:lnTo>
                  <a:pt x="12531" y="8833"/>
                </a:lnTo>
                <a:lnTo>
                  <a:pt x="12361" y="8784"/>
                </a:lnTo>
                <a:lnTo>
                  <a:pt x="12142" y="8638"/>
                </a:lnTo>
                <a:lnTo>
                  <a:pt x="11923" y="8517"/>
                </a:lnTo>
                <a:lnTo>
                  <a:pt x="11899" y="8517"/>
                </a:lnTo>
                <a:lnTo>
                  <a:pt x="11850" y="8565"/>
                </a:lnTo>
                <a:lnTo>
                  <a:pt x="11826" y="8590"/>
                </a:lnTo>
                <a:lnTo>
                  <a:pt x="11826" y="8687"/>
                </a:lnTo>
                <a:lnTo>
                  <a:pt x="11850" y="8809"/>
                </a:lnTo>
                <a:lnTo>
                  <a:pt x="11947" y="8906"/>
                </a:lnTo>
                <a:lnTo>
                  <a:pt x="12045" y="9003"/>
                </a:lnTo>
                <a:lnTo>
                  <a:pt x="12166" y="9101"/>
                </a:lnTo>
                <a:lnTo>
                  <a:pt x="12458" y="9247"/>
                </a:lnTo>
                <a:lnTo>
                  <a:pt x="12166" y="9539"/>
                </a:lnTo>
                <a:lnTo>
                  <a:pt x="11947" y="9441"/>
                </a:lnTo>
                <a:lnTo>
                  <a:pt x="11753" y="9320"/>
                </a:lnTo>
                <a:lnTo>
                  <a:pt x="11582" y="9198"/>
                </a:lnTo>
                <a:lnTo>
                  <a:pt x="11461" y="9174"/>
                </a:lnTo>
                <a:lnTo>
                  <a:pt x="11339" y="9174"/>
                </a:lnTo>
                <a:lnTo>
                  <a:pt x="11315" y="9198"/>
                </a:lnTo>
                <a:lnTo>
                  <a:pt x="11315" y="9271"/>
                </a:lnTo>
                <a:lnTo>
                  <a:pt x="11363" y="9368"/>
                </a:lnTo>
                <a:lnTo>
                  <a:pt x="11436" y="9466"/>
                </a:lnTo>
                <a:lnTo>
                  <a:pt x="11582" y="9612"/>
                </a:lnTo>
                <a:lnTo>
                  <a:pt x="11728" y="9709"/>
                </a:lnTo>
                <a:lnTo>
                  <a:pt x="11850" y="9806"/>
                </a:lnTo>
                <a:lnTo>
                  <a:pt x="11777" y="9879"/>
                </a:lnTo>
                <a:lnTo>
                  <a:pt x="11728" y="9928"/>
                </a:lnTo>
                <a:lnTo>
                  <a:pt x="11704" y="9977"/>
                </a:lnTo>
                <a:lnTo>
                  <a:pt x="11680" y="10050"/>
                </a:lnTo>
                <a:lnTo>
                  <a:pt x="11680" y="10098"/>
                </a:lnTo>
                <a:lnTo>
                  <a:pt x="11655" y="10196"/>
                </a:lnTo>
                <a:lnTo>
                  <a:pt x="11680" y="10244"/>
                </a:lnTo>
                <a:lnTo>
                  <a:pt x="11704" y="10317"/>
                </a:lnTo>
                <a:lnTo>
                  <a:pt x="11777" y="10488"/>
                </a:lnTo>
                <a:lnTo>
                  <a:pt x="11874" y="10682"/>
                </a:lnTo>
                <a:lnTo>
                  <a:pt x="11680" y="10561"/>
                </a:lnTo>
                <a:lnTo>
                  <a:pt x="11509" y="10463"/>
                </a:lnTo>
                <a:lnTo>
                  <a:pt x="11412" y="10439"/>
                </a:lnTo>
                <a:lnTo>
                  <a:pt x="11217" y="10439"/>
                </a:lnTo>
                <a:lnTo>
                  <a:pt x="11144" y="10463"/>
                </a:lnTo>
                <a:lnTo>
                  <a:pt x="11096" y="10488"/>
                </a:lnTo>
                <a:lnTo>
                  <a:pt x="11096" y="10512"/>
                </a:lnTo>
                <a:lnTo>
                  <a:pt x="11096" y="10561"/>
                </a:lnTo>
                <a:lnTo>
                  <a:pt x="11096" y="10585"/>
                </a:lnTo>
                <a:lnTo>
                  <a:pt x="11193" y="10658"/>
                </a:lnTo>
                <a:lnTo>
                  <a:pt x="11315" y="10731"/>
                </a:lnTo>
                <a:lnTo>
                  <a:pt x="11509" y="10877"/>
                </a:lnTo>
                <a:lnTo>
                  <a:pt x="11753" y="11072"/>
                </a:lnTo>
                <a:lnTo>
                  <a:pt x="11996" y="11266"/>
                </a:lnTo>
                <a:lnTo>
                  <a:pt x="12020" y="11266"/>
                </a:lnTo>
                <a:lnTo>
                  <a:pt x="12093" y="11631"/>
                </a:lnTo>
                <a:lnTo>
                  <a:pt x="12118" y="11972"/>
                </a:lnTo>
                <a:lnTo>
                  <a:pt x="11777" y="11704"/>
                </a:lnTo>
                <a:lnTo>
                  <a:pt x="11461" y="11437"/>
                </a:lnTo>
                <a:lnTo>
                  <a:pt x="11315" y="11339"/>
                </a:lnTo>
                <a:lnTo>
                  <a:pt x="11144" y="11242"/>
                </a:lnTo>
                <a:lnTo>
                  <a:pt x="10974" y="11193"/>
                </a:lnTo>
                <a:lnTo>
                  <a:pt x="10877" y="11169"/>
                </a:lnTo>
                <a:lnTo>
                  <a:pt x="10779" y="11193"/>
                </a:lnTo>
                <a:lnTo>
                  <a:pt x="10755" y="11218"/>
                </a:lnTo>
                <a:lnTo>
                  <a:pt x="10779" y="11242"/>
                </a:lnTo>
                <a:lnTo>
                  <a:pt x="11363" y="11826"/>
                </a:lnTo>
                <a:lnTo>
                  <a:pt x="11509" y="11972"/>
                </a:lnTo>
                <a:lnTo>
                  <a:pt x="11680" y="12142"/>
                </a:lnTo>
                <a:lnTo>
                  <a:pt x="11850" y="12264"/>
                </a:lnTo>
                <a:lnTo>
                  <a:pt x="12069" y="12361"/>
                </a:lnTo>
                <a:lnTo>
                  <a:pt x="12118" y="12361"/>
                </a:lnTo>
                <a:lnTo>
                  <a:pt x="12118" y="12921"/>
                </a:lnTo>
                <a:lnTo>
                  <a:pt x="12093" y="13091"/>
                </a:lnTo>
                <a:lnTo>
                  <a:pt x="11972" y="12969"/>
                </a:lnTo>
                <a:lnTo>
                  <a:pt x="11850" y="12824"/>
                </a:lnTo>
                <a:lnTo>
                  <a:pt x="11655" y="12653"/>
                </a:lnTo>
                <a:lnTo>
                  <a:pt x="11120" y="12167"/>
                </a:lnTo>
                <a:lnTo>
                  <a:pt x="10877" y="11948"/>
                </a:lnTo>
                <a:lnTo>
                  <a:pt x="10731" y="11875"/>
                </a:lnTo>
                <a:lnTo>
                  <a:pt x="10585" y="11826"/>
                </a:lnTo>
                <a:lnTo>
                  <a:pt x="10536" y="11850"/>
                </a:lnTo>
                <a:lnTo>
                  <a:pt x="10512" y="11875"/>
                </a:lnTo>
                <a:lnTo>
                  <a:pt x="10536" y="12021"/>
                </a:lnTo>
                <a:lnTo>
                  <a:pt x="10609" y="12142"/>
                </a:lnTo>
                <a:lnTo>
                  <a:pt x="10682" y="12264"/>
                </a:lnTo>
                <a:lnTo>
                  <a:pt x="10779" y="12386"/>
                </a:lnTo>
                <a:lnTo>
                  <a:pt x="11023" y="12605"/>
                </a:lnTo>
                <a:lnTo>
                  <a:pt x="11217" y="12799"/>
                </a:lnTo>
                <a:lnTo>
                  <a:pt x="11728" y="13286"/>
                </a:lnTo>
                <a:lnTo>
                  <a:pt x="11801" y="13359"/>
                </a:lnTo>
                <a:lnTo>
                  <a:pt x="11874" y="13407"/>
                </a:lnTo>
                <a:lnTo>
                  <a:pt x="12045" y="13407"/>
                </a:lnTo>
                <a:lnTo>
                  <a:pt x="11947" y="13699"/>
                </a:lnTo>
                <a:lnTo>
                  <a:pt x="11899" y="13845"/>
                </a:lnTo>
                <a:lnTo>
                  <a:pt x="11826" y="13991"/>
                </a:lnTo>
                <a:lnTo>
                  <a:pt x="11631" y="13748"/>
                </a:lnTo>
                <a:lnTo>
                  <a:pt x="11412" y="13529"/>
                </a:lnTo>
                <a:lnTo>
                  <a:pt x="11169" y="13334"/>
                </a:lnTo>
                <a:lnTo>
                  <a:pt x="10950" y="13115"/>
                </a:lnTo>
                <a:lnTo>
                  <a:pt x="10536" y="12702"/>
                </a:lnTo>
                <a:lnTo>
                  <a:pt x="10439" y="12629"/>
                </a:lnTo>
                <a:lnTo>
                  <a:pt x="10293" y="12532"/>
                </a:lnTo>
                <a:lnTo>
                  <a:pt x="10171" y="12459"/>
                </a:lnTo>
                <a:lnTo>
                  <a:pt x="10098" y="12361"/>
                </a:lnTo>
                <a:lnTo>
                  <a:pt x="10074" y="12361"/>
                </a:lnTo>
                <a:lnTo>
                  <a:pt x="10049" y="12386"/>
                </a:lnTo>
                <a:lnTo>
                  <a:pt x="10098" y="12532"/>
                </a:lnTo>
                <a:lnTo>
                  <a:pt x="10147" y="12653"/>
                </a:lnTo>
                <a:lnTo>
                  <a:pt x="10293" y="12921"/>
                </a:lnTo>
                <a:lnTo>
                  <a:pt x="10487" y="13140"/>
                </a:lnTo>
                <a:lnTo>
                  <a:pt x="10706" y="13359"/>
                </a:lnTo>
                <a:lnTo>
                  <a:pt x="11169" y="13797"/>
                </a:lnTo>
                <a:lnTo>
                  <a:pt x="11388" y="14016"/>
                </a:lnTo>
                <a:lnTo>
                  <a:pt x="11558" y="14235"/>
                </a:lnTo>
                <a:lnTo>
                  <a:pt x="11412" y="14283"/>
                </a:lnTo>
                <a:lnTo>
                  <a:pt x="11266" y="14283"/>
                </a:lnTo>
                <a:lnTo>
                  <a:pt x="11096" y="14259"/>
                </a:lnTo>
                <a:lnTo>
                  <a:pt x="10925" y="14210"/>
                </a:lnTo>
                <a:lnTo>
                  <a:pt x="10877" y="14162"/>
                </a:lnTo>
                <a:lnTo>
                  <a:pt x="10414" y="13651"/>
                </a:lnTo>
                <a:lnTo>
                  <a:pt x="9903" y="13164"/>
                </a:lnTo>
                <a:lnTo>
                  <a:pt x="9392" y="12678"/>
                </a:lnTo>
                <a:lnTo>
                  <a:pt x="8857" y="12240"/>
                </a:lnTo>
                <a:lnTo>
                  <a:pt x="7811" y="11315"/>
                </a:lnTo>
                <a:lnTo>
                  <a:pt x="7300" y="10828"/>
                </a:lnTo>
                <a:lnTo>
                  <a:pt x="6813" y="10342"/>
                </a:lnTo>
                <a:lnTo>
                  <a:pt x="5913" y="9344"/>
                </a:lnTo>
                <a:lnTo>
                  <a:pt x="5426" y="8857"/>
                </a:lnTo>
                <a:lnTo>
                  <a:pt x="4940" y="8419"/>
                </a:lnTo>
                <a:lnTo>
                  <a:pt x="4429" y="7981"/>
                </a:lnTo>
                <a:lnTo>
                  <a:pt x="3918" y="7568"/>
                </a:lnTo>
                <a:lnTo>
                  <a:pt x="3747" y="7397"/>
                </a:lnTo>
                <a:lnTo>
                  <a:pt x="3577" y="7203"/>
                </a:lnTo>
                <a:lnTo>
                  <a:pt x="3504" y="7130"/>
                </a:lnTo>
                <a:lnTo>
                  <a:pt x="3407" y="7057"/>
                </a:lnTo>
                <a:lnTo>
                  <a:pt x="3309" y="7008"/>
                </a:lnTo>
                <a:lnTo>
                  <a:pt x="3212" y="6984"/>
                </a:lnTo>
                <a:lnTo>
                  <a:pt x="3163" y="6911"/>
                </a:lnTo>
                <a:lnTo>
                  <a:pt x="3139" y="6838"/>
                </a:lnTo>
                <a:lnTo>
                  <a:pt x="3163" y="6740"/>
                </a:lnTo>
                <a:lnTo>
                  <a:pt x="3163" y="6667"/>
                </a:lnTo>
                <a:lnTo>
                  <a:pt x="3236" y="6521"/>
                </a:lnTo>
                <a:lnTo>
                  <a:pt x="3358" y="6375"/>
                </a:lnTo>
                <a:lnTo>
                  <a:pt x="3504" y="6254"/>
                </a:lnTo>
                <a:lnTo>
                  <a:pt x="3650" y="6156"/>
                </a:lnTo>
                <a:lnTo>
                  <a:pt x="3942" y="6010"/>
                </a:lnTo>
                <a:lnTo>
                  <a:pt x="4234" y="5913"/>
                </a:lnTo>
                <a:lnTo>
                  <a:pt x="4526" y="5840"/>
                </a:lnTo>
                <a:lnTo>
                  <a:pt x="4842" y="5767"/>
                </a:lnTo>
                <a:lnTo>
                  <a:pt x="5134" y="5743"/>
                </a:lnTo>
                <a:lnTo>
                  <a:pt x="5499" y="5743"/>
                </a:lnTo>
                <a:lnTo>
                  <a:pt x="5864" y="5767"/>
                </a:lnTo>
                <a:lnTo>
                  <a:pt x="6229" y="5816"/>
                </a:lnTo>
                <a:lnTo>
                  <a:pt x="6594" y="5913"/>
                </a:lnTo>
                <a:lnTo>
                  <a:pt x="6862" y="6010"/>
                </a:lnTo>
                <a:lnTo>
                  <a:pt x="7154" y="6108"/>
                </a:lnTo>
                <a:lnTo>
                  <a:pt x="7446" y="6205"/>
                </a:lnTo>
                <a:lnTo>
                  <a:pt x="7592" y="6254"/>
                </a:lnTo>
                <a:lnTo>
                  <a:pt x="7738" y="6254"/>
                </a:lnTo>
                <a:lnTo>
                  <a:pt x="7787" y="6229"/>
                </a:lnTo>
                <a:lnTo>
                  <a:pt x="7860" y="6181"/>
                </a:lnTo>
                <a:lnTo>
                  <a:pt x="7884" y="6132"/>
                </a:lnTo>
                <a:lnTo>
                  <a:pt x="7884" y="6083"/>
                </a:lnTo>
                <a:lnTo>
                  <a:pt x="8006" y="5962"/>
                </a:lnTo>
                <a:lnTo>
                  <a:pt x="8079" y="5864"/>
                </a:lnTo>
                <a:lnTo>
                  <a:pt x="8346" y="5621"/>
                </a:lnTo>
                <a:lnTo>
                  <a:pt x="8614" y="5402"/>
                </a:lnTo>
                <a:lnTo>
                  <a:pt x="9198" y="4964"/>
                </a:lnTo>
                <a:lnTo>
                  <a:pt x="9490" y="4721"/>
                </a:lnTo>
                <a:lnTo>
                  <a:pt x="9757" y="4453"/>
                </a:lnTo>
                <a:lnTo>
                  <a:pt x="10293" y="3894"/>
                </a:lnTo>
                <a:lnTo>
                  <a:pt x="10706" y="3480"/>
                </a:lnTo>
                <a:lnTo>
                  <a:pt x="10901" y="3261"/>
                </a:lnTo>
                <a:lnTo>
                  <a:pt x="10974" y="3139"/>
                </a:lnTo>
                <a:lnTo>
                  <a:pt x="11047" y="3018"/>
                </a:lnTo>
                <a:close/>
                <a:moveTo>
                  <a:pt x="6327" y="10463"/>
                </a:moveTo>
                <a:lnTo>
                  <a:pt x="6594" y="10780"/>
                </a:lnTo>
                <a:lnTo>
                  <a:pt x="7057" y="11266"/>
                </a:lnTo>
                <a:lnTo>
                  <a:pt x="7543" y="11729"/>
                </a:lnTo>
                <a:lnTo>
                  <a:pt x="6643" y="12580"/>
                </a:lnTo>
                <a:lnTo>
                  <a:pt x="5718" y="13407"/>
                </a:lnTo>
                <a:lnTo>
                  <a:pt x="4794" y="14210"/>
                </a:lnTo>
                <a:lnTo>
                  <a:pt x="3820" y="14989"/>
                </a:lnTo>
                <a:lnTo>
                  <a:pt x="3042" y="15597"/>
                </a:lnTo>
                <a:lnTo>
                  <a:pt x="2263" y="16157"/>
                </a:lnTo>
                <a:lnTo>
                  <a:pt x="1460" y="16717"/>
                </a:lnTo>
                <a:lnTo>
                  <a:pt x="682" y="17301"/>
                </a:lnTo>
                <a:lnTo>
                  <a:pt x="1120" y="16765"/>
                </a:lnTo>
                <a:lnTo>
                  <a:pt x="1533" y="16230"/>
                </a:lnTo>
                <a:lnTo>
                  <a:pt x="1971" y="15646"/>
                </a:lnTo>
                <a:lnTo>
                  <a:pt x="2458" y="15111"/>
                </a:lnTo>
                <a:lnTo>
                  <a:pt x="3431" y="14064"/>
                </a:lnTo>
                <a:lnTo>
                  <a:pt x="4307" y="13018"/>
                </a:lnTo>
                <a:lnTo>
                  <a:pt x="5159" y="11972"/>
                </a:lnTo>
                <a:lnTo>
                  <a:pt x="5524" y="11485"/>
                </a:lnTo>
                <a:lnTo>
                  <a:pt x="5913" y="11023"/>
                </a:lnTo>
                <a:lnTo>
                  <a:pt x="6132" y="10755"/>
                </a:lnTo>
                <a:lnTo>
                  <a:pt x="6229" y="10609"/>
                </a:lnTo>
                <a:lnTo>
                  <a:pt x="6327" y="10463"/>
                </a:lnTo>
                <a:close/>
                <a:moveTo>
                  <a:pt x="11753" y="0"/>
                </a:moveTo>
                <a:lnTo>
                  <a:pt x="11558" y="49"/>
                </a:lnTo>
                <a:lnTo>
                  <a:pt x="11363" y="122"/>
                </a:lnTo>
                <a:lnTo>
                  <a:pt x="11217" y="219"/>
                </a:lnTo>
                <a:lnTo>
                  <a:pt x="11096" y="341"/>
                </a:lnTo>
                <a:lnTo>
                  <a:pt x="10974" y="463"/>
                </a:lnTo>
                <a:lnTo>
                  <a:pt x="10877" y="609"/>
                </a:lnTo>
                <a:lnTo>
                  <a:pt x="10779" y="779"/>
                </a:lnTo>
                <a:lnTo>
                  <a:pt x="10706" y="949"/>
                </a:lnTo>
                <a:lnTo>
                  <a:pt x="10633" y="1120"/>
                </a:lnTo>
                <a:lnTo>
                  <a:pt x="10585" y="1314"/>
                </a:lnTo>
                <a:lnTo>
                  <a:pt x="10536" y="1509"/>
                </a:lnTo>
                <a:lnTo>
                  <a:pt x="10512" y="1704"/>
                </a:lnTo>
                <a:lnTo>
                  <a:pt x="10512" y="1898"/>
                </a:lnTo>
                <a:lnTo>
                  <a:pt x="10512" y="2093"/>
                </a:lnTo>
                <a:lnTo>
                  <a:pt x="10536" y="2263"/>
                </a:lnTo>
                <a:lnTo>
                  <a:pt x="10585" y="2458"/>
                </a:lnTo>
                <a:lnTo>
                  <a:pt x="10633" y="2604"/>
                </a:lnTo>
                <a:lnTo>
                  <a:pt x="10731" y="2774"/>
                </a:lnTo>
                <a:lnTo>
                  <a:pt x="10609" y="2823"/>
                </a:lnTo>
                <a:lnTo>
                  <a:pt x="10487" y="2920"/>
                </a:lnTo>
                <a:lnTo>
                  <a:pt x="10293" y="3115"/>
                </a:lnTo>
                <a:lnTo>
                  <a:pt x="9928" y="3553"/>
                </a:lnTo>
                <a:lnTo>
                  <a:pt x="9417" y="4113"/>
                </a:lnTo>
                <a:lnTo>
                  <a:pt x="9149" y="4356"/>
                </a:lnTo>
                <a:lnTo>
                  <a:pt x="8857" y="4624"/>
                </a:lnTo>
                <a:lnTo>
                  <a:pt x="8298" y="5061"/>
                </a:lnTo>
                <a:lnTo>
                  <a:pt x="8030" y="5305"/>
                </a:lnTo>
                <a:lnTo>
                  <a:pt x="7787" y="5572"/>
                </a:lnTo>
                <a:lnTo>
                  <a:pt x="7714" y="5670"/>
                </a:lnTo>
                <a:lnTo>
                  <a:pt x="7616" y="5791"/>
                </a:lnTo>
                <a:lnTo>
                  <a:pt x="7470" y="5718"/>
                </a:lnTo>
                <a:lnTo>
                  <a:pt x="7300" y="5645"/>
                </a:lnTo>
                <a:lnTo>
                  <a:pt x="6935" y="5524"/>
                </a:lnTo>
                <a:lnTo>
                  <a:pt x="6570" y="5451"/>
                </a:lnTo>
                <a:lnTo>
                  <a:pt x="6254" y="5402"/>
                </a:lnTo>
                <a:lnTo>
                  <a:pt x="5767" y="5329"/>
                </a:lnTo>
                <a:lnTo>
                  <a:pt x="5280" y="5305"/>
                </a:lnTo>
                <a:lnTo>
                  <a:pt x="4794" y="5353"/>
                </a:lnTo>
                <a:lnTo>
                  <a:pt x="4307" y="5451"/>
                </a:lnTo>
                <a:lnTo>
                  <a:pt x="3942" y="5548"/>
                </a:lnTo>
                <a:lnTo>
                  <a:pt x="3601" y="5718"/>
                </a:lnTo>
                <a:lnTo>
                  <a:pt x="3431" y="5791"/>
                </a:lnTo>
                <a:lnTo>
                  <a:pt x="3261" y="5913"/>
                </a:lnTo>
                <a:lnTo>
                  <a:pt x="3139" y="6035"/>
                </a:lnTo>
                <a:lnTo>
                  <a:pt x="3017" y="6181"/>
                </a:lnTo>
                <a:lnTo>
                  <a:pt x="2871" y="6448"/>
                </a:lnTo>
                <a:lnTo>
                  <a:pt x="2823" y="6570"/>
                </a:lnTo>
                <a:lnTo>
                  <a:pt x="2798" y="6716"/>
                </a:lnTo>
                <a:lnTo>
                  <a:pt x="2798" y="6862"/>
                </a:lnTo>
                <a:lnTo>
                  <a:pt x="2823" y="7008"/>
                </a:lnTo>
                <a:lnTo>
                  <a:pt x="2871" y="7130"/>
                </a:lnTo>
                <a:lnTo>
                  <a:pt x="2969" y="7227"/>
                </a:lnTo>
                <a:lnTo>
                  <a:pt x="3042" y="7251"/>
                </a:lnTo>
                <a:lnTo>
                  <a:pt x="3115" y="7251"/>
                </a:lnTo>
                <a:lnTo>
                  <a:pt x="3285" y="7470"/>
                </a:lnTo>
                <a:lnTo>
                  <a:pt x="3455" y="7689"/>
                </a:lnTo>
                <a:lnTo>
                  <a:pt x="3650" y="7908"/>
                </a:lnTo>
                <a:lnTo>
                  <a:pt x="3869" y="8103"/>
                </a:lnTo>
                <a:lnTo>
                  <a:pt x="4307" y="8468"/>
                </a:lnTo>
                <a:lnTo>
                  <a:pt x="4769" y="8833"/>
                </a:lnTo>
                <a:lnTo>
                  <a:pt x="5086" y="9125"/>
                </a:lnTo>
                <a:lnTo>
                  <a:pt x="5402" y="9466"/>
                </a:lnTo>
                <a:lnTo>
                  <a:pt x="6010" y="10123"/>
                </a:lnTo>
                <a:lnTo>
                  <a:pt x="5962" y="10196"/>
                </a:lnTo>
                <a:lnTo>
                  <a:pt x="5864" y="10342"/>
                </a:lnTo>
                <a:lnTo>
                  <a:pt x="5767" y="10488"/>
                </a:lnTo>
                <a:lnTo>
                  <a:pt x="5499" y="10780"/>
                </a:lnTo>
                <a:lnTo>
                  <a:pt x="5110" y="11291"/>
                </a:lnTo>
                <a:lnTo>
                  <a:pt x="4721" y="11777"/>
                </a:lnTo>
                <a:lnTo>
                  <a:pt x="3820" y="12921"/>
                </a:lnTo>
                <a:lnTo>
                  <a:pt x="2871" y="14016"/>
                </a:lnTo>
                <a:lnTo>
                  <a:pt x="1995" y="14989"/>
                </a:lnTo>
                <a:lnTo>
                  <a:pt x="1582" y="15500"/>
                </a:lnTo>
                <a:lnTo>
                  <a:pt x="1168" y="16011"/>
                </a:lnTo>
                <a:lnTo>
                  <a:pt x="779" y="16571"/>
                </a:lnTo>
                <a:lnTo>
                  <a:pt x="584" y="16838"/>
                </a:lnTo>
                <a:lnTo>
                  <a:pt x="365" y="17106"/>
                </a:lnTo>
                <a:lnTo>
                  <a:pt x="244" y="17276"/>
                </a:lnTo>
                <a:lnTo>
                  <a:pt x="122" y="17422"/>
                </a:lnTo>
                <a:lnTo>
                  <a:pt x="49" y="17593"/>
                </a:lnTo>
                <a:lnTo>
                  <a:pt x="0" y="17787"/>
                </a:lnTo>
                <a:lnTo>
                  <a:pt x="0" y="17860"/>
                </a:lnTo>
                <a:lnTo>
                  <a:pt x="73" y="17909"/>
                </a:lnTo>
                <a:lnTo>
                  <a:pt x="122" y="17909"/>
                </a:lnTo>
                <a:lnTo>
                  <a:pt x="195" y="17885"/>
                </a:lnTo>
                <a:lnTo>
                  <a:pt x="219" y="17836"/>
                </a:lnTo>
                <a:lnTo>
                  <a:pt x="463" y="17763"/>
                </a:lnTo>
                <a:lnTo>
                  <a:pt x="682" y="17666"/>
                </a:lnTo>
                <a:lnTo>
                  <a:pt x="901" y="17544"/>
                </a:lnTo>
                <a:lnTo>
                  <a:pt x="1120" y="17398"/>
                </a:lnTo>
                <a:lnTo>
                  <a:pt x="1533" y="17106"/>
                </a:lnTo>
                <a:lnTo>
                  <a:pt x="1947" y="16838"/>
                </a:lnTo>
                <a:lnTo>
                  <a:pt x="2433" y="16522"/>
                </a:lnTo>
                <a:lnTo>
                  <a:pt x="2896" y="16206"/>
                </a:lnTo>
                <a:lnTo>
                  <a:pt x="3358" y="15865"/>
                </a:lnTo>
                <a:lnTo>
                  <a:pt x="3820" y="15524"/>
                </a:lnTo>
                <a:lnTo>
                  <a:pt x="4867" y="14697"/>
                </a:lnTo>
                <a:lnTo>
                  <a:pt x="5889" y="13845"/>
                </a:lnTo>
                <a:lnTo>
                  <a:pt x="6886" y="12945"/>
                </a:lnTo>
                <a:lnTo>
                  <a:pt x="7860" y="12045"/>
                </a:lnTo>
                <a:lnTo>
                  <a:pt x="7860" y="12021"/>
                </a:lnTo>
                <a:lnTo>
                  <a:pt x="9222" y="13261"/>
                </a:lnTo>
                <a:lnTo>
                  <a:pt x="9879" y="13870"/>
                </a:lnTo>
                <a:lnTo>
                  <a:pt x="10195" y="14210"/>
                </a:lnTo>
                <a:lnTo>
                  <a:pt x="10512" y="14527"/>
                </a:lnTo>
                <a:lnTo>
                  <a:pt x="10585" y="14600"/>
                </a:lnTo>
                <a:lnTo>
                  <a:pt x="10658" y="14624"/>
                </a:lnTo>
                <a:lnTo>
                  <a:pt x="10731" y="14624"/>
                </a:lnTo>
                <a:lnTo>
                  <a:pt x="10804" y="14600"/>
                </a:lnTo>
                <a:lnTo>
                  <a:pt x="10925" y="14648"/>
                </a:lnTo>
                <a:lnTo>
                  <a:pt x="11047" y="14673"/>
                </a:lnTo>
                <a:lnTo>
                  <a:pt x="11290" y="14721"/>
                </a:lnTo>
                <a:lnTo>
                  <a:pt x="11534" y="14697"/>
                </a:lnTo>
                <a:lnTo>
                  <a:pt x="11655" y="14673"/>
                </a:lnTo>
                <a:lnTo>
                  <a:pt x="11777" y="14624"/>
                </a:lnTo>
                <a:lnTo>
                  <a:pt x="11923" y="14527"/>
                </a:lnTo>
                <a:lnTo>
                  <a:pt x="12045" y="14429"/>
                </a:lnTo>
                <a:lnTo>
                  <a:pt x="12142" y="14283"/>
                </a:lnTo>
                <a:lnTo>
                  <a:pt x="12239" y="14137"/>
                </a:lnTo>
                <a:lnTo>
                  <a:pt x="12312" y="13967"/>
                </a:lnTo>
                <a:lnTo>
                  <a:pt x="12385" y="13797"/>
                </a:lnTo>
                <a:lnTo>
                  <a:pt x="12458" y="13480"/>
                </a:lnTo>
                <a:lnTo>
                  <a:pt x="12531" y="13091"/>
                </a:lnTo>
                <a:lnTo>
                  <a:pt x="12580" y="12653"/>
                </a:lnTo>
                <a:lnTo>
                  <a:pt x="12580" y="12240"/>
                </a:lnTo>
                <a:lnTo>
                  <a:pt x="12556" y="11802"/>
                </a:lnTo>
                <a:lnTo>
                  <a:pt x="12483" y="11364"/>
                </a:lnTo>
                <a:lnTo>
                  <a:pt x="12385" y="10950"/>
                </a:lnTo>
                <a:lnTo>
                  <a:pt x="12264" y="10536"/>
                </a:lnTo>
                <a:lnTo>
                  <a:pt x="12093" y="10171"/>
                </a:lnTo>
                <a:lnTo>
                  <a:pt x="12337" y="9977"/>
                </a:lnTo>
                <a:lnTo>
                  <a:pt x="12580" y="9758"/>
                </a:lnTo>
                <a:lnTo>
                  <a:pt x="12994" y="9295"/>
                </a:lnTo>
                <a:lnTo>
                  <a:pt x="13407" y="8833"/>
                </a:lnTo>
                <a:lnTo>
                  <a:pt x="13845" y="8371"/>
                </a:lnTo>
                <a:lnTo>
                  <a:pt x="13918" y="8322"/>
                </a:lnTo>
                <a:lnTo>
                  <a:pt x="13967" y="8273"/>
                </a:lnTo>
                <a:lnTo>
                  <a:pt x="14259" y="8006"/>
                </a:lnTo>
                <a:lnTo>
                  <a:pt x="14575" y="7714"/>
                </a:lnTo>
                <a:lnTo>
                  <a:pt x="14721" y="7543"/>
                </a:lnTo>
                <a:lnTo>
                  <a:pt x="14867" y="7373"/>
                </a:lnTo>
                <a:lnTo>
                  <a:pt x="14965" y="7203"/>
                </a:lnTo>
                <a:lnTo>
                  <a:pt x="15062" y="7057"/>
                </a:lnTo>
                <a:lnTo>
                  <a:pt x="15427" y="7154"/>
                </a:lnTo>
                <a:lnTo>
                  <a:pt x="15865" y="7203"/>
                </a:lnTo>
                <a:lnTo>
                  <a:pt x="16279" y="7227"/>
                </a:lnTo>
                <a:lnTo>
                  <a:pt x="16498" y="7203"/>
                </a:lnTo>
                <a:lnTo>
                  <a:pt x="16717" y="7178"/>
                </a:lnTo>
                <a:lnTo>
                  <a:pt x="16911" y="7130"/>
                </a:lnTo>
                <a:lnTo>
                  <a:pt x="17106" y="7057"/>
                </a:lnTo>
                <a:lnTo>
                  <a:pt x="17300" y="6959"/>
                </a:lnTo>
                <a:lnTo>
                  <a:pt x="17446" y="6862"/>
                </a:lnTo>
                <a:lnTo>
                  <a:pt x="17617" y="6740"/>
                </a:lnTo>
                <a:lnTo>
                  <a:pt x="17738" y="6594"/>
                </a:lnTo>
                <a:lnTo>
                  <a:pt x="17836" y="6424"/>
                </a:lnTo>
                <a:lnTo>
                  <a:pt x="17909" y="6229"/>
                </a:lnTo>
                <a:lnTo>
                  <a:pt x="17957" y="6108"/>
                </a:lnTo>
                <a:lnTo>
                  <a:pt x="17957" y="5986"/>
                </a:lnTo>
                <a:lnTo>
                  <a:pt x="17933" y="5864"/>
                </a:lnTo>
                <a:lnTo>
                  <a:pt x="17909" y="5743"/>
                </a:lnTo>
                <a:lnTo>
                  <a:pt x="17811" y="5548"/>
                </a:lnTo>
                <a:lnTo>
                  <a:pt x="17690" y="5353"/>
                </a:lnTo>
                <a:lnTo>
                  <a:pt x="17495" y="5183"/>
                </a:lnTo>
                <a:lnTo>
                  <a:pt x="17325" y="5013"/>
                </a:lnTo>
                <a:lnTo>
                  <a:pt x="16960" y="4721"/>
                </a:lnTo>
                <a:lnTo>
                  <a:pt x="16692" y="4453"/>
                </a:lnTo>
                <a:lnTo>
                  <a:pt x="16425" y="4161"/>
                </a:lnTo>
                <a:lnTo>
                  <a:pt x="15914" y="3577"/>
                </a:lnTo>
                <a:lnTo>
                  <a:pt x="15403" y="2993"/>
                </a:lnTo>
                <a:lnTo>
                  <a:pt x="15135" y="2701"/>
                </a:lnTo>
                <a:lnTo>
                  <a:pt x="14843" y="2434"/>
                </a:lnTo>
                <a:lnTo>
                  <a:pt x="14283" y="1996"/>
                </a:lnTo>
                <a:lnTo>
                  <a:pt x="14016" y="1777"/>
                </a:lnTo>
                <a:lnTo>
                  <a:pt x="13772" y="1533"/>
                </a:lnTo>
                <a:lnTo>
                  <a:pt x="13529" y="1266"/>
                </a:lnTo>
                <a:lnTo>
                  <a:pt x="13310" y="998"/>
                </a:lnTo>
                <a:lnTo>
                  <a:pt x="13091" y="706"/>
                </a:lnTo>
                <a:lnTo>
                  <a:pt x="12848" y="438"/>
                </a:lnTo>
                <a:lnTo>
                  <a:pt x="12677" y="292"/>
                </a:lnTo>
                <a:lnTo>
                  <a:pt x="12507" y="171"/>
                </a:lnTo>
                <a:lnTo>
                  <a:pt x="12337" y="98"/>
                </a:lnTo>
                <a:lnTo>
                  <a:pt x="12142" y="25"/>
                </a:lnTo>
                <a:lnTo>
                  <a:pt x="119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7"/>
          <p:cNvSpPr/>
          <p:nvPr/>
        </p:nvSpPr>
        <p:spPr>
          <a:xfrm>
            <a:off x="2892685" y="1675926"/>
            <a:ext cx="314990" cy="316366"/>
          </a:xfrm>
          <a:custGeom>
            <a:avLst/>
            <a:gdLst/>
            <a:ahLst/>
            <a:cxnLst/>
            <a:rect l="l" t="t" r="r" b="b"/>
            <a:pathLst>
              <a:path w="16717" h="16790" extrusionOk="0">
                <a:moveTo>
                  <a:pt x="8687" y="511"/>
                </a:moveTo>
                <a:lnTo>
                  <a:pt x="9174" y="1046"/>
                </a:lnTo>
                <a:lnTo>
                  <a:pt x="9660" y="1606"/>
                </a:lnTo>
                <a:lnTo>
                  <a:pt x="10025" y="2068"/>
                </a:lnTo>
                <a:lnTo>
                  <a:pt x="10196" y="2312"/>
                </a:lnTo>
                <a:lnTo>
                  <a:pt x="10390" y="2531"/>
                </a:lnTo>
                <a:lnTo>
                  <a:pt x="10585" y="2701"/>
                </a:lnTo>
                <a:lnTo>
                  <a:pt x="10780" y="2871"/>
                </a:lnTo>
                <a:lnTo>
                  <a:pt x="11023" y="2969"/>
                </a:lnTo>
                <a:lnTo>
                  <a:pt x="11242" y="3042"/>
                </a:lnTo>
                <a:lnTo>
                  <a:pt x="11485" y="3066"/>
                </a:lnTo>
                <a:lnTo>
                  <a:pt x="11729" y="3042"/>
                </a:lnTo>
                <a:lnTo>
                  <a:pt x="11972" y="2969"/>
                </a:lnTo>
                <a:lnTo>
                  <a:pt x="12215" y="2847"/>
                </a:lnTo>
                <a:lnTo>
                  <a:pt x="12337" y="2750"/>
                </a:lnTo>
                <a:lnTo>
                  <a:pt x="12434" y="2652"/>
                </a:lnTo>
                <a:lnTo>
                  <a:pt x="12605" y="2433"/>
                </a:lnTo>
                <a:lnTo>
                  <a:pt x="12726" y="2190"/>
                </a:lnTo>
                <a:lnTo>
                  <a:pt x="12824" y="1922"/>
                </a:lnTo>
                <a:lnTo>
                  <a:pt x="12921" y="1679"/>
                </a:lnTo>
                <a:lnTo>
                  <a:pt x="13043" y="1411"/>
                </a:lnTo>
                <a:lnTo>
                  <a:pt x="13164" y="1168"/>
                </a:lnTo>
                <a:lnTo>
                  <a:pt x="13335" y="973"/>
                </a:lnTo>
                <a:lnTo>
                  <a:pt x="13456" y="852"/>
                </a:lnTo>
                <a:lnTo>
                  <a:pt x="13602" y="779"/>
                </a:lnTo>
                <a:lnTo>
                  <a:pt x="13724" y="706"/>
                </a:lnTo>
                <a:lnTo>
                  <a:pt x="13870" y="657"/>
                </a:lnTo>
                <a:lnTo>
                  <a:pt x="13991" y="608"/>
                </a:lnTo>
                <a:lnTo>
                  <a:pt x="14137" y="584"/>
                </a:lnTo>
                <a:lnTo>
                  <a:pt x="14283" y="584"/>
                </a:lnTo>
                <a:lnTo>
                  <a:pt x="14429" y="608"/>
                </a:lnTo>
                <a:lnTo>
                  <a:pt x="14721" y="681"/>
                </a:lnTo>
                <a:lnTo>
                  <a:pt x="14989" y="779"/>
                </a:lnTo>
                <a:lnTo>
                  <a:pt x="15232" y="949"/>
                </a:lnTo>
                <a:lnTo>
                  <a:pt x="15451" y="1119"/>
                </a:lnTo>
                <a:lnTo>
                  <a:pt x="15403" y="1168"/>
                </a:lnTo>
                <a:lnTo>
                  <a:pt x="15354" y="1217"/>
                </a:lnTo>
                <a:lnTo>
                  <a:pt x="15354" y="1265"/>
                </a:lnTo>
                <a:lnTo>
                  <a:pt x="15354" y="1314"/>
                </a:lnTo>
                <a:lnTo>
                  <a:pt x="15403" y="1363"/>
                </a:lnTo>
                <a:lnTo>
                  <a:pt x="15646" y="1363"/>
                </a:lnTo>
                <a:lnTo>
                  <a:pt x="15670" y="1387"/>
                </a:lnTo>
                <a:lnTo>
                  <a:pt x="15768" y="1533"/>
                </a:lnTo>
                <a:lnTo>
                  <a:pt x="15646" y="1557"/>
                </a:lnTo>
                <a:lnTo>
                  <a:pt x="15500" y="1606"/>
                </a:lnTo>
                <a:lnTo>
                  <a:pt x="15427" y="1630"/>
                </a:lnTo>
                <a:lnTo>
                  <a:pt x="15378" y="1703"/>
                </a:lnTo>
                <a:lnTo>
                  <a:pt x="15354" y="1752"/>
                </a:lnTo>
                <a:lnTo>
                  <a:pt x="15378" y="1801"/>
                </a:lnTo>
                <a:lnTo>
                  <a:pt x="15451" y="1825"/>
                </a:lnTo>
                <a:lnTo>
                  <a:pt x="15500" y="1849"/>
                </a:lnTo>
                <a:lnTo>
                  <a:pt x="15646" y="1874"/>
                </a:lnTo>
                <a:lnTo>
                  <a:pt x="15914" y="1874"/>
                </a:lnTo>
                <a:lnTo>
                  <a:pt x="16011" y="2068"/>
                </a:lnTo>
                <a:lnTo>
                  <a:pt x="15841" y="2044"/>
                </a:lnTo>
                <a:lnTo>
                  <a:pt x="15695" y="2044"/>
                </a:lnTo>
                <a:lnTo>
                  <a:pt x="15573" y="2068"/>
                </a:lnTo>
                <a:lnTo>
                  <a:pt x="15451" y="2141"/>
                </a:lnTo>
                <a:lnTo>
                  <a:pt x="15427" y="2141"/>
                </a:lnTo>
                <a:lnTo>
                  <a:pt x="15451" y="2166"/>
                </a:lnTo>
                <a:lnTo>
                  <a:pt x="15500" y="2239"/>
                </a:lnTo>
                <a:lnTo>
                  <a:pt x="15573" y="2287"/>
                </a:lnTo>
                <a:lnTo>
                  <a:pt x="15743" y="2360"/>
                </a:lnTo>
                <a:lnTo>
                  <a:pt x="16084" y="2458"/>
                </a:lnTo>
                <a:lnTo>
                  <a:pt x="16084" y="2652"/>
                </a:lnTo>
                <a:lnTo>
                  <a:pt x="16060" y="2823"/>
                </a:lnTo>
                <a:lnTo>
                  <a:pt x="15646" y="2725"/>
                </a:lnTo>
                <a:lnTo>
                  <a:pt x="15427" y="2652"/>
                </a:lnTo>
                <a:lnTo>
                  <a:pt x="15330" y="2628"/>
                </a:lnTo>
                <a:lnTo>
                  <a:pt x="15184" y="2628"/>
                </a:lnTo>
                <a:lnTo>
                  <a:pt x="15184" y="2652"/>
                </a:lnTo>
                <a:lnTo>
                  <a:pt x="15281" y="2750"/>
                </a:lnTo>
                <a:lnTo>
                  <a:pt x="15378" y="2847"/>
                </a:lnTo>
                <a:lnTo>
                  <a:pt x="15622" y="2993"/>
                </a:lnTo>
                <a:lnTo>
                  <a:pt x="15768" y="3090"/>
                </a:lnTo>
                <a:lnTo>
                  <a:pt x="15962" y="3139"/>
                </a:lnTo>
                <a:lnTo>
                  <a:pt x="15841" y="3309"/>
                </a:lnTo>
                <a:lnTo>
                  <a:pt x="15768" y="3407"/>
                </a:lnTo>
                <a:lnTo>
                  <a:pt x="15670" y="3334"/>
                </a:lnTo>
                <a:lnTo>
                  <a:pt x="15573" y="3285"/>
                </a:lnTo>
                <a:lnTo>
                  <a:pt x="15378" y="3212"/>
                </a:lnTo>
                <a:lnTo>
                  <a:pt x="14989" y="3017"/>
                </a:lnTo>
                <a:lnTo>
                  <a:pt x="14794" y="2944"/>
                </a:lnTo>
                <a:lnTo>
                  <a:pt x="14600" y="2896"/>
                </a:lnTo>
                <a:lnTo>
                  <a:pt x="14575" y="2896"/>
                </a:lnTo>
                <a:lnTo>
                  <a:pt x="14575" y="2920"/>
                </a:lnTo>
                <a:lnTo>
                  <a:pt x="14673" y="3090"/>
                </a:lnTo>
                <a:lnTo>
                  <a:pt x="14819" y="3236"/>
                </a:lnTo>
                <a:lnTo>
                  <a:pt x="14965" y="3358"/>
                </a:lnTo>
                <a:lnTo>
                  <a:pt x="15135" y="3455"/>
                </a:lnTo>
                <a:lnTo>
                  <a:pt x="15427" y="3626"/>
                </a:lnTo>
                <a:lnTo>
                  <a:pt x="15086" y="3747"/>
                </a:lnTo>
                <a:lnTo>
                  <a:pt x="14989" y="3674"/>
                </a:lnTo>
                <a:lnTo>
                  <a:pt x="14867" y="3650"/>
                </a:lnTo>
                <a:lnTo>
                  <a:pt x="14770" y="3601"/>
                </a:lnTo>
                <a:lnTo>
                  <a:pt x="14673" y="3528"/>
                </a:lnTo>
                <a:lnTo>
                  <a:pt x="14527" y="3407"/>
                </a:lnTo>
                <a:lnTo>
                  <a:pt x="14429" y="3358"/>
                </a:lnTo>
                <a:lnTo>
                  <a:pt x="14332" y="3334"/>
                </a:lnTo>
                <a:lnTo>
                  <a:pt x="14308" y="3334"/>
                </a:lnTo>
                <a:lnTo>
                  <a:pt x="14259" y="3358"/>
                </a:lnTo>
                <a:lnTo>
                  <a:pt x="14235" y="3431"/>
                </a:lnTo>
                <a:lnTo>
                  <a:pt x="14259" y="3528"/>
                </a:lnTo>
                <a:lnTo>
                  <a:pt x="14308" y="3650"/>
                </a:lnTo>
                <a:lnTo>
                  <a:pt x="14478" y="3845"/>
                </a:lnTo>
                <a:lnTo>
                  <a:pt x="14551" y="3918"/>
                </a:lnTo>
                <a:lnTo>
                  <a:pt x="14308" y="4015"/>
                </a:lnTo>
                <a:lnTo>
                  <a:pt x="14186" y="3942"/>
                </a:lnTo>
                <a:lnTo>
                  <a:pt x="14064" y="3893"/>
                </a:lnTo>
                <a:lnTo>
                  <a:pt x="14016" y="3869"/>
                </a:lnTo>
                <a:lnTo>
                  <a:pt x="13943" y="3845"/>
                </a:lnTo>
                <a:lnTo>
                  <a:pt x="13918" y="3869"/>
                </a:lnTo>
                <a:lnTo>
                  <a:pt x="13894" y="3893"/>
                </a:lnTo>
                <a:lnTo>
                  <a:pt x="13894" y="3966"/>
                </a:lnTo>
                <a:lnTo>
                  <a:pt x="13918" y="4039"/>
                </a:lnTo>
                <a:lnTo>
                  <a:pt x="13991" y="4161"/>
                </a:lnTo>
                <a:lnTo>
                  <a:pt x="14040" y="4210"/>
                </a:lnTo>
                <a:lnTo>
                  <a:pt x="13967" y="4283"/>
                </a:lnTo>
                <a:lnTo>
                  <a:pt x="13870" y="4404"/>
                </a:lnTo>
                <a:lnTo>
                  <a:pt x="13845" y="4331"/>
                </a:lnTo>
                <a:lnTo>
                  <a:pt x="13797" y="4234"/>
                </a:lnTo>
                <a:lnTo>
                  <a:pt x="13724" y="4161"/>
                </a:lnTo>
                <a:lnTo>
                  <a:pt x="13651" y="4161"/>
                </a:lnTo>
                <a:lnTo>
                  <a:pt x="13626" y="4234"/>
                </a:lnTo>
                <a:lnTo>
                  <a:pt x="13602" y="4283"/>
                </a:lnTo>
                <a:lnTo>
                  <a:pt x="13602" y="4380"/>
                </a:lnTo>
                <a:lnTo>
                  <a:pt x="13602" y="4428"/>
                </a:lnTo>
                <a:lnTo>
                  <a:pt x="13675" y="4550"/>
                </a:lnTo>
                <a:lnTo>
                  <a:pt x="13748" y="4647"/>
                </a:lnTo>
                <a:lnTo>
                  <a:pt x="13699" y="4842"/>
                </a:lnTo>
                <a:lnTo>
                  <a:pt x="13675" y="5037"/>
                </a:lnTo>
                <a:lnTo>
                  <a:pt x="13699" y="5231"/>
                </a:lnTo>
                <a:lnTo>
                  <a:pt x="13724" y="5426"/>
                </a:lnTo>
                <a:lnTo>
                  <a:pt x="13797" y="5621"/>
                </a:lnTo>
                <a:lnTo>
                  <a:pt x="13870" y="5815"/>
                </a:lnTo>
                <a:lnTo>
                  <a:pt x="13967" y="5986"/>
                </a:lnTo>
                <a:lnTo>
                  <a:pt x="14089" y="6132"/>
                </a:lnTo>
                <a:lnTo>
                  <a:pt x="14308" y="6351"/>
                </a:lnTo>
                <a:lnTo>
                  <a:pt x="14527" y="6570"/>
                </a:lnTo>
                <a:lnTo>
                  <a:pt x="14746" y="6764"/>
                </a:lnTo>
                <a:lnTo>
                  <a:pt x="14965" y="6983"/>
                </a:lnTo>
                <a:lnTo>
                  <a:pt x="15597" y="7640"/>
                </a:lnTo>
                <a:lnTo>
                  <a:pt x="15914" y="7981"/>
                </a:lnTo>
                <a:lnTo>
                  <a:pt x="16254" y="8273"/>
                </a:lnTo>
                <a:lnTo>
                  <a:pt x="16279" y="8297"/>
                </a:lnTo>
                <a:lnTo>
                  <a:pt x="16230" y="8443"/>
                </a:lnTo>
                <a:lnTo>
                  <a:pt x="16133" y="8346"/>
                </a:lnTo>
                <a:lnTo>
                  <a:pt x="16035" y="8249"/>
                </a:lnTo>
                <a:lnTo>
                  <a:pt x="15768" y="8078"/>
                </a:lnTo>
                <a:lnTo>
                  <a:pt x="15573" y="7981"/>
                </a:lnTo>
                <a:lnTo>
                  <a:pt x="15378" y="7884"/>
                </a:lnTo>
                <a:lnTo>
                  <a:pt x="15159" y="7811"/>
                </a:lnTo>
                <a:lnTo>
                  <a:pt x="14940" y="7738"/>
                </a:lnTo>
                <a:lnTo>
                  <a:pt x="14892" y="7762"/>
                </a:lnTo>
                <a:lnTo>
                  <a:pt x="14892" y="7786"/>
                </a:lnTo>
                <a:lnTo>
                  <a:pt x="15013" y="7932"/>
                </a:lnTo>
                <a:lnTo>
                  <a:pt x="15159" y="8078"/>
                </a:lnTo>
                <a:lnTo>
                  <a:pt x="15476" y="8297"/>
                </a:lnTo>
                <a:lnTo>
                  <a:pt x="15695" y="8468"/>
                </a:lnTo>
                <a:lnTo>
                  <a:pt x="15889" y="8614"/>
                </a:lnTo>
                <a:lnTo>
                  <a:pt x="15987" y="8687"/>
                </a:lnTo>
                <a:lnTo>
                  <a:pt x="16060" y="8711"/>
                </a:lnTo>
                <a:lnTo>
                  <a:pt x="15865" y="9003"/>
                </a:lnTo>
                <a:lnTo>
                  <a:pt x="15816" y="9076"/>
                </a:lnTo>
                <a:lnTo>
                  <a:pt x="15816" y="9052"/>
                </a:lnTo>
                <a:lnTo>
                  <a:pt x="15768" y="8954"/>
                </a:lnTo>
                <a:lnTo>
                  <a:pt x="15695" y="8881"/>
                </a:lnTo>
                <a:lnTo>
                  <a:pt x="15597" y="8833"/>
                </a:lnTo>
                <a:lnTo>
                  <a:pt x="15524" y="8784"/>
                </a:lnTo>
                <a:lnTo>
                  <a:pt x="15135" y="8614"/>
                </a:lnTo>
                <a:lnTo>
                  <a:pt x="14916" y="8516"/>
                </a:lnTo>
                <a:lnTo>
                  <a:pt x="14721" y="8395"/>
                </a:lnTo>
                <a:lnTo>
                  <a:pt x="14527" y="8273"/>
                </a:lnTo>
                <a:lnTo>
                  <a:pt x="14332" y="8176"/>
                </a:lnTo>
                <a:lnTo>
                  <a:pt x="14283" y="8176"/>
                </a:lnTo>
                <a:lnTo>
                  <a:pt x="14283" y="8200"/>
                </a:lnTo>
                <a:lnTo>
                  <a:pt x="14259" y="8249"/>
                </a:lnTo>
                <a:lnTo>
                  <a:pt x="14308" y="8346"/>
                </a:lnTo>
                <a:lnTo>
                  <a:pt x="14356" y="8419"/>
                </a:lnTo>
                <a:lnTo>
                  <a:pt x="14527" y="8589"/>
                </a:lnTo>
                <a:lnTo>
                  <a:pt x="14721" y="8735"/>
                </a:lnTo>
                <a:lnTo>
                  <a:pt x="14892" y="8833"/>
                </a:lnTo>
                <a:lnTo>
                  <a:pt x="15086" y="8954"/>
                </a:lnTo>
                <a:lnTo>
                  <a:pt x="15305" y="9076"/>
                </a:lnTo>
                <a:lnTo>
                  <a:pt x="15427" y="9100"/>
                </a:lnTo>
                <a:lnTo>
                  <a:pt x="15549" y="9149"/>
                </a:lnTo>
                <a:lnTo>
                  <a:pt x="15743" y="9149"/>
                </a:lnTo>
                <a:lnTo>
                  <a:pt x="15768" y="9125"/>
                </a:lnTo>
                <a:lnTo>
                  <a:pt x="15451" y="9587"/>
                </a:lnTo>
                <a:lnTo>
                  <a:pt x="15330" y="9490"/>
                </a:lnTo>
                <a:lnTo>
                  <a:pt x="15208" y="9417"/>
                </a:lnTo>
                <a:lnTo>
                  <a:pt x="14965" y="9246"/>
                </a:lnTo>
                <a:lnTo>
                  <a:pt x="14746" y="9100"/>
                </a:lnTo>
                <a:lnTo>
                  <a:pt x="14502" y="8954"/>
                </a:lnTo>
                <a:lnTo>
                  <a:pt x="14381" y="8881"/>
                </a:lnTo>
                <a:lnTo>
                  <a:pt x="14235" y="8833"/>
                </a:lnTo>
                <a:lnTo>
                  <a:pt x="14113" y="8808"/>
                </a:lnTo>
                <a:lnTo>
                  <a:pt x="13991" y="8808"/>
                </a:lnTo>
                <a:lnTo>
                  <a:pt x="13943" y="8833"/>
                </a:lnTo>
                <a:lnTo>
                  <a:pt x="13943" y="8857"/>
                </a:lnTo>
                <a:lnTo>
                  <a:pt x="14016" y="8954"/>
                </a:lnTo>
                <a:lnTo>
                  <a:pt x="14089" y="9052"/>
                </a:lnTo>
                <a:lnTo>
                  <a:pt x="14283" y="9222"/>
                </a:lnTo>
                <a:lnTo>
                  <a:pt x="14673" y="9514"/>
                </a:lnTo>
                <a:lnTo>
                  <a:pt x="14916" y="9709"/>
                </a:lnTo>
                <a:lnTo>
                  <a:pt x="15062" y="9806"/>
                </a:lnTo>
                <a:lnTo>
                  <a:pt x="15208" y="9903"/>
                </a:lnTo>
                <a:lnTo>
                  <a:pt x="15086" y="10049"/>
                </a:lnTo>
                <a:lnTo>
                  <a:pt x="15013" y="10122"/>
                </a:lnTo>
                <a:lnTo>
                  <a:pt x="14843" y="10001"/>
                </a:lnTo>
                <a:lnTo>
                  <a:pt x="14721" y="9928"/>
                </a:lnTo>
                <a:lnTo>
                  <a:pt x="14405" y="9782"/>
                </a:lnTo>
                <a:lnTo>
                  <a:pt x="14089" y="9636"/>
                </a:lnTo>
                <a:lnTo>
                  <a:pt x="13943" y="9538"/>
                </a:lnTo>
                <a:lnTo>
                  <a:pt x="13797" y="9441"/>
                </a:lnTo>
                <a:lnTo>
                  <a:pt x="13699" y="9319"/>
                </a:lnTo>
                <a:lnTo>
                  <a:pt x="13626" y="9149"/>
                </a:lnTo>
                <a:lnTo>
                  <a:pt x="13578" y="9149"/>
                </a:lnTo>
                <a:lnTo>
                  <a:pt x="13554" y="9295"/>
                </a:lnTo>
                <a:lnTo>
                  <a:pt x="13578" y="9392"/>
                </a:lnTo>
                <a:lnTo>
                  <a:pt x="13602" y="9514"/>
                </a:lnTo>
                <a:lnTo>
                  <a:pt x="13651" y="9611"/>
                </a:lnTo>
                <a:lnTo>
                  <a:pt x="13724" y="9709"/>
                </a:lnTo>
                <a:lnTo>
                  <a:pt x="13797" y="9782"/>
                </a:lnTo>
                <a:lnTo>
                  <a:pt x="13991" y="9952"/>
                </a:lnTo>
                <a:lnTo>
                  <a:pt x="14283" y="10122"/>
                </a:lnTo>
                <a:lnTo>
                  <a:pt x="14600" y="10268"/>
                </a:lnTo>
                <a:lnTo>
                  <a:pt x="14746" y="10390"/>
                </a:lnTo>
                <a:lnTo>
                  <a:pt x="14551" y="10512"/>
                </a:lnTo>
                <a:lnTo>
                  <a:pt x="14356" y="10633"/>
                </a:lnTo>
                <a:lnTo>
                  <a:pt x="14259" y="10512"/>
                </a:lnTo>
                <a:lnTo>
                  <a:pt x="14137" y="10414"/>
                </a:lnTo>
                <a:lnTo>
                  <a:pt x="13894" y="10244"/>
                </a:lnTo>
                <a:lnTo>
                  <a:pt x="13724" y="10122"/>
                </a:lnTo>
                <a:lnTo>
                  <a:pt x="13578" y="9976"/>
                </a:lnTo>
                <a:lnTo>
                  <a:pt x="13456" y="9855"/>
                </a:lnTo>
                <a:lnTo>
                  <a:pt x="13408" y="9782"/>
                </a:lnTo>
                <a:lnTo>
                  <a:pt x="13359" y="9733"/>
                </a:lnTo>
                <a:lnTo>
                  <a:pt x="13310" y="9733"/>
                </a:lnTo>
                <a:lnTo>
                  <a:pt x="13286" y="9757"/>
                </a:lnTo>
                <a:lnTo>
                  <a:pt x="13262" y="9830"/>
                </a:lnTo>
                <a:lnTo>
                  <a:pt x="13262" y="9928"/>
                </a:lnTo>
                <a:lnTo>
                  <a:pt x="13262" y="10001"/>
                </a:lnTo>
                <a:lnTo>
                  <a:pt x="13310" y="10098"/>
                </a:lnTo>
                <a:lnTo>
                  <a:pt x="13408" y="10244"/>
                </a:lnTo>
                <a:lnTo>
                  <a:pt x="13529" y="10390"/>
                </a:lnTo>
                <a:lnTo>
                  <a:pt x="13699" y="10536"/>
                </a:lnTo>
                <a:lnTo>
                  <a:pt x="13894" y="10682"/>
                </a:lnTo>
                <a:lnTo>
                  <a:pt x="13991" y="10779"/>
                </a:lnTo>
                <a:lnTo>
                  <a:pt x="13894" y="10828"/>
                </a:lnTo>
                <a:lnTo>
                  <a:pt x="13578" y="10828"/>
                </a:lnTo>
                <a:lnTo>
                  <a:pt x="13505" y="10804"/>
                </a:lnTo>
                <a:lnTo>
                  <a:pt x="13335" y="10706"/>
                </a:lnTo>
                <a:lnTo>
                  <a:pt x="13213" y="10560"/>
                </a:lnTo>
                <a:lnTo>
                  <a:pt x="13116" y="10414"/>
                </a:lnTo>
                <a:lnTo>
                  <a:pt x="13018" y="10244"/>
                </a:lnTo>
                <a:lnTo>
                  <a:pt x="12872" y="9879"/>
                </a:lnTo>
                <a:lnTo>
                  <a:pt x="12775" y="9636"/>
                </a:lnTo>
                <a:lnTo>
                  <a:pt x="12653" y="9392"/>
                </a:lnTo>
                <a:lnTo>
                  <a:pt x="12532" y="9173"/>
                </a:lnTo>
                <a:lnTo>
                  <a:pt x="12386" y="8979"/>
                </a:lnTo>
                <a:lnTo>
                  <a:pt x="12215" y="8808"/>
                </a:lnTo>
                <a:lnTo>
                  <a:pt x="12021" y="8662"/>
                </a:lnTo>
                <a:lnTo>
                  <a:pt x="11777" y="8565"/>
                </a:lnTo>
                <a:lnTo>
                  <a:pt x="11510" y="8468"/>
                </a:lnTo>
                <a:lnTo>
                  <a:pt x="11218" y="8443"/>
                </a:lnTo>
                <a:lnTo>
                  <a:pt x="10926" y="8443"/>
                </a:lnTo>
                <a:lnTo>
                  <a:pt x="10634" y="8492"/>
                </a:lnTo>
                <a:lnTo>
                  <a:pt x="10366" y="8589"/>
                </a:lnTo>
                <a:lnTo>
                  <a:pt x="10098" y="8687"/>
                </a:lnTo>
                <a:lnTo>
                  <a:pt x="9855" y="8833"/>
                </a:lnTo>
                <a:lnTo>
                  <a:pt x="9612" y="9027"/>
                </a:lnTo>
                <a:lnTo>
                  <a:pt x="9393" y="9198"/>
                </a:lnTo>
                <a:lnTo>
                  <a:pt x="9198" y="9392"/>
                </a:lnTo>
                <a:lnTo>
                  <a:pt x="9028" y="9611"/>
                </a:lnTo>
                <a:lnTo>
                  <a:pt x="8906" y="9855"/>
                </a:lnTo>
                <a:lnTo>
                  <a:pt x="8784" y="10122"/>
                </a:lnTo>
                <a:lnTo>
                  <a:pt x="8711" y="10366"/>
                </a:lnTo>
                <a:lnTo>
                  <a:pt x="8663" y="10633"/>
                </a:lnTo>
                <a:lnTo>
                  <a:pt x="8638" y="10925"/>
                </a:lnTo>
                <a:lnTo>
                  <a:pt x="8663" y="11193"/>
                </a:lnTo>
                <a:lnTo>
                  <a:pt x="8736" y="11461"/>
                </a:lnTo>
                <a:lnTo>
                  <a:pt x="8833" y="11680"/>
                </a:lnTo>
                <a:lnTo>
                  <a:pt x="8955" y="11874"/>
                </a:lnTo>
                <a:lnTo>
                  <a:pt x="9101" y="12045"/>
                </a:lnTo>
                <a:lnTo>
                  <a:pt x="9295" y="12191"/>
                </a:lnTo>
                <a:lnTo>
                  <a:pt x="9514" y="12312"/>
                </a:lnTo>
                <a:lnTo>
                  <a:pt x="9733" y="12409"/>
                </a:lnTo>
                <a:lnTo>
                  <a:pt x="10001" y="12507"/>
                </a:lnTo>
                <a:lnTo>
                  <a:pt x="10220" y="12580"/>
                </a:lnTo>
                <a:lnTo>
                  <a:pt x="10463" y="12677"/>
                </a:lnTo>
                <a:lnTo>
                  <a:pt x="10658" y="12799"/>
                </a:lnTo>
                <a:lnTo>
                  <a:pt x="10731" y="12872"/>
                </a:lnTo>
                <a:lnTo>
                  <a:pt x="10804" y="12969"/>
                </a:lnTo>
                <a:lnTo>
                  <a:pt x="10780" y="12969"/>
                </a:lnTo>
                <a:lnTo>
                  <a:pt x="10536" y="12920"/>
                </a:lnTo>
                <a:lnTo>
                  <a:pt x="10317" y="12872"/>
                </a:lnTo>
                <a:lnTo>
                  <a:pt x="10098" y="12847"/>
                </a:lnTo>
                <a:lnTo>
                  <a:pt x="9855" y="12847"/>
                </a:lnTo>
                <a:lnTo>
                  <a:pt x="9831" y="12872"/>
                </a:lnTo>
                <a:lnTo>
                  <a:pt x="9831" y="12896"/>
                </a:lnTo>
                <a:lnTo>
                  <a:pt x="9831" y="12920"/>
                </a:lnTo>
                <a:lnTo>
                  <a:pt x="9831" y="12945"/>
                </a:lnTo>
                <a:lnTo>
                  <a:pt x="10293" y="13139"/>
                </a:lnTo>
                <a:lnTo>
                  <a:pt x="10609" y="13285"/>
                </a:lnTo>
                <a:lnTo>
                  <a:pt x="10780" y="13334"/>
                </a:lnTo>
                <a:lnTo>
                  <a:pt x="10926" y="13358"/>
                </a:lnTo>
                <a:lnTo>
                  <a:pt x="10901" y="13504"/>
                </a:lnTo>
                <a:lnTo>
                  <a:pt x="10877" y="13650"/>
                </a:lnTo>
                <a:lnTo>
                  <a:pt x="10634" y="13602"/>
                </a:lnTo>
                <a:lnTo>
                  <a:pt x="10366" y="13577"/>
                </a:lnTo>
                <a:lnTo>
                  <a:pt x="10098" y="13504"/>
                </a:lnTo>
                <a:lnTo>
                  <a:pt x="9879" y="13383"/>
                </a:lnTo>
                <a:lnTo>
                  <a:pt x="9855" y="13407"/>
                </a:lnTo>
                <a:lnTo>
                  <a:pt x="9831" y="13431"/>
                </a:lnTo>
                <a:lnTo>
                  <a:pt x="10025" y="13650"/>
                </a:lnTo>
                <a:lnTo>
                  <a:pt x="10123" y="13748"/>
                </a:lnTo>
                <a:lnTo>
                  <a:pt x="10269" y="13821"/>
                </a:lnTo>
                <a:lnTo>
                  <a:pt x="10512" y="13918"/>
                </a:lnTo>
                <a:lnTo>
                  <a:pt x="10780" y="13991"/>
                </a:lnTo>
                <a:lnTo>
                  <a:pt x="10609" y="14283"/>
                </a:lnTo>
                <a:lnTo>
                  <a:pt x="9952" y="14113"/>
                </a:lnTo>
                <a:lnTo>
                  <a:pt x="9490" y="13967"/>
                </a:lnTo>
                <a:lnTo>
                  <a:pt x="9271" y="13894"/>
                </a:lnTo>
                <a:lnTo>
                  <a:pt x="9028" y="13845"/>
                </a:lnTo>
                <a:lnTo>
                  <a:pt x="9003" y="13869"/>
                </a:lnTo>
                <a:lnTo>
                  <a:pt x="8979" y="13869"/>
                </a:lnTo>
                <a:lnTo>
                  <a:pt x="8955" y="13918"/>
                </a:lnTo>
                <a:lnTo>
                  <a:pt x="8979" y="13942"/>
                </a:lnTo>
                <a:lnTo>
                  <a:pt x="9271" y="14137"/>
                </a:lnTo>
                <a:lnTo>
                  <a:pt x="9587" y="14356"/>
                </a:lnTo>
                <a:lnTo>
                  <a:pt x="9952" y="14526"/>
                </a:lnTo>
                <a:lnTo>
                  <a:pt x="10147" y="14599"/>
                </a:lnTo>
                <a:lnTo>
                  <a:pt x="10317" y="14648"/>
                </a:lnTo>
                <a:lnTo>
                  <a:pt x="10074" y="14916"/>
                </a:lnTo>
                <a:lnTo>
                  <a:pt x="9855" y="14867"/>
                </a:lnTo>
                <a:lnTo>
                  <a:pt x="9685" y="14867"/>
                </a:lnTo>
                <a:lnTo>
                  <a:pt x="9393" y="14818"/>
                </a:lnTo>
                <a:lnTo>
                  <a:pt x="9101" y="14721"/>
                </a:lnTo>
                <a:lnTo>
                  <a:pt x="8809" y="14599"/>
                </a:lnTo>
                <a:lnTo>
                  <a:pt x="8541" y="14429"/>
                </a:lnTo>
                <a:lnTo>
                  <a:pt x="8517" y="14429"/>
                </a:lnTo>
                <a:lnTo>
                  <a:pt x="8517" y="14453"/>
                </a:lnTo>
                <a:lnTo>
                  <a:pt x="8565" y="14624"/>
                </a:lnTo>
                <a:lnTo>
                  <a:pt x="8687" y="14770"/>
                </a:lnTo>
                <a:lnTo>
                  <a:pt x="8809" y="14891"/>
                </a:lnTo>
                <a:lnTo>
                  <a:pt x="8955" y="14989"/>
                </a:lnTo>
                <a:lnTo>
                  <a:pt x="9125" y="15086"/>
                </a:lnTo>
                <a:lnTo>
                  <a:pt x="9295" y="15159"/>
                </a:lnTo>
                <a:lnTo>
                  <a:pt x="9490" y="15208"/>
                </a:lnTo>
                <a:lnTo>
                  <a:pt x="9660" y="15232"/>
                </a:lnTo>
                <a:lnTo>
                  <a:pt x="9320" y="15500"/>
                </a:lnTo>
                <a:lnTo>
                  <a:pt x="9271" y="15451"/>
                </a:lnTo>
                <a:lnTo>
                  <a:pt x="9125" y="15354"/>
                </a:lnTo>
                <a:lnTo>
                  <a:pt x="8955" y="15281"/>
                </a:lnTo>
                <a:lnTo>
                  <a:pt x="8590" y="15135"/>
                </a:lnTo>
                <a:lnTo>
                  <a:pt x="8298" y="14989"/>
                </a:lnTo>
                <a:lnTo>
                  <a:pt x="8152" y="14940"/>
                </a:lnTo>
                <a:lnTo>
                  <a:pt x="8030" y="14867"/>
                </a:lnTo>
                <a:lnTo>
                  <a:pt x="8006" y="14867"/>
                </a:lnTo>
                <a:lnTo>
                  <a:pt x="7981" y="14891"/>
                </a:lnTo>
                <a:lnTo>
                  <a:pt x="7957" y="14989"/>
                </a:lnTo>
                <a:lnTo>
                  <a:pt x="7981" y="15062"/>
                </a:lnTo>
                <a:lnTo>
                  <a:pt x="8006" y="15135"/>
                </a:lnTo>
                <a:lnTo>
                  <a:pt x="8054" y="15208"/>
                </a:lnTo>
                <a:lnTo>
                  <a:pt x="8152" y="15329"/>
                </a:lnTo>
                <a:lnTo>
                  <a:pt x="8298" y="15427"/>
                </a:lnTo>
                <a:lnTo>
                  <a:pt x="8590" y="15597"/>
                </a:lnTo>
                <a:lnTo>
                  <a:pt x="8930" y="15767"/>
                </a:lnTo>
                <a:lnTo>
                  <a:pt x="8614" y="15986"/>
                </a:lnTo>
                <a:lnTo>
                  <a:pt x="8322" y="15792"/>
                </a:lnTo>
                <a:lnTo>
                  <a:pt x="8054" y="15597"/>
                </a:lnTo>
                <a:lnTo>
                  <a:pt x="7762" y="15402"/>
                </a:lnTo>
                <a:lnTo>
                  <a:pt x="7470" y="15183"/>
                </a:lnTo>
                <a:lnTo>
                  <a:pt x="7203" y="14916"/>
                </a:lnTo>
                <a:lnTo>
                  <a:pt x="6935" y="14599"/>
                </a:lnTo>
                <a:lnTo>
                  <a:pt x="6667" y="14307"/>
                </a:lnTo>
                <a:lnTo>
                  <a:pt x="6375" y="14040"/>
                </a:lnTo>
                <a:lnTo>
                  <a:pt x="6229" y="13942"/>
                </a:lnTo>
                <a:lnTo>
                  <a:pt x="6083" y="13845"/>
                </a:lnTo>
                <a:lnTo>
                  <a:pt x="5937" y="13772"/>
                </a:lnTo>
                <a:lnTo>
                  <a:pt x="5767" y="13699"/>
                </a:lnTo>
                <a:lnTo>
                  <a:pt x="5597" y="13650"/>
                </a:lnTo>
                <a:lnTo>
                  <a:pt x="5427" y="13626"/>
                </a:lnTo>
                <a:lnTo>
                  <a:pt x="5256" y="13626"/>
                </a:lnTo>
                <a:lnTo>
                  <a:pt x="5086" y="13650"/>
                </a:lnTo>
                <a:lnTo>
                  <a:pt x="4916" y="13529"/>
                </a:lnTo>
                <a:lnTo>
                  <a:pt x="4843" y="13456"/>
                </a:lnTo>
                <a:lnTo>
                  <a:pt x="4745" y="13383"/>
                </a:lnTo>
                <a:lnTo>
                  <a:pt x="4697" y="13407"/>
                </a:lnTo>
                <a:lnTo>
                  <a:pt x="4672" y="13456"/>
                </a:lnTo>
                <a:lnTo>
                  <a:pt x="4697" y="13529"/>
                </a:lnTo>
                <a:lnTo>
                  <a:pt x="4721" y="13602"/>
                </a:lnTo>
                <a:lnTo>
                  <a:pt x="4843" y="13772"/>
                </a:lnTo>
                <a:lnTo>
                  <a:pt x="4818" y="13772"/>
                </a:lnTo>
                <a:lnTo>
                  <a:pt x="4697" y="13869"/>
                </a:lnTo>
                <a:lnTo>
                  <a:pt x="4502" y="13748"/>
                </a:lnTo>
                <a:lnTo>
                  <a:pt x="4380" y="13723"/>
                </a:lnTo>
                <a:lnTo>
                  <a:pt x="4283" y="13699"/>
                </a:lnTo>
                <a:lnTo>
                  <a:pt x="4259" y="13723"/>
                </a:lnTo>
                <a:lnTo>
                  <a:pt x="4259" y="13748"/>
                </a:lnTo>
                <a:lnTo>
                  <a:pt x="4356" y="13918"/>
                </a:lnTo>
                <a:lnTo>
                  <a:pt x="4478" y="14088"/>
                </a:lnTo>
                <a:lnTo>
                  <a:pt x="4356" y="14234"/>
                </a:lnTo>
                <a:lnTo>
                  <a:pt x="4259" y="14405"/>
                </a:lnTo>
                <a:lnTo>
                  <a:pt x="4161" y="14307"/>
                </a:lnTo>
                <a:lnTo>
                  <a:pt x="4064" y="14186"/>
                </a:lnTo>
                <a:lnTo>
                  <a:pt x="3918" y="13942"/>
                </a:lnTo>
                <a:lnTo>
                  <a:pt x="3894" y="13942"/>
                </a:lnTo>
                <a:lnTo>
                  <a:pt x="3869" y="13967"/>
                </a:lnTo>
                <a:lnTo>
                  <a:pt x="3869" y="14186"/>
                </a:lnTo>
                <a:lnTo>
                  <a:pt x="3894" y="14380"/>
                </a:lnTo>
                <a:lnTo>
                  <a:pt x="3967" y="14575"/>
                </a:lnTo>
                <a:lnTo>
                  <a:pt x="4015" y="14648"/>
                </a:lnTo>
                <a:lnTo>
                  <a:pt x="4088" y="14721"/>
                </a:lnTo>
                <a:lnTo>
                  <a:pt x="3821" y="15329"/>
                </a:lnTo>
                <a:lnTo>
                  <a:pt x="3772" y="15281"/>
                </a:lnTo>
                <a:lnTo>
                  <a:pt x="3699" y="15110"/>
                </a:lnTo>
                <a:lnTo>
                  <a:pt x="3650" y="14916"/>
                </a:lnTo>
                <a:lnTo>
                  <a:pt x="3602" y="14794"/>
                </a:lnTo>
                <a:lnTo>
                  <a:pt x="3553" y="14672"/>
                </a:lnTo>
                <a:lnTo>
                  <a:pt x="3456" y="14551"/>
                </a:lnTo>
                <a:lnTo>
                  <a:pt x="3407" y="14526"/>
                </a:lnTo>
                <a:lnTo>
                  <a:pt x="3358" y="14478"/>
                </a:lnTo>
                <a:lnTo>
                  <a:pt x="3334" y="14502"/>
                </a:lnTo>
                <a:lnTo>
                  <a:pt x="3310" y="14526"/>
                </a:lnTo>
                <a:lnTo>
                  <a:pt x="3285" y="14794"/>
                </a:lnTo>
                <a:lnTo>
                  <a:pt x="3310" y="15013"/>
                </a:lnTo>
                <a:lnTo>
                  <a:pt x="3334" y="15208"/>
                </a:lnTo>
                <a:lnTo>
                  <a:pt x="3358" y="15354"/>
                </a:lnTo>
                <a:lnTo>
                  <a:pt x="3431" y="15475"/>
                </a:lnTo>
                <a:lnTo>
                  <a:pt x="3504" y="15597"/>
                </a:lnTo>
                <a:lnTo>
                  <a:pt x="3626" y="15694"/>
                </a:lnTo>
                <a:lnTo>
                  <a:pt x="3480" y="15865"/>
                </a:lnTo>
                <a:lnTo>
                  <a:pt x="3334" y="16035"/>
                </a:lnTo>
                <a:lnTo>
                  <a:pt x="3358" y="15986"/>
                </a:lnTo>
                <a:lnTo>
                  <a:pt x="3358" y="15913"/>
                </a:lnTo>
                <a:lnTo>
                  <a:pt x="3358" y="15865"/>
                </a:lnTo>
                <a:lnTo>
                  <a:pt x="3334" y="15816"/>
                </a:lnTo>
                <a:lnTo>
                  <a:pt x="3188" y="15621"/>
                </a:lnTo>
                <a:lnTo>
                  <a:pt x="3091" y="15402"/>
                </a:lnTo>
                <a:lnTo>
                  <a:pt x="2920" y="14940"/>
                </a:lnTo>
                <a:lnTo>
                  <a:pt x="2896" y="14916"/>
                </a:lnTo>
                <a:lnTo>
                  <a:pt x="2872" y="14916"/>
                </a:lnTo>
                <a:lnTo>
                  <a:pt x="2847" y="14940"/>
                </a:lnTo>
                <a:lnTo>
                  <a:pt x="2823" y="15232"/>
                </a:lnTo>
                <a:lnTo>
                  <a:pt x="2823" y="15378"/>
                </a:lnTo>
                <a:lnTo>
                  <a:pt x="2823" y="15524"/>
                </a:lnTo>
                <a:lnTo>
                  <a:pt x="2872" y="15670"/>
                </a:lnTo>
                <a:lnTo>
                  <a:pt x="2896" y="15792"/>
                </a:lnTo>
                <a:lnTo>
                  <a:pt x="2969" y="15938"/>
                </a:lnTo>
                <a:lnTo>
                  <a:pt x="3066" y="16059"/>
                </a:lnTo>
                <a:lnTo>
                  <a:pt x="3164" y="16108"/>
                </a:lnTo>
                <a:lnTo>
                  <a:pt x="3237" y="16108"/>
                </a:lnTo>
                <a:lnTo>
                  <a:pt x="3115" y="16181"/>
                </a:lnTo>
                <a:lnTo>
                  <a:pt x="2993" y="16230"/>
                </a:lnTo>
                <a:lnTo>
                  <a:pt x="2872" y="16254"/>
                </a:lnTo>
                <a:lnTo>
                  <a:pt x="2726" y="16278"/>
                </a:lnTo>
                <a:lnTo>
                  <a:pt x="2774" y="16181"/>
                </a:lnTo>
                <a:lnTo>
                  <a:pt x="2750" y="16132"/>
                </a:lnTo>
                <a:lnTo>
                  <a:pt x="2750" y="16084"/>
                </a:lnTo>
                <a:lnTo>
                  <a:pt x="2555" y="15646"/>
                </a:lnTo>
                <a:lnTo>
                  <a:pt x="2458" y="15427"/>
                </a:lnTo>
                <a:lnTo>
                  <a:pt x="2336" y="15232"/>
                </a:lnTo>
                <a:lnTo>
                  <a:pt x="2312" y="15208"/>
                </a:lnTo>
                <a:lnTo>
                  <a:pt x="2263" y="15232"/>
                </a:lnTo>
                <a:lnTo>
                  <a:pt x="2190" y="15354"/>
                </a:lnTo>
                <a:lnTo>
                  <a:pt x="2166" y="15500"/>
                </a:lnTo>
                <a:lnTo>
                  <a:pt x="2166" y="15621"/>
                </a:lnTo>
                <a:lnTo>
                  <a:pt x="2190" y="15767"/>
                </a:lnTo>
                <a:lnTo>
                  <a:pt x="2263" y="16035"/>
                </a:lnTo>
                <a:lnTo>
                  <a:pt x="2385" y="16278"/>
                </a:lnTo>
                <a:lnTo>
                  <a:pt x="2166" y="16230"/>
                </a:lnTo>
                <a:lnTo>
                  <a:pt x="1971" y="16132"/>
                </a:lnTo>
                <a:lnTo>
                  <a:pt x="1971" y="16059"/>
                </a:lnTo>
                <a:lnTo>
                  <a:pt x="1874" y="15573"/>
                </a:lnTo>
                <a:lnTo>
                  <a:pt x="1850" y="15475"/>
                </a:lnTo>
                <a:lnTo>
                  <a:pt x="1777" y="15402"/>
                </a:lnTo>
                <a:lnTo>
                  <a:pt x="1704" y="15329"/>
                </a:lnTo>
                <a:lnTo>
                  <a:pt x="1606" y="15305"/>
                </a:lnTo>
                <a:lnTo>
                  <a:pt x="1558" y="15305"/>
                </a:lnTo>
                <a:lnTo>
                  <a:pt x="1533" y="15354"/>
                </a:lnTo>
                <a:lnTo>
                  <a:pt x="1509" y="15451"/>
                </a:lnTo>
                <a:lnTo>
                  <a:pt x="1485" y="15548"/>
                </a:lnTo>
                <a:lnTo>
                  <a:pt x="1509" y="15767"/>
                </a:lnTo>
                <a:lnTo>
                  <a:pt x="1509" y="15792"/>
                </a:lnTo>
                <a:lnTo>
                  <a:pt x="1387" y="15646"/>
                </a:lnTo>
                <a:lnTo>
                  <a:pt x="1266" y="15500"/>
                </a:lnTo>
                <a:lnTo>
                  <a:pt x="1144" y="15329"/>
                </a:lnTo>
                <a:lnTo>
                  <a:pt x="1047" y="15135"/>
                </a:lnTo>
                <a:lnTo>
                  <a:pt x="876" y="14770"/>
                </a:lnTo>
                <a:lnTo>
                  <a:pt x="779" y="14405"/>
                </a:lnTo>
                <a:lnTo>
                  <a:pt x="730" y="14234"/>
                </a:lnTo>
                <a:lnTo>
                  <a:pt x="706" y="14040"/>
                </a:lnTo>
                <a:lnTo>
                  <a:pt x="706" y="13869"/>
                </a:lnTo>
                <a:lnTo>
                  <a:pt x="730" y="13699"/>
                </a:lnTo>
                <a:lnTo>
                  <a:pt x="779" y="13529"/>
                </a:lnTo>
                <a:lnTo>
                  <a:pt x="828" y="13358"/>
                </a:lnTo>
                <a:lnTo>
                  <a:pt x="925" y="13212"/>
                </a:lnTo>
                <a:lnTo>
                  <a:pt x="1047" y="13066"/>
                </a:lnTo>
                <a:lnTo>
                  <a:pt x="1168" y="12969"/>
                </a:lnTo>
                <a:lnTo>
                  <a:pt x="1314" y="12872"/>
                </a:lnTo>
                <a:lnTo>
                  <a:pt x="1606" y="12726"/>
                </a:lnTo>
                <a:lnTo>
                  <a:pt x="1923" y="12580"/>
                </a:lnTo>
                <a:lnTo>
                  <a:pt x="2239" y="12458"/>
                </a:lnTo>
                <a:lnTo>
                  <a:pt x="2507" y="12288"/>
                </a:lnTo>
                <a:lnTo>
                  <a:pt x="2726" y="12118"/>
                </a:lnTo>
                <a:lnTo>
                  <a:pt x="2896" y="11899"/>
                </a:lnTo>
                <a:lnTo>
                  <a:pt x="2945" y="11777"/>
                </a:lnTo>
                <a:lnTo>
                  <a:pt x="2993" y="11680"/>
                </a:lnTo>
                <a:lnTo>
                  <a:pt x="3018" y="11558"/>
                </a:lnTo>
                <a:lnTo>
                  <a:pt x="3042" y="11436"/>
                </a:lnTo>
                <a:lnTo>
                  <a:pt x="3042" y="11315"/>
                </a:lnTo>
                <a:lnTo>
                  <a:pt x="3018" y="11193"/>
                </a:lnTo>
                <a:lnTo>
                  <a:pt x="2969" y="11047"/>
                </a:lnTo>
                <a:lnTo>
                  <a:pt x="2896" y="10925"/>
                </a:lnTo>
                <a:lnTo>
                  <a:pt x="2823" y="10804"/>
                </a:lnTo>
                <a:lnTo>
                  <a:pt x="2701" y="10682"/>
                </a:lnTo>
                <a:lnTo>
                  <a:pt x="2361" y="10341"/>
                </a:lnTo>
                <a:lnTo>
                  <a:pt x="1996" y="10025"/>
                </a:lnTo>
                <a:lnTo>
                  <a:pt x="1655" y="9709"/>
                </a:lnTo>
                <a:lnTo>
                  <a:pt x="1290" y="9392"/>
                </a:lnTo>
                <a:lnTo>
                  <a:pt x="1095" y="9149"/>
                </a:lnTo>
                <a:lnTo>
                  <a:pt x="901" y="8906"/>
                </a:lnTo>
                <a:lnTo>
                  <a:pt x="706" y="8662"/>
                </a:lnTo>
                <a:lnTo>
                  <a:pt x="487" y="8443"/>
                </a:lnTo>
                <a:lnTo>
                  <a:pt x="925" y="7932"/>
                </a:lnTo>
                <a:lnTo>
                  <a:pt x="1363" y="7397"/>
                </a:lnTo>
                <a:lnTo>
                  <a:pt x="1777" y="6886"/>
                </a:lnTo>
                <a:lnTo>
                  <a:pt x="2239" y="6375"/>
                </a:lnTo>
                <a:lnTo>
                  <a:pt x="2458" y="6156"/>
                </a:lnTo>
                <a:lnTo>
                  <a:pt x="2604" y="6059"/>
                </a:lnTo>
                <a:lnTo>
                  <a:pt x="2750" y="5961"/>
                </a:lnTo>
                <a:lnTo>
                  <a:pt x="2896" y="5888"/>
                </a:lnTo>
                <a:lnTo>
                  <a:pt x="3042" y="5840"/>
                </a:lnTo>
                <a:lnTo>
                  <a:pt x="3212" y="5815"/>
                </a:lnTo>
                <a:lnTo>
                  <a:pt x="3358" y="5815"/>
                </a:lnTo>
                <a:lnTo>
                  <a:pt x="3456" y="5864"/>
                </a:lnTo>
                <a:lnTo>
                  <a:pt x="3529" y="5888"/>
                </a:lnTo>
                <a:lnTo>
                  <a:pt x="3675" y="6010"/>
                </a:lnTo>
                <a:lnTo>
                  <a:pt x="3796" y="6156"/>
                </a:lnTo>
                <a:lnTo>
                  <a:pt x="3894" y="6326"/>
                </a:lnTo>
                <a:lnTo>
                  <a:pt x="4113" y="6667"/>
                </a:lnTo>
                <a:lnTo>
                  <a:pt x="4307" y="7032"/>
                </a:lnTo>
                <a:lnTo>
                  <a:pt x="4502" y="7373"/>
                </a:lnTo>
                <a:lnTo>
                  <a:pt x="4624" y="7543"/>
                </a:lnTo>
                <a:lnTo>
                  <a:pt x="4745" y="7713"/>
                </a:lnTo>
                <a:lnTo>
                  <a:pt x="4916" y="7859"/>
                </a:lnTo>
                <a:lnTo>
                  <a:pt x="5110" y="7981"/>
                </a:lnTo>
                <a:lnTo>
                  <a:pt x="5305" y="8054"/>
                </a:lnTo>
                <a:lnTo>
                  <a:pt x="5500" y="8103"/>
                </a:lnTo>
                <a:lnTo>
                  <a:pt x="5913" y="8103"/>
                </a:lnTo>
                <a:lnTo>
                  <a:pt x="6132" y="8054"/>
                </a:lnTo>
                <a:lnTo>
                  <a:pt x="6351" y="7981"/>
                </a:lnTo>
                <a:lnTo>
                  <a:pt x="6643" y="7859"/>
                </a:lnTo>
                <a:lnTo>
                  <a:pt x="6935" y="7713"/>
                </a:lnTo>
                <a:lnTo>
                  <a:pt x="7227" y="7519"/>
                </a:lnTo>
                <a:lnTo>
                  <a:pt x="7470" y="7324"/>
                </a:lnTo>
                <a:lnTo>
                  <a:pt x="7689" y="7105"/>
                </a:lnTo>
                <a:lnTo>
                  <a:pt x="7884" y="6837"/>
                </a:lnTo>
                <a:lnTo>
                  <a:pt x="8054" y="6570"/>
                </a:lnTo>
                <a:lnTo>
                  <a:pt x="8176" y="6253"/>
                </a:lnTo>
                <a:lnTo>
                  <a:pt x="8249" y="5937"/>
                </a:lnTo>
                <a:lnTo>
                  <a:pt x="8273" y="5645"/>
                </a:lnTo>
                <a:lnTo>
                  <a:pt x="8225" y="5353"/>
                </a:lnTo>
                <a:lnTo>
                  <a:pt x="8127" y="5110"/>
                </a:lnTo>
                <a:lnTo>
                  <a:pt x="7981" y="4866"/>
                </a:lnTo>
                <a:lnTo>
                  <a:pt x="7787" y="4672"/>
                </a:lnTo>
                <a:lnTo>
                  <a:pt x="7568" y="4501"/>
                </a:lnTo>
                <a:lnTo>
                  <a:pt x="7276" y="4355"/>
                </a:lnTo>
                <a:lnTo>
                  <a:pt x="7008" y="4234"/>
                </a:lnTo>
                <a:lnTo>
                  <a:pt x="6716" y="4137"/>
                </a:lnTo>
                <a:lnTo>
                  <a:pt x="6424" y="4039"/>
                </a:lnTo>
                <a:lnTo>
                  <a:pt x="6156" y="3918"/>
                </a:lnTo>
                <a:lnTo>
                  <a:pt x="6059" y="3845"/>
                </a:lnTo>
                <a:lnTo>
                  <a:pt x="5986" y="3772"/>
                </a:lnTo>
                <a:lnTo>
                  <a:pt x="5913" y="3699"/>
                </a:lnTo>
                <a:lnTo>
                  <a:pt x="5864" y="3626"/>
                </a:lnTo>
                <a:lnTo>
                  <a:pt x="5816" y="3455"/>
                </a:lnTo>
                <a:lnTo>
                  <a:pt x="5791" y="3261"/>
                </a:lnTo>
                <a:lnTo>
                  <a:pt x="5816" y="3066"/>
                </a:lnTo>
                <a:lnTo>
                  <a:pt x="5864" y="2896"/>
                </a:lnTo>
                <a:lnTo>
                  <a:pt x="5962" y="2701"/>
                </a:lnTo>
                <a:lnTo>
                  <a:pt x="6059" y="2531"/>
                </a:lnTo>
                <a:lnTo>
                  <a:pt x="6302" y="2214"/>
                </a:lnTo>
                <a:lnTo>
                  <a:pt x="6594" y="1898"/>
                </a:lnTo>
                <a:lnTo>
                  <a:pt x="6911" y="1630"/>
                </a:lnTo>
                <a:lnTo>
                  <a:pt x="7227" y="1363"/>
                </a:lnTo>
                <a:lnTo>
                  <a:pt x="7592" y="1119"/>
                </a:lnTo>
                <a:lnTo>
                  <a:pt x="7957" y="900"/>
                </a:lnTo>
                <a:lnTo>
                  <a:pt x="8322" y="706"/>
                </a:lnTo>
                <a:lnTo>
                  <a:pt x="8687" y="511"/>
                </a:lnTo>
                <a:close/>
                <a:moveTo>
                  <a:pt x="8590" y="0"/>
                </a:moveTo>
                <a:lnTo>
                  <a:pt x="8541" y="24"/>
                </a:lnTo>
                <a:lnTo>
                  <a:pt x="8176" y="219"/>
                </a:lnTo>
                <a:lnTo>
                  <a:pt x="7811" y="414"/>
                </a:lnTo>
                <a:lnTo>
                  <a:pt x="7470" y="608"/>
                </a:lnTo>
                <a:lnTo>
                  <a:pt x="7130" y="827"/>
                </a:lnTo>
                <a:lnTo>
                  <a:pt x="6813" y="1071"/>
                </a:lnTo>
                <a:lnTo>
                  <a:pt x="6497" y="1314"/>
                </a:lnTo>
                <a:lnTo>
                  <a:pt x="6205" y="1606"/>
                </a:lnTo>
                <a:lnTo>
                  <a:pt x="5913" y="1874"/>
                </a:lnTo>
                <a:lnTo>
                  <a:pt x="5694" y="2117"/>
                </a:lnTo>
                <a:lnTo>
                  <a:pt x="5524" y="2360"/>
                </a:lnTo>
                <a:lnTo>
                  <a:pt x="5378" y="2628"/>
                </a:lnTo>
                <a:lnTo>
                  <a:pt x="5281" y="2920"/>
                </a:lnTo>
                <a:lnTo>
                  <a:pt x="5256" y="3066"/>
                </a:lnTo>
                <a:lnTo>
                  <a:pt x="5232" y="3212"/>
                </a:lnTo>
                <a:lnTo>
                  <a:pt x="5232" y="3382"/>
                </a:lnTo>
                <a:lnTo>
                  <a:pt x="5256" y="3528"/>
                </a:lnTo>
                <a:lnTo>
                  <a:pt x="5281" y="3650"/>
                </a:lnTo>
                <a:lnTo>
                  <a:pt x="5354" y="3796"/>
                </a:lnTo>
                <a:lnTo>
                  <a:pt x="5427" y="3942"/>
                </a:lnTo>
                <a:lnTo>
                  <a:pt x="5524" y="4064"/>
                </a:lnTo>
                <a:lnTo>
                  <a:pt x="5645" y="4185"/>
                </a:lnTo>
                <a:lnTo>
                  <a:pt x="5767" y="4283"/>
                </a:lnTo>
                <a:lnTo>
                  <a:pt x="6035" y="4428"/>
                </a:lnTo>
                <a:lnTo>
                  <a:pt x="6327" y="4550"/>
                </a:lnTo>
                <a:lnTo>
                  <a:pt x="6643" y="4647"/>
                </a:lnTo>
                <a:lnTo>
                  <a:pt x="6935" y="4745"/>
                </a:lnTo>
                <a:lnTo>
                  <a:pt x="7203" y="4891"/>
                </a:lnTo>
                <a:lnTo>
                  <a:pt x="7349" y="4964"/>
                </a:lnTo>
                <a:lnTo>
                  <a:pt x="7446" y="5061"/>
                </a:lnTo>
                <a:lnTo>
                  <a:pt x="7543" y="5158"/>
                </a:lnTo>
                <a:lnTo>
                  <a:pt x="7641" y="5280"/>
                </a:lnTo>
                <a:lnTo>
                  <a:pt x="7689" y="5377"/>
                </a:lnTo>
                <a:lnTo>
                  <a:pt x="7714" y="5475"/>
                </a:lnTo>
                <a:lnTo>
                  <a:pt x="7738" y="5669"/>
                </a:lnTo>
                <a:lnTo>
                  <a:pt x="7714" y="5864"/>
                </a:lnTo>
                <a:lnTo>
                  <a:pt x="7665" y="6083"/>
                </a:lnTo>
                <a:lnTo>
                  <a:pt x="7592" y="6278"/>
                </a:lnTo>
                <a:lnTo>
                  <a:pt x="7495" y="6472"/>
                </a:lnTo>
                <a:lnTo>
                  <a:pt x="7373" y="6643"/>
                </a:lnTo>
                <a:lnTo>
                  <a:pt x="7251" y="6789"/>
                </a:lnTo>
                <a:lnTo>
                  <a:pt x="7105" y="6910"/>
                </a:lnTo>
                <a:lnTo>
                  <a:pt x="6959" y="7056"/>
                </a:lnTo>
                <a:lnTo>
                  <a:pt x="6789" y="7154"/>
                </a:lnTo>
                <a:lnTo>
                  <a:pt x="6619" y="7275"/>
                </a:lnTo>
                <a:lnTo>
                  <a:pt x="6254" y="7446"/>
                </a:lnTo>
                <a:lnTo>
                  <a:pt x="5864" y="7567"/>
                </a:lnTo>
                <a:lnTo>
                  <a:pt x="5767" y="7592"/>
                </a:lnTo>
                <a:lnTo>
                  <a:pt x="5645" y="7592"/>
                </a:lnTo>
                <a:lnTo>
                  <a:pt x="5548" y="7567"/>
                </a:lnTo>
                <a:lnTo>
                  <a:pt x="5451" y="7543"/>
                </a:lnTo>
                <a:lnTo>
                  <a:pt x="5281" y="7446"/>
                </a:lnTo>
                <a:lnTo>
                  <a:pt x="5135" y="7300"/>
                </a:lnTo>
                <a:lnTo>
                  <a:pt x="4989" y="7154"/>
                </a:lnTo>
                <a:lnTo>
                  <a:pt x="4891" y="6959"/>
                </a:lnTo>
                <a:lnTo>
                  <a:pt x="4672" y="6594"/>
                </a:lnTo>
                <a:lnTo>
                  <a:pt x="4502" y="6253"/>
                </a:lnTo>
                <a:lnTo>
                  <a:pt x="4283" y="5888"/>
                </a:lnTo>
                <a:lnTo>
                  <a:pt x="4161" y="5742"/>
                </a:lnTo>
                <a:lnTo>
                  <a:pt x="4040" y="5596"/>
                </a:lnTo>
                <a:lnTo>
                  <a:pt x="3869" y="5475"/>
                </a:lnTo>
                <a:lnTo>
                  <a:pt x="3699" y="5377"/>
                </a:lnTo>
                <a:lnTo>
                  <a:pt x="3577" y="5304"/>
                </a:lnTo>
                <a:lnTo>
                  <a:pt x="3456" y="5280"/>
                </a:lnTo>
                <a:lnTo>
                  <a:pt x="3334" y="5256"/>
                </a:lnTo>
                <a:lnTo>
                  <a:pt x="3188" y="5256"/>
                </a:lnTo>
                <a:lnTo>
                  <a:pt x="2945" y="5304"/>
                </a:lnTo>
                <a:lnTo>
                  <a:pt x="2701" y="5377"/>
                </a:lnTo>
                <a:lnTo>
                  <a:pt x="2458" y="5499"/>
                </a:lnTo>
                <a:lnTo>
                  <a:pt x="2239" y="5645"/>
                </a:lnTo>
                <a:lnTo>
                  <a:pt x="2044" y="5815"/>
                </a:lnTo>
                <a:lnTo>
                  <a:pt x="1850" y="5986"/>
                </a:lnTo>
                <a:lnTo>
                  <a:pt x="1606" y="6229"/>
                </a:lnTo>
                <a:lnTo>
                  <a:pt x="1387" y="6521"/>
                </a:lnTo>
                <a:lnTo>
                  <a:pt x="998" y="7081"/>
                </a:lnTo>
                <a:lnTo>
                  <a:pt x="730" y="7397"/>
                </a:lnTo>
                <a:lnTo>
                  <a:pt x="487" y="7713"/>
                </a:lnTo>
                <a:lnTo>
                  <a:pt x="244" y="8030"/>
                </a:lnTo>
                <a:lnTo>
                  <a:pt x="25" y="8395"/>
                </a:lnTo>
                <a:lnTo>
                  <a:pt x="0" y="8492"/>
                </a:lnTo>
                <a:lnTo>
                  <a:pt x="25" y="8565"/>
                </a:lnTo>
                <a:lnTo>
                  <a:pt x="98" y="8638"/>
                </a:lnTo>
                <a:lnTo>
                  <a:pt x="171" y="8662"/>
                </a:lnTo>
                <a:lnTo>
                  <a:pt x="341" y="8906"/>
                </a:lnTo>
                <a:lnTo>
                  <a:pt x="487" y="9149"/>
                </a:lnTo>
                <a:lnTo>
                  <a:pt x="730" y="9441"/>
                </a:lnTo>
                <a:lnTo>
                  <a:pt x="974" y="9709"/>
                </a:lnTo>
                <a:lnTo>
                  <a:pt x="1290" y="10049"/>
                </a:lnTo>
                <a:lnTo>
                  <a:pt x="1655" y="10390"/>
                </a:lnTo>
                <a:lnTo>
                  <a:pt x="2361" y="10998"/>
                </a:lnTo>
                <a:lnTo>
                  <a:pt x="2458" y="11120"/>
                </a:lnTo>
                <a:lnTo>
                  <a:pt x="2531" y="11217"/>
                </a:lnTo>
                <a:lnTo>
                  <a:pt x="2580" y="11290"/>
                </a:lnTo>
                <a:lnTo>
                  <a:pt x="2580" y="11388"/>
                </a:lnTo>
                <a:lnTo>
                  <a:pt x="2580" y="11485"/>
                </a:lnTo>
                <a:lnTo>
                  <a:pt x="2531" y="11582"/>
                </a:lnTo>
                <a:lnTo>
                  <a:pt x="2482" y="11655"/>
                </a:lnTo>
                <a:lnTo>
                  <a:pt x="2409" y="11728"/>
                </a:lnTo>
                <a:lnTo>
                  <a:pt x="2239" y="11874"/>
                </a:lnTo>
                <a:lnTo>
                  <a:pt x="2044" y="11996"/>
                </a:lnTo>
                <a:lnTo>
                  <a:pt x="1655" y="12191"/>
                </a:lnTo>
                <a:lnTo>
                  <a:pt x="1387" y="12312"/>
                </a:lnTo>
                <a:lnTo>
                  <a:pt x="1095" y="12458"/>
                </a:lnTo>
                <a:lnTo>
                  <a:pt x="852" y="12604"/>
                </a:lnTo>
                <a:lnTo>
                  <a:pt x="609" y="12799"/>
                </a:lnTo>
                <a:lnTo>
                  <a:pt x="511" y="12920"/>
                </a:lnTo>
                <a:lnTo>
                  <a:pt x="438" y="13042"/>
                </a:lnTo>
                <a:lnTo>
                  <a:pt x="365" y="13164"/>
                </a:lnTo>
                <a:lnTo>
                  <a:pt x="317" y="13285"/>
                </a:lnTo>
                <a:lnTo>
                  <a:pt x="244" y="13577"/>
                </a:lnTo>
                <a:lnTo>
                  <a:pt x="219" y="13869"/>
                </a:lnTo>
                <a:lnTo>
                  <a:pt x="244" y="14161"/>
                </a:lnTo>
                <a:lnTo>
                  <a:pt x="268" y="14453"/>
                </a:lnTo>
                <a:lnTo>
                  <a:pt x="341" y="14745"/>
                </a:lnTo>
                <a:lnTo>
                  <a:pt x="438" y="15013"/>
                </a:lnTo>
                <a:lnTo>
                  <a:pt x="536" y="15281"/>
                </a:lnTo>
                <a:lnTo>
                  <a:pt x="682" y="15524"/>
                </a:lnTo>
                <a:lnTo>
                  <a:pt x="852" y="15767"/>
                </a:lnTo>
                <a:lnTo>
                  <a:pt x="1022" y="16011"/>
                </a:lnTo>
                <a:lnTo>
                  <a:pt x="1241" y="16205"/>
                </a:lnTo>
                <a:lnTo>
                  <a:pt x="1460" y="16400"/>
                </a:lnTo>
                <a:lnTo>
                  <a:pt x="1704" y="16546"/>
                </a:lnTo>
                <a:lnTo>
                  <a:pt x="1971" y="16668"/>
                </a:lnTo>
                <a:lnTo>
                  <a:pt x="2190" y="16741"/>
                </a:lnTo>
                <a:lnTo>
                  <a:pt x="2434" y="16765"/>
                </a:lnTo>
                <a:lnTo>
                  <a:pt x="2653" y="16789"/>
                </a:lnTo>
                <a:lnTo>
                  <a:pt x="2896" y="16765"/>
                </a:lnTo>
                <a:lnTo>
                  <a:pt x="3115" y="16716"/>
                </a:lnTo>
                <a:lnTo>
                  <a:pt x="3334" y="16643"/>
                </a:lnTo>
                <a:lnTo>
                  <a:pt x="3529" y="16522"/>
                </a:lnTo>
                <a:lnTo>
                  <a:pt x="3723" y="16351"/>
                </a:lnTo>
                <a:lnTo>
                  <a:pt x="3869" y="16205"/>
                </a:lnTo>
                <a:lnTo>
                  <a:pt x="3991" y="16035"/>
                </a:lnTo>
                <a:lnTo>
                  <a:pt x="4113" y="15840"/>
                </a:lnTo>
                <a:lnTo>
                  <a:pt x="4210" y="15646"/>
                </a:lnTo>
                <a:lnTo>
                  <a:pt x="4405" y="15256"/>
                </a:lnTo>
                <a:lnTo>
                  <a:pt x="4575" y="14867"/>
                </a:lnTo>
                <a:lnTo>
                  <a:pt x="4697" y="14648"/>
                </a:lnTo>
                <a:lnTo>
                  <a:pt x="4818" y="14478"/>
                </a:lnTo>
                <a:lnTo>
                  <a:pt x="4940" y="14332"/>
                </a:lnTo>
                <a:lnTo>
                  <a:pt x="5086" y="14234"/>
                </a:lnTo>
                <a:lnTo>
                  <a:pt x="5232" y="14161"/>
                </a:lnTo>
                <a:lnTo>
                  <a:pt x="5402" y="14137"/>
                </a:lnTo>
                <a:lnTo>
                  <a:pt x="5621" y="14186"/>
                </a:lnTo>
                <a:lnTo>
                  <a:pt x="5840" y="14259"/>
                </a:lnTo>
                <a:lnTo>
                  <a:pt x="6010" y="14380"/>
                </a:lnTo>
                <a:lnTo>
                  <a:pt x="6181" y="14502"/>
                </a:lnTo>
                <a:lnTo>
                  <a:pt x="6327" y="14648"/>
                </a:lnTo>
                <a:lnTo>
                  <a:pt x="6473" y="14818"/>
                </a:lnTo>
                <a:lnTo>
                  <a:pt x="6740" y="15135"/>
                </a:lnTo>
                <a:lnTo>
                  <a:pt x="7032" y="15451"/>
                </a:lnTo>
                <a:lnTo>
                  <a:pt x="7154" y="15597"/>
                </a:lnTo>
                <a:lnTo>
                  <a:pt x="7324" y="15719"/>
                </a:lnTo>
                <a:lnTo>
                  <a:pt x="7641" y="15938"/>
                </a:lnTo>
                <a:lnTo>
                  <a:pt x="7957" y="16157"/>
                </a:lnTo>
                <a:lnTo>
                  <a:pt x="8273" y="16400"/>
                </a:lnTo>
                <a:lnTo>
                  <a:pt x="8298" y="16473"/>
                </a:lnTo>
                <a:lnTo>
                  <a:pt x="8346" y="16522"/>
                </a:lnTo>
                <a:lnTo>
                  <a:pt x="8395" y="16546"/>
                </a:lnTo>
                <a:lnTo>
                  <a:pt x="8468" y="16546"/>
                </a:lnTo>
                <a:lnTo>
                  <a:pt x="8784" y="16424"/>
                </a:lnTo>
                <a:lnTo>
                  <a:pt x="9052" y="16254"/>
                </a:lnTo>
                <a:lnTo>
                  <a:pt x="9587" y="15889"/>
                </a:lnTo>
                <a:lnTo>
                  <a:pt x="9879" y="15670"/>
                </a:lnTo>
                <a:lnTo>
                  <a:pt x="10147" y="15475"/>
                </a:lnTo>
                <a:lnTo>
                  <a:pt x="10390" y="15256"/>
                </a:lnTo>
                <a:lnTo>
                  <a:pt x="10634" y="15013"/>
                </a:lnTo>
                <a:lnTo>
                  <a:pt x="10828" y="14794"/>
                </a:lnTo>
                <a:lnTo>
                  <a:pt x="10999" y="14575"/>
                </a:lnTo>
                <a:lnTo>
                  <a:pt x="11145" y="14332"/>
                </a:lnTo>
                <a:lnTo>
                  <a:pt x="11242" y="14088"/>
                </a:lnTo>
                <a:lnTo>
                  <a:pt x="11339" y="13821"/>
                </a:lnTo>
                <a:lnTo>
                  <a:pt x="11388" y="13553"/>
                </a:lnTo>
                <a:lnTo>
                  <a:pt x="11388" y="13261"/>
                </a:lnTo>
                <a:lnTo>
                  <a:pt x="11339" y="12993"/>
                </a:lnTo>
                <a:lnTo>
                  <a:pt x="11315" y="12847"/>
                </a:lnTo>
                <a:lnTo>
                  <a:pt x="11242" y="12726"/>
                </a:lnTo>
                <a:lnTo>
                  <a:pt x="11169" y="12628"/>
                </a:lnTo>
                <a:lnTo>
                  <a:pt x="11096" y="12531"/>
                </a:lnTo>
                <a:lnTo>
                  <a:pt x="10877" y="12361"/>
                </a:lnTo>
                <a:lnTo>
                  <a:pt x="10658" y="12239"/>
                </a:lnTo>
                <a:lnTo>
                  <a:pt x="10390" y="12118"/>
                </a:lnTo>
                <a:lnTo>
                  <a:pt x="10147" y="12045"/>
                </a:lnTo>
                <a:lnTo>
                  <a:pt x="9879" y="11947"/>
                </a:lnTo>
                <a:lnTo>
                  <a:pt x="9636" y="11850"/>
                </a:lnTo>
                <a:lnTo>
                  <a:pt x="9466" y="11753"/>
                </a:lnTo>
                <a:lnTo>
                  <a:pt x="9320" y="11631"/>
                </a:lnTo>
                <a:lnTo>
                  <a:pt x="9222" y="11485"/>
                </a:lnTo>
                <a:lnTo>
                  <a:pt x="9149" y="11315"/>
                </a:lnTo>
                <a:lnTo>
                  <a:pt x="9125" y="11169"/>
                </a:lnTo>
                <a:lnTo>
                  <a:pt x="9101" y="10974"/>
                </a:lnTo>
                <a:lnTo>
                  <a:pt x="9125" y="10804"/>
                </a:lnTo>
                <a:lnTo>
                  <a:pt x="9149" y="10633"/>
                </a:lnTo>
                <a:lnTo>
                  <a:pt x="9198" y="10439"/>
                </a:lnTo>
                <a:lnTo>
                  <a:pt x="9271" y="10268"/>
                </a:lnTo>
                <a:lnTo>
                  <a:pt x="9466" y="9903"/>
                </a:lnTo>
                <a:lnTo>
                  <a:pt x="9685" y="9611"/>
                </a:lnTo>
                <a:lnTo>
                  <a:pt x="9928" y="9368"/>
                </a:lnTo>
                <a:lnTo>
                  <a:pt x="10074" y="9246"/>
                </a:lnTo>
                <a:lnTo>
                  <a:pt x="10244" y="9149"/>
                </a:lnTo>
                <a:lnTo>
                  <a:pt x="10415" y="9076"/>
                </a:lnTo>
                <a:lnTo>
                  <a:pt x="10609" y="9003"/>
                </a:lnTo>
                <a:lnTo>
                  <a:pt x="10804" y="8954"/>
                </a:lnTo>
                <a:lnTo>
                  <a:pt x="10999" y="8930"/>
                </a:lnTo>
                <a:lnTo>
                  <a:pt x="11193" y="8930"/>
                </a:lnTo>
                <a:lnTo>
                  <a:pt x="11388" y="8954"/>
                </a:lnTo>
                <a:lnTo>
                  <a:pt x="11583" y="8979"/>
                </a:lnTo>
                <a:lnTo>
                  <a:pt x="11729" y="9052"/>
                </a:lnTo>
                <a:lnTo>
                  <a:pt x="11875" y="9149"/>
                </a:lnTo>
                <a:lnTo>
                  <a:pt x="11996" y="9271"/>
                </a:lnTo>
                <a:lnTo>
                  <a:pt x="12118" y="9417"/>
                </a:lnTo>
                <a:lnTo>
                  <a:pt x="12215" y="9563"/>
                </a:lnTo>
                <a:lnTo>
                  <a:pt x="12361" y="9903"/>
                </a:lnTo>
                <a:lnTo>
                  <a:pt x="12580" y="10390"/>
                </a:lnTo>
                <a:lnTo>
                  <a:pt x="12702" y="10633"/>
                </a:lnTo>
                <a:lnTo>
                  <a:pt x="12824" y="10828"/>
                </a:lnTo>
                <a:lnTo>
                  <a:pt x="12994" y="11023"/>
                </a:lnTo>
                <a:lnTo>
                  <a:pt x="13189" y="11169"/>
                </a:lnTo>
                <a:lnTo>
                  <a:pt x="13310" y="11217"/>
                </a:lnTo>
                <a:lnTo>
                  <a:pt x="13432" y="11266"/>
                </a:lnTo>
                <a:lnTo>
                  <a:pt x="13554" y="11290"/>
                </a:lnTo>
                <a:lnTo>
                  <a:pt x="13724" y="11315"/>
                </a:lnTo>
                <a:lnTo>
                  <a:pt x="13870" y="11315"/>
                </a:lnTo>
                <a:lnTo>
                  <a:pt x="14016" y="11290"/>
                </a:lnTo>
                <a:lnTo>
                  <a:pt x="14186" y="11266"/>
                </a:lnTo>
                <a:lnTo>
                  <a:pt x="14332" y="11217"/>
                </a:lnTo>
                <a:lnTo>
                  <a:pt x="14600" y="11071"/>
                </a:lnTo>
                <a:lnTo>
                  <a:pt x="14867" y="10877"/>
                </a:lnTo>
                <a:lnTo>
                  <a:pt x="15111" y="10682"/>
                </a:lnTo>
                <a:lnTo>
                  <a:pt x="15330" y="10439"/>
                </a:lnTo>
                <a:lnTo>
                  <a:pt x="15549" y="10195"/>
                </a:lnTo>
                <a:lnTo>
                  <a:pt x="15719" y="9952"/>
                </a:lnTo>
                <a:lnTo>
                  <a:pt x="16352" y="9027"/>
                </a:lnTo>
                <a:lnTo>
                  <a:pt x="16473" y="8833"/>
                </a:lnTo>
                <a:lnTo>
                  <a:pt x="16619" y="8614"/>
                </a:lnTo>
                <a:lnTo>
                  <a:pt x="16692" y="8395"/>
                </a:lnTo>
                <a:lnTo>
                  <a:pt x="16717" y="8273"/>
                </a:lnTo>
                <a:lnTo>
                  <a:pt x="16717" y="8151"/>
                </a:lnTo>
                <a:lnTo>
                  <a:pt x="16717" y="8127"/>
                </a:lnTo>
                <a:lnTo>
                  <a:pt x="16717" y="8078"/>
                </a:lnTo>
                <a:lnTo>
                  <a:pt x="16717" y="8005"/>
                </a:lnTo>
                <a:lnTo>
                  <a:pt x="16692" y="7957"/>
                </a:lnTo>
                <a:lnTo>
                  <a:pt x="16644" y="7908"/>
                </a:lnTo>
                <a:lnTo>
                  <a:pt x="16327" y="7640"/>
                </a:lnTo>
                <a:lnTo>
                  <a:pt x="16011" y="7348"/>
                </a:lnTo>
                <a:lnTo>
                  <a:pt x="15451" y="6740"/>
                </a:lnTo>
                <a:lnTo>
                  <a:pt x="15232" y="6521"/>
                </a:lnTo>
                <a:lnTo>
                  <a:pt x="14989" y="6302"/>
                </a:lnTo>
                <a:lnTo>
                  <a:pt x="14527" y="5888"/>
                </a:lnTo>
                <a:lnTo>
                  <a:pt x="14381" y="5742"/>
                </a:lnTo>
                <a:lnTo>
                  <a:pt x="14283" y="5572"/>
                </a:lnTo>
                <a:lnTo>
                  <a:pt x="14210" y="5402"/>
                </a:lnTo>
                <a:lnTo>
                  <a:pt x="14162" y="5231"/>
                </a:lnTo>
                <a:lnTo>
                  <a:pt x="14162" y="5061"/>
                </a:lnTo>
                <a:lnTo>
                  <a:pt x="14186" y="4866"/>
                </a:lnTo>
                <a:lnTo>
                  <a:pt x="14259" y="4696"/>
                </a:lnTo>
                <a:lnTo>
                  <a:pt x="14381" y="4526"/>
                </a:lnTo>
                <a:lnTo>
                  <a:pt x="14478" y="4428"/>
                </a:lnTo>
                <a:lnTo>
                  <a:pt x="14600" y="4355"/>
                </a:lnTo>
                <a:lnTo>
                  <a:pt x="14746" y="4283"/>
                </a:lnTo>
                <a:lnTo>
                  <a:pt x="14892" y="4234"/>
                </a:lnTo>
                <a:lnTo>
                  <a:pt x="15476" y="4039"/>
                </a:lnTo>
                <a:lnTo>
                  <a:pt x="15719" y="3942"/>
                </a:lnTo>
                <a:lnTo>
                  <a:pt x="15938" y="3820"/>
                </a:lnTo>
                <a:lnTo>
                  <a:pt x="16108" y="3674"/>
                </a:lnTo>
                <a:lnTo>
                  <a:pt x="16230" y="3504"/>
                </a:lnTo>
                <a:lnTo>
                  <a:pt x="16352" y="3334"/>
                </a:lnTo>
                <a:lnTo>
                  <a:pt x="16425" y="3139"/>
                </a:lnTo>
                <a:lnTo>
                  <a:pt x="16473" y="2920"/>
                </a:lnTo>
                <a:lnTo>
                  <a:pt x="16498" y="2701"/>
                </a:lnTo>
                <a:lnTo>
                  <a:pt x="16522" y="2482"/>
                </a:lnTo>
                <a:lnTo>
                  <a:pt x="16498" y="2263"/>
                </a:lnTo>
                <a:lnTo>
                  <a:pt x="16449" y="2044"/>
                </a:lnTo>
                <a:lnTo>
                  <a:pt x="16376" y="1825"/>
                </a:lnTo>
                <a:lnTo>
                  <a:pt x="16303" y="1606"/>
                </a:lnTo>
                <a:lnTo>
                  <a:pt x="16206" y="1387"/>
                </a:lnTo>
                <a:lnTo>
                  <a:pt x="16084" y="1192"/>
                </a:lnTo>
                <a:lnTo>
                  <a:pt x="15938" y="998"/>
                </a:lnTo>
                <a:lnTo>
                  <a:pt x="15768" y="779"/>
                </a:lnTo>
                <a:lnTo>
                  <a:pt x="15573" y="608"/>
                </a:lnTo>
                <a:lnTo>
                  <a:pt x="15354" y="462"/>
                </a:lnTo>
                <a:lnTo>
                  <a:pt x="15111" y="341"/>
                </a:lnTo>
                <a:lnTo>
                  <a:pt x="14892" y="268"/>
                </a:lnTo>
                <a:lnTo>
                  <a:pt x="14648" y="195"/>
                </a:lnTo>
                <a:lnTo>
                  <a:pt x="14137" y="195"/>
                </a:lnTo>
                <a:lnTo>
                  <a:pt x="13894" y="219"/>
                </a:lnTo>
                <a:lnTo>
                  <a:pt x="13675" y="292"/>
                </a:lnTo>
                <a:lnTo>
                  <a:pt x="13432" y="389"/>
                </a:lnTo>
                <a:lnTo>
                  <a:pt x="13213" y="535"/>
                </a:lnTo>
                <a:lnTo>
                  <a:pt x="13018" y="681"/>
                </a:lnTo>
                <a:lnTo>
                  <a:pt x="12848" y="876"/>
                </a:lnTo>
                <a:lnTo>
                  <a:pt x="12702" y="1095"/>
                </a:lnTo>
                <a:lnTo>
                  <a:pt x="12580" y="1338"/>
                </a:lnTo>
                <a:lnTo>
                  <a:pt x="12459" y="1630"/>
                </a:lnTo>
                <a:lnTo>
                  <a:pt x="12337" y="1898"/>
                </a:lnTo>
                <a:lnTo>
                  <a:pt x="12191" y="2166"/>
                </a:lnTo>
                <a:lnTo>
                  <a:pt x="12118" y="2287"/>
                </a:lnTo>
                <a:lnTo>
                  <a:pt x="12021" y="2385"/>
                </a:lnTo>
                <a:lnTo>
                  <a:pt x="11850" y="2531"/>
                </a:lnTo>
                <a:lnTo>
                  <a:pt x="11680" y="2579"/>
                </a:lnTo>
                <a:lnTo>
                  <a:pt x="11510" y="2604"/>
                </a:lnTo>
                <a:lnTo>
                  <a:pt x="11339" y="2579"/>
                </a:lnTo>
                <a:lnTo>
                  <a:pt x="11169" y="2506"/>
                </a:lnTo>
                <a:lnTo>
                  <a:pt x="10999" y="2433"/>
                </a:lnTo>
                <a:lnTo>
                  <a:pt x="10853" y="2312"/>
                </a:lnTo>
                <a:lnTo>
                  <a:pt x="10707" y="2190"/>
                </a:lnTo>
                <a:lnTo>
                  <a:pt x="10488" y="1947"/>
                </a:lnTo>
                <a:lnTo>
                  <a:pt x="10269" y="1679"/>
                </a:lnTo>
                <a:lnTo>
                  <a:pt x="9855" y="1168"/>
                </a:lnTo>
                <a:lnTo>
                  <a:pt x="9636" y="900"/>
                </a:lnTo>
                <a:lnTo>
                  <a:pt x="9417" y="657"/>
                </a:lnTo>
                <a:lnTo>
                  <a:pt x="9174" y="414"/>
                </a:lnTo>
                <a:lnTo>
                  <a:pt x="8906" y="219"/>
                </a:lnTo>
                <a:lnTo>
                  <a:pt x="8857" y="122"/>
                </a:lnTo>
                <a:lnTo>
                  <a:pt x="8784" y="24"/>
                </a:lnTo>
                <a:lnTo>
                  <a:pt x="866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7"/>
          <p:cNvSpPr/>
          <p:nvPr/>
        </p:nvSpPr>
        <p:spPr>
          <a:xfrm>
            <a:off x="3413485" y="1638789"/>
            <a:ext cx="287028" cy="390172"/>
          </a:xfrm>
          <a:custGeom>
            <a:avLst/>
            <a:gdLst/>
            <a:ahLst/>
            <a:cxnLst/>
            <a:rect l="l" t="t" r="r" b="b"/>
            <a:pathLst>
              <a:path w="15233" h="20707" extrusionOk="0">
                <a:moveTo>
                  <a:pt x="5330" y="122"/>
                </a:moveTo>
                <a:lnTo>
                  <a:pt x="4916" y="170"/>
                </a:lnTo>
                <a:lnTo>
                  <a:pt x="4551" y="219"/>
                </a:lnTo>
                <a:lnTo>
                  <a:pt x="4162" y="292"/>
                </a:lnTo>
                <a:lnTo>
                  <a:pt x="3797" y="389"/>
                </a:lnTo>
                <a:lnTo>
                  <a:pt x="3432" y="511"/>
                </a:lnTo>
                <a:lnTo>
                  <a:pt x="3042" y="657"/>
                </a:lnTo>
                <a:lnTo>
                  <a:pt x="2872" y="754"/>
                </a:lnTo>
                <a:lnTo>
                  <a:pt x="2775" y="827"/>
                </a:lnTo>
                <a:lnTo>
                  <a:pt x="2726" y="900"/>
                </a:lnTo>
                <a:lnTo>
                  <a:pt x="2702" y="925"/>
                </a:lnTo>
                <a:lnTo>
                  <a:pt x="2702" y="973"/>
                </a:lnTo>
                <a:lnTo>
                  <a:pt x="2726" y="1022"/>
                </a:lnTo>
                <a:lnTo>
                  <a:pt x="2750" y="1046"/>
                </a:lnTo>
                <a:lnTo>
                  <a:pt x="2848" y="1071"/>
                </a:lnTo>
                <a:lnTo>
                  <a:pt x="3018" y="1071"/>
                </a:lnTo>
                <a:lnTo>
                  <a:pt x="3115" y="1046"/>
                </a:lnTo>
                <a:lnTo>
                  <a:pt x="3432" y="900"/>
                </a:lnTo>
                <a:lnTo>
                  <a:pt x="3845" y="754"/>
                </a:lnTo>
                <a:lnTo>
                  <a:pt x="4283" y="633"/>
                </a:lnTo>
                <a:lnTo>
                  <a:pt x="4721" y="584"/>
                </a:lnTo>
                <a:lnTo>
                  <a:pt x="5159" y="511"/>
                </a:lnTo>
                <a:lnTo>
                  <a:pt x="6084" y="511"/>
                </a:lnTo>
                <a:lnTo>
                  <a:pt x="6546" y="584"/>
                </a:lnTo>
                <a:lnTo>
                  <a:pt x="6984" y="681"/>
                </a:lnTo>
                <a:lnTo>
                  <a:pt x="7447" y="803"/>
                </a:lnTo>
                <a:lnTo>
                  <a:pt x="7885" y="949"/>
                </a:lnTo>
                <a:lnTo>
                  <a:pt x="8761" y="1265"/>
                </a:lnTo>
                <a:lnTo>
                  <a:pt x="9539" y="1533"/>
                </a:lnTo>
                <a:lnTo>
                  <a:pt x="10318" y="1776"/>
                </a:lnTo>
                <a:lnTo>
                  <a:pt x="10731" y="1874"/>
                </a:lnTo>
                <a:lnTo>
                  <a:pt x="11121" y="1947"/>
                </a:lnTo>
                <a:lnTo>
                  <a:pt x="11534" y="2020"/>
                </a:lnTo>
                <a:lnTo>
                  <a:pt x="11948" y="2044"/>
                </a:lnTo>
                <a:lnTo>
                  <a:pt x="12337" y="2044"/>
                </a:lnTo>
                <a:lnTo>
                  <a:pt x="12727" y="2020"/>
                </a:lnTo>
                <a:lnTo>
                  <a:pt x="13116" y="1971"/>
                </a:lnTo>
                <a:lnTo>
                  <a:pt x="13481" y="1898"/>
                </a:lnTo>
                <a:lnTo>
                  <a:pt x="13749" y="1825"/>
                </a:lnTo>
                <a:lnTo>
                  <a:pt x="13992" y="1703"/>
                </a:lnTo>
                <a:lnTo>
                  <a:pt x="14454" y="1460"/>
                </a:lnTo>
                <a:lnTo>
                  <a:pt x="14357" y="1703"/>
                </a:lnTo>
                <a:lnTo>
                  <a:pt x="14065" y="2214"/>
                </a:lnTo>
                <a:lnTo>
                  <a:pt x="13943" y="2458"/>
                </a:lnTo>
                <a:lnTo>
                  <a:pt x="13797" y="2725"/>
                </a:lnTo>
                <a:lnTo>
                  <a:pt x="13238" y="4112"/>
                </a:lnTo>
                <a:lnTo>
                  <a:pt x="12921" y="4794"/>
                </a:lnTo>
                <a:lnTo>
                  <a:pt x="12605" y="5451"/>
                </a:lnTo>
                <a:lnTo>
                  <a:pt x="12581" y="5548"/>
                </a:lnTo>
                <a:lnTo>
                  <a:pt x="12581" y="5621"/>
                </a:lnTo>
                <a:lnTo>
                  <a:pt x="12605" y="5670"/>
                </a:lnTo>
                <a:lnTo>
                  <a:pt x="12654" y="5718"/>
                </a:lnTo>
                <a:lnTo>
                  <a:pt x="12629" y="5816"/>
                </a:lnTo>
                <a:lnTo>
                  <a:pt x="12654" y="5913"/>
                </a:lnTo>
                <a:lnTo>
                  <a:pt x="12946" y="6326"/>
                </a:lnTo>
                <a:lnTo>
                  <a:pt x="13238" y="6764"/>
                </a:lnTo>
                <a:lnTo>
                  <a:pt x="13554" y="7178"/>
                </a:lnTo>
                <a:lnTo>
                  <a:pt x="13895" y="7543"/>
                </a:lnTo>
                <a:lnTo>
                  <a:pt x="14527" y="8176"/>
                </a:lnTo>
                <a:lnTo>
                  <a:pt x="14625" y="8297"/>
                </a:lnTo>
                <a:lnTo>
                  <a:pt x="14260" y="8516"/>
                </a:lnTo>
                <a:lnTo>
                  <a:pt x="13870" y="8687"/>
                </a:lnTo>
                <a:lnTo>
                  <a:pt x="13505" y="8833"/>
                </a:lnTo>
                <a:lnTo>
                  <a:pt x="13116" y="8930"/>
                </a:lnTo>
                <a:lnTo>
                  <a:pt x="12727" y="9003"/>
                </a:lnTo>
                <a:lnTo>
                  <a:pt x="12313" y="9027"/>
                </a:lnTo>
                <a:lnTo>
                  <a:pt x="11875" y="9052"/>
                </a:lnTo>
                <a:lnTo>
                  <a:pt x="11461" y="9027"/>
                </a:lnTo>
                <a:lnTo>
                  <a:pt x="11023" y="9003"/>
                </a:lnTo>
                <a:lnTo>
                  <a:pt x="10610" y="8954"/>
                </a:lnTo>
                <a:lnTo>
                  <a:pt x="10196" y="8881"/>
                </a:lnTo>
                <a:lnTo>
                  <a:pt x="9783" y="8784"/>
                </a:lnTo>
                <a:lnTo>
                  <a:pt x="8955" y="8565"/>
                </a:lnTo>
                <a:lnTo>
                  <a:pt x="8177" y="8297"/>
                </a:lnTo>
                <a:lnTo>
                  <a:pt x="7544" y="8103"/>
                </a:lnTo>
                <a:lnTo>
                  <a:pt x="6838" y="7884"/>
                </a:lnTo>
                <a:lnTo>
                  <a:pt x="6449" y="7786"/>
                </a:lnTo>
                <a:lnTo>
                  <a:pt x="6084" y="7713"/>
                </a:lnTo>
                <a:lnTo>
                  <a:pt x="5695" y="7640"/>
                </a:lnTo>
                <a:lnTo>
                  <a:pt x="5305" y="7592"/>
                </a:lnTo>
                <a:lnTo>
                  <a:pt x="4940" y="7567"/>
                </a:lnTo>
                <a:lnTo>
                  <a:pt x="4575" y="7567"/>
                </a:lnTo>
                <a:lnTo>
                  <a:pt x="4210" y="7616"/>
                </a:lnTo>
                <a:lnTo>
                  <a:pt x="3845" y="7689"/>
                </a:lnTo>
                <a:lnTo>
                  <a:pt x="3529" y="7811"/>
                </a:lnTo>
                <a:lnTo>
                  <a:pt x="3213" y="7957"/>
                </a:lnTo>
                <a:lnTo>
                  <a:pt x="2921" y="8176"/>
                </a:lnTo>
                <a:lnTo>
                  <a:pt x="2799" y="8297"/>
                </a:lnTo>
                <a:lnTo>
                  <a:pt x="2677" y="8443"/>
                </a:lnTo>
                <a:lnTo>
                  <a:pt x="2653" y="8492"/>
                </a:lnTo>
                <a:lnTo>
                  <a:pt x="2629" y="8541"/>
                </a:lnTo>
                <a:lnTo>
                  <a:pt x="2653" y="8589"/>
                </a:lnTo>
                <a:lnTo>
                  <a:pt x="2677" y="8638"/>
                </a:lnTo>
                <a:lnTo>
                  <a:pt x="2702" y="8662"/>
                </a:lnTo>
                <a:lnTo>
                  <a:pt x="2750" y="8687"/>
                </a:lnTo>
                <a:lnTo>
                  <a:pt x="2799" y="8687"/>
                </a:lnTo>
                <a:lnTo>
                  <a:pt x="2848" y="8662"/>
                </a:lnTo>
                <a:lnTo>
                  <a:pt x="3213" y="8443"/>
                </a:lnTo>
                <a:lnTo>
                  <a:pt x="3553" y="8273"/>
                </a:lnTo>
                <a:lnTo>
                  <a:pt x="3918" y="8176"/>
                </a:lnTo>
                <a:lnTo>
                  <a:pt x="4283" y="8078"/>
                </a:lnTo>
                <a:lnTo>
                  <a:pt x="4648" y="8054"/>
                </a:lnTo>
                <a:lnTo>
                  <a:pt x="5038" y="8054"/>
                </a:lnTo>
                <a:lnTo>
                  <a:pt x="5403" y="8078"/>
                </a:lnTo>
                <a:lnTo>
                  <a:pt x="5768" y="8127"/>
                </a:lnTo>
                <a:lnTo>
                  <a:pt x="6157" y="8200"/>
                </a:lnTo>
                <a:lnTo>
                  <a:pt x="6522" y="8297"/>
                </a:lnTo>
                <a:lnTo>
                  <a:pt x="7276" y="8516"/>
                </a:lnTo>
                <a:lnTo>
                  <a:pt x="8031" y="8760"/>
                </a:lnTo>
                <a:lnTo>
                  <a:pt x="8761" y="8979"/>
                </a:lnTo>
                <a:lnTo>
                  <a:pt x="9564" y="9198"/>
                </a:lnTo>
                <a:lnTo>
                  <a:pt x="10391" y="9368"/>
                </a:lnTo>
                <a:lnTo>
                  <a:pt x="10804" y="9441"/>
                </a:lnTo>
                <a:lnTo>
                  <a:pt x="11218" y="9490"/>
                </a:lnTo>
                <a:lnTo>
                  <a:pt x="11632" y="9514"/>
                </a:lnTo>
                <a:lnTo>
                  <a:pt x="12459" y="9514"/>
                </a:lnTo>
                <a:lnTo>
                  <a:pt x="12848" y="9465"/>
                </a:lnTo>
                <a:lnTo>
                  <a:pt x="13238" y="9392"/>
                </a:lnTo>
                <a:lnTo>
                  <a:pt x="13603" y="9295"/>
                </a:lnTo>
                <a:lnTo>
                  <a:pt x="13968" y="9173"/>
                </a:lnTo>
                <a:lnTo>
                  <a:pt x="14308" y="9003"/>
                </a:lnTo>
                <a:lnTo>
                  <a:pt x="14649" y="8833"/>
                </a:lnTo>
                <a:lnTo>
                  <a:pt x="14990" y="8614"/>
                </a:lnTo>
                <a:lnTo>
                  <a:pt x="15063" y="8614"/>
                </a:lnTo>
                <a:lnTo>
                  <a:pt x="15111" y="8589"/>
                </a:lnTo>
                <a:lnTo>
                  <a:pt x="15160" y="8565"/>
                </a:lnTo>
                <a:lnTo>
                  <a:pt x="15209" y="8516"/>
                </a:lnTo>
                <a:lnTo>
                  <a:pt x="15233" y="8443"/>
                </a:lnTo>
                <a:lnTo>
                  <a:pt x="15233" y="8370"/>
                </a:lnTo>
                <a:lnTo>
                  <a:pt x="15209" y="8273"/>
                </a:lnTo>
                <a:lnTo>
                  <a:pt x="15184" y="8200"/>
                </a:lnTo>
                <a:lnTo>
                  <a:pt x="15087" y="8054"/>
                </a:lnTo>
                <a:lnTo>
                  <a:pt x="14941" y="7884"/>
                </a:lnTo>
                <a:lnTo>
                  <a:pt x="14625" y="7592"/>
                </a:lnTo>
                <a:lnTo>
                  <a:pt x="14381" y="7373"/>
                </a:lnTo>
                <a:lnTo>
                  <a:pt x="14187" y="7178"/>
                </a:lnTo>
                <a:lnTo>
                  <a:pt x="14016" y="6959"/>
                </a:lnTo>
                <a:lnTo>
                  <a:pt x="13700" y="6545"/>
                </a:lnTo>
                <a:lnTo>
                  <a:pt x="13359" y="6108"/>
                </a:lnTo>
                <a:lnTo>
                  <a:pt x="13165" y="5913"/>
                </a:lnTo>
                <a:lnTo>
                  <a:pt x="12970" y="5743"/>
                </a:lnTo>
                <a:lnTo>
                  <a:pt x="12970" y="5718"/>
                </a:lnTo>
                <a:lnTo>
                  <a:pt x="12994" y="5694"/>
                </a:lnTo>
                <a:lnTo>
                  <a:pt x="13359" y="4940"/>
                </a:lnTo>
                <a:lnTo>
                  <a:pt x="13676" y="4161"/>
                </a:lnTo>
                <a:lnTo>
                  <a:pt x="14333" y="2628"/>
                </a:lnTo>
                <a:lnTo>
                  <a:pt x="14479" y="2336"/>
                </a:lnTo>
                <a:lnTo>
                  <a:pt x="14698" y="1971"/>
                </a:lnTo>
                <a:lnTo>
                  <a:pt x="14795" y="1776"/>
                </a:lnTo>
                <a:lnTo>
                  <a:pt x="14868" y="1557"/>
                </a:lnTo>
                <a:lnTo>
                  <a:pt x="14917" y="1363"/>
                </a:lnTo>
                <a:lnTo>
                  <a:pt x="14917" y="1192"/>
                </a:lnTo>
                <a:lnTo>
                  <a:pt x="14965" y="1144"/>
                </a:lnTo>
                <a:lnTo>
                  <a:pt x="14965" y="1071"/>
                </a:lnTo>
                <a:lnTo>
                  <a:pt x="14965" y="998"/>
                </a:lnTo>
                <a:lnTo>
                  <a:pt x="14917" y="925"/>
                </a:lnTo>
                <a:lnTo>
                  <a:pt x="14868" y="876"/>
                </a:lnTo>
                <a:lnTo>
                  <a:pt x="14795" y="827"/>
                </a:lnTo>
                <a:lnTo>
                  <a:pt x="14722" y="827"/>
                </a:lnTo>
                <a:lnTo>
                  <a:pt x="14625" y="852"/>
                </a:lnTo>
                <a:lnTo>
                  <a:pt x="14284" y="1022"/>
                </a:lnTo>
                <a:lnTo>
                  <a:pt x="13943" y="1217"/>
                </a:lnTo>
                <a:lnTo>
                  <a:pt x="13578" y="1387"/>
                </a:lnTo>
                <a:lnTo>
                  <a:pt x="13408" y="1460"/>
                </a:lnTo>
                <a:lnTo>
                  <a:pt x="13213" y="1509"/>
                </a:lnTo>
                <a:lnTo>
                  <a:pt x="12751" y="1582"/>
                </a:lnTo>
                <a:lnTo>
                  <a:pt x="12289" y="1606"/>
                </a:lnTo>
                <a:lnTo>
                  <a:pt x="11826" y="1582"/>
                </a:lnTo>
                <a:lnTo>
                  <a:pt x="11364" y="1557"/>
                </a:lnTo>
                <a:lnTo>
                  <a:pt x="10926" y="1484"/>
                </a:lnTo>
                <a:lnTo>
                  <a:pt x="10512" y="1387"/>
                </a:lnTo>
                <a:lnTo>
                  <a:pt x="10123" y="1265"/>
                </a:lnTo>
                <a:lnTo>
                  <a:pt x="9710" y="1144"/>
                </a:lnTo>
                <a:lnTo>
                  <a:pt x="8907" y="876"/>
                </a:lnTo>
                <a:lnTo>
                  <a:pt x="8104" y="584"/>
                </a:lnTo>
                <a:lnTo>
                  <a:pt x="7714" y="462"/>
                </a:lnTo>
                <a:lnTo>
                  <a:pt x="7325" y="341"/>
                </a:lnTo>
                <a:lnTo>
                  <a:pt x="6936" y="268"/>
                </a:lnTo>
                <a:lnTo>
                  <a:pt x="6522" y="195"/>
                </a:lnTo>
                <a:lnTo>
                  <a:pt x="6133" y="146"/>
                </a:lnTo>
                <a:lnTo>
                  <a:pt x="5743" y="122"/>
                </a:lnTo>
                <a:close/>
                <a:moveTo>
                  <a:pt x="1388" y="438"/>
                </a:moveTo>
                <a:lnTo>
                  <a:pt x="1461" y="487"/>
                </a:lnTo>
                <a:lnTo>
                  <a:pt x="1558" y="535"/>
                </a:lnTo>
                <a:lnTo>
                  <a:pt x="1704" y="657"/>
                </a:lnTo>
                <a:lnTo>
                  <a:pt x="1510" y="803"/>
                </a:lnTo>
                <a:lnTo>
                  <a:pt x="1218" y="1022"/>
                </a:lnTo>
                <a:lnTo>
                  <a:pt x="1120" y="1095"/>
                </a:lnTo>
                <a:lnTo>
                  <a:pt x="1072" y="1119"/>
                </a:lnTo>
                <a:lnTo>
                  <a:pt x="1047" y="1144"/>
                </a:lnTo>
                <a:lnTo>
                  <a:pt x="1023" y="1168"/>
                </a:lnTo>
                <a:lnTo>
                  <a:pt x="1047" y="1217"/>
                </a:lnTo>
                <a:lnTo>
                  <a:pt x="1072" y="1290"/>
                </a:lnTo>
                <a:lnTo>
                  <a:pt x="1120" y="1338"/>
                </a:lnTo>
                <a:lnTo>
                  <a:pt x="1266" y="1338"/>
                </a:lnTo>
                <a:lnTo>
                  <a:pt x="1364" y="1314"/>
                </a:lnTo>
                <a:lnTo>
                  <a:pt x="1437" y="1265"/>
                </a:lnTo>
                <a:lnTo>
                  <a:pt x="1656" y="1144"/>
                </a:lnTo>
                <a:lnTo>
                  <a:pt x="1826" y="998"/>
                </a:lnTo>
                <a:lnTo>
                  <a:pt x="1899" y="973"/>
                </a:lnTo>
                <a:lnTo>
                  <a:pt x="1923" y="1046"/>
                </a:lnTo>
                <a:lnTo>
                  <a:pt x="1972" y="1217"/>
                </a:lnTo>
                <a:lnTo>
                  <a:pt x="1826" y="1265"/>
                </a:lnTo>
                <a:lnTo>
                  <a:pt x="1680" y="1387"/>
                </a:lnTo>
                <a:lnTo>
                  <a:pt x="1388" y="1630"/>
                </a:lnTo>
                <a:lnTo>
                  <a:pt x="1145" y="1898"/>
                </a:lnTo>
                <a:lnTo>
                  <a:pt x="1023" y="2093"/>
                </a:lnTo>
                <a:lnTo>
                  <a:pt x="1023" y="2117"/>
                </a:lnTo>
                <a:lnTo>
                  <a:pt x="1023" y="2141"/>
                </a:lnTo>
                <a:lnTo>
                  <a:pt x="1047" y="2166"/>
                </a:lnTo>
                <a:lnTo>
                  <a:pt x="1096" y="2166"/>
                </a:lnTo>
                <a:lnTo>
                  <a:pt x="1193" y="2141"/>
                </a:lnTo>
                <a:lnTo>
                  <a:pt x="1291" y="2093"/>
                </a:lnTo>
                <a:lnTo>
                  <a:pt x="1461" y="1995"/>
                </a:lnTo>
                <a:lnTo>
                  <a:pt x="1826" y="1728"/>
                </a:lnTo>
                <a:lnTo>
                  <a:pt x="1996" y="1630"/>
                </a:lnTo>
                <a:lnTo>
                  <a:pt x="1996" y="1655"/>
                </a:lnTo>
                <a:lnTo>
                  <a:pt x="1923" y="2044"/>
                </a:lnTo>
                <a:lnTo>
                  <a:pt x="1777" y="2117"/>
                </a:lnTo>
                <a:lnTo>
                  <a:pt x="1656" y="2214"/>
                </a:lnTo>
                <a:lnTo>
                  <a:pt x="1315" y="2458"/>
                </a:lnTo>
                <a:lnTo>
                  <a:pt x="1193" y="2579"/>
                </a:lnTo>
                <a:lnTo>
                  <a:pt x="1120" y="2652"/>
                </a:lnTo>
                <a:lnTo>
                  <a:pt x="1096" y="2725"/>
                </a:lnTo>
                <a:lnTo>
                  <a:pt x="1096" y="2774"/>
                </a:lnTo>
                <a:lnTo>
                  <a:pt x="1120" y="2823"/>
                </a:lnTo>
                <a:lnTo>
                  <a:pt x="1193" y="2847"/>
                </a:lnTo>
                <a:lnTo>
                  <a:pt x="1291" y="2847"/>
                </a:lnTo>
                <a:lnTo>
                  <a:pt x="1461" y="2774"/>
                </a:lnTo>
                <a:lnTo>
                  <a:pt x="1631" y="2677"/>
                </a:lnTo>
                <a:lnTo>
                  <a:pt x="1777" y="2604"/>
                </a:lnTo>
                <a:lnTo>
                  <a:pt x="1874" y="2531"/>
                </a:lnTo>
                <a:lnTo>
                  <a:pt x="1874" y="2823"/>
                </a:lnTo>
                <a:lnTo>
                  <a:pt x="1874" y="2920"/>
                </a:lnTo>
                <a:lnTo>
                  <a:pt x="1364" y="3285"/>
                </a:lnTo>
                <a:lnTo>
                  <a:pt x="1169" y="3455"/>
                </a:lnTo>
                <a:lnTo>
                  <a:pt x="1072" y="3553"/>
                </a:lnTo>
                <a:lnTo>
                  <a:pt x="1023" y="3650"/>
                </a:lnTo>
                <a:lnTo>
                  <a:pt x="999" y="3699"/>
                </a:lnTo>
                <a:lnTo>
                  <a:pt x="1023" y="3723"/>
                </a:lnTo>
                <a:lnTo>
                  <a:pt x="1072" y="3747"/>
                </a:lnTo>
                <a:lnTo>
                  <a:pt x="1193" y="3723"/>
                </a:lnTo>
                <a:lnTo>
                  <a:pt x="1339" y="3674"/>
                </a:lnTo>
                <a:lnTo>
                  <a:pt x="1583" y="3528"/>
                </a:lnTo>
                <a:lnTo>
                  <a:pt x="1874" y="3334"/>
                </a:lnTo>
                <a:lnTo>
                  <a:pt x="1874" y="3772"/>
                </a:lnTo>
                <a:lnTo>
                  <a:pt x="1704" y="3869"/>
                </a:lnTo>
                <a:lnTo>
                  <a:pt x="1534" y="3966"/>
                </a:lnTo>
                <a:lnTo>
                  <a:pt x="1266" y="4137"/>
                </a:lnTo>
                <a:lnTo>
                  <a:pt x="1145" y="4258"/>
                </a:lnTo>
                <a:lnTo>
                  <a:pt x="1096" y="4307"/>
                </a:lnTo>
                <a:lnTo>
                  <a:pt x="1047" y="4380"/>
                </a:lnTo>
                <a:lnTo>
                  <a:pt x="1047" y="4429"/>
                </a:lnTo>
                <a:lnTo>
                  <a:pt x="1096" y="4477"/>
                </a:lnTo>
                <a:lnTo>
                  <a:pt x="1242" y="4477"/>
                </a:lnTo>
                <a:lnTo>
                  <a:pt x="1388" y="4453"/>
                </a:lnTo>
                <a:lnTo>
                  <a:pt x="1680" y="4331"/>
                </a:lnTo>
                <a:lnTo>
                  <a:pt x="1874" y="4258"/>
                </a:lnTo>
                <a:lnTo>
                  <a:pt x="1874" y="4623"/>
                </a:lnTo>
                <a:lnTo>
                  <a:pt x="1680" y="4721"/>
                </a:lnTo>
                <a:lnTo>
                  <a:pt x="1485" y="4818"/>
                </a:lnTo>
                <a:lnTo>
                  <a:pt x="1218" y="4988"/>
                </a:lnTo>
                <a:lnTo>
                  <a:pt x="1096" y="5086"/>
                </a:lnTo>
                <a:lnTo>
                  <a:pt x="999" y="5183"/>
                </a:lnTo>
                <a:lnTo>
                  <a:pt x="999" y="5232"/>
                </a:lnTo>
                <a:lnTo>
                  <a:pt x="974" y="5256"/>
                </a:lnTo>
                <a:lnTo>
                  <a:pt x="1023" y="5329"/>
                </a:lnTo>
                <a:lnTo>
                  <a:pt x="1072" y="5378"/>
                </a:lnTo>
                <a:lnTo>
                  <a:pt x="1145" y="5378"/>
                </a:lnTo>
                <a:lnTo>
                  <a:pt x="1388" y="5280"/>
                </a:lnTo>
                <a:lnTo>
                  <a:pt x="1607" y="5159"/>
                </a:lnTo>
                <a:lnTo>
                  <a:pt x="1874" y="5037"/>
                </a:lnTo>
                <a:lnTo>
                  <a:pt x="1874" y="5451"/>
                </a:lnTo>
                <a:lnTo>
                  <a:pt x="1656" y="5524"/>
                </a:lnTo>
                <a:lnTo>
                  <a:pt x="1510" y="5597"/>
                </a:lnTo>
                <a:lnTo>
                  <a:pt x="1339" y="5694"/>
                </a:lnTo>
                <a:lnTo>
                  <a:pt x="1193" y="5791"/>
                </a:lnTo>
                <a:lnTo>
                  <a:pt x="1145" y="5864"/>
                </a:lnTo>
                <a:lnTo>
                  <a:pt x="1120" y="5937"/>
                </a:lnTo>
                <a:lnTo>
                  <a:pt x="1120" y="5986"/>
                </a:lnTo>
                <a:lnTo>
                  <a:pt x="1145" y="6035"/>
                </a:lnTo>
                <a:lnTo>
                  <a:pt x="1169" y="6059"/>
                </a:lnTo>
                <a:lnTo>
                  <a:pt x="1218" y="6059"/>
                </a:lnTo>
                <a:lnTo>
                  <a:pt x="1388" y="6035"/>
                </a:lnTo>
                <a:lnTo>
                  <a:pt x="1558" y="5962"/>
                </a:lnTo>
                <a:lnTo>
                  <a:pt x="1704" y="5889"/>
                </a:lnTo>
                <a:lnTo>
                  <a:pt x="1874" y="5816"/>
                </a:lnTo>
                <a:lnTo>
                  <a:pt x="1874" y="6059"/>
                </a:lnTo>
                <a:lnTo>
                  <a:pt x="1680" y="6156"/>
                </a:lnTo>
                <a:lnTo>
                  <a:pt x="1485" y="6254"/>
                </a:lnTo>
                <a:lnTo>
                  <a:pt x="1291" y="6375"/>
                </a:lnTo>
                <a:lnTo>
                  <a:pt x="1096" y="6521"/>
                </a:lnTo>
                <a:lnTo>
                  <a:pt x="1072" y="6545"/>
                </a:lnTo>
                <a:lnTo>
                  <a:pt x="1072" y="6570"/>
                </a:lnTo>
                <a:lnTo>
                  <a:pt x="1096" y="6594"/>
                </a:lnTo>
                <a:lnTo>
                  <a:pt x="1242" y="6594"/>
                </a:lnTo>
                <a:lnTo>
                  <a:pt x="1364" y="6570"/>
                </a:lnTo>
                <a:lnTo>
                  <a:pt x="1583" y="6497"/>
                </a:lnTo>
                <a:lnTo>
                  <a:pt x="1874" y="6375"/>
                </a:lnTo>
                <a:lnTo>
                  <a:pt x="1874" y="6764"/>
                </a:lnTo>
                <a:lnTo>
                  <a:pt x="1704" y="6886"/>
                </a:lnTo>
                <a:lnTo>
                  <a:pt x="1534" y="7008"/>
                </a:lnTo>
                <a:lnTo>
                  <a:pt x="1364" y="7129"/>
                </a:lnTo>
                <a:lnTo>
                  <a:pt x="1218" y="7275"/>
                </a:lnTo>
                <a:lnTo>
                  <a:pt x="1096" y="7470"/>
                </a:lnTo>
                <a:lnTo>
                  <a:pt x="1096" y="7494"/>
                </a:lnTo>
                <a:lnTo>
                  <a:pt x="1120" y="7494"/>
                </a:lnTo>
                <a:lnTo>
                  <a:pt x="1315" y="7446"/>
                </a:lnTo>
                <a:lnTo>
                  <a:pt x="1461" y="7373"/>
                </a:lnTo>
                <a:lnTo>
                  <a:pt x="1802" y="7202"/>
                </a:lnTo>
                <a:lnTo>
                  <a:pt x="1899" y="7154"/>
                </a:lnTo>
                <a:lnTo>
                  <a:pt x="1899" y="7446"/>
                </a:lnTo>
                <a:lnTo>
                  <a:pt x="1656" y="7567"/>
                </a:lnTo>
                <a:lnTo>
                  <a:pt x="1437" y="7738"/>
                </a:lnTo>
                <a:lnTo>
                  <a:pt x="1339" y="7811"/>
                </a:lnTo>
                <a:lnTo>
                  <a:pt x="1266" y="7908"/>
                </a:lnTo>
                <a:lnTo>
                  <a:pt x="1145" y="8078"/>
                </a:lnTo>
                <a:lnTo>
                  <a:pt x="1145" y="8127"/>
                </a:lnTo>
                <a:lnTo>
                  <a:pt x="1169" y="8127"/>
                </a:lnTo>
                <a:lnTo>
                  <a:pt x="1291" y="8103"/>
                </a:lnTo>
                <a:lnTo>
                  <a:pt x="1388" y="8078"/>
                </a:lnTo>
                <a:lnTo>
                  <a:pt x="1485" y="8054"/>
                </a:lnTo>
                <a:lnTo>
                  <a:pt x="1583" y="8005"/>
                </a:lnTo>
                <a:lnTo>
                  <a:pt x="1899" y="7835"/>
                </a:lnTo>
                <a:lnTo>
                  <a:pt x="1923" y="8346"/>
                </a:lnTo>
                <a:lnTo>
                  <a:pt x="1899" y="8370"/>
                </a:lnTo>
                <a:lnTo>
                  <a:pt x="1461" y="8638"/>
                </a:lnTo>
                <a:lnTo>
                  <a:pt x="1242" y="8760"/>
                </a:lnTo>
                <a:lnTo>
                  <a:pt x="1145" y="8857"/>
                </a:lnTo>
                <a:lnTo>
                  <a:pt x="1047" y="8930"/>
                </a:lnTo>
                <a:lnTo>
                  <a:pt x="1047" y="9003"/>
                </a:lnTo>
                <a:lnTo>
                  <a:pt x="1072" y="9052"/>
                </a:lnTo>
                <a:lnTo>
                  <a:pt x="1169" y="9076"/>
                </a:lnTo>
                <a:lnTo>
                  <a:pt x="1388" y="9076"/>
                </a:lnTo>
                <a:lnTo>
                  <a:pt x="1510" y="9027"/>
                </a:lnTo>
                <a:lnTo>
                  <a:pt x="1729" y="8930"/>
                </a:lnTo>
                <a:lnTo>
                  <a:pt x="1923" y="8784"/>
                </a:lnTo>
                <a:lnTo>
                  <a:pt x="1947" y="9149"/>
                </a:lnTo>
                <a:lnTo>
                  <a:pt x="1874" y="9173"/>
                </a:lnTo>
                <a:lnTo>
                  <a:pt x="1656" y="9344"/>
                </a:lnTo>
                <a:lnTo>
                  <a:pt x="1461" y="9514"/>
                </a:lnTo>
                <a:lnTo>
                  <a:pt x="1096" y="9879"/>
                </a:lnTo>
                <a:lnTo>
                  <a:pt x="1096" y="9928"/>
                </a:lnTo>
                <a:lnTo>
                  <a:pt x="1120" y="9928"/>
                </a:lnTo>
                <a:lnTo>
                  <a:pt x="1339" y="9830"/>
                </a:lnTo>
                <a:lnTo>
                  <a:pt x="1558" y="9733"/>
                </a:lnTo>
                <a:lnTo>
                  <a:pt x="1947" y="9465"/>
                </a:lnTo>
                <a:lnTo>
                  <a:pt x="1972" y="10049"/>
                </a:lnTo>
                <a:lnTo>
                  <a:pt x="1874" y="10098"/>
                </a:lnTo>
                <a:lnTo>
                  <a:pt x="1680" y="10171"/>
                </a:lnTo>
                <a:lnTo>
                  <a:pt x="1510" y="10293"/>
                </a:lnTo>
                <a:lnTo>
                  <a:pt x="1364" y="10366"/>
                </a:lnTo>
                <a:lnTo>
                  <a:pt x="1242" y="10512"/>
                </a:lnTo>
                <a:lnTo>
                  <a:pt x="1193" y="10560"/>
                </a:lnTo>
                <a:lnTo>
                  <a:pt x="1169" y="10658"/>
                </a:lnTo>
                <a:lnTo>
                  <a:pt x="1169" y="10731"/>
                </a:lnTo>
                <a:lnTo>
                  <a:pt x="1169" y="10804"/>
                </a:lnTo>
                <a:lnTo>
                  <a:pt x="1218" y="10852"/>
                </a:lnTo>
                <a:lnTo>
                  <a:pt x="1242" y="10877"/>
                </a:lnTo>
                <a:lnTo>
                  <a:pt x="1291" y="10877"/>
                </a:lnTo>
                <a:lnTo>
                  <a:pt x="1412" y="10804"/>
                </a:lnTo>
                <a:lnTo>
                  <a:pt x="1510" y="10731"/>
                </a:lnTo>
                <a:lnTo>
                  <a:pt x="1607" y="10633"/>
                </a:lnTo>
                <a:lnTo>
                  <a:pt x="1729" y="10560"/>
                </a:lnTo>
                <a:lnTo>
                  <a:pt x="1850" y="10487"/>
                </a:lnTo>
                <a:lnTo>
                  <a:pt x="1996" y="10439"/>
                </a:lnTo>
                <a:lnTo>
                  <a:pt x="1996" y="10682"/>
                </a:lnTo>
                <a:lnTo>
                  <a:pt x="1850" y="10755"/>
                </a:lnTo>
                <a:lnTo>
                  <a:pt x="1729" y="10828"/>
                </a:lnTo>
                <a:lnTo>
                  <a:pt x="1485" y="11023"/>
                </a:lnTo>
                <a:lnTo>
                  <a:pt x="1266" y="11217"/>
                </a:lnTo>
                <a:lnTo>
                  <a:pt x="1072" y="11436"/>
                </a:lnTo>
                <a:lnTo>
                  <a:pt x="1072" y="11461"/>
                </a:lnTo>
                <a:lnTo>
                  <a:pt x="1096" y="11485"/>
                </a:lnTo>
                <a:lnTo>
                  <a:pt x="1120" y="11509"/>
                </a:lnTo>
                <a:lnTo>
                  <a:pt x="1388" y="11436"/>
                </a:lnTo>
                <a:lnTo>
                  <a:pt x="1656" y="11315"/>
                </a:lnTo>
                <a:lnTo>
                  <a:pt x="2020" y="11096"/>
                </a:lnTo>
                <a:lnTo>
                  <a:pt x="2020" y="11680"/>
                </a:lnTo>
                <a:lnTo>
                  <a:pt x="1802" y="11801"/>
                </a:lnTo>
                <a:lnTo>
                  <a:pt x="1607" y="11947"/>
                </a:lnTo>
                <a:lnTo>
                  <a:pt x="1364" y="12166"/>
                </a:lnTo>
                <a:lnTo>
                  <a:pt x="1242" y="12264"/>
                </a:lnTo>
                <a:lnTo>
                  <a:pt x="1096" y="12361"/>
                </a:lnTo>
                <a:lnTo>
                  <a:pt x="1096" y="12385"/>
                </a:lnTo>
                <a:lnTo>
                  <a:pt x="1096" y="12410"/>
                </a:lnTo>
                <a:lnTo>
                  <a:pt x="1120" y="12410"/>
                </a:lnTo>
                <a:lnTo>
                  <a:pt x="1388" y="12385"/>
                </a:lnTo>
                <a:lnTo>
                  <a:pt x="1534" y="12337"/>
                </a:lnTo>
                <a:lnTo>
                  <a:pt x="1656" y="12288"/>
                </a:lnTo>
                <a:lnTo>
                  <a:pt x="2045" y="12069"/>
                </a:lnTo>
                <a:lnTo>
                  <a:pt x="2045" y="12483"/>
                </a:lnTo>
                <a:lnTo>
                  <a:pt x="1874" y="12556"/>
                </a:lnTo>
                <a:lnTo>
                  <a:pt x="1729" y="12629"/>
                </a:lnTo>
                <a:lnTo>
                  <a:pt x="1558" y="12702"/>
                </a:lnTo>
                <a:lnTo>
                  <a:pt x="1388" y="12799"/>
                </a:lnTo>
                <a:lnTo>
                  <a:pt x="1242" y="12921"/>
                </a:lnTo>
                <a:lnTo>
                  <a:pt x="1169" y="12994"/>
                </a:lnTo>
                <a:lnTo>
                  <a:pt x="1120" y="13067"/>
                </a:lnTo>
                <a:lnTo>
                  <a:pt x="1120" y="13115"/>
                </a:lnTo>
                <a:lnTo>
                  <a:pt x="1120" y="13164"/>
                </a:lnTo>
                <a:lnTo>
                  <a:pt x="1169" y="13213"/>
                </a:lnTo>
                <a:lnTo>
                  <a:pt x="1218" y="13213"/>
                </a:lnTo>
                <a:lnTo>
                  <a:pt x="1388" y="13188"/>
                </a:lnTo>
                <a:lnTo>
                  <a:pt x="1558" y="13140"/>
                </a:lnTo>
                <a:lnTo>
                  <a:pt x="1874" y="12994"/>
                </a:lnTo>
                <a:lnTo>
                  <a:pt x="2069" y="12921"/>
                </a:lnTo>
                <a:lnTo>
                  <a:pt x="2069" y="13067"/>
                </a:lnTo>
                <a:lnTo>
                  <a:pt x="1923" y="13091"/>
                </a:lnTo>
                <a:lnTo>
                  <a:pt x="1777" y="13140"/>
                </a:lnTo>
                <a:lnTo>
                  <a:pt x="1631" y="13213"/>
                </a:lnTo>
                <a:lnTo>
                  <a:pt x="1485" y="13286"/>
                </a:lnTo>
                <a:lnTo>
                  <a:pt x="1339" y="13407"/>
                </a:lnTo>
                <a:lnTo>
                  <a:pt x="1242" y="13505"/>
                </a:lnTo>
                <a:lnTo>
                  <a:pt x="1145" y="13626"/>
                </a:lnTo>
                <a:lnTo>
                  <a:pt x="1072" y="13772"/>
                </a:lnTo>
                <a:lnTo>
                  <a:pt x="1047" y="13797"/>
                </a:lnTo>
                <a:lnTo>
                  <a:pt x="1072" y="13821"/>
                </a:lnTo>
                <a:lnTo>
                  <a:pt x="1096" y="13845"/>
                </a:lnTo>
                <a:lnTo>
                  <a:pt x="1120" y="13870"/>
                </a:lnTo>
                <a:lnTo>
                  <a:pt x="1242" y="13845"/>
                </a:lnTo>
                <a:lnTo>
                  <a:pt x="1364" y="13821"/>
                </a:lnTo>
                <a:lnTo>
                  <a:pt x="1583" y="13699"/>
                </a:lnTo>
                <a:lnTo>
                  <a:pt x="1826" y="13578"/>
                </a:lnTo>
                <a:lnTo>
                  <a:pt x="2069" y="13432"/>
                </a:lnTo>
                <a:lnTo>
                  <a:pt x="2069" y="13772"/>
                </a:lnTo>
                <a:lnTo>
                  <a:pt x="1972" y="13797"/>
                </a:lnTo>
                <a:lnTo>
                  <a:pt x="1850" y="13870"/>
                </a:lnTo>
                <a:lnTo>
                  <a:pt x="1680" y="13967"/>
                </a:lnTo>
                <a:lnTo>
                  <a:pt x="1461" y="14113"/>
                </a:lnTo>
                <a:lnTo>
                  <a:pt x="1242" y="14283"/>
                </a:lnTo>
                <a:lnTo>
                  <a:pt x="1145" y="14380"/>
                </a:lnTo>
                <a:lnTo>
                  <a:pt x="1072" y="14478"/>
                </a:lnTo>
                <a:lnTo>
                  <a:pt x="1047" y="14551"/>
                </a:lnTo>
                <a:lnTo>
                  <a:pt x="1023" y="14648"/>
                </a:lnTo>
                <a:lnTo>
                  <a:pt x="999" y="14672"/>
                </a:lnTo>
                <a:lnTo>
                  <a:pt x="1023" y="14721"/>
                </a:lnTo>
                <a:lnTo>
                  <a:pt x="1047" y="14745"/>
                </a:lnTo>
                <a:lnTo>
                  <a:pt x="1096" y="14745"/>
                </a:lnTo>
                <a:lnTo>
                  <a:pt x="1218" y="14721"/>
                </a:lnTo>
                <a:lnTo>
                  <a:pt x="1266" y="14697"/>
                </a:lnTo>
                <a:lnTo>
                  <a:pt x="1339" y="14672"/>
                </a:lnTo>
                <a:lnTo>
                  <a:pt x="1753" y="14429"/>
                </a:lnTo>
                <a:lnTo>
                  <a:pt x="2069" y="14259"/>
                </a:lnTo>
                <a:lnTo>
                  <a:pt x="2069" y="14770"/>
                </a:lnTo>
                <a:lnTo>
                  <a:pt x="1947" y="14794"/>
                </a:lnTo>
                <a:lnTo>
                  <a:pt x="1826" y="14867"/>
                </a:lnTo>
                <a:lnTo>
                  <a:pt x="1607" y="14989"/>
                </a:lnTo>
                <a:lnTo>
                  <a:pt x="1461" y="15110"/>
                </a:lnTo>
                <a:lnTo>
                  <a:pt x="1315" y="15232"/>
                </a:lnTo>
                <a:lnTo>
                  <a:pt x="1193" y="15378"/>
                </a:lnTo>
                <a:lnTo>
                  <a:pt x="1145" y="15475"/>
                </a:lnTo>
                <a:lnTo>
                  <a:pt x="1145" y="15548"/>
                </a:lnTo>
                <a:lnTo>
                  <a:pt x="1169" y="15597"/>
                </a:lnTo>
                <a:lnTo>
                  <a:pt x="1218" y="15621"/>
                </a:lnTo>
                <a:lnTo>
                  <a:pt x="1291" y="15621"/>
                </a:lnTo>
                <a:lnTo>
                  <a:pt x="1388" y="15597"/>
                </a:lnTo>
                <a:lnTo>
                  <a:pt x="1510" y="15500"/>
                </a:lnTo>
                <a:lnTo>
                  <a:pt x="1899" y="15256"/>
                </a:lnTo>
                <a:lnTo>
                  <a:pt x="2069" y="15159"/>
                </a:lnTo>
                <a:lnTo>
                  <a:pt x="2069" y="15402"/>
                </a:lnTo>
                <a:lnTo>
                  <a:pt x="1947" y="15451"/>
                </a:lnTo>
                <a:lnTo>
                  <a:pt x="1802" y="15524"/>
                </a:lnTo>
                <a:lnTo>
                  <a:pt x="1583" y="15743"/>
                </a:lnTo>
                <a:lnTo>
                  <a:pt x="1339" y="15913"/>
                </a:lnTo>
                <a:lnTo>
                  <a:pt x="1218" y="16035"/>
                </a:lnTo>
                <a:lnTo>
                  <a:pt x="1145" y="16157"/>
                </a:lnTo>
                <a:lnTo>
                  <a:pt x="1145" y="16230"/>
                </a:lnTo>
                <a:lnTo>
                  <a:pt x="1193" y="16254"/>
                </a:lnTo>
                <a:lnTo>
                  <a:pt x="1339" y="16254"/>
                </a:lnTo>
                <a:lnTo>
                  <a:pt x="1485" y="16205"/>
                </a:lnTo>
                <a:lnTo>
                  <a:pt x="1631" y="16132"/>
                </a:lnTo>
                <a:lnTo>
                  <a:pt x="1753" y="16035"/>
                </a:lnTo>
                <a:lnTo>
                  <a:pt x="2069" y="15840"/>
                </a:lnTo>
                <a:lnTo>
                  <a:pt x="2069" y="16205"/>
                </a:lnTo>
                <a:lnTo>
                  <a:pt x="1826" y="16278"/>
                </a:lnTo>
                <a:lnTo>
                  <a:pt x="1534" y="16400"/>
                </a:lnTo>
                <a:lnTo>
                  <a:pt x="1412" y="16473"/>
                </a:lnTo>
                <a:lnTo>
                  <a:pt x="1315" y="16570"/>
                </a:lnTo>
                <a:lnTo>
                  <a:pt x="1242" y="16668"/>
                </a:lnTo>
                <a:lnTo>
                  <a:pt x="1193" y="16789"/>
                </a:lnTo>
                <a:lnTo>
                  <a:pt x="1193" y="16838"/>
                </a:lnTo>
                <a:lnTo>
                  <a:pt x="1193" y="16862"/>
                </a:lnTo>
                <a:lnTo>
                  <a:pt x="1218" y="16887"/>
                </a:lnTo>
                <a:lnTo>
                  <a:pt x="1412" y="16887"/>
                </a:lnTo>
                <a:lnTo>
                  <a:pt x="1558" y="16814"/>
                </a:lnTo>
                <a:lnTo>
                  <a:pt x="1996" y="16643"/>
                </a:lnTo>
                <a:lnTo>
                  <a:pt x="2045" y="16643"/>
                </a:lnTo>
                <a:lnTo>
                  <a:pt x="2020" y="17154"/>
                </a:lnTo>
                <a:lnTo>
                  <a:pt x="1826" y="17276"/>
                </a:lnTo>
                <a:lnTo>
                  <a:pt x="1631" y="17398"/>
                </a:lnTo>
                <a:lnTo>
                  <a:pt x="1534" y="17471"/>
                </a:lnTo>
                <a:lnTo>
                  <a:pt x="1437" y="17544"/>
                </a:lnTo>
                <a:lnTo>
                  <a:pt x="1364" y="17665"/>
                </a:lnTo>
                <a:lnTo>
                  <a:pt x="1339" y="17787"/>
                </a:lnTo>
                <a:lnTo>
                  <a:pt x="1339" y="17811"/>
                </a:lnTo>
                <a:lnTo>
                  <a:pt x="1485" y="17811"/>
                </a:lnTo>
                <a:lnTo>
                  <a:pt x="1607" y="17787"/>
                </a:lnTo>
                <a:lnTo>
                  <a:pt x="1826" y="17714"/>
                </a:lnTo>
                <a:lnTo>
                  <a:pt x="1996" y="17617"/>
                </a:lnTo>
                <a:lnTo>
                  <a:pt x="1996" y="17811"/>
                </a:lnTo>
                <a:lnTo>
                  <a:pt x="1947" y="17811"/>
                </a:lnTo>
                <a:lnTo>
                  <a:pt x="1729" y="17909"/>
                </a:lnTo>
                <a:lnTo>
                  <a:pt x="1485" y="18030"/>
                </a:lnTo>
                <a:lnTo>
                  <a:pt x="1388" y="18103"/>
                </a:lnTo>
                <a:lnTo>
                  <a:pt x="1291" y="18176"/>
                </a:lnTo>
                <a:lnTo>
                  <a:pt x="1193" y="18274"/>
                </a:lnTo>
                <a:lnTo>
                  <a:pt x="1145" y="18371"/>
                </a:lnTo>
                <a:lnTo>
                  <a:pt x="1120" y="18420"/>
                </a:lnTo>
                <a:lnTo>
                  <a:pt x="1145" y="18468"/>
                </a:lnTo>
                <a:lnTo>
                  <a:pt x="1193" y="18493"/>
                </a:lnTo>
                <a:lnTo>
                  <a:pt x="1242" y="18517"/>
                </a:lnTo>
                <a:lnTo>
                  <a:pt x="1437" y="18468"/>
                </a:lnTo>
                <a:lnTo>
                  <a:pt x="1631" y="18395"/>
                </a:lnTo>
                <a:lnTo>
                  <a:pt x="1996" y="18225"/>
                </a:lnTo>
                <a:lnTo>
                  <a:pt x="1972" y="18687"/>
                </a:lnTo>
                <a:lnTo>
                  <a:pt x="1753" y="18809"/>
                </a:lnTo>
                <a:lnTo>
                  <a:pt x="1558" y="18931"/>
                </a:lnTo>
                <a:lnTo>
                  <a:pt x="1315" y="19101"/>
                </a:lnTo>
                <a:lnTo>
                  <a:pt x="1242" y="19198"/>
                </a:lnTo>
                <a:lnTo>
                  <a:pt x="1169" y="19296"/>
                </a:lnTo>
                <a:lnTo>
                  <a:pt x="1169" y="19344"/>
                </a:lnTo>
                <a:lnTo>
                  <a:pt x="1169" y="19369"/>
                </a:lnTo>
                <a:lnTo>
                  <a:pt x="1193" y="19393"/>
                </a:lnTo>
                <a:lnTo>
                  <a:pt x="1242" y="19393"/>
                </a:lnTo>
                <a:lnTo>
                  <a:pt x="1339" y="19369"/>
                </a:lnTo>
                <a:lnTo>
                  <a:pt x="1437" y="19344"/>
                </a:lnTo>
                <a:lnTo>
                  <a:pt x="1729" y="19223"/>
                </a:lnTo>
                <a:lnTo>
                  <a:pt x="1996" y="19101"/>
                </a:lnTo>
                <a:lnTo>
                  <a:pt x="1996" y="19393"/>
                </a:lnTo>
                <a:lnTo>
                  <a:pt x="1899" y="19417"/>
                </a:lnTo>
                <a:lnTo>
                  <a:pt x="1802" y="19466"/>
                </a:lnTo>
                <a:lnTo>
                  <a:pt x="1631" y="19588"/>
                </a:lnTo>
                <a:lnTo>
                  <a:pt x="1412" y="19758"/>
                </a:lnTo>
                <a:lnTo>
                  <a:pt x="1193" y="19928"/>
                </a:lnTo>
                <a:lnTo>
                  <a:pt x="1169" y="20001"/>
                </a:lnTo>
                <a:lnTo>
                  <a:pt x="1169" y="20050"/>
                </a:lnTo>
                <a:lnTo>
                  <a:pt x="1169" y="20123"/>
                </a:lnTo>
                <a:lnTo>
                  <a:pt x="1218" y="20172"/>
                </a:lnTo>
                <a:lnTo>
                  <a:pt x="901" y="20172"/>
                </a:lnTo>
                <a:lnTo>
                  <a:pt x="561" y="20196"/>
                </a:lnTo>
                <a:lnTo>
                  <a:pt x="512" y="19052"/>
                </a:lnTo>
                <a:lnTo>
                  <a:pt x="488" y="17909"/>
                </a:lnTo>
                <a:lnTo>
                  <a:pt x="488" y="16765"/>
                </a:lnTo>
                <a:lnTo>
                  <a:pt x="488" y="15646"/>
                </a:lnTo>
                <a:lnTo>
                  <a:pt x="536" y="13359"/>
                </a:lnTo>
                <a:lnTo>
                  <a:pt x="561" y="11096"/>
                </a:lnTo>
                <a:lnTo>
                  <a:pt x="585" y="8735"/>
                </a:lnTo>
                <a:lnTo>
                  <a:pt x="609" y="6375"/>
                </a:lnTo>
                <a:lnTo>
                  <a:pt x="634" y="4039"/>
                </a:lnTo>
                <a:lnTo>
                  <a:pt x="609" y="1679"/>
                </a:lnTo>
                <a:lnTo>
                  <a:pt x="658" y="1606"/>
                </a:lnTo>
                <a:lnTo>
                  <a:pt x="682" y="1533"/>
                </a:lnTo>
                <a:lnTo>
                  <a:pt x="707" y="1265"/>
                </a:lnTo>
                <a:lnTo>
                  <a:pt x="780" y="1022"/>
                </a:lnTo>
                <a:lnTo>
                  <a:pt x="877" y="803"/>
                </a:lnTo>
                <a:lnTo>
                  <a:pt x="1023" y="584"/>
                </a:lnTo>
                <a:lnTo>
                  <a:pt x="1120" y="511"/>
                </a:lnTo>
                <a:lnTo>
                  <a:pt x="1193" y="462"/>
                </a:lnTo>
                <a:lnTo>
                  <a:pt x="1291" y="438"/>
                </a:lnTo>
                <a:close/>
                <a:moveTo>
                  <a:pt x="2045" y="19855"/>
                </a:moveTo>
                <a:lnTo>
                  <a:pt x="2069" y="20196"/>
                </a:lnTo>
                <a:lnTo>
                  <a:pt x="1461" y="20172"/>
                </a:lnTo>
                <a:lnTo>
                  <a:pt x="1631" y="20099"/>
                </a:lnTo>
                <a:lnTo>
                  <a:pt x="1802" y="20001"/>
                </a:lnTo>
                <a:lnTo>
                  <a:pt x="2045" y="19855"/>
                </a:lnTo>
                <a:close/>
                <a:moveTo>
                  <a:pt x="1291" y="0"/>
                </a:moveTo>
                <a:lnTo>
                  <a:pt x="1145" y="24"/>
                </a:lnTo>
                <a:lnTo>
                  <a:pt x="1023" y="73"/>
                </a:lnTo>
                <a:lnTo>
                  <a:pt x="901" y="122"/>
                </a:lnTo>
                <a:lnTo>
                  <a:pt x="780" y="219"/>
                </a:lnTo>
                <a:lnTo>
                  <a:pt x="682" y="316"/>
                </a:lnTo>
                <a:lnTo>
                  <a:pt x="585" y="438"/>
                </a:lnTo>
                <a:lnTo>
                  <a:pt x="488" y="560"/>
                </a:lnTo>
                <a:lnTo>
                  <a:pt x="415" y="706"/>
                </a:lnTo>
                <a:lnTo>
                  <a:pt x="366" y="852"/>
                </a:lnTo>
                <a:lnTo>
                  <a:pt x="317" y="1022"/>
                </a:lnTo>
                <a:lnTo>
                  <a:pt x="293" y="1168"/>
                </a:lnTo>
                <a:lnTo>
                  <a:pt x="293" y="1338"/>
                </a:lnTo>
                <a:lnTo>
                  <a:pt x="269" y="1387"/>
                </a:lnTo>
                <a:lnTo>
                  <a:pt x="171" y="6156"/>
                </a:lnTo>
                <a:lnTo>
                  <a:pt x="123" y="10901"/>
                </a:lnTo>
                <a:lnTo>
                  <a:pt x="74" y="13286"/>
                </a:lnTo>
                <a:lnTo>
                  <a:pt x="1" y="15694"/>
                </a:lnTo>
                <a:lnTo>
                  <a:pt x="1" y="16887"/>
                </a:lnTo>
                <a:lnTo>
                  <a:pt x="1" y="18079"/>
                </a:lnTo>
                <a:lnTo>
                  <a:pt x="25" y="19271"/>
                </a:lnTo>
                <a:lnTo>
                  <a:pt x="98" y="20464"/>
                </a:lnTo>
                <a:lnTo>
                  <a:pt x="123" y="20561"/>
                </a:lnTo>
                <a:lnTo>
                  <a:pt x="171" y="20634"/>
                </a:lnTo>
                <a:lnTo>
                  <a:pt x="244" y="20658"/>
                </a:lnTo>
                <a:lnTo>
                  <a:pt x="317" y="20683"/>
                </a:lnTo>
                <a:lnTo>
                  <a:pt x="390" y="20707"/>
                </a:lnTo>
                <a:lnTo>
                  <a:pt x="463" y="20683"/>
                </a:lnTo>
                <a:lnTo>
                  <a:pt x="536" y="20634"/>
                </a:lnTo>
                <a:lnTo>
                  <a:pt x="561" y="20585"/>
                </a:lnTo>
                <a:lnTo>
                  <a:pt x="926" y="20634"/>
                </a:lnTo>
                <a:lnTo>
                  <a:pt x="1315" y="20658"/>
                </a:lnTo>
                <a:lnTo>
                  <a:pt x="2069" y="20634"/>
                </a:lnTo>
                <a:lnTo>
                  <a:pt x="2118" y="20634"/>
                </a:lnTo>
                <a:lnTo>
                  <a:pt x="2166" y="20610"/>
                </a:lnTo>
                <a:lnTo>
                  <a:pt x="2215" y="20658"/>
                </a:lnTo>
                <a:lnTo>
                  <a:pt x="2288" y="20683"/>
                </a:lnTo>
                <a:lnTo>
                  <a:pt x="2361" y="20683"/>
                </a:lnTo>
                <a:lnTo>
                  <a:pt x="2410" y="20658"/>
                </a:lnTo>
                <a:lnTo>
                  <a:pt x="2483" y="20610"/>
                </a:lnTo>
                <a:lnTo>
                  <a:pt x="2507" y="20561"/>
                </a:lnTo>
                <a:lnTo>
                  <a:pt x="2556" y="20488"/>
                </a:lnTo>
                <a:lnTo>
                  <a:pt x="2556" y="20415"/>
                </a:lnTo>
                <a:lnTo>
                  <a:pt x="2458" y="19807"/>
                </a:lnTo>
                <a:lnTo>
                  <a:pt x="2434" y="19223"/>
                </a:lnTo>
                <a:lnTo>
                  <a:pt x="2410" y="18614"/>
                </a:lnTo>
                <a:lnTo>
                  <a:pt x="2410" y="18006"/>
                </a:lnTo>
                <a:lnTo>
                  <a:pt x="2483" y="16814"/>
                </a:lnTo>
                <a:lnTo>
                  <a:pt x="2531" y="15621"/>
                </a:lnTo>
                <a:lnTo>
                  <a:pt x="2531" y="14308"/>
                </a:lnTo>
                <a:lnTo>
                  <a:pt x="2507" y="13018"/>
                </a:lnTo>
                <a:lnTo>
                  <a:pt x="2434" y="10390"/>
                </a:lnTo>
                <a:lnTo>
                  <a:pt x="2361" y="8638"/>
                </a:lnTo>
                <a:lnTo>
                  <a:pt x="2312" y="6886"/>
                </a:lnTo>
                <a:lnTo>
                  <a:pt x="2361" y="6837"/>
                </a:lnTo>
                <a:lnTo>
                  <a:pt x="2385" y="6764"/>
                </a:lnTo>
                <a:lnTo>
                  <a:pt x="2385" y="6691"/>
                </a:lnTo>
                <a:lnTo>
                  <a:pt x="2361" y="6667"/>
                </a:lnTo>
                <a:lnTo>
                  <a:pt x="2337" y="6643"/>
                </a:lnTo>
                <a:lnTo>
                  <a:pt x="2312" y="6643"/>
                </a:lnTo>
                <a:lnTo>
                  <a:pt x="2312" y="5280"/>
                </a:lnTo>
                <a:lnTo>
                  <a:pt x="2312" y="4283"/>
                </a:lnTo>
                <a:lnTo>
                  <a:pt x="2288" y="3285"/>
                </a:lnTo>
                <a:lnTo>
                  <a:pt x="2312" y="2823"/>
                </a:lnTo>
                <a:lnTo>
                  <a:pt x="2361" y="2701"/>
                </a:lnTo>
                <a:lnTo>
                  <a:pt x="2385" y="2531"/>
                </a:lnTo>
                <a:lnTo>
                  <a:pt x="2434" y="2214"/>
                </a:lnTo>
                <a:lnTo>
                  <a:pt x="2458" y="1582"/>
                </a:lnTo>
                <a:lnTo>
                  <a:pt x="2458" y="1387"/>
                </a:lnTo>
                <a:lnTo>
                  <a:pt x="2434" y="1192"/>
                </a:lnTo>
                <a:lnTo>
                  <a:pt x="2410" y="998"/>
                </a:lnTo>
                <a:lnTo>
                  <a:pt x="2337" y="827"/>
                </a:lnTo>
                <a:lnTo>
                  <a:pt x="2264" y="657"/>
                </a:lnTo>
                <a:lnTo>
                  <a:pt x="2166" y="487"/>
                </a:lnTo>
                <a:lnTo>
                  <a:pt x="2045" y="341"/>
                </a:lnTo>
                <a:lnTo>
                  <a:pt x="1899" y="219"/>
                </a:lnTo>
                <a:lnTo>
                  <a:pt x="1753" y="122"/>
                </a:lnTo>
                <a:lnTo>
                  <a:pt x="1583" y="49"/>
                </a:lnTo>
                <a:lnTo>
                  <a:pt x="14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7"/>
          <p:cNvSpPr/>
          <p:nvPr/>
        </p:nvSpPr>
        <p:spPr>
          <a:xfrm>
            <a:off x="3882038" y="1716266"/>
            <a:ext cx="360382" cy="232460"/>
          </a:xfrm>
          <a:custGeom>
            <a:avLst/>
            <a:gdLst/>
            <a:ahLst/>
            <a:cxnLst/>
            <a:rect l="l" t="t" r="r" b="b"/>
            <a:pathLst>
              <a:path w="19126" h="12337" extrusionOk="0">
                <a:moveTo>
                  <a:pt x="9733" y="463"/>
                </a:moveTo>
                <a:lnTo>
                  <a:pt x="9831" y="511"/>
                </a:lnTo>
                <a:lnTo>
                  <a:pt x="9904" y="560"/>
                </a:lnTo>
                <a:lnTo>
                  <a:pt x="9758" y="584"/>
                </a:lnTo>
                <a:lnTo>
                  <a:pt x="9709" y="633"/>
                </a:lnTo>
                <a:lnTo>
                  <a:pt x="9660" y="682"/>
                </a:lnTo>
                <a:lnTo>
                  <a:pt x="9612" y="755"/>
                </a:lnTo>
                <a:lnTo>
                  <a:pt x="9612" y="828"/>
                </a:lnTo>
                <a:lnTo>
                  <a:pt x="9636" y="852"/>
                </a:lnTo>
                <a:lnTo>
                  <a:pt x="9685" y="925"/>
                </a:lnTo>
                <a:lnTo>
                  <a:pt x="9782" y="974"/>
                </a:lnTo>
                <a:lnTo>
                  <a:pt x="9977" y="1022"/>
                </a:lnTo>
                <a:lnTo>
                  <a:pt x="10147" y="1071"/>
                </a:lnTo>
                <a:lnTo>
                  <a:pt x="10147" y="1193"/>
                </a:lnTo>
                <a:lnTo>
                  <a:pt x="9879" y="1120"/>
                </a:lnTo>
                <a:lnTo>
                  <a:pt x="9612" y="1095"/>
                </a:lnTo>
                <a:lnTo>
                  <a:pt x="9563" y="1095"/>
                </a:lnTo>
                <a:lnTo>
                  <a:pt x="9563" y="1144"/>
                </a:lnTo>
                <a:lnTo>
                  <a:pt x="9587" y="1266"/>
                </a:lnTo>
                <a:lnTo>
                  <a:pt x="9660" y="1363"/>
                </a:lnTo>
                <a:lnTo>
                  <a:pt x="9758" y="1436"/>
                </a:lnTo>
                <a:lnTo>
                  <a:pt x="9879" y="1485"/>
                </a:lnTo>
                <a:lnTo>
                  <a:pt x="10001" y="1509"/>
                </a:lnTo>
                <a:lnTo>
                  <a:pt x="10098" y="1558"/>
                </a:lnTo>
                <a:lnTo>
                  <a:pt x="10123" y="1558"/>
                </a:lnTo>
                <a:lnTo>
                  <a:pt x="10098" y="1655"/>
                </a:lnTo>
                <a:lnTo>
                  <a:pt x="10074" y="1704"/>
                </a:lnTo>
                <a:lnTo>
                  <a:pt x="9952" y="1631"/>
                </a:lnTo>
                <a:lnTo>
                  <a:pt x="9831" y="1606"/>
                </a:lnTo>
                <a:lnTo>
                  <a:pt x="9636" y="1533"/>
                </a:lnTo>
                <a:lnTo>
                  <a:pt x="9563" y="1460"/>
                </a:lnTo>
                <a:lnTo>
                  <a:pt x="9539" y="1436"/>
                </a:lnTo>
                <a:lnTo>
                  <a:pt x="9490" y="1412"/>
                </a:lnTo>
                <a:lnTo>
                  <a:pt x="9417" y="1412"/>
                </a:lnTo>
                <a:lnTo>
                  <a:pt x="9368" y="1460"/>
                </a:lnTo>
                <a:lnTo>
                  <a:pt x="9368" y="1509"/>
                </a:lnTo>
                <a:lnTo>
                  <a:pt x="9368" y="1582"/>
                </a:lnTo>
                <a:lnTo>
                  <a:pt x="9368" y="1631"/>
                </a:lnTo>
                <a:lnTo>
                  <a:pt x="9441" y="1728"/>
                </a:lnTo>
                <a:lnTo>
                  <a:pt x="9514" y="1801"/>
                </a:lnTo>
                <a:lnTo>
                  <a:pt x="9320" y="1704"/>
                </a:lnTo>
                <a:lnTo>
                  <a:pt x="9222" y="1631"/>
                </a:lnTo>
                <a:lnTo>
                  <a:pt x="9174" y="1558"/>
                </a:lnTo>
                <a:lnTo>
                  <a:pt x="9125" y="1460"/>
                </a:lnTo>
                <a:lnTo>
                  <a:pt x="9101" y="1363"/>
                </a:lnTo>
                <a:lnTo>
                  <a:pt x="9101" y="1120"/>
                </a:lnTo>
                <a:lnTo>
                  <a:pt x="9125" y="925"/>
                </a:lnTo>
                <a:lnTo>
                  <a:pt x="9174" y="755"/>
                </a:lnTo>
                <a:lnTo>
                  <a:pt x="9222" y="682"/>
                </a:lnTo>
                <a:lnTo>
                  <a:pt x="9295" y="609"/>
                </a:lnTo>
                <a:lnTo>
                  <a:pt x="9368" y="584"/>
                </a:lnTo>
                <a:lnTo>
                  <a:pt x="9393" y="560"/>
                </a:lnTo>
                <a:lnTo>
                  <a:pt x="9490" y="560"/>
                </a:lnTo>
                <a:lnTo>
                  <a:pt x="9587" y="511"/>
                </a:lnTo>
                <a:lnTo>
                  <a:pt x="9636" y="487"/>
                </a:lnTo>
                <a:lnTo>
                  <a:pt x="9733" y="463"/>
                </a:lnTo>
                <a:close/>
                <a:moveTo>
                  <a:pt x="1022" y="2823"/>
                </a:moveTo>
                <a:lnTo>
                  <a:pt x="1168" y="2871"/>
                </a:lnTo>
                <a:lnTo>
                  <a:pt x="1314" y="2944"/>
                </a:lnTo>
                <a:lnTo>
                  <a:pt x="1071" y="2969"/>
                </a:lnTo>
                <a:lnTo>
                  <a:pt x="998" y="3017"/>
                </a:lnTo>
                <a:lnTo>
                  <a:pt x="974" y="3066"/>
                </a:lnTo>
                <a:lnTo>
                  <a:pt x="998" y="3139"/>
                </a:lnTo>
                <a:lnTo>
                  <a:pt x="1022" y="3188"/>
                </a:lnTo>
                <a:lnTo>
                  <a:pt x="1193" y="3236"/>
                </a:lnTo>
                <a:lnTo>
                  <a:pt x="1363" y="3285"/>
                </a:lnTo>
                <a:lnTo>
                  <a:pt x="1631" y="3334"/>
                </a:lnTo>
                <a:lnTo>
                  <a:pt x="1655" y="3455"/>
                </a:lnTo>
                <a:lnTo>
                  <a:pt x="1655" y="3577"/>
                </a:lnTo>
                <a:lnTo>
                  <a:pt x="1339" y="3504"/>
                </a:lnTo>
                <a:lnTo>
                  <a:pt x="1120" y="3455"/>
                </a:lnTo>
                <a:lnTo>
                  <a:pt x="998" y="3431"/>
                </a:lnTo>
                <a:lnTo>
                  <a:pt x="876" y="3455"/>
                </a:lnTo>
                <a:lnTo>
                  <a:pt x="828" y="3480"/>
                </a:lnTo>
                <a:lnTo>
                  <a:pt x="828" y="3528"/>
                </a:lnTo>
                <a:lnTo>
                  <a:pt x="852" y="3601"/>
                </a:lnTo>
                <a:lnTo>
                  <a:pt x="876" y="3650"/>
                </a:lnTo>
                <a:lnTo>
                  <a:pt x="998" y="3747"/>
                </a:lnTo>
                <a:lnTo>
                  <a:pt x="1144" y="3820"/>
                </a:lnTo>
                <a:lnTo>
                  <a:pt x="1290" y="3869"/>
                </a:lnTo>
                <a:lnTo>
                  <a:pt x="1071" y="3869"/>
                </a:lnTo>
                <a:lnTo>
                  <a:pt x="974" y="3845"/>
                </a:lnTo>
                <a:lnTo>
                  <a:pt x="876" y="3820"/>
                </a:lnTo>
                <a:lnTo>
                  <a:pt x="779" y="3772"/>
                </a:lnTo>
                <a:lnTo>
                  <a:pt x="682" y="3699"/>
                </a:lnTo>
                <a:lnTo>
                  <a:pt x="609" y="3626"/>
                </a:lnTo>
                <a:lnTo>
                  <a:pt x="536" y="3553"/>
                </a:lnTo>
                <a:lnTo>
                  <a:pt x="487" y="3455"/>
                </a:lnTo>
                <a:lnTo>
                  <a:pt x="439" y="3334"/>
                </a:lnTo>
                <a:lnTo>
                  <a:pt x="414" y="3212"/>
                </a:lnTo>
                <a:lnTo>
                  <a:pt x="414" y="3090"/>
                </a:lnTo>
                <a:lnTo>
                  <a:pt x="414" y="3017"/>
                </a:lnTo>
                <a:lnTo>
                  <a:pt x="463" y="2969"/>
                </a:lnTo>
                <a:lnTo>
                  <a:pt x="560" y="2871"/>
                </a:lnTo>
                <a:lnTo>
                  <a:pt x="779" y="2871"/>
                </a:lnTo>
                <a:lnTo>
                  <a:pt x="901" y="2847"/>
                </a:lnTo>
                <a:lnTo>
                  <a:pt x="1022" y="2823"/>
                </a:lnTo>
                <a:close/>
                <a:moveTo>
                  <a:pt x="18250" y="2677"/>
                </a:moveTo>
                <a:lnTo>
                  <a:pt x="18323" y="2701"/>
                </a:lnTo>
                <a:lnTo>
                  <a:pt x="18371" y="2725"/>
                </a:lnTo>
                <a:lnTo>
                  <a:pt x="18225" y="2774"/>
                </a:lnTo>
                <a:lnTo>
                  <a:pt x="18201" y="2798"/>
                </a:lnTo>
                <a:lnTo>
                  <a:pt x="18201" y="2823"/>
                </a:lnTo>
                <a:lnTo>
                  <a:pt x="18201" y="2847"/>
                </a:lnTo>
                <a:lnTo>
                  <a:pt x="18225" y="2871"/>
                </a:lnTo>
                <a:lnTo>
                  <a:pt x="18323" y="2944"/>
                </a:lnTo>
                <a:lnTo>
                  <a:pt x="18396" y="2969"/>
                </a:lnTo>
                <a:lnTo>
                  <a:pt x="18493" y="2993"/>
                </a:lnTo>
                <a:lnTo>
                  <a:pt x="18590" y="3017"/>
                </a:lnTo>
                <a:lnTo>
                  <a:pt x="18639" y="3139"/>
                </a:lnTo>
                <a:lnTo>
                  <a:pt x="18663" y="3261"/>
                </a:lnTo>
                <a:lnTo>
                  <a:pt x="18444" y="3236"/>
                </a:lnTo>
                <a:lnTo>
                  <a:pt x="18250" y="3139"/>
                </a:lnTo>
                <a:lnTo>
                  <a:pt x="18152" y="3115"/>
                </a:lnTo>
                <a:lnTo>
                  <a:pt x="18031" y="3115"/>
                </a:lnTo>
                <a:lnTo>
                  <a:pt x="18006" y="3139"/>
                </a:lnTo>
                <a:lnTo>
                  <a:pt x="17982" y="3188"/>
                </a:lnTo>
                <a:lnTo>
                  <a:pt x="17982" y="3261"/>
                </a:lnTo>
                <a:lnTo>
                  <a:pt x="18006" y="3309"/>
                </a:lnTo>
                <a:lnTo>
                  <a:pt x="18104" y="3407"/>
                </a:lnTo>
                <a:lnTo>
                  <a:pt x="18201" y="3480"/>
                </a:lnTo>
                <a:lnTo>
                  <a:pt x="18323" y="3528"/>
                </a:lnTo>
                <a:lnTo>
                  <a:pt x="18493" y="3601"/>
                </a:lnTo>
                <a:lnTo>
                  <a:pt x="18663" y="3626"/>
                </a:lnTo>
                <a:lnTo>
                  <a:pt x="18615" y="3796"/>
                </a:lnTo>
                <a:lnTo>
                  <a:pt x="18590" y="3820"/>
                </a:lnTo>
                <a:lnTo>
                  <a:pt x="18420" y="3747"/>
                </a:lnTo>
                <a:lnTo>
                  <a:pt x="18250" y="3674"/>
                </a:lnTo>
                <a:lnTo>
                  <a:pt x="18055" y="3601"/>
                </a:lnTo>
                <a:lnTo>
                  <a:pt x="17860" y="3528"/>
                </a:lnTo>
                <a:lnTo>
                  <a:pt x="17812" y="3528"/>
                </a:lnTo>
                <a:lnTo>
                  <a:pt x="17763" y="3577"/>
                </a:lnTo>
                <a:lnTo>
                  <a:pt x="17739" y="3626"/>
                </a:lnTo>
                <a:lnTo>
                  <a:pt x="17763" y="3674"/>
                </a:lnTo>
                <a:lnTo>
                  <a:pt x="17860" y="3796"/>
                </a:lnTo>
                <a:lnTo>
                  <a:pt x="17982" y="3918"/>
                </a:lnTo>
                <a:lnTo>
                  <a:pt x="18128" y="3991"/>
                </a:lnTo>
                <a:lnTo>
                  <a:pt x="18274" y="4064"/>
                </a:lnTo>
                <a:lnTo>
                  <a:pt x="18055" y="4064"/>
                </a:lnTo>
                <a:lnTo>
                  <a:pt x="17836" y="3991"/>
                </a:lnTo>
                <a:lnTo>
                  <a:pt x="17739" y="3942"/>
                </a:lnTo>
                <a:lnTo>
                  <a:pt x="17666" y="3893"/>
                </a:lnTo>
                <a:lnTo>
                  <a:pt x="17593" y="3820"/>
                </a:lnTo>
                <a:lnTo>
                  <a:pt x="17520" y="3747"/>
                </a:lnTo>
                <a:lnTo>
                  <a:pt x="17495" y="3674"/>
                </a:lnTo>
                <a:lnTo>
                  <a:pt x="17471" y="3577"/>
                </a:lnTo>
                <a:lnTo>
                  <a:pt x="17447" y="3407"/>
                </a:lnTo>
                <a:lnTo>
                  <a:pt x="17471" y="3236"/>
                </a:lnTo>
                <a:lnTo>
                  <a:pt x="17544" y="3066"/>
                </a:lnTo>
                <a:lnTo>
                  <a:pt x="17666" y="2896"/>
                </a:lnTo>
                <a:lnTo>
                  <a:pt x="17812" y="2774"/>
                </a:lnTo>
                <a:lnTo>
                  <a:pt x="17958" y="2701"/>
                </a:lnTo>
                <a:lnTo>
                  <a:pt x="18104" y="2677"/>
                </a:lnTo>
                <a:close/>
                <a:moveTo>
                  <a:pt x="9660" y="2604"/>
                </a:moveTo>
                <a:lnTo>
                  <a:pt x="9928" y="2847"/>
                </a:lnTo>
                <a:lnTo>
                  <a:pt x="10196" y="3090"/>
                </a:lnTo>
                <a:lnTo>
                  <a:pt x="10390" y="3334"/>
                </a:lnTo>
                <a:lnTo>
                  <a:pt x="10561" y="3601"/>
                </a:lnTo>
                <a:lnTo>
                  <a:pt x="10926" y="4112"/>
                </a:lnTo>
                <a:lnTo>
                  <a:pt x="11291" y="4623"/>
                </a:lnTo>
                <a:lnTo>
                  <a:pt x="11680" y="5110"/>
                </a:lnTo>
                <a:lnTo>
                  <a:pt x="12094" y="5694"/>
                </a:lnTo>
                <a:lnTo>
                  <a:pt x="12313" y="5962"/>
                </a:lnTo>
                <a:lnTo>
                  <a:pt x="12556" y="6229"/>
                </a:lnTo>
                <a:lnTo>
                  <a:pt x="12605" y="6254"/>
                </a:lnTo>
                <a:lnTo>
                  <a:pt x="12678" y="6278"/>
                </a:lnTo>
                <a:lnTo>
                  <a:pt x="12726" y="6278"/>
                </a:lnTo>
                <a:lnTo>
                  <a:pt x="12775" y="6254"/>
                </a:lnTo>
                <a:lnTo>
                  <a:pt x="12824" y="6229"/>
                </a:lnTo>
                <a:lnTo>
                  <a:pt x="12872" y="6181"/>
                </a:lnTo>
                <a:lnTo>
                  <a:pt x="12897" y="6132"/>
                </a:lnTo>
                <a:lnTo>
                  <a:pt x="12897" y="6083"/>
                </a:lnTo>
                <a:lnTo>
                  <a:pt x="13091" y="6059"/>
                </a:lnTo>
                <a:lnTo>
                  <a:pt x="13286" y="6035"/>
                </a:lnTo>
                <a:lnTo>
                  <a:pt x="13651" y="5889"/>
                </a:lnTo>
                <a:lnTo>
                  <a:pt x="14016" y="5718"/>
                </a:lnTo>
                <a:lnTo>
                  <a:pt x="14381" y="5572"/>
                </a:lnTo>
                <a:lnTo>
                  <a:pt x="15087" y="5353"/>
                </a:lnTo>
                <a:lnTo>
                  <a:pt x="15817" y="5134"/>
                </a:lnTo>
                <a:lnTo>
                  <a:pt x="16547" y="4915"/>
                </a:lnTo>
                <a:lnTo>
                  <a:pt x="16911" y="4794"/>
                </a:lnTo>
                <a:lnTo>
                  <a:pt x="17276" y="4648"/>
                </a:lnTo>
                <a:lnTo>
                  <a:pt x="17106" y="5037"/>
                </a:lnTo>
                <a:lnTo>
                  <a:pt x="16814" y="5207"/>
                </a:lnTo>
                <a:lnTo>
                  <a:pt x="16474" y="5329"/>
                </a:lnTo>
                <a:lnTo>
                  <a:pt x="15817" y="5597"/>
                </a:lnTo>
                <a:lnTo>
                  <a:pt x="15476" y="5743"/>
                </a:lnTo>
                <a:lnTo>
                  <a:pt x="15184" y="5889"/>
                </a:lnTo>
                <a:lnTo>
                  <a:pt x="14892" y="6083"/>
                </a:lnTo>
                <a:lnTo>
                  <a:pt x="14770" y="6205"/>
                </a:lnTo>
                <a:lnTo>
                  <a:pt x="14649" y="6327"/>
                </a:lnTo>
                <a:lnTo>
                  <a:pt x="14624" y="6327"/>
                </a:lnTo>
                <a:lnTo>
                  <a:pt x="14649" y="6351"/>
                </a:lnTo>
                <a:lnTo>
                  <a:pt x="15135" y="6205"/>
                </a:lnTo>
                <a:lnTo>
                  <a:pt x="15598" y="6059"/>
                </a:lnTo>
                <a:lnTo>
                  <a:pt x="16036" y="5864"/>
                </a:lnTo>
                <a:lnTo>
                  <a:pt x="16498" y="5694"/>
                </a:lnTo>
                <a:lnTo>
                  <a:pt x="16960" y="5524"/>
                </a:lnTo>
                <a:lnTo>
                  <a:pt x="16936" y="5645"/>
                </a:lnTo>
                <a:lnTo>
                  <a:pt x="16863" y="5962"/>
                </a:lnTo>
                <a:lnTo>
                  <a:pt x="16790" y="5962"/>
                </a:lnTo>
                <a:lnTo>
                  <a:pt x="16279" y="6108"/>
                </a:lnTo>
                <a:lnTo>
                  <a:pt x="15744" y="6302"/>
                </a:lnTo>
                <a:lnTo>
                  <a:pt x="15500" y="6424"/>
                </a:lnTo>
                <a:lnTo>
                  <a:pt x="15257" y="6546"/>
                </a:lnTo>
                <a:lnTo>
                  <a:pt x="15038" y="6692"/>
                </a:lnTo>
                <a:lnTo>
                  <a:pt x="14843" y="6862"/>
                </a:lnTo>
                <a:lnTo>
                  <a:pt x="14843" y="6911"/>
                </a:lnTo>
                <a:lnTo>
                  <a:pt x="14843" y="6935"/>
                </a:lnTo>
                <a:lnTo>
                  <a:pt x="14868" y="6959"/>
                </a:lnTo>
                <a:lnTo>
                  <a:pt x="14892" y="6959"/>
                </a:lnTo>
                <a:lnTo>
                  <a:pt x="15160" y="6935"/>
                </a:lnTo>
                <a:lnTo>
                  <a:pt x="15403" y="6886"/>
                </a:lnTo>
                <a:lnTo>
                  <a:pt x="15890" y="6692"/>
                </a:lnTo>
                <a:lnTo>
                  <a:pt x="16303" y="6546"/>
                </a:lnTo>
                <a:lnTo>
                  <a:pt x="16741" y="6400"/>
                </a:lnTo>
                <a:lnTo>
                  <a:pt x="16741" y="6400"/>
                </a:lnTo>
                <a:lnTo>
                  <a:pt x="16620" y="7032"/>
                </a:lnTo>
                <a:lnTo>
                  <a:pt x="16376" y="7081"/>
                </a:lnTo>
                <a:lnTo>
                  <a:pt x="16133" y="7178"/>
                </a:lnTo>
                <a:lnTo>
                  <a:pt x="15646" y="7349"/>
                </a:lnTo>
                <a:lnTo>
                  <a:pt x="15160" y="7495"/>
                </a:lnTo>
                <a:lnTo>
                  <a:pt x="14916" y="7616"/>
                </a:lnTo>
                <a:lnTo>
                  <a:pt x="14819" y="7665"/>
                </a:lnTo>
                <a:lnTo>
                  <a:pt x="14722" y="7762"/>
                </a:lnTo>
                <a:lnTo>
                  <a:pt x="14697" y="7787"/>
                </a:lnTo>
                <a:lnTo>
                  <a:pt x="14746" y="7835"/>
                </a:lnTo>
                <a:lnTo>
                  <a:pt x="14868" y="7860"/>
                </a:lnTo>
                <a:lnTo>
                  <a:pt x="14989" y="7860"/>
                </a:lnTo>
                <a:lnTo>
                  <a:pt x="15233" y="7835"/>
                </a:lnTo>
                <a:lnTo>
                  <a:pt x="15500" y="7787"/>
                </a:lnTo>
                <a:lnTo>
                  <a:pt x="15744" y="7714"/>
                </a:lnTo>
                <a:lnTo>
                  <a:pt x="16133" y="7592"/>
                </a:lnTo>
                <a:lnTo>
                  <a:pt x="16522" y="7470"/>
                </a:lnTo>
                <a:lnTo>
                  <a:pt x="16449" y="7738"/>
                </a:lnTo>
                <a:lnTo>
                  <a:pt x="16401" y="7860"/>
                </a:lnTo>
                <a:lnTo>
                  <a:pt x="15963" y="8030"/>
                </a:lnTo>
                <a:lnTo>
                  <a:pt x="15525" y="8176"/>
                </a:lnTo>
                <a:lnTo>
                  <a:pt x="15257" y="8249"/>
                </a:lnTo>
                <a:lnTo>
                  <a:pt x="15014" y="8346"/>
                </a:lnTo>
                <a:lnTo>
                  <a:pt x="14770" y="8444"/>
                </a:lnTo>
                <a:lnTo>
                  <a:pt x="14649" y="8517"/>
                </a:lnTo>
                <a:lnTo>
                  <a:pt x="14551" y="8614"/>
                </a:lnTo>
                <a:lnTo>
                  <a:pt x="14551" y="8663"/>
                </a:lnTo>
                <a:lnTo>
                  <a:pt x="14551" y="8687"/>
                </a:lnTo>
                <a:lnTo>
                  <a:pt x="14576" y="8711"/>
                </a:lnTo>
                <a:lnTo>
                  <a:pt x="14600" y="8736"/>
                </a:lnTo>
                <a:lnTo>
                  <a:pt x="14868" y="8736"/>
                </a:lnTo>
                <a:lnTo>
                  <a:pt x="15111" y="8687"/>
                </a:lnTo>
                <a:lnTo>
                  <a:pt x="15622" y="8565"/>
                </a:lnTo>
                <a:lnTo>
                  <a:pt x="15938" y="8492"/>
                </a:lnTo>
                <a:lnTo>
                  <a:pt x="16255" y="8395"/>
                </a:lnTo>
                <a:lnTo>
                  <a:pt x="16157" y="8711"/>
                </a:lnTo>
                <a:lnTo>
                  <a:pt x="15987" y="8736"/>
                </a:lnTo>
                <a:lnTo>
                  <a:pt x="15841" y="8784"/>
                </a:lnTo>
                <a:lnTo>
                  <a:pt x="15549" y="8882"/>
                </a:lnTo>
                <a:lnTo>
                  <a:pt x="15257" y="9003"/>
                </a:lnTo>
                <a:lnTo>
                  <a:pt x="14989" y="9125"/>
                </a:lnTo>
                <a:lnTo>
                  <a:pt x="14722" y="9271"/>
                </a:lnTo>
                <a:lnTo>
                  <a:pt x="14478" y="9441"/>
                </a:lnTo>
                <a:lnTo>
                  <a:pt x="14454" y="9466"/>
                </a:lnTo>
                <a:lnTo>
                  <a:pt x="14454" y="9514"/>
                </a:lnTo>
                <a:lnTo>
                  <a:pt x="14454" y="9539"/>
                </a:lnTo>
                <a:lnTo>
                  <a:pt x="14503" y="9539"/>
                </a:lnTo>
                <a:lnTo>
                  <a:pt x="14770" y="9514"/>
                </a:lnTo>
                <a:lnTo>
                  <a:pt x="15014" y="9466"/>
                </a:lnTo>
                <a:lnTo>
                  <a:pt x="15281" y="9417"/>
                </a:lnTo>
                <a:lnTo>
                  <a:pt x="15525" y="9320"/>
                </a:lnTo>
                <a:lnTo>
                  <a:pt x="16011" y="9198"/>
                </a:lnTo>
                <a:lnTo>
                  <a:pt x="15890" y="9563"/>
                </a:lnTo>
                <a:lnTo>
                  <a:pt x="15671" y="9685"/>
                </a:lnTo>
                <a:lnTo>
                  <a:pt x="15452" y="9806"/>
                </a:lnTo>
                <a:lnTo>
                  <a:pt x="12483" y="9904"/>
                </a:lnTo>
                <a:lnTo>
                  <a:pt x="9539" y="9952"/>
                </a:lnTo>
                <a:lnTo>
                  <a:pt x="7884" y="9977"/>
                </a:lnTo>
                <a:lnTo>
                  <a:pt x="6254" y="9952"/>
                </a:lnTo>
                <a:lnTo>
                  <a:pt x="4697" y="9952"/>
                </a:lnTo>
                <a:lnTo>
                  <a:pt x="3991" y="9904"/>
                </a:lnTo>
                <a:lnTo>
                  <a:pt x="3626" y="9904"/>
                </a:lnTo>
                <a:lnTo>
                  <a:pt x="3431" y="9928"/>
                </a:lnTo>
                <a:lnTo>
                  <a:pt x="3261" y="9977"/>
                </a:lnTo>
                <a:lnTo>
                  <a:pt x="2847" y="8468"/>
                </a:lnTo>
                <a:lnTo>
                  <a:pt x="2701" y="7981"/>
                </a:lnTo>
                <a:lnTo>
                  <a:pt x="2580" y="7470"/>
                </a:lnTo>
                <a:lnTo>
                  <a:pt x="2361" y="6473"/>
                </a:lnTo>
                <a:lnTo>
                  <a:pt x="2263" y="6010"/>
                </a:lnTo>
                <a:lnTo>
                  <a:pt x="2142" y="5524"/>
                </a:lnTo>
                <a:lnTo>
                  <a:pt x="1996" y="5061"/>
                </a:lnTo>
                <a:lnTo>
                  <a:pt x="1898" y="4842"/>
                </a:lnTo>
                <a:lnTo>
                  <a:pt x="1801" y="4623"/>
                </a:lnTo>
                <a:lnTo>
                  <a:pt x="1971" y="4696"/>
                </a:lnTo>
                <a:lnTo>
                  <a:pt x="2142" y="4769"/>
                </a:lnTo>
                <a:lnTo>
                  <a:pt x="2507" y="4867"/>
                </a:lnTo>
                <a:lnTo>
                  <a:pt x="3821" y="5353"/>
                </a:lnTo>
                <a:lnTo>
                  <a:pt x="4429" y="5621"/>
                </a:lnTo>
                <a:lnTo>
                  <a:pt x="5037" y="5864"/>
                </a:lnTo>
                <a:lnTo>
                  <a:pt x="5354" y="5986"/>
                </a:lnTo>
                <a:lnTo>
                  <a:pt x="5670" y="6083"/>
                </a:lnTo>
                <a:lnTo>
                  <a:pt x="6011" y="6132"/>
                </a:lnTo>
                <a:lnTo>
                  <a:pt x="6327" y="6156"/>
                </a:lnTo>
                <a:lnTo>
                  <a:pt x="6400" y="6156"/>
                </a:lnTo>
                <a:lnTo>
                  <a:pt x="6449" y="6132"/>
                </a:lnTo>
                <a:lnTo>
                  <a:pt x="6497" y="6132"/>
                </a:lnTo>
                <a:lnTo>
                  <a:pt x="6619" y="6059"/>
                </a:lnTo>
                <a:lnTo>
                  <a:pt x="6716" y="5986"/>
                </a:lnTo>
                <a:lnTo>
                  <a:pt x="6911" y="5791"/>
                </a:lnTo>
                <a:lnTo>
                  <a:pt x="7081" y="5572"/>
                </a:lnTo>
                <a:lnTo>
                  <a:pt x="7276" y="5378"/>
                </a:lnTo>
                <a:lnTo>
                  <a:pt x="7690" y="4940"/>
                </a:lnTo>
                <a:lnTo>
                  <a:pt x="8055" y="4477"/>
                </a:lnTo>
                <a:lnTo>
                  <a:pt x="8468" y="3918"/>
                </a:lnTo>
                <a:lnTo>
                  <a:pt x="8906" y="3358"/>
                </a:lnTo>
                <a:lnTo>
                  <a:pt x="9101" y="3163"/>
                </a:lnTo>
                <a:lnTo>
                  <a:pt x="9295" y="2993"/>
                </a:lnTo>
                <a:lnTo>
                  <a:pt x="9490" y="2798"/>
                </a:lnTo>
                <a:lnTo>
                  <a:pt x="9660" y="2604"/>
                </a:lnTo>
                <a:close/>
                <a:moveTo>
                  <a:pt x="15695" y="10268"/>
                </a:moveTo>
                <a:lnTo>
                  <a:pt x="15598" y="10658"/>
                </a:lnTo>
                <a:lnTo>
                  <a:pt x="15038" y="10950"/>
                </a:lnTo>
                <a:lnTo>
                  <a:pt x="14795" y="11071"/>
                </a:lnTo>
                <a:lnTo>
                  <a:pt x="14600" y="11193"/>
                </a:lnTo>
                <a:lnTo>
                  <a:pt x="14430" y="11339"/>
                </a:lnTo>
                <a:lnTo>
                  <a:pt x="14235" y="11509"/>
                </a:lnTo>
                <a:lnTo>
                  <a:pt x="14235" y="11534"/>
                </a:lnTo>
                <a:lnTo>
                  <a:pt x="14259" y="11558"/>
                </a:lnTo>
                <a:lnTo>
                  <a:pt x="14697" y="11461"/>
                </a:lnTo>
                <a:lnTo>
                  <a:pt x="14892" y="11388"/>
                </a:lnTo>
                <a:lnTo>
                  <a:pt x="15111" y="11315"/>
                </a:lnTo>
                <a:lnTo>
                  <a:pt x="15427" y="11193"/>
                </a:lnTo>
                <a:lnTo>
                  <a:pt x="15427" y="11193"/>
                </a:lnTo>
                <a:lnTo>
                  <a:pt x="15233" y="11826"/>
                </a:lnTo>
                <a:lnTo>
                  <a:pt x="14965" y="11728"/>
                </a:lnTo>
                <a:lnTo>
                  <a:pt x="14697" y="11655"/>
                </a:lnTo>
                <a:lnTo>
                  <a:pt x="14162" y="11558"/>
                </a:lnTo>
                <a:lnTo>
                  <a:pt x="13043" y="11436"/>
                </a:lnTo>
                <a:lnTo>
                  <a:pt x="12215" y="11339"/>
                </a:lnTo>
                <a:lnTo>
                  <a:pt x="11388" y="11242"/>
                </a:lnTo>
                <a:lnTo>
                  <a:pt x="10561" y="11193"/>
                </a:lnTo>
                <a:lnTo>
                  <a:pt x="9709" y="11169"/>
                </a:lnTo>
                <a:lnTo>
                  <a:pt x="8955" y="11144"/>
                </a:lnTo>
                <a:lnTo>
                  <a:pt x="8176" y="11169"/>
                </a:lnTo>
                <a:lnTo>
                  <a:pt x="7398" y="11193"/>
                </a:lnTo>
                <a:lnTo>
                  <a:pt x="6619" y="11242"/>
                </a:lnTo>
                <a:lnTo>
                  <a:pt x="5865" y="11339"/>
                </a:lnTo>
                <a:lnTo>
                  <a:pt x="5086" y="11461"/>
                </a:lnTo>
                <a:lnTo>
                  <a:pt x="4332" y="11607"/>
                </a:lnTo>
                <a:lnTo>
                  <a:pt x="3602" y="11777"/>
                </a:lnTo>
                <a:lnTo>
                  <a:pt x="3602" y="11607"/>
                </a:lnTo>
                <a:lnTo>
                  <a:pt x="3602" y="11436"/>
                </a:lnTo>
                <a:lnTo>
                  <a:pt x="3553" y="11071"/>
                </a:lnTo>
                <a:lnTo>
                  <a:pt x="3383" y="10390"/>
                </a:lnTo>
                <a:lnTo>
                  <a:pt x="3358" y="10317"/>
                </a:lnTo>
                <a:lnTo>
                  <a:pt x="3602" y="10366"/>
                </a:lnTo>
                <a:lnTo>
                  <a:pt x="4332" y="10366"/>
                </a:lnTo>
                <a:lnTo>
                  <a:pt x="5183" y="10414"/>
                </a:lnTo>
                <a:lnTo>
                  <a:pt x="9344" y="10414"/>
                </a:lnTo>
                <a:lnTo>
                  <a:pt x="11972" y="10366"/>
                </a:lnTo>
                <a:lnTo>
                  <a:pt x="14624" y="10293"/>
                </a:lnTo>
                <a:lnTo>
                  <a:pt x="14332" y="10463"/>
                </a:lnTo>
                <a:lnTo>
                  <a:pt x="14065" y="10658"/>
                </a:lnTo>
                <a:lnTo>
                  <a:pt x="14040" y="10682"/>
                </a:lnTo>
                <a:lnTo>
                  <a:pt x="14040" y="10731"/>
                </a:lnTo>
                <a:lnTo>
                  <a:pt x="14065" y="10755"/>
                </a:lnTo>
                <a:lnTo>
                  <a:pt x="14089" y="10779"/>
                </a:lnTo>
                <a:lnTo>
                  <a:pt x="14284" y="10779"/>
                </a:lnTo>
                <a:lnTo>
                  <a:pt x="14454" y="10755"/>
                </a:lnTo>
                <a:lnTo>
                  <a:pt x="14649" y="10706"/>
                </a:lnTo>
                <a:lnTo>
                  <a:pt x="14819" y="10658"/>
                </a:lnTo>
                <a:lnTo>
                  <a:pt x="15160" y="10487"/>
                </a:lnTo>
                <a:lnTo>
                  <a:pt x="15525" y="10268"/>
                </a:lnTo>
                <a:close/>
                <a:moveTo>
                  <a:pt x="9539" y="0"/>
                </a:moveTo>
                <a:lnTo>
                  <a:pt x="9417" y="49"/>
                </a:lnTo>
                <a:lnTo>
                  <a:pt x="9295" y="73"/>
                </a:lnTo>
                <a:lnTo>
                  <a:pt x="9198" y="146"/>
                </a:lnTo>
                <a:lnTo>
                  <a:pt x="9125" y="219"/>
                </a:lnTo>
                <a:lnTo>
                  <a:pt x="9076" y="317"/>
                </a:lnTo>
                <a:lnTo>
                  <a:pt x="8955" y="390"/>
                </a:lnTo>
                <a:lnTo>
                  <a:pt x="8882" y="487"/>
                </a:lnTo>
                <a:lnTo>
                  <a:pt x="8809" y="609"/>
                </a:lnTo>
                <a:lnTo>
                  <a:pt x="8736" y="755"/>
                </a:lnTo>
                <a:lnTo>
                  <a:pt x="8687" y="901"/>
                </a:lnTo>
                <a:lnTo>
                  <a:pt x="8663" y="1047"/>
                </a:lnTo>
                <a:lnTo>
                  <a:pt x="8663" y="1193"/>
                </a:lnTo>
                <a:lnTo>
                  <a:pt x="8663" y="1339"/>
                </a:lnTo>
                <a:lnTo>
                  <a:pt x="8687" y="1485"/>
                </a:lnTo>
                <a:lnTo>
                  <a:pt x="8736" y="1631"/>
                </a:lnTo>
                <a:lnTo>
                  <a:pt x="8784" y="1728"/>
                </a:lnTo>
                <a:lnTo>
                  <a:pt x="8833" y="1825"/>
                </a:lnTo>
                <a:lnTo>
                  <a:pt x="8979" y="1996"/>
                </a:lnTo>
                <a:lnTo>
                  <a:pt x="9174" y="2142"/>
                </a:lnTo>
                <a:lnTo>
                  <a:pt x="9393" y="2263"/>
                </a:lnTo>
                <a:lnTo>
                  <a:pt x="9271" y="2287"/>
                </a:lnTo>
                <a:lnTo>
                  <a:pt x="9174" y="2360"/>
                </a:lnTo>
                <a:lnTo>
                  <a:pt x="8979" y="2506"/>
                </a:lnTo>
                <a:lnTo>
                  <a:pt x="8784" y="2701"/>
                </a:lnTo>
                <a:lnTo>
                  <a:pt x="8639" y="2871"/>
                </a:lnTo>
                <a:lnTo>
                  <a:pt x="8395" y="3139"/>
                </a:lnTo>
                <a:lnTo>
                  <a:pt x="8176" y="3407"/>
                </a:lnTo>
                <a:lnTo>
                  <a:pt x="7787" y="3966"/>
                </a:lnTo>
                <a:lnTo>
                  <a:pt x="7544" y="4283"/>
                </a:lnTo>
                <a:lnTo>
                  <a:pt x="7300" y="4575"/>
                </a:lnTo>
                <a:lnTo>
                  <a:pt x="6814" y="5134"/>
                </a:lnTo>
                <a:lnTo>
                  <a:pt x="6570" y="5402"/>
                </a:lnTo>
                <a:lnTo>
                  <a:pt x="6473" y="5548"/>
                </a:lnTo>
                <a:lnTo>
                  <a:pt x="6400" y="5718"/>
                </a:lnTo>
                <a:lnTo>
                  <a:pt x="6376" y="5718"/>
                </a:lnTo>
                <a:lnTo>
                  <a:pt x="5767" y="5548"/>
                </a:lnTo>
                <a:lnTo>
                  <a:pt x="5159" y="5329"/>
                </a:lnTo>
                <a:lnTo>
                  <a:pt x="3942" y="4867"/>
                </a:lnTo>
                <a:lnTo>
                  <a:pt x="3285" y="4623"/>
                </a:lnTo>
                <a:lnTo>
                  <a:pt x="2628" y="4404"/>
                </a:lnTo>
                <a:lnTo>
                  <a:pt x="2215" y="4234"/>
                </a:lnTo>
                <a:lnTo>
                  <a:pt x="1996" y="4185"/>
                </a:lnTo>
                <a:lnTo>
                  <a:pt x="1752" y="4137"/>
                </a:lnTo>
                <a:lnTo>
                  <a:pt x="1923" y="4015"/>
                </a:lnTo>
                <a:lnTo>
                  <a:pt x="2044" y="3869"/>
                </a:lnTo>
                <a:lnTo>
                  <a:pt x="2117" y="3699"/>
                </a:lnTo>
                <a:lnTo>
                  <a:pt x="2142" y="3528"/>
                </a:lnTo>
                <a:lnTo>
                  <a:pt x="2117" y="3334"/>
                </a:lnTo>
                <a:lnTo>
                  <a:pt x="2069" y="3139"/>
                </a:lnTo>
                <a:lnTo>
                  <a:pt x="1971" y="2969"/>
                </a:lnTo>
                <a:lnTo>
                  <a:pt x="1874" y="2798"/>
                </a:lnTo>
                <a:lnTo>
                  <a:pt x="1728" y="2652"/>
                </a:lnTo>
                <a:lnTo>
                  <a:pt x="1558" y="2531"/>
                </a:lnTo>
                <a:lnTo>
                  <a:pt x="1363" y="2433"/>
                </a:lnTo>
                <a:lnTo>
                  <a:pt x="1168" y="2385"/>
                </a:lnTo>
                <a:lnTo>
                  <a:pt x="974" y="2360"/>
                </a:lnTo>
                <a:lnTo>
                  <a:pt x="755" y="2360"/>
                </a:lnTo>
                <a:lnTo>
                  <a:pt x="658" y="2385"/>
                </a:lnTo>
                <a:lnTo>
                  <a:pt x="560" y="2433"/>
                </a:lnTo>
                <a:lnTo>
                  <a:pt x="463" y="2506"/>
                </a:lnTo>
                <a:lnTo>
                  <a:pt x="414" y="2579"/>
                </a:lnTo>
                <a:lnTo>
                  <a:pt x="317" y="2604"/>
                </a:lnTo>
                <a:lnTo>
                  <a:pt x="195" y="2677"/>
                </a:lnTo>
                <a:lnTo>
                  <a:pt x="122" y="2750"/>
                </a:lnTo>
                <a:lnTo>
                  <a:pt x="49" y="2871"/>
                </a:lnTo>
                <a:lnTo>
                  <a:pt x="25" y="2944"/>
                </a:lnTo>
                <a:lnTo>
                  <a:pt x="1" y="3042"/>
                </a:lnTo>
                <a:lnTo>
                  <a:pt x="1" y="3261"/>
                </a:lnTo>
                <a:lnTo>
                  <a:pt x="25" y="3455"/>
                </a:lnTo>
                <a:lnTo>
                  <a:pt x="98" y="3626"/>
                </a:lnTo>
                <a:lnTo>
                  <a:pt x="195" y="3820"/>
                </a:lnTo>
                <a:lnTo>
                  <a:pt x="341" y="3991"/>
                </a:lnTo>
                <a:lnTo>
                  <a:pt x="487" y="4112"/>
                </a:lnTo>
                <a:lnTo>
                  <a:pt x="658" y="4210"/>
                </a:lnTo>
                <a:lnTo>
                  <a:pt x="828" y="4283"/>
                </a:lnTo>
                <a:lnTo>
                  <a:pt x="1022" y="4307"/>
                </a:lnTo>
                <a:lnTo>
                  <a:pt x="1217" y="4307"/>
                </a:lnTo>
                <a:lnTo>
                  <a:pt x="1436" y="4258"/>
                </a:lnTo>
                <a:lnTo>
                  <a:pt x="1436" y="4331"/>
                </a:lnTo>
                <a:lnTo>
                  <a:pt x="1387" y="4356"/>
                </a:lnTo>
                <a:lnTo>
                  <a:pt x="1363" y="4404"/>
                </a:lnTo>
                <a:lnTo>
                  <a:pt x="1339" y="4453"/>
                </a:lnTo>
                <a:lnTo>
                  <a:pt x="1339" y="4526"/>
                </a:lnTo>
                <a:lnTo>
                  <a:pt x="1436" y="5013"/>
                </a:lnTo>
                <a:lnTo>
                  <a:pt x="1582" y="5475"/>
                </a:lnTo>
                <a:lnTo>
                  <a:pt x="1728" y="5962"/>
                </a:lnTo>
                <a:lnTo>
                  <a:pt x="1850" y="6448"/>
                </a:lnTo>
                <a:lnTo>
                  <a:pt x="2069" y="7446"/>
                </a:lnTo>
                <a:lnTo>
                  <a:pt x="2190" y="7957"/>
                </a:lnTo>
                <a:lnTo>
                  <a:pt x="2312" y="8468"/>
                </a:lnTo>
                <a:lnTo>
                  <a:pt x="2799" y="10244"/>
                </a:lnTo>
                <a:lnTo>
                  <a:pt x="2896" y="10633"/>
                </a:lnTo>
                <a:lnTo>
                  <a:pt x="2969" y="11071"/>
                </a:lnTo>
                <a:lnTo>
                  <a:pt x="3042" y="11485"/>
                </a:lnTo>
                <a:lnTo>
                  <a:pt x="3139" y="11899"/>
                </a:lnTo>
                <a:lnTo>
                  <a:pt x="3164" y="11947"/>
                </a:lnTo>
                <a:lnTo>
                  <a:pt x="3188" y="11972"/>
                </a:lnTo>
                <a:lnTo>
                  <a:pt x="3285" y="12045"/>
                </a:lnTo>
                <a:lnTo>
                  <a:pt x="3334" y="12069"/>
                </a:lnTo>
                <a:lnTo>
                  <a:pt x="3383" y="12093"/>
                </a:lnTo>
                <a:lnTo>
                  <a:pt x="3650" y="12118"/>
                </a:lnTo>
                <a:lnTo>
                  <a:pt x="3894" y="12118"/>
                </a:lnTo>
                <a:lnTo>
                  <a:pt x="4161" y="12069"/>
                </a:lnTo>
                <a:lnTo>
                  <a:pt x="4429" y="12020"/>
                </a:lnTo>
                <a:lnTo>
                  <a:pt x="4818" y="11923"/>
                </a:lnTo>
                <a:lnTo>
                  <a:pt x="5208" y="11874"/>
                </a:lnTo>
                <a:lnTo>
                  <a:pt x="5986" y="11777"/>
                </a:lnTo>
                <a:lnTo>
                  <a:pt x="6765" y="11704"/>
                </a:lnTo>
                <a:lnTo>
                  <a:pt x="7568" y="11655"/>
                </a:lnTo>
                <a:lnTo>
                  <a:pt x="8347" y="11631"/>
                </a:lnTo>
                <a:lnTo>
                  <a:pt x="9149" y="11607"/>
                </a:lnTo>
                <a:lnTo>
                  <a:pt x="9952" y="11631"/>
                </a:lnTo>
                <a:lnTo>
                  <a:pt x="10731" y="11655"/>
                </a:lnTo>
                <a:lnTo>
                  <a:pt x="11534" y="11728"/>
                </a:lnTo>
                <a:lnTo>
                  <a:pt x="12313" y="11801"/>
                </a:lnTo>
                <a:lnTo>
                  <a:pt x="13116" y="11899"/>
                </a:lnTo>
                <a:lnTo>
                  <a:pt x="13919" y="12020"/>
                </a:lnTo>
                <a:lnTo>
                  <a:pt x="14600" y="12118"/>
                </a:lnTo>
                <a:lnTo>
                  <a:pt x="14941" y="12215"/>
                </a:lnTo>
                <a:lnTo>
                  <a:pt x="15257" y="12312"/>
                </a:lnTo>
                <a:lnTo>
                  <a:pt x="15354" y="12337"/>
                </a:lnTo>
                <a:lnTo>
                  <a:pt x="15452" y="12312"/>
                </a:lnTo>
                <a:lnTo>
                  <a:pt x="15525" y="12264"/>
                </a:lnTo>
                <a:lnTo>
                  <a:pt x="15598" y="12191"/>
                </a:lnTo>
                <a:lnTo>
                  <a:pt x="15622" y="12142"/>
                </a:lnTo>
                <a:lnTo>
                  <a:pt x="15671" y="12093"/>
                </a:lnTo>
                <a:lnTo>
                  <a:pt x="16011" y="10950"/>
                </a:lnTo>
                <a:lnTo>
                  <a:pt x="16352" y="9806"/>
                </a:lnTo>
                <a:lnTo>
                  <a:pt x="16401" y="9758"/>
                </a:lnTo>
                <a:lnTo>
                  <a:pt x="16425" y="9685"/>
                </a:lnTo>
                <a:lnTo>
                  <a:pt x="16449" y="9612"/>
                </a:lnTo>
                <a:lnTo>
                  <a:pt x="16425" y="9539"/>
                </a:lnTo>
                <a:lnTo>
                  <a:pt x="16863" y="8006"/>
                </a:lnTo>
                <a:lnTo>
                  <a:pt x="17009" y="7519"/>
                </a:lnTo>
                <a:lnTo>
                  <a:pt x="17106" y="7032"/>
                </a:lnTo>
                <a:lnTo>
                  <a:pt x="17325" y="6059"/>
                </a:lnTo>
                <a:lnTo>
                  <a:pt x="17422" y="5645"/>
                </a:lnTo>
                <a:lnTo>
                  <a:pt x="17544" y="5256"/>
                </a:lnTo>
                <a:lnTo>
                  <a:pt x="17836" y="4477"/>
                </a:lnTo>
                <a:lnTo>
                  <a:pt x="17982" y="4526"/>
                </a:lnTo>
                <a:lnTo>
                  <a:pt x="18274" y="4526"/>
                </a:lnTo>
                <a:lnTo>
                  <a:pt x="18420" y="4502"/>
                </a:lnTo>
                <a:lnTo>
                  <a:pt x="18566" y="4453"/>
                </a:lnTo>
                <a:lnTo>
                  <a:pt x="18688" y="4380"/>
                </a:lnTo>
                <a:lnTo>
                  <a:pt x="18809" y="4307"/>
                </a:lnTo>
                <a:lnTo>
                  <a:pt x="18907" y="4185"/>
                </a:lnTo>
                <a:lnTo>
                  <a:pt x="19004" y="4015"/>
                </a:lnTo>
                <a:lnTo>
                  <a:pt x="19077" y="3845"/>
                </a:lnTo>
                <a:lnTo>
                  <a:pt x="19101" y="3650"/>
                </a:lnTo>
                <a:lnTo>
                  <a:pt x="19126" y="3455"/>
                </a:lnTo>
                <a:lnTo>
                  <a:pt x="19101" y="3261"/>
                </a:lnTo>
                <a:lnTo>
                  <a:pt x="19077" y="3066"/>
                </a:lnTo>
                <a:lnTo>
                  <a:pt x="19004" y="2871"/>
                </a:lnTo>
                <a:lnTo>
                  <a:pt x="18931" y="2701"/>
                </a:lnTo>
                <a:lnTo>
                  <a:pt x="18809" y="2531"/>
                </a:lnTo>
                <a:lnTo>
                  <a:pt x="18639" y="2385"/>
                </a:lnTo>
                <a:lnTo>
                  <a:pt x="18444" y="2287"/>
                </a:lnTo>
                <a:lnTo>
                  <a:pt x="18250" y="2239"/>
                </a:lnTo>
                <a:lnTo>
                  <a:pt x="18055" y="2214"/>
                </a:lnTo>
                <a:lnTo>
                  <a:pt x="17836" y="2263"/>
                </a:lnTo>
                <a:lnTo>
                  <a:pt x="17739" y="2287"/>
                </a:lnTo>
                <a:lnTo>
                  <a:pt x="17641" y="2360"/>
                </a:lnTo>
                <a:lnTo>
                  <a:pt x="17568" y="2409"/>
                </a:lnTo>
                <a:lnTo>
                  <a:pt x="17495" y="2506"/>
                </a:lnTo>
                <a:lnTo>
                  <a:pt x="17447" y="2579"/>
                </a:lnTo>
                <a:lnTo>
                  <a:pt x="17447" y="2652"/>
                </a:lnTo>
                <a:lnTo>
                  <a:pt x="17301" y="2774"/>
                </a:lnTo>
                <a:lnTo>
                  <a:pt x="17179" y="2944"/>
                </a:lnTo>
                <a:lnTo>
                  <a:pt x="17106" y="3115"/>
                </a:lnTo>
                <a:lnTo>
                  <a:pt x="17057" y="3309"/>
                </a:lnTo>
                <a:lnTo>
                  <a:pt x="17033" y="3528"/>
                </a:lnTo>
                <a:lnTo>
                  <a:pt x="17057" y="3723"/>
                </a:lnTo>
                <a:lnTo>
                  <a:pt x="17106" y="3918"/>
                </a:lnTo>
                <a:lnTo>
                  <a:pt x="17203" y="4088"/>
                </a:lnTo>
                <a:lnTo>
                  <a:pt x="17252" y="4137"/>
                </a:lnTo>
                <a:lnTo>
                  <a:pt x="16522" y="4404"/>
                </a:lnTo>
                <a:lnTo>
                  <a:pt x="15768" y="4672"/>
                </a:lnTo>
                <a:lnTo>
                  <a:pt x="14235" y="5134"/>
                </a:lnTo>
                <a:lnTo>
                  <a:pt x="13870" y="5256"/>
                </a:lnTo>
                <a:lnTo>
                  <a:pt x="13481" y="5426"/>
                </a:lnTo>
                <a:lnTo>
                  <a:pt x="13116" y="5572"/>
                </a:lnTo>
                <a:lnTo>
                  <a:pt x="12726" y="5718"/>
                </a:lnTo>
                <a:lnTo>
                  <a:pt x="12532" y="5426"/>
                </a:lnTo>
                <a:lnTo>
                  <a:pt x="12337" y="5159"/>
                </a:lnTo>
                <a:lnTo>
                  <a:pt x="11923" y="4648"/>
                </a:lnTo>
                <a:lnTo>
                  <a:pt x="11485" y="4112"/>
                </a:lnTo>
                <a:lnTo>
                  <a:pt x="11072" y="3601"/>
                </a:lnTo>
                <a:lnTo>
                  <a:pt x="10853" y="3261"/>
                </a:lnTo>
                <a:lnTo>
                  <a:pt x="10585" y="2896"/>
                </a:lnTo>
                <a:lnTo>
                  <a:pt x="10415" y="2725"/>
                </a:lnTo>
                <a:lnTo>
                  <a:pt x="10269" y="2555"/>
                </a:lnTo>
                <a:lnTo>
                  <a:pt x="10098" y="2409"/>
                </a:lnTo>
                <a:lnTo>
                  <a:pt x="9904" y="2312"/>
                </a:lnTo>
                <a:lnTo>
                  <a:pt x="10025" y="2287"/>
                </a:lnTo>
                <a:lnTo>
                  <a:pt x="10147" y="2239"/>
                </a:lnTo>
                <a:lnTo>
                  <a:pt x="10269" y="2166"/>
                </a:lnTo>
                <a:lnTo>
                  <a:pt x="10366" y="2069"/>
                </a:lnTo>
                <a:lnTo>
                  <a:pt x="10488" y="1898"/>
                </a:lnTo>
                <a:lnTo>
                  <a:pt x="10561" y="1704"/>
                </a:lnTo>
                <a:lnTo>
                  <a:pt x="10609" y="1509"/>
                </a:lnTo>
                <a:lnTo>
                  <a:pt x="10634" y="1290"/>
                </a:lnTo>
                <a:lnTo>
                  <a:pt x="10609" y="1095"/>
                </a:lnTo>
                <a:lnTo>
                  <a:pt x="10585" y="876"/>
                </a:lnTo>
                <a:lnTo>
                  <a:pt x="10512" y="682"/>
                </a:lnTo>
                <a:lnTo>
                  <a:pt x="10439" y="511"/>
                </a:lnTo>
                <a:lnTo>
                  <a:pt x="10342" y="341"/>
                </a:lnTo>
                <a:lnTo>
                  <a:pt x="10196" y="195"/>
                </a:lnTo>
                <a:lnTo>
                  <a:pt x="10050" y="98"/>
                </a:lnTo>
                <a:lnTo>
                  <a:pt x="9855" y="25"/>
                </a:lnTo>
                <a:lnTo>
                  <a:pt x="975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7"/>
          <p:cNvSpPr/>
          <p:nvPr/>
        </p:nvSpPr>
        <p:spPr>
          <a:xfrm>
            <a:off x="4403761" y="1666750"/>
            <a:ext cx="331967" cy="335623"/>
          </a:xfrm>
          <a:custGeom>
            <a:avLst/>
            <a:gdLst/>
            <a:ahLst/>
            <a:cxnLst/>
            <a:rect l="l" t="t" r="r" b="b"/>
            <a:pathLst>
              <a:path w="17618" h="17812" extrusionOk="0">
                <a:moveTo>
                  <a:pt x="8785" y="3553"/>
                </a:moveTo>
                <a:lnTo>
                  <a:pt x="8931" y="3845"/>
                </a:lnTo>
                <a:lnTo>
                  <a:pt x="9052" y="4137"/>
                </a:lnTo>
                <a:lnTo>
                  <a:pt x="9223" y="4453"/>
                </a:lnTo>
                <a:lnTo>
                  <a:pt x="9198" y="4502"/>
                </a:lnTo>
                <a:lnTo>
                  <a:pt x="9198" y="4551"/>
                </a:lnTo>
                <a:lnTo>
                  <a:pt x="9223" y="4599"/>
                </a:lnTo>
                <a:lnTo>
                  <a:pt x="9247" y="4624"/>
                </a:lnTo>
                <a:lnTo>
                  <a:pt x="9393" y="4721"/>
                </a:lnTo>
                <a:lnTo>
                  <a:pt x="9539" y="4794"/>
                </a:lnTo>
                <a:lnTo>
                  <a:pt x="9685" y="4842"/>
                </a:lnTo>
                <a:lnTo>
                  <a:pt x="9855" y="4891"/>
                </a:lnTo>
                <a:lnTo>
                  <a:pt x="10220" y="4940"/>
                </a:lnTo>
                <a:lnTo>
                  <a:pt x="10561" y="4988"/>
                </a:lnTo>
                <a:lnTo>
                  <a:pt x="10366" y="5110"/>
                </a:lnTo>
                <a:lnTo>
                  <a:pt x="10172" y="5256"/>
                </a:lnTo>
                <a:lnTo>
                  <a:pt x="10001" y="5378"/>
                </a:lnTo>
                <a:lnTo>
                  <a:pt x="9831" y="5524"/>
                </a:lnTo>
                <a:lnTo>
                  <a:pt x="9734" y="5548"/>
                </a:lnTo>
                <a:lnTo>
                  <a:pt x="9661" y="5572"/>
                </a:lnTo>
                <a:lnTo>
                  <a:pt x="9612" y="5645"/>
                </a:lnTo>
                <a:lnTo>
                  <a:pt x="9588" y="5743"/>
                </a:lnTo>
                <a:lnTo>
                  <a:pt x="9588" y="5962"/>
                </a:lnTo>
                <a:lnTo>
                  <a:pt x="9636" y="6156"/>
                </a:lnTo>
                <a:lnTo>
                  <a:pt x="9758" y="6570"/>
                </a:lnTo>
                <a:lnTo>
                  <a:pt x="9831" y="6911"/>
                </a:lnTo>
                <a:lnTo>
                  <a:pt x="9831" y="6911"/>
                </a:lnTo>
                <a:lnTo>
                  <a:pt x="9466" y="6740"/>
                </a:lnTo>
                <a:lnTo>
                  <a:pt x="9125" y="6546"/>
                </a:lnTo>
                <a:lnTo>
                  <a:pt x="8979" y="6473"/>
                </a:lnTo>
                <a:lnTo>
                  <a:pt x="8785" y="6400"/>
                </a:lnTo>
                <a:lnTo>
                  <a:pt x="8687" y="6400"/>
                </a:lnTo>
                <a:lnTo>
                  <a:pt x="8614" y="6473"/>
                </a:lnTo>
                <a:lnTo>
                  <a:pt x="8444" y="6497"/>
                </a:lnTo>
                <a:lnTo>
                  <a:pt x="8274" y="6570"/>
                </a:lnTo>
                <a:lnTo>
                  <a:pt x="7957" y="6765"/>
                </a:lnTo>
                <a:lnTo>
                  <a:pt x="7592" y="6984"/>
                </a:lnTo>
                <a:lnTo>
                  <a:pt x="7714" y="6351"/>
                </a:lnTo>
                <a:lnTo>
                  <a:pt x="7787" y="6083"/>
                </a:lnTo>
                <a:lnTo>
                  <a:pt x="7836" y="6083"/>
                </a:lnTo>
                <a:lnTo>
                  <a:pt x="7909" y="6059"/>
                </a:lnTo>
                <a:lnTo>
                  <a:pt x="7957" y="6035"/>
                </a:lnTo>
                <a:lnTo>
                  <a:pt x="8006" y="5986"/>
                </a:lnTo>
                <a:lnTo>
                  <a:pt x="8030" y="5937"/>
                </a:lnTo>
                <a:lnTo>
                  <a:pt x="8030" y="5889"/>
                </a:lnTo>
                <a:lnTo>
                  <a:pt x="8030" y="5816"/>
                </a:lnTo>
                <a:lnTo>
                  <a:pt x="8006" y="5767"/>
                </a:lnTo>
                <a:lnTo>
                  <a:pt x="7860" y="5572"/>
                </a:lnTo>
                <a:lnTo>
                  <a:pt x="7690" y="5426"/>
                </a:lnTo>
                <a:lnTo>
                  <a:pt x="7300" y="5159"/>
                </a:lnTo>
                <a:lnTo>
                  <a:pt x="6960" y="4915"/>
                </a:lnTo>
                <a:lnTo>
                  <a:pt x="7057" y="4915"/>
                </a:lnTo>
                <a:lnTo>
                  <a:pt x="7325" y="4867"/>
                </a:lnTo>
                <a:lnTo>
                  <a:pt x="7592" y="4818"/>
                </a:lnTo>
                <a:lnTo>
                  <a:pt x="7884" y="4745"/>
                </a:lnTo>
                <a:lnTo>
                  <a:pt x="8006" y="4721"/>
                </a:lnTo>
                <a:lnTo>
                  <a:pt x="8128" y="4648"/>
                </a:lnTo>
                <a:lnTo>
                  <a:pt x="8201" y="4599"/>
                </a:lnTo>
                <a:lnTo>
                  <a:pt x="8225" y="4526"/>
                </a:lnTo>
                <a:lnTo>
                  <a:pt x="8298" y="4453"/>
                </a:lnTo>
                <a:lnTo>
                  <a:pt x="8371" y="4380"/>
                </a:lnTo>
                <a:lnTo>
                  <a:pt x="8493" y="4186"/>
                </a:lnTo>
                <a:lnTo>
                  <a:pt x="8663" y="3821"/>
                </a:lnTo>
                <a:lnTo>
                  <a:pt x="8785" y="3553"/>
                </a:lnTo>
                <a:close/>
                <a:moveTo>
                  <a:pt x="8712" y="3042"/>
                </a:moveTo>
                <a:lnTo>
                  <a:pt x="8614" y="3091"/>
                </a:lnTo>
                <a:lnTo>
                  <a:pt x="8541" y="3139"/>
                </a:lnTo>
                <a:lnTo>
                  <a:pt x="8468" y="3237"/>
                </a:lnTo>
                <a:lnTo>
                  <a:pt x="8347" y="3431"/>
                </a:lnTo>
                <a:lnTo>
                  <a:pt x="8274" y="3602"/>
                </a:lnTo>
                <a:lnTo>
                  <a:pt x="8152" y="3821"/>
                </a:lnTo>
                <a:lnTo>
                  <a:pt x="8006" y="4040"/>
                </a:lnTo>
                <a:lnTo>
                  <a:pt x="7909" y="4161"/>
                </a:lnTo>
                <a:lnTo>
                  <a:pt x="7860" y="4234"/>
                </a:lnTo>
                <a:lnTo>
                  <a:pt x="7811" y="4307"/>
                </a:lnTo>
                <a:lnTo>
                  <a:pt x="7617" y="4356"/>
                </a:lnTo>
                <a:lnTo>
                  <a:pt x="7398" y="4405"/>
                </a:lnTo>
                <a:lnTo>
                  <a:pt x="7008" y="4526"/>
                </a:lnTo>
                <a:lnTo>
                  <a:pt x="6643" y="4575"/>
                </a:lnTo>
                <a:lnTo>
                  <a:pt x="6546" y="4599"/>
                </a:lnTo>
                <a:lnTo>
                  <a:pt x="6449" y="4648"/>
                </a:lnTo>
                <a:lnTo>
                  <a:pt x="6400" y="4697"/>
                </a:lnTo>
                <a:lnTo>
                  <a:pt x="6376" y="4745"/>
                </a:lnTo>
                <a:lnTo>
                  <a:pt x="6400" y="4818"/>
                </a:lnTo>
                <a:lnTo>
                  <a:pt x="6449" y="4867"/>
                </a:lnTo>
                <a:lnTo>
                  <a:pt x="6449" y="4940"/>
                </a:lnTo>
                <a:lnTo>
                  <a:pt x="6497" y="5013"/>
                </a:lnTo>
                <a:lnTo>
                  <a:pt x="6619" y="5159"/>
                </a:lnTo>
                <a:lnTo>
                  <a:pt x="6741" y="5280"/>
                </a:lnTo>
                <a:lnTo>
                  <a:pt x="6887" y="5378"/>
                </a:lnTo>
                <a:lnTo>
                  <a:pt x="7495" y="5889"/>
                </a:lnTo>
                <a:lnTo>
                  <a:pt x="7446" y="5962"/>
                </a:lnTo>
                <a:lnTo>
                  <a:pt x="7398" y="6059"/>
                </a:lnTo>
                <a:lnTo>
                  <a:pt x="7325" y="6229"/>
                </a:lnTo>
                <a:lnTo>
                  <a:pt x="7179" y="6765"/>
                </a:lnTo>
                <a:lnTo>
                  <a:pt x="7057" y="7300"/>
                </a:lnTo>
                <a:lnTo>
                  <a:pt x="7057" y="7397"/>
                </a:lnTo>
                <a:lnTo>
                  <a:pt x="7106" y="7470"/>
                </a:lnTo>
                <a:lnTo>
                  <a:pt x="7154" y="7519"/>
                </a:lnTo>
                <a:lnTo>
                  <a:pt x="7203" y="7543"/>
                </a:lnTo>
                <a:lnTo>
                  <a:pt x="7276" y="7568"/>
                </a:lnTo>
                <a:lnTo>
                  <a:pt x="7349" y="7543"/>
                </a:lnTo>
                <a:lnTo>
                  <a:pt x="7422" y="7519"/>
                </a:lnTo>
                <a:lnTo>
                  <a:pt x="7471" y="7446"/>
                </a:lnTo>
                <a:lnTo>
                  <a:pt x="7617" y="7397"/>
                </a:lnTo>
                <a:lnTo>
                  <a:pt x="7763" y="7324"/>
                </a:lnTo>
                <a:lnTo>
                  <a:pt x="8030" y="7178"/>
                </a:lnTo>
                <a:lnTo>
                  <a:pt x="8371" y="7032"/>
                </a:lnTo>
                <a:lnTo>
                  <a:pt x="8541" y="6935"/>
                </a:lnTo>
                <a:lnTo>
                  <a:pt x="8712" y="6838"/>
                </a:lnTo>
                <a:lnTo>
                  <a:pt x="8736" y="6838"/>
                </a:lnTo>
                <a:lnTo>
                  <a:pt x="8833" y="6935"/>
                </a:lnTo>
                <a:lnTo>
                  <a:pt x="8955" y="7008"/>
                </a:lnTo>
                <a:lnTo>
                  <a:pt x="9174" y="7130"/>
                </a:lnTo>
                <a:lnTo>
                  <a:pt x="9369" y="7251"/>
                </a:lnTo>
                <a:lnTo>
                  <a:pt x="9612" y="7373"/>
                </a:lnTo>
                <a:lnTo>
                  <a:pt x="9855" y="7446"/>
                </a:lnTo>
                <a:lnTo>
                  <a:pt x="10074" y="7519"/>
                </a:lnTo>
                <a:lnTo>
                  <a:pt x="10147" y="7495"/>
                </a:lnTo>
                <a:lnTo>
                  <a:pt x="10220" y="7470"/>
                </a:lnTo>
                <a:lnTo>
                  <a:pt x="10269" y="7446"/>
                </a:lnTo>
                <a:lnTo>
                  <a:pt x="10293" y="7373"/>
                </a:lnTo>
                <a:lnTo>
                  <a:pt x="10293" y="7324"/>
                </a:lnTo>
                <a:lnTo>
                  <a:pt x="10293" y="7251"/>
                </a:lnTo>
                <a:lnTo>
                  <a:pt x="10293" y="7178"/>
                </a:lnTo>
                <a:lnTo>
                  <a:pt x="10245" y="7130"/>
                </a:lnTo>
                <a:lnTo>
                  <a:pt x="10269" y="7032"/>
                </a:lnTo>
                <a:lnTo>
                  <a:pt x="10269" y="6935"/>
                </a:lnTo>
                <a:lnTo>
                  <a:pt x="10245" y="6716"/>
                </a:lnTo>
                <a:lnTo>
                  <a:pt x="10196" y="6497"/>
                </a:lnTo>
                <a:lnTo>
                  <a:pt x="10123" y="6278"/>
                </a:lnTo>
                <a:lnTo>
                  <a:pt x="10074" y="6059"/>
                </a:lnTo>
                <a:lnTo>
                  <a:pt x="10050" y="5840"/>
                </a:lnTo>
                <a:lnTo>
                  <a:pt x="10293" y="5694"/>
                </a:lnTo>
                <a:lnTo>
                  <a:pt x="10537" y="5524"/>
                </a:lnTo>
                <a:lnTo>
                  <a:pt x="10683" y="5426"/>
                </a:lnTo>
                <a:lnTo>
                  <a:pt x="10829" y="5305"/>
                </a:lnTo>
                <a:lnTo>
                  <a:pt x="10975" y="5183"/>
                </a:lnTo>
                <a:lnTo>
                  <a:pt x="11096" y="5037"/>
                </a:lnTo>
                <a:lnTo>
                  <a:pt x="11121" y="4940"/>
                </a:lnTo>
                <a:lnTo>
                  <a:pt x="11096" y="4842"/>
                </a:lnTo>
                <a:lnTo>
                  <a:pt x="11121" y="4745"/>
                </a:lnTo>
                <a:lnTo>
                  <a:pt x="11072" y="4648"/>
                </a:lnTo>
                <a:lnTo>
                  <a:pt x="10999" y="4551"/>
                </a:lnTo>
                <a:lnTo>
                  <a:pt x="10950" y="4526"/>
                </a:lnTo>
                <a:lnTo>
                  <a:pt x="10877" y="4526"/>
                </a:lnTo>
                <a:lnTo>
                  <a:pt x="10610" y="4502"/>
                </a:lnTo>
                <a:lnTo>
                  <a:pt x="10318" y="4453"/>
                </a:lnTo>
                <a:lnTo>
                  <a:pt x="10026" y="4429"/>
                </a:lnTo>
                <a:lnTo>
                  <a:pt x="9734" y="4380"/>
                </a:lnTo>
                <a:lnTo>
                  <a:pt x="9709" y="4283"/>
                </a:lnTo>
                <a:lnTo>
                  <a:pt x="9490" y="3942"/>
                </a:lnTo>
                <a:lnTo>
                  <a:pt x="9296" y="3602"/>
                </a:lnTo>
                <a:lnTo>
                  <a:pt x="9150" y="3334"/>
                </a:lnTo>
                <a:lnTo>
                  <a:pt x="9052" y="3212"/>
                </a:lnTo>
                <a:lnTo>
                  <a:pt x="8979" y="3164"/>
                </a:lnTo>
                <a:lnTo>
                  <a:pt x="8906" y="3139"/>
                </a:lnTo>
                <a:lnTo>
                  <a:pt x="8882" y="3139"/>
                </a:lnTo>
                <a:lnTo>
                  <a:pt x="8858" y="3091"/>
                </a:lnTo>
                <a:lnTo>
                  <a:pt x="8785" y="3066"/>
                </a:lnTo>
                <a:lnTo>
                  <a:pt x="8712" y="3042"/>
                </a:lnTo>
                <a:close/>
                <a:moveTo>
                  <a:pt x="14430" y="2507"/>
                </a:moveTo>
                <a:lnTo>
                  <a:pt x="14576" y="2531"/>
                </a:lnTo>
                <a:lnTo>
                  <a:pt x="14868" y="2531"/>
                </a:lnTo>
                <a:lnTo>
                  <a:pt x="15403" y="2580"/>
                </a:lnTo>
                <a:lnTo>
                  <a:pt x="15695" y="2604"/>
                </a:lnTo>
                <a:lnTo>
                  <a:pt x="15987" y="2604"/>
                </a:lnTo>
                <a:lnTo>
                  <a:pt x="15890" y="2945"/>
                </a:lnTo>
                <a:lnTo>
                  <a:pt x="15865" y="3310"/>
                </a:lnTo>
                <a:lnTo>
                  <a:pt x="15817" y="3675"/>
                </a:lnTo>
                <a:lnTo>
                  <a:pt x="15768" y="4015"/>
                </a:lnTo>
                <a:lnTo>
                  <a:pt x="15671" y="4599"/>
                </a:lnTo>
                <a:lnTo>
                  <a:pt x="15500" y="5159"/>
                </a:lnTo>
                <a:lnTo>
                  <a:pt x="15306" y="5718"/>
                </a:lnTo>
                <a:lnTo>
                  <a:pt x="15184" y="5986"/>
                </a:lnTo>
                <a:lnTo>
                  <a:pt x="15062" y="6254"/>
                </a:lnTo>
                <a:lnTo>
                  <a:pt x="14843" y="6594"/>
                </a:lnTo>
                <a:lnTo>
                  <a:pt x="14576" y="6935"/>
                </a:lnTo>
                <a:lnTo>
                  <a:pt x="14308" y="7227"/>
                </a:lnTo>
                <a:lnTo>
                  <a:pt x="14040" y="7543"/>
                </a:lnTo>
                <a:lnTo>
                  <a:pt x="13700" y="7860"/>
                </a:lnTo>
                <a:lnTo>
                  <a:pt x="13335" y="8127"/>
                </a:lnTo>
                <a:lnTo>
                  <a:pt x="13286" y="8152"/>
                </a:lnTo>
                <a:lnTo>
                  <a:pt x="13408" y="7641"/>
                </a:lnTo>
                <a:lnTo>
                  <a:pt x="13529" y="7251"/>
                </a:lnTo>
                <a:lnTo>
                  <a:pt x="13602" y="6862"/>
                </a:lnTo>
                <a:lnTo>
                  <a:pt x="13724" y="6059"/>
                </a:lnTo>
                <a:lnTo>
                  <a:pt x="13748" y="5937"/>
                </a:lnTo>
                <a:lnTo>
                  <a:pt x="13992" y="4624"/>
                </a:lnTo>
                <a:lnTo>
                  <a:pt x="14089" y="4088"/>
                </a:lnTo>
                <a:lnTo>
                  <a:pt x="14186" y="3553"/>
                </a:lnTo>
                <a:lnTo>
                  <a:pt x="14259" y="3018"/>
                </a:lnTo>
                <a:lnTo>
                  <a:pt x="14284" y="2507"/>
                </a:lnTo>
                <a:close/>
                <a:moveTo>
                  <a:pt x="2118" y="2482"/>
                </a:moveTo>
                <a:lnTo>
                  <a:pt x="2677" y="2507"/>
                </a:lnTo>
                <a:lnTo>
                  <a:pt x="3261" y="2555"/>
                </a:lnTo>
                <a:lnTo>
                  <a:pt x="3213" y="2750"/>
                </a:lnTo>
                <a:lnTo>
                  <a:pt x="3213" y="2945"/>
                </a:lnTo>
                <a:lnTo>
                  <a:pt x="3237" y="3310"/>
                </a:lnTo>
                <a:lnTo>
                  <a:pt x="3286" y="3699"/>
                </a:lnTo>
                <a:lnTo>
                  <a:pt x="3334" y="4064"/>
                </a:lnTo>
                <a:lnTo>
                  <a:pt x="3456" y="4842"/>
                </a:lnTo>
                <a:lnTo>
                  <a:pt x="3529" y="5305"/>
                </a:lnTo>
                <a:lnTo>
                  <a:pt x="3602" y="5791"/>
                </a:lnTo>
                <a:lnTo>
                  <a:pt x="3699" y="6254"/>
                </a:lnTo>
                <a:lnTo>
                  <a:pt x="3845" y="6716"/>
                </a:lnTo>
                <a:lnTo>
                  <a:pt x="3991" y="7154"/>
                </a:lnTo>
                <a:lnTo>
                  <a:pt x="4162" y="7592"/>
                </a:lnTo>
                <a:lnTo>
                  <a:pt x="4381" y="8030"/>
                </a:lnTo>
                <a:lnTo>
                  <a:pt x="4600" y="8444"/>
                </a:lnTo>
                <a:lnTo>
                  <a:pt x="4381" y="8346"/>
                </a:lnTo>
                <a:lnTo>
                  <a:pt x="4162" y="8225"/>
                </a:lnTo>
                <a:lnTo>
                  <a:pt x="3967" y="8103"/>
                </a:lnTo>
                <a:lnTo>
                  <a:pt x="3772" y="7933"/>
                </a:lnTo>
                <a:lnTo>
                  <a:pt x="3602" y="7762"/>
                </a:lnTo>
                <a:lnTo>
                  <a:pt x="3407" y="7568"/>
                </a:lnTo>
                <a:lnTo>
                  <a:pt x="3091" y="7130"/>
                </a:lnTo>
                <a:lnTo>
                  <a:pt x="2823" y="6692"/>
                </a:lnTo>
                <a:lnTo>
                  <a:pt x="2580" y="6229"/>
                </a:lnTo>
                <a:lnTo>
                  <a:pt x="2385" y="5767"/>
                </a:lnTo>
                <a:lnTo>
                  <a:pt x="2191" y="5305"/>
                </a:lnTo>
                <a:lnTo>
                  <a:pt x="1947" y="4624"/>
                </a:lnTo>
                <a:lnTo>
                  <a:pt x="1728" y="3918"/>
                </a:lnTo>
                <a:lnTo>
                  <a:pt x="1607" y="3480"/>
                </a:lnTo>
                <a:lnTo>
                  <a:pt x="1534" y="3042"/>
                </a:lnTo>
                <a:lnTo>
                  <a:pt x="1534" y="2920"/>
                </a:lnTo>
                <a:lnTo>
                  <a:pt x="1534" y="2799"/>
                </a:lnTo>
                <a:lnTo>
                  <a:pt x="1558" y="2677"/>
                </a:lnTo>
                <a:lnTo>
                  <a:pt x="1534" y="2555"/>
                </a:lnTo>
                <a:lnTo>
                  <a:pt x="1850" y="2507"/>
                </a:lnTo>
                <a:lnTo>
                  <a:pt x="2118" y="2482"/>
                </a:lnTo>
                <a:close/>
                <a:moveTo>
                  <a:pt x="1850" y="1996"/>
                </a:moveTo>
                <a:lnTo>
                  <a:pt x="1558" y="2044"/>
                </a:lnTo>
                <a:lnTo>
                  <a:pt x="1412" y="2069"/>
                </a:lnTo>
                <a:lnTo>
                  <a:pt x="1290" y="2142"/>
                </a:lnTo>
                <a:lnTo>
                  <a:pt x="1193" y="2215"/>
                </a:lnTo>
                <a:lnTo>
                  <a:pt x="1120" y="2336"/>
                </a:lnTo>
                <a:lnTo>
                  <a:pt x="1120" y="2409"/>
                </a:lnTo>
                <a:lnTo>
                  <a:pt x="1169" y="2482"/>
                </a:lnTo>
                <a:lnTo>
                  <a:pt x="1096" y="2604"/>
                </a:lnTo>
                <a:lnTo>
                  <a:pt x="1047" y="2750"/>
                </a:lnTo>
                <a:lnTo>
                  <a:pt x="1023" y="2945"/>
                </a:lnTo>
                <a:lnTo>
                  <a:pt x="1023" y="3139"/>
                </a:lnTo>
                <a:lnTo>
                  <a:pt x="1047" y="3358"/>
                </a:lnTo>
                <a:lnTo>
                  <a:pt x="1071" y="3577"/>
                </a:lnTo>
                <a:lnTo>
                  <a:pt x="1193" y="4064"/>
                </a:lnTo>
                <a:lnTo>
                  <a:pt x="1363" y="4551"/>
                </a:lnTo>
                <a:lnTo>
                  <a:pt x="1509" y="4988"/>
                </a:lnTo>
                <a:lnTo>
                  <a:pt x="1753" y="5597"/>
                </a:lnTo>
                <a:lnTo>
                  <a:pt x="1972" y="6132"/>
                </a:lnTo>
                <a:lnTo>
                  <a:pt x="2215" y="6692"/>
                </a:lnTo>
                <a:lnTo>
                  <a:pt x="2531" y="7227"/>
                </a:lnTo>
                <a:lnTo>
                  <a:pt x="2726" y="7495"/>
                </a:lnTo>
                <a:lnTo>
                  <a:pt x="2896" y="7762"/>
                </a:lnTo>
                <a:lnTo>
                  <a:pt x="3115" y="7981"/>
                </a:lnTo>
                <a:lnTo>
                  <a:pt x="3334" y="8200"/>
                </a:lnTo>
                <a:lnTo>
                  <a:pt x="3553" y="8395"/>
                </a:lnTo>
                <a:lnTo>
                  <a:pt x="3797" y="8565"/>
                </a:lnTo>
                <a:lnTo>
                  <a:pt x="4064" y="8711"/>
                </a:lnTo>
                <a:lnTo>
                  <a:pt x="4332" y="8833"/>
                </a:lnTo>
                <a:lnTo>
                  <a:pt x="4624" y="8882"/>
                </a:lnTo>
                <a:lnTo>
                  <a:pt x="4916" y="8930"/>
                </a:lnTo>
                <a:lnTo>
                  <a:pt x="4964" y="8906"/>
                </a:lnTo>
                <a:lnTo>
                  <a:pt x="5013" y="8906"/>
                </a:lnTo>
                <a:lnTo>
                  <a:pt x="5062" y="8833"/>
                </a:lnTo>
                <a:lnTo>
                  <a:pt x="5110" y="8736"/>
                </a:lnTo>
                <a:lnTo>
                  <a:pt x="5086" y="8663"/>
                </a:lnTo>
                <a:lnTo>
                  <a:pt x="5110" y="8590"/>
                </a:lnTo>
                <a:lnTo>
                  <a:pt x="5135" y="8492"/>
                </a:lnTo>
                <a:lnTo>
                  <a:pt x="5110" y="8322"/>
                </a:lnTo>
                <a:lnTo>
                  <a:pt x="5037" y="8152"/>
                </a:lnTo>
                <a:lnTo>
                  <a:pt x="4940" y="7957"/>
                </a:lnTo>
                <a:lnTo>
                  <a:pt x="4721" y="7568"/>
                </a:lnTo>
                <a:lnTo>
                  <a:pt x="4527" y="7276"/>
                </a:lnTo>
                <a:lnTo>
                  <a:pt x="4405" y="7032"/>
                </a:lnTo>
                <a:lnTo>
                  <a:pt x="4283" y="6740"/>
                </a:lnTo>
                <a:lnTo>
                  <a:pt x="4186" y="6448"/>
                </a:lnTo>
                <a:lnTo>
                  <a:pt x="4113" y="6156"/>
                </a:lnTo>
                <a:lnTo>
                  <a:pt x="4040" y="5864"/>
                </a:lnTo>
                <a:lnTo>
                  <a:pt x="3991" y="5572"/>
                </a:lnTo>
                <a:lnTo>
                  <a:pt x="3918" y="4964"/>
                </a:lnTo>
                <a:lnTo>
                  <a:pt x="3894" y="4672"/>
                </a:lnTo>
                <a:lnTo>
                  <a:pt x="3845" y="4380"/>
                </a:lnTo>
                <a:lnTo>
                  <a:pt x="3724" y="3796"/>
                </a:lnTo>
                <a:lnTo>
                  <a:pt x="3651" y="3480"/>
                </a:lnTo>
                <a:lnTo>
                  <a:pt x="3626" y="3188"/>
                </a:lnTo>
                <a:lnTo>
                  <a:pt x="3602" y="2896"/>
                </a:lnTo>
                <a:lnTo>
                  <a:pt x="3602" y="2580"/>
                </a:lnTo>
                <a:lnTo>
                  <a:pt x="3699" y="2555"/>
                </a:lnTo>
                <a:lnTo>
                  <a:pt x="3748" y="2507"/>
                </a:lnTo>
                <a:lnTo>
                  <a:pt x="3797" y="2409"/>
                </a:lnTo>
                <a:lnTo>
                  <a:pt x="3821" y="2336"/>
                </a:lnTo>
                <a:lnTo>
                  <a:pt x="3821" y="2263"/>
                </a:lnTo>
                <a:lnTo>
                  <a:pt x="3797" y="2190"/>
                </a:lnTo>
                <a:lnTo>
                  <a:pt x="3724" y="2117"/>
                </a:lnTo>
                <a:lnTo>
                  <a:pt x="3651" y="2093"/>
                </a:lnTo>
                <a:lnTo>
                  <a:pt x="2872" y="2020"/>
                </a:lnTo>
                <a:lnTo>
                  <a:pt x="2507" y="1996"/>
                </a:lnTo>
                <a:close/>
                <a:moveTo>
                  <a:pt x="16425" y="1558"/>
                </a:moveTo>
                <a:lnTo>
                  <a:pt x="16522" y="1582"/>
                </a:lnTo>
                <a:lnTo>
                  <a:pt x="16717" y="1679"/>
                </a:lnTo>
                <a:lnTo>
                  <a:pt x="16839" y="1801"/>
                </a:lnTo>
                <a:lnTo>
                  <a:pt x="16960" y="1971"/>
                </a:lnTo>
                <a:lnTo>
                  <a:pt x="17033" y="2166"/>
                </a:lnTo>
                <a:lnTo>
                  <a:pt x="17106" y="2385"/>
                </a:lnTo>
                <a:lnTo>
                  <a:pt x="17131" y="2628"/>
                </a:lnTo>
                <a:lnTo>
                  <a:pt x="17155" y="2872"/>
                </a:lnTo>
                <a:lnTo>
                  <a:pt x="17131" y="3407"/>
                </a:lnTo>
                <a:lnTo>
                  <a:pt x="17058" y="3918"/>
                </a:lnTo>
                <a:lnTo>
                  <a:pt x="16985" y="4356"/>
                </a:lnTo>
                <a:lnTo>
                  <a:pt x="16936" y="4672"/>
                </a:lnTo>
                <a:lnTo>
                  <a:pt x="16814" y="5134"/>
                </a:lnTo>
                <a:lnTo>
                  <a:pt x="16668" y="5572"/>
                </a:lnTo>
                <a:lnTo>
                  <a:pt x="16498" y="6010"/>
                </a:lnTo>
                <a:lnTo>
                  <a:pt x="16279" y="6424"/>
                </a:lnTo>
                <a:lnTo>
                  <a:pt x="16060" y="6838"/>
                </a:lnTo>
                <a:lnTo>
                  <a:pt x="15792" y="7227"/>
                </a:lnTo>
                <a:lnTo>
                  <a:pt x="15525" y="7592"/>
                </a:lnTo>
                <a:lnTo>
                  <a:pt x="15233" y="7957"/>
                </a:lnTo>
                <a:lnTo>
                  <a:pt x="15062" y="8127"/>
                </a:lnTo>
                <a:lnTo>
                  <a:pt x="14892" y="8298"/>
                </a:lnTo>
                <a:lnTo>
                  <a:pt x="14503" y="8614"/>
                </a:lnTo>
                <a:lnTo>
                  <a:pt x="14089" y="8906"/>
                </a:lnTo>
                <a:lnTo>
                  <a:pt x="13675" y="9149"/>
                </a:lnTo>
                <a:lnTo>
                  <a:pt x="13456" y="9247"/>
                </a:lnTo>
                <a:lnTo>
                  <a:pt x="13262" y="9320"/>
                </a:lnTo>
                <a:lnTo>
                  <a:pt x="12824" y="9441"/>
                </a:lnTo>
                <a:lnTo>
                  <a:pt x="12970" y="9076"/>
                </a:lnTo>
                <a:lnTo>
                  <a:pt x="13091" y="8760"/>
                </a:lnTo>
                <a:lnTo>
                  <a:pt x="13237" y="8711"/>
                </a:lnTo>
                <a:lnTo>
                  <a:pt x="13359" y="8663"/>
                </a:lnTo>
                <a:lnTo>
                  <a:pt x="13627" y="8492"/>
                </a:lnTo>
                <a:lnTo>
                  <a:pt x="13870" y="8298"/>
                </a:lnTo>
                <a:lnTo>
                  <a:pt x="14089" y="8127"/>
                </a:lnTo>
                <a:lnTo>
                  <a:pt x="14430" y="7787"/>
                </a:lnTo>
                <a:lnTo>
                  <a:pt x="14746" y="7446"/>
                </a:lnTo>
                <a:lnTo>
                  <a:pt x="15062" y="7057"/>
                </a:lnTo>
                <a:lnTo>
                  <a:pt x="15330" y="6667"/>
                </a:lnTo>
                <a:lnTo>
                  <a:pt x="15500" y="6424"/>
                </a:lnTo>
                <a:lnTo>
                  <a:pt x="15622" y="6156"/>
                </a:lnTo>
                <a:lnTo>
                  <a:pt x="15744" y="5889"/>
                </a:lnTo>
                <a:lnTo>
                  <a:pt x="15841" y="5597"/>
                </a:lnTo>
                <a:lnTo>
                  <a:pt x="16011" y="5013"/>
                </a:lnTo>
                <a:lnTo>
                  <a:pt x="16133" y="4429"/>
                </a:lnTo>
                <a:lnTo>
                  <a:pt x="16255" y="3894"/>
                </a:lnTo>
                <a:lnTo>
                  <a:pt x="16328" y="3334"/>
                </a:lnTo>
                <a:lnTo>
                  <a:pt x="16401" y="2896"/>
                </a:lnTo>
                <a:lnTo>
                  <a:pt x="16425" y="2677"/>
                </a:lnTo>
                <a:lnTo>
                  <a:pt x="16425" y="2580"/>
                </a:lnTo>
                <a:lnTo>
                  <a:pt x="16425" y="2482"/>
                </a:lnTo>
                <a:lnTo>
                  <a:pt x="16449" y="2409"/>
                </a:lnTo>
                <a:lnTo>
                  <a:pt x="16449" y="2336"/>
                </a:lnTo>
                <a:lnTo>
                  <a:pt x="16425" y="2288"/>
                </a:lnTo>
                <a:lnTo>
                  <a:pt x="16376" y="2215"/>
                </a:lnTo>
                <a:lnTo>
                  <a:pt x="16230" y="2166"/>
                </a:lnTo>
                <a:lnTo>
                  <a:pt x="16060" y="2117"/>
                </a:lnTo>
                <a:lnTo>
                  <a:pt x="15890" y="2093"/>
                </a:lnTo>
                <a:lnTo>
                  <a:pt x="15719" y="2069"/>
                </a:lnTo>
                <a:lnTo>
                  <a:pt x="14624" y="2069"/>
                </a:lnTo>
                <a:lnTo>
                  <a:pt x="14430" y="2093"/>
                </a:lnTo>
                <a:lnTo>
                  <a:pt x="14259" y="2142"/>
                </a:lnTo>
                <a:lnTo>
                  <a:pt x="14235" y="1606"/>
                </a:lnTo>
                <a:lnTo>
                  <a:pt x="14478" y="1679"/>
                </a:lnTo>
                <a:lnTo>
                  <a:pt x="14746" y="1704"/>
                </a:lnTo>
                <a:lnTo>
                  <a:pt x="15014" y="1679"/>
                </a:lnTo>
                <a:lnTo>
                  <a:pt x="15281" y="1655"/>
                </a:lnTo>
                <a:lnTo>
                  <a:pt x="15817" y="1582"/>
                </a:lnTo>
                <a:lnTo>
                  <a:pt x="16060" y="1558"/>
                </a:lnTo>
                <a:close/>
                <a:moveTo>
                  <a:pt x="12556" y="463"/>
                </a:moveTo>
                <a:lnTo>
                  <a:pt x="12337" y="536"/>
                </a:lnTo>
                <a:lnTo>
                  <a:pt x="12118" y="633"/>
                </a:lnTo>
                <a:lnTo>
                  <a:pt x="11948" y="755"/>
                </a:lnTo>
                <a:lnTo>
                  <a:pt x="11875" y="828"/>
                </a:lnTo>
                <a:lnTo>
                  <a:pt x="11826" y="925"/>
                </a:lnTo>
                <a:lnTo>
                  <a:pt x="11826" y="949"/>
                </a:lnTo>
                <a:lnTo>
                  <a:pt x="11851" y="974"/>
                </a:lnTo>
                <a:lnTo>
                  <a:pt x="12921" y="682"/>
                </a:lnTo>
                <a:lnTo>
                  <a:pt x="13505" y="560"/>
                </a:lnTo>
                <a:lnTo>
                  <a:pt x="13700" y="536"/>
                </a:lnTo>
                <a:lnTo>
                  <a:pt x="13797" y="536"/>
                </a:lnTo>
                <a:lnTo>
                  <a:pt x="13894" y="511"/>
                </a:lnTo>
                <a:lnTo>
                  <a:pt x="13894" y="511"/>
                </a:lnTo>
                <a:lnTo>
                  <a:pt x="13870" y="682"/>
                </a:lnTo>
                <a:lnTo>
                  <a:pt x="13748" y="730"/>
                </a:lnTo>
                <a:lnTo>
                  <a:pt x="13627" y="779"/>
                </a:lnTo>
                <a:lnTo>
                  <a:pt x="13383" y="876"/>
                </a:lnTo>
                <a:lnTo>
                  <a:pt x="13018" y="1022"/>
                </a:lnTo>
                <a:lnTo>
                  <a:pt x="12654" y="1144"/>
                </a:lnTo>
                <a:lnTo>
                  <a:pt x="12289" y="1266"/>
                </a:lnTo>
                <a:lnTo>
                  <a:pt x="11948" y="1412"/>
                </a:lnTo>
                <a:lnTo>
                  <a:pt x="11924" y="1436"/>
                </a:lnTo>
                <a:lnTo>
                  <a:pt x="11924" y="1460"/>
                </a:lnTo>
                <a:lnTo>
                  <a:pt x="11924" y="1485"/>
                </a:lnTo>
                <a:lnTo>
                  <a:pt x="12337" y="1485"/>
                </a:lnTo>
                <a:lnTo>
                  <a:pt x="12751" y="1412"/>
                </a:lnTo>
                <a:lnTo>
                  <a:pt x="13140" y="1314"/>
                </a:lnTo>
                <a:lnTo>
                  <a:pt x="13505" y="1193"/>
                </a:lnTo>
                <a:lnTo>
                  <a:pt x="13651" y="1120"/>
                </a:lnTo>
                <a:lnTo>
                  <a:pt x="13870" y="1047"/>
                </a:lnTo>
                <a:lnTo>
                  <a:pt x="13870" y="1047"/>
                </a:lnTo>
                <a:lnTo>
                  <a:pt x="13821" y="1290"/>
                </a:lnTo>
                <a:lnTo>
                  <a:pt x="13821" y="1339"/>
                </a:lnTo>
                <a:lnTo>
                  <a:pt x="13529" y="1387"/>
                </a:lnTo>
                <a:lnTo>
                  <a:pt x="13262" y="1460"/>
                </a:lnTo>
                <a:lnTo>
                  <a:pt x="12970" y="1558"/>
                </a:lnTo>
                <a:lnTo>
                  <a:pt x="12702" y="1631"/>
                </a:lnTo>
                <a:lnTo>
                  <a:pt x="12508" y="1679"/>
                </a:lnTo>
                <a:lnTo>
                  <a:pt x="12264" y="1728"/>
                </a:lnTo>
                <a:lnTo>
                  <a:pt x="12143" y="1777"/>
                </a:lnTo>
                <a:lnTo>
                  <a:pt x="12045" y="1825"/>
                </a:lnTo>
                <a:lnTo>
                  <a:pt x="11972" y="1898"/>
                </a:lnTo>
                <a:lnTo>
                  <a:pt x="11924" y="1971"/>
                </a:lnTo>
                <a:lnTo>
                  <a:pt x="11948" y="1996"/>
                </a:lnTo>
                <a:lnTo>
                  <a:pt x="12021" y="2069"/>
                </a:lnTo>
                <a:lnTo>
                  <a:pt x="12118" y="2093"/>
                </a:lnTo>
                <a:lnTo>
                  <a:pt x="12240" y="2093"/>
                </a:lnTo>
                <a:lnTo>
                  <a:pt x="12362" y="2069"/>
                </a:lnTo>
                <a:lnTo>
                  <a:pt x="12605" y="2020"/>
                </a:lnTo>
                <a:lnTo>
                  <a:pt x="12800" y="1971"/>
                </a:lnTo>
                <a:lnTo>
                  <a:pt x="13335" y="1874"/>
                </a:lnTo>
                <a:lnTo>
                  <a:pt x="13602" y="1801"/>
                </a:lnTo>
                <a:lnTo>
                  <a:pt x="13870" y="1704"/>
                </a:lnTo>
                <a:lnTo>
                  <a:pt x="13821" y="2020"/>
                </a:lnTo>
                <a:lnTo>
                  <a:pt x="13773" y="1996"/>
                </a:lnTo>
                <a:lnTo>
                  <a:pt x="13748" y="1971"/>
                </a:lnTo>
                <a:lnTo>
                  <a:pt x="13529" y="1971"/>
                </a:lnTo>
                <a:lnTo>
                  <a:pt x="13310" y="2069"/>
                </a:lnTo>
                <a:lnTo>
                  <a:pt x="12921" y="2263"/>
                </a:lnTo>
                <a:lnTo>
                  <a:pt x="12508" y="2458"/>
                </a:lnTo>
                <a:lnTo>
                  <a:pt x="12313" y="2604"/>
                </a:lnTo>
                <a:lnTo>
                  <a:pt x="12216" y="2677"/>
                </a:lnTo>
                <a:lnTo>
                  <a:pt x="12143" y="2750"/>
                </a:lnTo>
                <a:lnTo>
                  <a:pt x="12143" y="2774"/>
                </a:lnTo>
                <a:lnTo>
                  <a:pt x="12362" y="2774"/>
                </a:lnTo>
                <a:lnTo>
                  <a:pt x="12581" y="2701"/>
                </a:lnTo>
                <a:lnTo>
                  <a:pt x="12970" y="2555"/>
                </a:lnTo>
                <a:lnTo>
                  <a:pt x="13408" y="2409"/>
                </a:lnTo>
                <a:lnTo>
                  <a:pt x="13627" y="2312"/>
                </a:lnTo>
                <a:lnTo>
                  <a:pt x="13797" y="2215"/>
                </a:lnTo>
                <a:lnTo>
                  <a:pt x="13797" y="2458"/>
                </a:lnTo>
                <a:lnTo>
                  <a:pt x="13602" y="2531"/>
                </a:lnTo>
                <a:lnTo>
                  <a:pt x="13432" y="2604"/>
                </a:lnTo>
                <a:lnTo>
                  <a:pt x="13091" y="2774"/>
                </a:lnTo>
                <a:lnTo>
                  <a:pt x="12581" y="3018"/>
                </a:lnTo>
                <a:lnTo>
                  <a:pt x="12313" y="3164"/>
                </a:lnTo>
                <a:lnTo>
                  <a:pt x="12094" y="3358"/>
                </a:lnTo>
                <a:lnTo>
                  <a:pt x="12118" y="3383"/>
                </a:lnTo>
                <a:lnTo>
                  <a:pt x="12240" y="3383"/>
                </a:lnTo>
                <a:lnTo>
                  <a:pt x="12386" y="3358"/>
                </a:lnTo>
                <a:lnTo>
                  <a:pt x="12678" y="3261"/>
                </a:lnTo>
                <a:lnTo>
                  <a:pt x="13213" y="3042"/>
                </a:lnTo>
                <a:lnTo>
                  <a:pt x="13481" y="2945"/>
                </a:lnTo>
                <a:lnTo>
                  <a:pt x="13627" y="2896"/>
                </a:lnTo>
                <a:lnTo>
                  <a:pt x="13773" y="2823"/>
                </a:lnTo>
                <a:lnTo>
                  <a:pt x="13773" y="3164"/>
                </a:lnTo>
                <a:lnTo>
                  <a:pt x="13748" y="3285"/>
                </a:lnTo>
                <a:lnTo>
                  <a:pt x="13602" y="3285"/>
                </a:lnTo>
                <a:lnTo>
                  <a:pt x="13432" y="3358"/>
                </a:lnTo>
                <a:lnTo>
                  <a:pt x="13140" y="3529"/>
                </a:lnTo>
                <a:lnTo>
                  <a:pt x="12727" y="3748"/>
                </a:lnTo>
                <a:lnTo>
                  <a:pt x="12508" y="3894"/>
                </a:lnTo>
                <a:lnTo>
                  <a:pt x="12337" y="4040"/>
                </a:lnTo>
                <a:lnTo>
                  <a:pt x="12313" y="4064"/>
                </a:lnTo>
                <a:lnTo>
                  <a:pt x="12362" y="4064"/>
                </a:lnTo>
                <a:lnTo>
                  <a:pt x="12556" y="4015"/>
                </a:lnTo>
                <a:lnTo>
                  <a:pt x="12775" y="3942"/>
                </a:lnTo>
                <a:lnTo>
                  <a:pt x="13164" y="3748"/>
                </a:lnTo>
                <a:lnTo>
                  <a:pt x="13456" y="3650"/>
                </a:lnTo>
                <a:lnTo>
                  <a:pt x="13602" y="3577"/>
                </a:lnTo>
                <a:lnTo>
                  <a:pt x="13748" y="3480"/>
                </a:lnTo>
                <a:lnTo>
                  <a:pt x="13700" y="3796"/>
                </a:lnTo>
                <a:lnTo>
                  <a:pt x="13627" y="3772"/>
                </a:lnTo>
                <a:lnTo>
                  <a:pt x="13554" y="3796"/>
                </a:lnTo>
                <a:lnTo>
                  <a:pt x="13189" y="3967"/>
                </a:lnTo>
                <a:lnTo>
                  <a:pt x="12824" y="4137"/>
                </a:lnTo>
                <a:lnTo>
                  <a:pt x="12459" y="4332"/>
                </a:lnTo>
                <a:lnTo>
                  <a:pt x="12289" y="4453"/>
                </a:lnTo>
                <a:lnTo>
                  <a:pt x="12143" y="4575"/>
                </a:lnTo>
                <a:lnTo>
                  <a:pt x="12118" y="4624"/>
                </a:lnTo>
                <a:lnTo>
                  <a:pt x="12143" y="4648"/>
                </a:lnTo>
                <a:lnTo>
                  <a:pt x="12337" y="4672"/>
                </a:lnTo>
                <a:lnTo>
                  <a:pt x="12532" y="4648"/>
                </a:lnTo>
                <a:lnTo>
                  <a:pt x="12727" y="4599"/>
                </a:lnTo>
                <a:lnTo>
                  <a:pt x="12921" y="4502"/>
                </a:lnTo>
                <a:lnTo>
                  <a:pt x="13310" y="4307"/>
                </a:lnTo>
                <a:lnTo>
                  <a:pt x="13481" y="4210"/>
                </a:lnTo>
                <a:lnTo>
                  <a:pt x="13651" y="4137"/>
                </a:lnTo>
                <a:lnTo>
                  <a:pt x="13578" y="4502"/>
                </a:lnTo>
                <a:lnTo>
                  <a:pt x="13456" y="4526"/>
                </a:lnTo>
                <a:lnTo>
                  <a:pt x="13310" y="4551"/>
                </a:lnTo>
                <a:lnTo>
                  <a:pt x="13067" y="4672"/>
                </a:lnTo>
                <a:lnTo>
                  <a:pt x="12605" y="4915"/>
                </a:lnTo>
                <a:lnTo>
                  <a:pt x="12337" y="5013"/>
                </a:lnTo>
                <a:lnTo>
                  <a:pt x="12216" y="5086"/>
                </a:lnTo>
                <a:lnTo>
                  <a:pt x="12118" y="5159"/>
                </a:lnTo>
                <a:lnTo>
                  <a:pt x="12094" y="5207"/>
                </a:lnTo>
                <a:lnTo>
                  <a:pt x="12118" y="5256"/>
                </a:lnTo>
                <a:lnTo>
                  <a:pt x="12216" y="5305"/>
                </a:lnTo>
                <a:lnTo>
                  <a:pt x="12313" y="5353"/>
                </a:lnTo>
                <a:lnTo>
                  <a:pt x="12508" y="5353"/>
                </a:lnTo>
                <a:lnTo>
                  <a:pt x="12727" y="5280"/>
                </a:lnTo>
                <a:lnTo>
                  <a:pt x="12921" y="5207"/>
                </a:lnTo>
                <a:lnTo>
                  <a:pt x="13383" y="5013"/>
                </a:lnTo>
                <a:lnTo>
                  <a:pt x="13481" y="4964"/>
                </a:lnTo>
                <a:lnTo>
                  <a:pt x="13432" y="5280"/>
                </a:lnTo>
                <a:lnTo>
                  <a:pt x="13286" y="5305"/>
                </a:lnTo>
                <a:lnTo>
                  <a:pt x="13140" y="5353"/>
                </a:lnTo>
                <a:lnTo>
                  <a:pt x="12872" y="5499"/>
                </a:lnTo>
                <a:lnTo>
                  <a:pt x="12435" y="5645"/>
                </a:lnTo>
                <a:lnTo>
                  <a:pt x="12240" y="5743"/>
                </a:lnTo>
                <a:lnTo>
                  <a:pt x="12021" y="5840"/>
                </a:lnTo>
                <a:lnTo>
                  <a:pt x="12021" y="5864"/>
                </a:lnTo>
                <a:lnTo>
                  <a:pt x="12045" y="5889"/>
                </a:lnTo>
                <a:lnTo>
                  <a:pt x="12216" y="5913"/>
                </a:lnTo>
                <a:lnTo>
                  <a:pt x="12410" y="5889"/>
                </a:lnTo>
                <a:lnTo>
                  <a:pt x="12605" y="5840"/>
                </a:lnTo>
                <a:lnTo>
                  <a:pt x="12775" y="5791"/>
                </a:lnTo>
                <a:lnTo>
                  <a:pt x="13067" y="5694"/>
                </a:lnTo>
                <a:lnTo>
                  <a:pt x="13359" y="5572"/>
                </a:lnTo>
                <a:lnTo>
                  <a:pt x="13335" y="5694"/>
                </a:lnTo>
                <a:lnTo>
                  <a:pt x="13310" y="5913"/>
                </a:lnTo>
                <a:lnTo>
                  <a:pt x="13116" y="5937"/>
                </a:lnTo>
                <a:lnTo>
                  <a:pt x="12945" y="5986"/>
                </a:lnTo>
                <a:lnTo>
                  <a:pt x="12605" y="6108"/>
                </a:lnTo>
                <a:lnTo>
                  <a:pt x="12191" y="6254"/>
                </a:lnTo>
                <a:lnTo>
                  <a:pt x="11997" y="6351"/>
                </a:lnTo>
                <a:lnTo>
                  <a:pt x="11826" y="6473"/>
                </a:lnTo>
                <a:lnTo>
                  <a:pt x="11826" y="6497"/>
                </a:lnTo>
                <a:lnTo>
                  <a:pt x="11826" y="6521"/>
                </a:lnTo>
                <a:lnTo>
                  <a:pt x="12021" y="6497"/>
                </a:lnTo>
                <a:lnTo>
                  <a:pt x="12216" y="6448"/>
                </a:lnTo>
                <a:lnTo>
                  <a:pt x="12581" y="6327"/>
                </a:lnTo>
                <a:lnTo>
                  <a:pt x="12921" y="6229"/>
                </a:lnTo>
                <a:lnTo>
                  <a:pt x="13262" y="6132"/>
                </a:lnTo>
                <a:lnTo>
                  <a:pt x="13262" y="6132"/>
                </a:lnTo>
                <a:lnTo>
                  <a:pt x="13213" y="6327"/>
                </a:lnTo>
                <a:lnTo>
                  <a:pt x="13140" y="6351"/>
                </a:lnTo>
                <a:lnTo>
                  <a:pt x="12800" y="6546"/>
                </a:lnTo>
                <a:lnTo>
                  <a:pt x="12459" y="6740"/>
                </a:lnTo>
                <a:lnTo>
                  <a:pt x="12118" y="6935"/>
                </a:lnTo>
                <a:lnTo>
                  <a:pt x="11948" y="7057"/>
                </a:lnTo>
                <a:lnTo>
                  <a:pt x="11802" y="7178"/>
                </a:lnTo>
                <a:lnTo>
                  <a:pt x="11802" y="7227"/>
                </a:lnTo>
                <a:lnTo>
                  <a:pt x="11802" y="7251"/>
                </a:lnTo>
                <a:lnTo>
                  <a:pt x="11826" y="7251"/>
                </a:lnTo>
                <a:lnTo>
                  <a:pt x="12167" y="7203"/>
                </a:lnTo>
                <a:lnTo>
                  <a:pt x="12508" y="7081"/>
                </a:lnTo>
                <a:lnTo>
                  <a:pt x="12824" y="6935"/>
                </a:lnTo>
                <a:lnTo>
                  <a:pt x="13140" y="6789"/>
                </a:lnTo>
                <a:lnTo>
                  <a:pt x="13140" y="6789"/>
                </a:lnTo>
                <a:lnTo>
                  <a:pt x="13091" y="6984"/>
                </a:lnTo>
                <a:lnTo>
                  <a:pt x="12945" y="7081"/>
                </a:lnTo>
                <a:lnTo>
                  <a:pt x="12848" y="7130"/>
                </a:lnTo>
                <a:lnTo>
                  <a:pt x="12362" y="7495"/>
                </a:lnTo>
                <a:lnTo>
                  <a:pt x="11851" y="7860"/>
                </a:lnTo>
                <a:lnTo>
                  <a:pt x="11875" y="7884"/>
                </a:lnTo>
                <a:lnTo>
                  <a:pt x="11997" y="7908"/>
                </a:lnTo>
                <a:lnTo>
                  <a:pt x="12216" y="7908"/>
                </a:lnTo>
                <a:lnTo>
                  <a:pt x="12337" y="7860"/>
                </a:lnTo>
                <a:lnTo>
                  <a:pt x="12556" y="7762"/>
                </a:lnTo>
                <a:lnTo>
                  <a:pt x="12775" y="7616"/>
                </a:lnTo>
                <a:lnTo>
                  <a:pt x="12994" y="7470"/>
                </a:lnTo>
                <a:lnTo>
                  <a:pt x="12994" y="7470"/>
                </a:lnTo>
                <a:lnTo>
                  <a:pt x="12921" y="7762"/>
                </a:lnTo>
                <a:lnTo>
                  <a:pt x="12872" y="7762"/>
                </a:lnTo>
                <a:lnTo>
                  <a:pt x="12556" y="7957"/>
                </a:lnTo>
                <a:lnTo>
                  <a:pt x="12216" y="8103"/>
                </a:lnTo>
                <a:lnTo>
                  <a:pt x="12070" y="8176"/>
                </a:lnTo>
                <a:lnTo>
                  <a:pt x="11924" y="8273"/>
                </a:lnTo>
                <a:lnTo>
                  <a:pt x="11802" y="8371"/>
                </a:lnTo>
                <a:lnTo>
                  <a:pt x="11680" y="8492"/>
                </a:lnTo>
                <a:lnTo>
                  <a:pt x="11680" y="8541"/>
                </a:lnTo>
                <a:lnTo>
                  <a:pt x="11729" y="8565"/>
                </a:lnTo>
                <a:lnTo>
                  <a:pt x="11972" y="8517"/>
                </a:lnTo>
                <a:lnTo>
                  <a:pt x="12240" y="8468"/>
                </a:lnTo>
                <a:lnTo>
                  <a:pt x="12508" y="8371"/>
                </a:lnTo>
                <a:lnTo>
                  <a:pt x="12775" y="8273"/>
                </a:lnTo>
                <a:lnTo>
                  <a:pt x="12702" y="8419"/>
                </a:lnTo>
                <a:lnTo>
                  <a:pt x="12629" y="8590"/>
                </a:lnTo>
                <a:lnTo>
                  <a:pt x="12483" y="8614"/>
                </a:lnTo>
                <a:lnTo>
                  <a:pt x="12337" y="8687"/>
                </a:lnTo>
                <a:lnTo>
                  <a:pt x="12070" y="8784"/>
                </a:lnTo>
                <a:lnTo>
                  <a:pt x="11899" y="8857"/>
                </a:lnTo>
                <a:lnTo>
                  <a:pt x="11729" y="8955"/>
                </a:lnTo>
                <a:lnTo>
                  <a:pt x="11583" y="9052"/>
                </a:lnTo>
                <a:lnTo>
                  <a:pt x="11461" y="9198"/>
                </a:lnTo>
                <a:lnTo>
                  <a:pt x="11461" y="9222"/>
                </a:lnTo>
                <a:lnTo>
                  <a:pt x="11486" y="9222"/>
                </a:lnTo>
                <a:lnTo>
                  <a:pt x="11851" y="9174"/>
                </a:lnTo>
                <a:lnTo>
                  <a:pt x="12240" y="9101"/>
                </a:lnTo>
                <a:lnTo>
                  <a:pt x="12459" y="9028"/>
                </a:lnTo>
                <a:lnTo>
                  <a:pt x="12386" y="9174"/>
                </a:lnTo>
                <a:lnTo>
                  <a:pt x="12143" y="9271"/>
                </a:lnTo>
                <a:lnTo>
                  <a:pt x="11899" y="9344"/>
                </a:lnTo>
                <a:lnTo>
                  <a:pt x="11534" y="9466"/>
                </a:lnTo>
                <a:lnTo>
                  <a:pt x="11340" y="9563"/>
                </a:lnTo>
                <a:lnTo>
                  <a:pt x="11194" y="9660"/>
                </a:lnTo>
                <a:lnTo>
                  <a:pt x="11169" y="9685"/>
                </a:lnTo>
                <a:lnTo>
                  <a:pt x="11169" y="9733"/>
                </a:lnTo>
                <a:lnTo>
                  <a:pt x="11194" y="9758"/>
                </a:lnTo>
                <a:lnTo>
                  <a:pt x="11218" y="9782"/>
                </a:lnTo>
                <a:lnTo>
                  <a:pt x="11413" y="9831"/>
                </a:lnTo>
                <a:lnTo>
                  <a:pt x="11583" y="9806"/>
                </a:lnTo>
                <a:lnTo>
                  <a:pt x="11778" y="9758"/>
                </a:lnTo>
                <a:lnTo>
                  <a:pt x="11948" y="9709"/>
                </a:lnTo>
                <a:lnTo>
                  <a:pt x="11875" y="9782"/>
                </a:lnTo>
                <a:lnTo>
                  <a:pt x="11875" y="9879"/>
                </a:lnTo>
                <a:lnTo>
                  <a:pt x="11851" y="9879"/>
                </a:lnTo>
                <a:lnTo>
                  <a:pt x="11656" y="9928"/>
                </a:lnTo>
                <a:lnTo>
                  <a:pt x="11437" y="10001"/>
                </a:lnTo>
                <a:lnTo>
                  <a:pt x="11072" y="10147"/>
                </a:lnTo>
                <a:lnTo>
                  <a:pt x="10683" y="10293"/>
                </a:lnTo>
                <a:lnTo>
                  <a:pt x="10683" y="10317"/>
                </a:lnTo>
                <a:lnTo>
                  <a:pt x="10707" y="10342"/>
                </a:lnTo>
                <a:lnTo>
                  <a:pt x="10877" y="10317"/>
                </a:lnTo>
                <a:lnTo>
                  <a:pt x="11048" y="10317"/>
                </a:lnTo>
                <a:lnTo>
                  <a:pt x="11413" y="10220"/>
                </a:lnTo>
                <a:lnTo>
                  <a:pt x="11583" y="10171"/>
                </a:lnTo>
                <a:lnTo>
                  <a:pt x="11583" y="10171"/>
                </a:lnTo>
                <a:lnTo>
                  <a:pt x="11291" y="10463"/>
                </a:lnTo>
                <a:lnTo>
                  <a:pt x="11023" y="10536"/>
                </a:lnTo>
                <a:lnTo>
                  <a:pt x="10658" y="10585"/>
                </a:lnTo>
                <a:lnTo>
                  <a:pt x="10464" y="10634"/>
                </a:lnTo>
                <a:lnTo>
                  <a:pt x="10391" y="10682"/>
                </a:lnTo>
                <a:lnTo>
                  <a:pt x="10318" y="10731"/>
                </a:lnTo>
                <a:lnTo>
                  <a:pt x="10293" y="10755"/>
                </a:lnTo>
                <a:lnTo>
                  <a:pt x="10318" y="10804"/>
                </a:lnTo>
                <a:lnTo>
                  <a:pt x="10439" y="10853"/>
                </a:lnTo>
                <a:lnTo>
                  <a:pt x="10585" y="10877"/>
                </a:lnTo>
                <a:lnTo>
                  <a:pt x="10731" y="10877"/>
                </a:lnTo>
                <a:lnTo>
                  <a:pt x="10877" y="10853"/>
                </a:lnTo>
                <a:lnTo>
                  <a:pt x="10756" y="10926"/>
                </a:lnTo>
                <a:lnTo>
                  <a:pt x="10512" y="10999"/>
                </a:lnTo>
                <a:lnTo>
                  <a:pt x="10172" y="11047"/>
                </a:lnTo>
                <a:lnTo>
                  <a:pt x="10001" y="11096"/>
                </a:lnTo>
                <a:lnTo>
                  <a:pt x="9831" y="11169"/>
                </a:lnTo>
                <a:lnTo>
                  <a:pt x="9807" y="11218"/>
                </a:lnTo>
                <a:lnTo>
                  <a:pt x="9831" y="11242"/>
                </a:lnTo>
                <a:lnTo>
                  <a:pt x="9953" y="11315"/>
                </a:lnTo>
                <a:lnTo>
                  <a:pt x="10074" y="11339"/>
                </a:lnTo>
                <a:lnTo>
                  <a:pt x="9782" y="11461"/>
                </a:lnTo>
                <a:lnTo>
                  <a:pt x="9490" y="11534"/>
                </a:lnTo>
                <a:lnTo>
                  <a:pt x="9198" y="11607"/>
                </a:lnTo>
                <a:lnTo>
                  <a:pt x="8906" y="11656"/>
                </a:lnTo>
                <a:lnTo>
                  <a:pt x="8639" y="11680"/>
                </a:lnTo>
                <a:lnTo>
                  <a:pt x="8347" y="11680"/>
                </a:lnTo>
                <a:lnTo>
                  <a:pt x="8079" y="11656"/>
                </a:lnTo>
                <a:lnTo>
                  <a:pt x="7836" y="11607"/>
                </a:lnTo>
                <a:lnTo>
                  <a:pt x="7568" y="11534"/>
                </a:lnTo>
                <a:lnTo>
                  <a:pt x="7325" y="11437"/>
                </a:lnTo>
                <a:lnTo>
                  <a:pt x="7081" y="11315"/>
                </a:lnTo>
                <a:lnTo>
                  <a:pt x="6838" y="11193"/>
                </a:lnTo>
                <a:lnTo>
                  <a:pt x="6595" y="11047"/>
                </a:lnTo>
                <a:lnTo>
                  <a:pt x="6376" y="10901"/>
                </a:lnTo>
                <a:lnTo>
                  <a:pt x="6157" y="10731"/>
                </a:lnTo>
                <a:lnTo>
                  <a:pt x="5962" y="10536"/>
                </a:lnTo>
                <a:lnTo>
                  <a:pt x="5840" y="10390"/>
                </a:lnTo>
                <a:lnTo>
                  <a:pt x="5719" y="10220"/>
                </a:lnTo>
                <a:lnTo>
                  <a:pt x="5524" y="9904"/>
                </a:lnTo>
                <a:lnTo>
                  <a:pt x="5548" y="9782"/>
                </a:lnTo>
                <a:lnTo>
                  <a:pt x="5500" y="9660"/>
                </a:lnTo>
                <a:lnTo>
                  <a:pt x="5475" y="9612"/>
                </a:lnTo>
                <a:lnTo>
                  <a:pt x="5427" y="9563"/>
                </a:lnTo>
                <a:lnTo>
                  <a:pt x="5378" y="9539"/>
                </a:lnTo>
                <a:lnTo>
                  <a:pt x="5305" y="9539"/>
                </a:lnTo>
                <a:lnTo>
                  <a:pt x="4867" y="9441"/>
                </a:lnTo>
                <a:lnTo>
                  <a:pt x="4429" y="9320"/>
                </a:lnTo>
                <a:lnTo>
                  <a:pt x="4040" y="9174"/>
                </a:lnTo>
                <a:lnTo>
                  <a:pt x="3651" y="8955"/>
                </a:lnTo>
                <a:lnTo>
                  <a:pt x="3310" y="8711"/>
                </a:lnTo>
                <a:lnTo>
                  <a:pt x="2994" y="8444"/>
                </a:lnTo>
                <a:lnTo>
                  <a:pt x="2677" y="8152"/>
                </a:lnTo>
                <a:lnTo>
                  <a:pt x="2410" y="7811"/>
                </a:lnTo>
                <a:lnTo>
                  <a:pt x="2142" y="7470"/>
                </a:lnTo>
                <a:lnTo>
                  <a:pt x="1923" y="7081"/>
                </a:lnTo>
                <a:lnTo>
                  <a:pt x="1704" y="6716"/>
                </a:lnTo>
                <a:lnTo>
                  <a:pt x="1509" y="6302"/>
                </a:lnTo>
                <a:lnTo>
                  <a:pt x="1339" y="5913"/>
                </a:lnTo>
                <a:lnTo>
                  <a:pt x="1169" y="5499"/>
                </a:lnTo>
                <a:lnTo>
                  <a:pt x="1047" y="5086"/>
                </a:lnTo>
                <a:lnTo>
                  <a:pt x="925" y="4672"/>
                </a:lnTo>
                <a:lnTo>
                  <a:pt x="731" y="4040"/>
                </a:lnTo>
                <a:lnTo>
                  <a:pt x="560" y="3358"/>
                </a:lnTo>
                <a:lnTo>
                  <a:pt x="487" y="3018"/>
                </a:lnTo>
                <a:lnTo>
                  <a:pt x="463" y="2701"/>
                </a:lnTo>
                <a:lnTo>
                  <a:pt x="463" y="2361"/>
                </a:lnTo>
                <a:lnTo>
                  <a:pt x="512" y="2020"/>
                </a:lnTo>
                <a:lnTo>
                  <a:pt x="560" y="1923"/>
                </a:lnTo>
                <a:lnTo>
                  <a:pt x="609" y="1850"/>
                </a:lnTo>
                <a:lnTo>
                  <a:pt x="731" y="1679"/>
                </a:lnTo>
                <a:lnTo>
                  <a:pt x="877" y="1582"/>
                </a:lnTo>
                <a:lnTo>
                  <a:pt x="1071" y="1485"/>
                </a:lnTo>
                <a:lnTo>
                  <a:pt x="1266" y="1436"/>
                </a:lnTo>
                <a:lnTo>
                  <a:pt x="1485" y="1387"/>
                </a:lnTo>
                <a:lnTo>
                  <a:pt x="1874" y="1339"/>
                </a:lnTo>
                <a:lnTo>
                  <a:pt x="2215" y="1314"/>
                </a:lnTo>
                <a:lnTo>
                  <a:pt x="2580" y="1339"/>
                </a:lnTo>
                <a:lnTo>
                  <a:pt x="3115" y="1339"/>
                </a:lnTo>
                <a:lnTo>
                  <a:pt x="3286" y="1314"/>
                </a:lnTo>
                <a:lnTo>
                  <a:pt x="3383" y="1339"/>
                </a:lnTo>
                <a:lnTo>
                  <a:pt x="3456" y="1339"/>
                </a:lnTo>
                <a:lnTo>
                  <a:pt x="3553" y="1290"/>
                </a:lnTo>
                <a:lnTo>
                  <a:pt x="3578" y="1241"/>
                </a:lnTo>
                <a:lnTo>
                  <a:pt x="3578" y="1193"/>
                </a:lnTo>
                <a:lnTo>
                  <a:pt x="3602" y="1047"/>
                </a:lnTo>
                <a:lnTo>
                  <a:pt x="3602" y="876"/>
                </a:lnTo>
                <a:lnTo>
                  <a:pt x="3578" y="584"/>
                </a:lnTo>
                <a:lnTo>
                  <a:pt x="3894" y="536"/>
                </a:lnTo>
                <a:lnTo>
                  <a:pt x="4210" y="511"/>
                </a:lnTo>
                <a:lnTo>
                  <a:pt x="4867" y="511"/>
                </a:lnTo>
                <a:lnTo>
                  <a:pt x="5500" y="536"/>
                </a:lnTo>
                <a:lnTo>
                  <a:pt x="6132" y="536"/>
                </a:lnTo>
                <a:lnTo>
                  <a:pt x="7422" y="511"/>
                </a:lnTo>
                <a:lnTo>
                  <a:pt x="11315" y="511"/>
                </a:lnTo>
                <a:lnTo>
                  <a:pt x="11948" y="487"/>
                </a:lnTo>
                <a:lnTo>
                  <a:pt x="12556" y="463"/>
                </a:lnTo>
                <a:close/>
                <a:moveTo>
                  <a:pt x="9636" y="12069"/>
                </a:moveTo>
                <a:lnTo>
                  <a:pt x="9612" y="12118"/>
                </a:lnTo>
                <a:lnTo>
                  <a:pt x="9466" y="12167"/>
                </a:lnTo>
                <a:lnTo>
                  <a:pt x="9320" y="12240"/>
                </a:lnTo>
                <a:lnTo>
                  <a:pt x="9052" y="12386"/>
                </a:lnTo>
                <a:lnTo>
                  <a:pt x="8906" y="12483"/>
                </a:lnTo>
                <a:lnTo>
                  <a:pt x="8809" y="12580"/>
                </a:lnTo>
                <a:lnTo>
                  <a:pt x="8785" y="12629"/>
                </a:lnTo>
                <a:lnTo>
                  <a:pt x="8809" y="12702"/>
                </a:lnTo>
                <a:lnTo>
                  <a:pt x="8858" y="12751"/>
                </a:lnTo>
                <a:lnTo>
                  <a:pt x="9052" y="12751"/>
                </a:lnTo>
                <a:lnTo>
                  <a:pt x="9198" y="12702"/>
                </a:lnTo>
                <a:lnTo>
                  <a:pt x="9466" y="12580"/>
                </a:lnTo>
                <a:lnTo>
                  <a:pt x="9563" y="12556"/>
                </a:lnTo>
                <a:lnTo>
                  <a:pt x="9563" y="12678"/>
                </a:lnTo>
                <a:lnTo>
                  <a:pt x="9198" y="12872"/>
                </a:lnTo>
                <a:lnTo>
                  <a:pt x="8955" y="13018"/>
                </a:lnTo>
                <a:lnTo>
                  <a:pt x="8833" y="13115"/>
                </a:lnTo>
                <a:lnTo>
                  <a:pt x="8760" y="13237"/>
                </a:lnTo>
                <a:lnTo>
                  <a:pt x="8736" y="13261"/>
                </a:lnTo>
                <a:lnTo>
                  <a:pt x="8760" y="13310"/>
                </a:lnTo>
                <a:lnTo>
                  <a:pt x="8785" y="13334"/>
                </a:lnTo>
                <a:lnTo>
                  <a:pt x="8955" y="13334"/>
                </a:lnTo>
                <a:lnTo>
                  <a:pt x="9077" y="13286"/>
                </a:lnTo>
                <a:lnTo>
                  <a:pt x="9320" y="13188"/>
                </a:lnTo>
                <a:lnTo>
                  <a:pt x="9588" y="13042"/>
                </a:lnTo>
                <a:lnTo>
                  <a:pt x="9588" y="13213"/>
                </a:lnTo>
                <a:lnTo>
                  <a:pt x="9223" y="13383"/>
                </a:lnTo>
                <a:lnTo>
                  <a:pt x="9077" y="13480"/>
                </a:lnTo>
                <a:lnTo>
                  <a:pt x="8931" y="13578"/>
                </a:lnTo>
                <a:lnTo>
                  <a:pt x="8906" y="13626"/>
                </a:lnTo>
                <a:lnTo>
                  <a:pt x="8882" y="13675"/>
                </a:lnTo>
                <a:lnTo>
                  <a:pt x="8882" y="13797"/>
                </a:lnTo>
                <a:lnTo>
                  <a:pt x="8882" y="13821"/>
                </a:lnTo>
                <a:lnTo>
                  <a:pt x="8906" y="13845"/>
                </a:lnTo>
                <a:lnTo>
                  <a:pt x="9004" y="13845"/>
                </a:lnTo>
                <a:lnTo>
                  <a:pt x="9077" y="13821"/>
                </a:lnTo>
                <a:lnTo>
                  <a:pt x="9247" y="13748"/>
                </a:lnTo>
                <a:lnTo>
                  <a:pt x="9393" y="13675"/>
                </a:lnTo>
                <a:lnTo>
                  <a:pt x="9612" y="13578"/>
                </a:lnTo>
                <a:lnTo>
                  <a:pt x="9588" y="13602"/>
                </a:lnTo>
                <a:lnTo>
                  <a:pt x="9417" y="13699"/>
                </a:lnTo>
                <a:lnTo>
                  <a:pt x="9223" y="13845"/>
                </a:lnTo>
                <a:lnTo>
                  <a:pt x="9077" y="13991"/>
                </a:lnTo>
                <a:lnTo>
                  <a:pt x="8931" y="14162"/>
                </a:lnTo>
                <a:lnTo>
                  <a:pt x="8931" y="14186"/>
                </a:lnTo>
                <a:lnTo>
                  <a:pt x="8931" y="14210"/>
                </a:lnTo>
                <a:lnTo>
                  <a:pt x="8955" y="14235"/>
                </a:lnTo>
                <a:lnTo>
                  <a:pt x="8979" y="14235"/>
                </a:lnTo>
                <a:lnTo>
                  <a:pt x="9271" y="14137"/>
                </a:lnTo>
                <a:lnTo>
                  <a:pt x="9563" y="14016"/>
                </a:lnTo>
                <a:lnTo>
                  <a:pt x="9563" y="14259"/>
                </a:lnTo>
                <a:lnTo>
                  <a:pt x="9320" y="14405"/>
                </a:lnTo>
                <a:lnTo>
                  <a:pt x="9198" y="14454"/>
                </a:lnTo>
                <a:lnTo>
                  <a:pt x="9052" y="14551"/>
                </a:lnTo>
                <a:lnTo>
                  <a:pt x="8955" y="14648"/>
                </a:lnTo>
                <a:lnTo>
                  <a:pt x="8906" y="14697"/>
                </a:lnTo>
                <a:lnTo>
                  <a:pt x="8882" y="14770"/>
                </a:lnTo>
                <a:lnTo>
                  <a:pt x="8882" y="14819"/>
                </a:lnTo>
                <a:lnTo>
                  <a:pt x="8931" y="14843"/>
                </a:lnTo>
                <a:lnTo>
                  <a:pt x="9004" y="14867"/>
                </a:lnTo>
                <a:lnTo>
                  <a:pt x="9077" y="14843"/>
                </a:lnTo>
                <a:lnTo>
                  <a:pt x="9223" y="14819"/>
                </a:lnTo>
                <a:lnTo>
                  <a:pt x="9490" y="14673"/>
                </a:lnTo>
                <a:lnTo>
                  <a:pt x="9539" y="14648"/>
                </a:lnTo>
                <a:lnTo>
                  <a:pt x="9563" y="14940"/>
                </a:lnTo>
                <a:lnTo>
                  <a:pt x="9442" y="14965"/>
                </a:lnTo>
                <a:lnTo>
                  <a:pt x="9320" y="15038"/>
                </a:lnTo>
                <a:lnTo>
                  <a:pt x="9174" y="15159"/>
                </a:lnTo>
                <a:lnTo>
                  <a:pt x="9101" y="15232"/>
                </a:lnTo>
                <a:lnTo>
                  <a:pt x="9052" y="15281"/>
                </a:lnTo>
                <a:lnTo>
                  <a:pt x="9028" y="15305"/>
                </a:lnTo>
                <a:lnTo>
                  <a:pt x="9028" y="15354"/>
                </a:lnTo>
                <a:lnTo>
                  <a:pt x="9174" y="15354"/>
                </a:lnTo>
                <a:lnTo>
                  <a:pt x="9271" y="15330"/>
                </a:lnTo>
                <a:lnTo>
                  <a:pt x="9442" y="15257"/>
                </a:lnTo>
                <a:lnTo>
                  <a:pt x="9539" y="15208"/>
                </a:lnTo>
                <a:lnTo>
                  <a:pt x="9612" y="15159"/>
                </a:lnTo>
                <a:lnTo>
                  <a:pt x="9661" y="15208"/>
                </a:lnTo>
                <a:lnTo>
                  <a:pt x="9539" y="15281"/>
                </a:lnTo>
                <a:lnTo>
                  <a:pt x="9393" y="15378"/>
                </a:lnTo>
                <a:lnTo>
                  <a:pt x="9296" y="15500"/>
                </a:lnTo>
                <a:lnTo>
                  <a:pt x="9223" y="15622"/>
                </a:lnTo>
                <a:lnTo>
                  <a:pt x="9223" y="15646"/>
                </a:lnTo>
                <a:lnTo>
                  <a:pt x="9223" y="15695"/>
                </a:lnTo>
                <a:lnTo>
                  <a:pt x="9271" y="15743"/>
                </a:lnTo>
                <a:lnTo>
                  <a:pt x="9344" y="15768"/>
                </a:lnTo>
                <a:lnTo>
                  <a:pt x="9417" y="15768"/>
                </a:lnTo>
                <a:lnTo>
                  <a:pt x="9636" y="15670"/>
                </a:lnTo>
                <a:lnTo>
                  <a:pt x="9855" y="15573"/>
                </a:lnTo>
                <a:lnTo>
                  <a:pt x="10123" y="15500"/>
                </a:lnTo>
                <a:lnTo>
                  <a:pt x="10196" y="15524"/>
                </a:lnTo>
                <a:lnTo>
                  <a:pt x="10074" y="15573"/>
                </a:lnTo>
                <a:lnTo>
                  <a:pt x="9953" y="15670"/>
                </a:lnTo>
                <a:lnTo>
                  <a:pt x="9855" y="15768"/>
                </a:lnTo>
                <a:lnTo>
                  <a:pt x="9807" y="15865"/>
                </a:lnTo>
                <a:lnTo>
                  <a:pt x="9807" y="15938"/>
                </a:lnTo>
                <a:lnTo>
                  <a:pt x="9831" y="15987"/>
                </a:lnTo>
                <a:lnTo>
                  <a:pt x="9880" y="16035"/>
                </a:lnTo>
                <a:lnTo>
                  <a:pt x="9928" y="16035"/>
                </a:lnTo>
                <a:lnTo>
                  <a:pt x="10099" y="16011"/>
                </a:lnTo>
                <a:lnTo>
                  <a:pt x="10245" y="15962"/>
                </a:lnTo>
                <a:lnTo>
                  <a:pt x="10537" y="15841"/>
                </a:lnTo>
                <a:lnTo>
                  <a:pt x="10829" y="15768"/>
                </a:lnTo>
                <a:lnTo>
                  <a:pt x="10950" y="15743"/>
                </a:lnTo>
                <a:lnTo>
                  <a:pt x="11096" y="15670"/>
                </a:lnTo>
                <a:lnTo>
                  <a:pt x="11267" y="15719"/>
                </a:lnTo>
                <a:lnTo>
                  <a:pt x="11169" y="15743"/>
                </a:lnTo>
                <a:lnTo>
                  <a:pt x="11072" y="15768"/>
                </a:lnTo>
                <a:lnTo>
                  <a:pt x="10877" y="15865"/>
                </a:lnTo>
                <a:lnTo>
                  <a:pt x="10610" y="15987"/>
                </a:lnTo>
                <a:lnTo>
                  <a:pt x="10488" y="16060"/>
                </a:lnTo>
                <a:lnTo>
                  <a:pt x="10366" y="16157"/>
                </a:lnTo>
                <a:lnTo>
                  <a:pt x="10342" y="16230"/>
                </a:lnTo>
                <a:lnTo>
                  <a:pt x="10366" y="16303"/>
                </a:lnTo>
                <a:lnTo>
                  <a:pt x="10415" y="16352"/>
                </a:lnTo>
                <a:lnTo>
                  <a:pt x="10634" y="16352"/>
                </a:lnTo>
                <a:lnTo>
                  <a:pt x="10780" y="16303"/>
                </a:lnTo>
                <a:lnTo>
                  <a:pt x="11048" y="16181"/>
                </a:lnTo>
                <a:lnTo>
                  <a:pt x="11315" y="16084"/>
                </a:lnTo>
                <a:lnTo>
                  <a:pt x="11437" y="16011"/>
                </a:lnTo>
                <a:lnTo>
                  <a:pt x="11486" y="15962"/>
                </a:lnTo>
                <a:lnTo>
                  <a:pt x="11510" y="15889"/>
                </a:lnTo>
                <a:lnTo>
                  <a:pt x="11510" y="15841"/>
                </a:lnTo>
                <a:lnTo>
                  <a:pt x="11510" y="15816"/>
                </a:lnTo>
                <a:lnTo>
                  <a:pt x="11826" y="15962"/>
                </a:lnTo>
                <a:lnTo>
                  <a:pt x="11583" y="16035"/>
                </a:lnTo>
                <a:lnTo>
                  <a:pt x="11340" y="16108"/>
                </a:lnTo>
                <a:lnTo>
                  <a:pt x="11121" y="16230"/>
                </a:lnTo>
                <a:lnTo>
                  <a:pt x="11048" y="16303"/>
                </a:lnTo>
                <a:lnTo>
                  <a:pt x="10975" y="16376"/>
                </a:lnTo>
                <a:lnTo>
                  <a:pt x="10950" y="16449"/>
                </a:lnTo>
                <a:lnTo>
                  <a:pt x="10950" y="16522"/>
                </a:lnTo>
                <a:lnTo>
                  <a:pt x="10999" y="16571"/>
                </a:lnTo>
                <a:lnTo>
                  <a:pt x="11072" y="16571"/>
                </a:lnTo>
                <a:lnTo>
                  <a:pt x="11291" y="16473"/>
                </a:lnTo>
                <a:lnTo>
                  <a:pt x="11510" y="16376"/>
                </a:lnTo>
                <a:lnTo>
                  <a:pt x="11802" y="16279"/>
                </a:lnTo>
                <a:lnTo>
                  <a:pt x="12094" y="16206"/>
                </a:lnTo>
                <a:lnTo>
                  <a:pt x="12143" y="16181"/>
                </a:lnTo>
                <a:lnTo>
                  <a:pt x="12313" y="16303"/>
                </a:lnTo>
                <a:lnTo>
                  <a:pt x="12021" y="16352"/>
                </a:lnTo>
                <a:lnTo>
                  <a:pt x="11851" y="16376"/>
                </a:lnTo>
                <a:lnTo>
                  <a:pt x="11705" y="16425"/>
                </a:lnTo>
                <a:lnTo>
                  <a:pt x="11559" y="16498"/>
                </a:lnTo>
                <a:lnTo>
                  <a:pt x="11413" y="16571"/>
                </a:lnTo>
                <a:lnTo>
                  <a:pt x="11364" y="16619"/>
                </a:lnTo>
                <a:lnTo>
                  <a:pt x="11340" y="16668"/>
                </a:lnTo>
                <a:lnTo>
                  <a:pt x="11340" y="16717"/>
                </a:lnTo>
                <a:lnTo>
                  <a:pt x="11340" y="16765"/>
                </a:lnTo>
                <a:lnTo>
                  <a:pt x="11364" y="16814"/>
                </a:lnTo>
                <a:lnTo>
                  <a:pt x="11413" y="16863"/>
                </a:lnTo>
                <a:lnTo>
                  <a:pt x="11534" y="16863"/>
                </a:lnTo>
                <a:lnTo>
                  <a:pt x="11778" y="16790"/>
                </a:lnTo>
                <a:lnTo>
                  <a:pt x="12045" y="16717"/>
                </a:lnTo>
                <a:lnTo>
                  <a:pt x="12337" y="16692"/>
                </a:lnTo>
                <a:lnTo>
                  <a:pt x="12629" y="16644"/>
                </a:lnTo>
                <a:lnTo>
                  <a:pt x="12702" y="16741"/>
                </a:lnTo>
                <a:lnTo>
                  <a:pt x="12532" y="16814"/>
                </a:lnTo>
                <a:lnTo>
                  <a:pt x="12362" y="16887"/>
                </a:lnTo>
                <a:lnTo>
                  <a:pt x="11997" y="16984"/>
                </a:lnTo>
                <a:lnTo>
                  <a:pt x="11242" y="17106"/>
                </a:lnTo>
                <a:lnTo>
                  <a:pt x="10658" y="17203"/>
                </a:lnTo>
                <a:lnTo>
                  <a:pt x="10074" y="17252"/>
                </a:lnTo>
                <a:lnTo>
                  <a:pt x="9466" y="17276"/>
                </a:lnTo>
                <a:lnTo>
                  <a:pt x="7860" y="17276"/>
                </a:lnTo>
                <a:lnTo>
                  <a:pt x="7373" y="17228"/>
                </a:lnTo>
                <a:lnTo>
                  <a:pt x="6862" y="17179"/>
                </a:lnTo>
                <a:lnTo>
                  <a:pt x="5865" y="17057"/>
                </a:lnTo>
                <a:lnTo>
                  <a:pt x="4892" y="16863"/>
                </a:lnTo>
                <a:lnTo>
                  <a:pt x="4989" y="16668"/>
                </a:lnTo>
                <a:lnTo>
                  <a:pt x="5110" y="16522"/>
                </a:lnTo>
                <a:lnTo>
                  <a:pt x="5256" y="16376"/>
                </a:lnTo>
                <a:lnTo>
                  <a:pt x="5427" y="16254"/>
                </a:lnTo>
                <a:lnTo>
                  <a:pt x="5597" y="16157"/>
                </a:lnTo>
                <a:lnTo>
                  <a:pt x="5792" y="16060"/>
                </a:lnTo>
                <a:lnTo>
                  <a:pt x="6181" y="15914"/>
                </a:lnTo>
                <a:lnTo>
                  <a:pt x="6546" y="15768"/>
                </a:lnTo>
                <a:lnTo>
                  <a:pt x="6911" y="15622"/>
                </a:lnTo>
                <a:lnTo>
                  <a:pt x="7276" y="15476"/>
                </a:lnTo>
                <a:lnTo>
                  <a:pt x="7641" y="15354"/>
                </a:lnTo>
                <a:lnTo>
                  <a:pt x="7714" y="15330"/>
                </a:lnTo>
                <a:lnTo>
                  <a:pt x="7763" y="15281"/>
                </a:lnTo>
                <a:lnTo>
                  <a:pt x="7787" y="15257"/>
                </a:lnTo>
                <a:lnTo>
                  <a:pt x="7860" y="15159"/>
                </a:lnTo>
                <a:lnTo>
                  <a:pt x="7909" y="15086"/>
                </a:lnTo>
                <a:lnTo>
                  <a:pt x="7957" y="14892"/>
                </a:lnTo>
                <a:lnTo>
                  <a:pt x="7982" y="14697"/>
                </a:lnTo>
                <a:lnTo>
                  <a:pt x="8006" y="14478"/>
                </a:lnTo>
                <a:lnTo>
                  <a:pt x="8055" y="13894"/>
                </a:lnTo>
                <a:lnTo>
                  <a:pt x="8055" y="13286"/>
                </a:lnTo>
                <a:lnTo>
                  <a:pt x="8055" y="12726"/>
                </a:lnTo>
                <a:lnTo>
                  <a:pt x="8030" y="12434"/>
                </a:lnTo>
                <a:lnTo>
                  <a:pt x="7982" y="12167"/>
                </a:lnTo>
                <a:lnTo>
                  <a:pt x="8371" y="12191"/>
                </a:lnTo>
                <a:lnTo>
                  <a:pt x="8760" y="12191"/>
                </a:lnTo>
                <a:lnTo>
                  <a:pt x="9198" y="12167"/>
                </a:lnTo>
                <a:lnTo>
                  <a:pt x="9636" y="12069"/>
                </a:lnTo>
                <a:close/>
                <a:moveTo>
                  <a:pt x="12945" y="0"/>
                </a:moveTo>
                <a:lnTo>
                  <a:pt x="11705" y="49"/>
                </a:lnTo>
                <a:lnTo>
                  <a:pt x="7519" y="49"/>
                </a:lnTo>
                <a:lnTo>
                  <a:pt x="6132" y="73"/>
                </a:lnTo>
                <a:lnTo>
                  <a:pt x="5427" y="49"/>
                </a:lnTo>
                <a:lnTo>
                  <a:pt x="4697" y="49"/>
                </a:lnTo>
                <a:lnTo>
                  <a:pt x="3967" y="73"/>
                </a:lnTo>
                <a:lnTo>
                  <a:pt x="3626" y="98"/>
                </a:lnTo>
                <a:lnTo>
                  <a:pt x="3261" y="146"/>
                </a:lnTo>
                <a:lnTo>
                  <a:pt x="3213" y="171"/>
                </a:lnTo>
                <a:lnTo>
                  <a:pt x="3140" y="244"/>
                </a:lnTo>
                <a:lnTo>
                  <a:pt x="3115" y="292"/>
                </a:lnTo>
                <a:lnTo>
                  <a:pt x="3091" y="365"/>
                </a:lnTo>
                <a:lnTo>
                  <a:pt x="3164" y="1071"/>
                </a:lnTo>
                <a:lnTo>
                  <a:pt x="2994" y="998"/>
                </a:lnTo>
                <a:lnTo>
                  <a:pt x="2823" y="974"/>
                </a:lnTo>
                <a:lnTo>
                  <a:pt x="2434" y="949"/>
                </a:lnTo>
                <a:lnTo>
                  <a:pt x="2045" y="949"/>
                </a:lnTo>
                <a:lnTo>
                  <a:pt x="1728" y="974"/>
                </a:lnTo>
                <a:lnTo>
                  <a:pt x="1339" y="1022"/>
                </a:lnTo>
                <a:lnTo>
                  <a:pt x="1144" y="1047"/>
                </a:lnTo>
                <a:lnTo>
                  <a:pt x="974" y="1095"/>
                </a:lnTo>
                <a:lnTo>
                  <a:pt x="779" y="1168"/>
                </a:lnTo>
                <a:lnTo>
                  <a:pt x="609" y="1266"/>
                </a:lnTo>
                <a:lnTo>
                  <a:pt x="463" y="1387"/>
                </a:lnTo>
                <a:lnTo>
                  <a:pt x="317" y="1509"/>
                </a:lnTo>
                <a:lnTo>
                  <a:pt x="220" y="1679"/>
                </a:lnTo>
                <a:lnTo>
                  <a:pt x="122" y="1825"/>
                </a:lnTo>
                <a:lnTo>
                  <a:pt x="74" y="2020"/>
                </a:lnTo>
                <a:lnTo>
                  <a:pt x="25" y="2190"/>
                </a:lnTo>
                <a:lnTo>
                  <a:pt x="25" y="2385"/>
                </a:lnTo>
                <a:lnTo>
                  <a:pt x="1" y="2604"/>
                </a:lnTo>
                <a:lnTo>
                  <a:pt x="49" y="2993"/>
                </a:lnTo>
                <a:lnTo>
                  <a:pt x="98" y="3431"/>
                </a:lnTo>
                <a:lnTo>
                  <a:pt x="195" y="3821"/>
                </a:lnTo>
                <a:lnTo>
                  <a:pt x="414" y="4551"/>
                </a:lnTo>
                <a:lnTo>
                  <a:pt x="536" y="4988"/>
                </a:lnTo>
                <a:lnTo>
                  <a:pt x="682" y="5451"/>
                </a:lnTo>
                <a:lnTo>
                  <a:pt x="852" y="5913"/>
                </a:lnTo>
                <a:lnTo>
                  <a:pt x="1047" y="6351"/>
                </a:lnTo>
                <a:lnTo>
                  <a:pt x="1242" y="6789"/>
                </a:lnTo>
                <a:lnTo>
                  <a:pt x="1461" y="7203"/>
                </a:lnTo>
                <a:lnTo>
                  <a:pt x="1704" y="7616"/>
                </a:lnTo>
                <a:lnTo>
                  <a:pt x="1972" y="8006"/>
                </a:lnTo>
                <a:lnTo>
                  <a:pt x="2264" y="8371"/>
                </a:lnTo>
                <a:lnTo>
                  <a:pt x="2580" y="8687"/>
                </a:lnTo>
                <a:lnTo>
                  <a:pt x="2896" y="9003"/>
                </a:lnTo>
                <a:lnTo>
                  <a:pt x="3286" y="9271"/>
                </a:lnTo>
                <a:lnTo>
                  <a:pt x="3675" y="9514"/>
                </a:lnTo>
                <a:lnTo>
                  <a:pt x="4089" y="9709"/>
                </a:lnTo>
                <a:lnTo>
                  <a:pt x="4551" y="9879"/>
                </a:lnTo>
                <a:lnTo>
                  <a:pt x="5037" y="9977"/>
                </a:lnTo>
                <a:lnTo>
                  <a:pt x="5037" y="10098"/>
                </a:lnTo>
                <a:lnTo>
                  <a:pt x="5062" y="10196"/>
                </a:lnTo>
                <a:lnTo>
                  <a:pt x="5183" y="10415"/>
                </a:lnTo>
                <a:lnTo>
                  <a:pt x="5329" y="10634"/>
                </a:lnTo>
                <a:lnTo>
                  <a:pt x="5500" y="10828"/>
                </a:lnTo>
                <a:lnTo>
                  <a:pt x="5694" y="11023"/>
                </a:lnTo>
                <a:lnTo>
                  <a:pt x="5889" y="11169"/>
                </a:lnTo>
                <a:lnTo>
                  <a:pt x="6254" y="11437"/>
                </a:lnTo>
                <a:lnTo>
                  <a:pt x="6546" y="11631"/>
                </a:lnTo>
                <a:lnTo>
                  <a:pt x="6862" y="11802"/>
                </a:lnTo>
                <a:lnTo>
                  <a:pt x="7179" y="11948"/>
                </a:lnTo>
                <a:lnTo>
                  <a:pt x="7519" y="12045"/>
                </a:lnTo>
                <a:lnTo>
                  <a:pt x="7471" y="12313"/>
                </a:lnTo>
                <a:lnTo>
                  <a:pt x="7471" y="12580"/>
                </a:lnTo>
                <a:lnTo>
                  <a:pt x="7471" y="12872"/>
                </a:lnTo>
                <a:lnTo>
                  <a:pt x="7519" y="13115"/>
                </a:lnTo>
                <a:lnTo>
                  <a:pt x="7519" y="13407"/>
                </a:lnTo>
                <a:lnTo>
                  <a:pt x="7519" y="13724"/>
                </a:lnTo>
                <a:lnTo>
                  <a:pt x="7471" y="14308"/>
                </a:lnTo>
                <a:lnTo>
                  <a:pt x="7422" y="14624"/>
                </a:lnTo>
                <a:lnTo>
                  <a:pt x="7422" y="14770"/>
                </a:lnTo>
                <a:lnTo>
                  <a:pt x="7422" y="14916"/>
                </a:lnTo>
                <a:lnTo>
                  <a:pt x="7203" y="14965"/>
                </a:lnTo>
                <a:lnTo>
                  <a:pt x="6984" y="15013"/>
                </a:lnTo>
                <a:lnTo>
                  <a:pt x="6741" y="15086"/>
                </a:lnTo>
                <a:lnTo>
                  <a:pt x="6522" y="15184"/>
                </a:lnTo>
                <a:lnTo>
                  <a:pt x="6084" y="15378"/>
                </a:lnTo>
                <a:lnTo>
                  <a:pt x="5670" y="15549"/>
                </a:lnTo>
                <a:lnTo>
                  <a:pt x="5451" y="15646"/>
                </a:lnTo>
                <a:lnTo>
                  <a:pt x="5232" y="15743"/>
                </a:lnTo>
                <a:lnTo>
                  <a:pt x="5037" y="15889"/>
                </a:lnTo>
                <a:lnTo>
                  <a:pt x="4867" y="16011"/>
                </a:lnTo>
                <a:lnTo>
                  <a:pt x="4697" y="16181"/>
                </a:lnTo>
                <a:lnTo>
                  <a:pt x="4551" y="16376"/>
                </a:lnTo>
                <a:lnTo>
                  <a:pt x="4429" y="16571"/>
                </a:lnTo>
                <a:lnTo>
                  <a:pt x="4332" y="16814"/>
                </a:lnTo>
                <a:lnTo>
                  <a:pt x="4308" y="16887"/>
                </a:lnTo>
                <a:lnTo>
                  <a:pt x="4308" y="16936"/>
                </a:lnTo>
                <a:lnTo>
                  <a:pt x="4332" y="16984"/>
                </a:lnTo>
                <a:lnTo>
                  <a:pt x="4356" y="17033"/>
                </a:lnTo>
                <a:lnTo>
                  <a:pt x="4454" y="17106"/>
                </a:lnTo>
                <a:lnTo>
                  <a:pt x="4575" y="17130"/>
                </a:lnTo>
                <a:lnTo>
                  <a:pt x="4746" y="17252"/>
                </a:lnTo>
                <a:lnTo>
                  <a:pt x="4940" y="17374"/>
                </a:lnTo>
                <a:lnTo>
                  <a:pt x="5159" y="17447"/>
                </a:lnTo>
                <a:lnTo>
                  <a:pt x="5402" y="17495"/>
                </a:lnTo>
                <a:lnTo>
                  <a:pt x="5865" y="17568"/>
                </a:lnTo>
                <a:lnTo>
                  <a:pt x="6303" y="17617"/>
                </a:lnTo>
                <a:lnTo>
                  <a:pt x="6984" y="17714"/>
                </a:lnTo>
                <a:lnTo>
                  <a:pt x="7665" y="17763"/>
                </a:lnTo>
                <a:lnTo>
                  <a:pt x="8371" y="17787"/>
                </a:lnTo>
                <a:lnTo>
                  <a:pt x="9052" y="17812"/>
                </a:lnTo>
                <a:lnTo>
                  <a:pt x="9685" y="17787"/>
                </a:lnTo>
                <a:lnTo>
                  <a:pt x="10318" y="17739"/>
                </a:lnTo>
                <a:lnTo>
                  <a:pt x="10950" y="17690"/>
                </a:lnTo>
                <a:lnTo>
                  <a:pt x="11559" y="17593"/>
                </a:lnTo>
                <a:lnTo>
                  <a:pt x="11948" y="17520"/>
                </a:lnTo>
                <a:lnTo>
                  <a:pt x="12410" y="17447"/>
                </a:lnTo>
                <a:lnTo>
                  <a:pt x="12654" y="17398"/>
                </a:lnTo>
                <a:lnTo>
                  <a:pt x="12848" y="17301"/>
                </a:lnTo>
                <a:lnTo>
                  <a:pt x="13018" y="17203"/>
                </a:lnTo>
                <a:lnTo>
                  <a:pt x="13091" y="17130"/>
                </a:lnTo>
                <a:lnTo>
                  <a:pt x="13164" y="17057"/>
                </a:lnTo>
                <a:lnTo>
                  <a:pt x="13237" y="16984"/>
                </a:lnTo>
                <a:lnTo>
                  <a:pt x="13286" y="16911"/>
                </a:lnTo>
                <a:lnTo>
                  <a:pt x="13310" y="16814"/>
                </a:lnTo>
                <a:lnTo>
                  <a:pt x="13286" y="16692"/>
                </a:lnTo>
                <a:lnTo>
                  <a:pt x="13140" y="16400"/>
                </a:lnTo>
                <a:lnTo>
                  <a:pt x="12921" y="16157"/>
                </a:lnTo>
                <a:lnTo>
                  <a:pt x="12702" y="15914"/>
                </a:lnTo>
                <a:lnTo>
                  <a:pt x="12435" y="15719"/>
                </a:lnTo>
                <a:lnTo>
                  <a:pt x="12167" y="15549"/>
                </a:lnTo>
                <a:lnTo>
                  <a:pt x="11851" y="15403"/>
                </a:lnTo>
                <a:lnTo>
                  <a:pt x="11559" y="15281"/>
                </a:lnTo>
                <a:lnTo>
                  <a:pt x="11242" y="15184"/>
                </a:lnTo>
                <a:lnTo>
                  <a:pt x="10780" y="15062"/>
                </a:lnTo>
                <a:lnTo>
                  <a:pt x="10439" y="15013"/>
                </a:lnTo>
                <a:lnTo>
                  <a:pt x="10123" y="14965"/>
                </a:lnTo>
                <a:lnTo>
                  <a:pt x="10147" y="14746"/>
                </a:lnTo>
                <a:lnTo>
                  <a:pt x="10123" y="14502"/>
                </a:lnTo>
                <a:lnTo>
                  <a:pt x="10123" y="14259"/>
                </a:lnTo>
                <a:lnTo>
                  <a:pt x="10099" y="14089"/>
                </a:lnTo>
                <a:lnTo>
                  <a:pt x="10123" y="13529"/>
                </a:lnTo>
                <a:lnTo>
                  <a:pt x="10099" y="12945"/>
                </a:lnTo>
                <a:lnTo>
                  <a:pt x="10099" y="12434"/>
                </a:lnTo>
                <a:lnTo>
                  <a:pt x="10074" y="12191"/>
                </a:lnTo>
                <a:lnTo>
                  <a:pt x="10050" y="12069"/>
                </a:lnTo>
                <a:lnTo>
                  <a:pt x="10001" y="11948"/>
                </a:lnTo>
                <a:lnTo>
                  <a:pt x="10391" y="11777"/>
                </a:lnTo>
                <a:lnTo>
                  <a:pt x="10756" y="11583"/>
                </a:lnTo>
                <a:lnTo>
                  <a:pt x="11096" y="11364"/>
                </a:lnTo>
                <a:lnTo>
                  <a:pt x="11413" y="11096"/>
                </a:lnTo>
                <a:lnTo>
                  <a:pt x="11851" y="10707"/>
                </a:lnTo>
                <a:lnTo>
                  <a:pt x="12118" y="10463"/>
                </a:lnTo>
                <a:lnTo>
                  <a:pt x="12240" y="10317"/>
                </a:lnTo>
                <a:lnTo>
                  <a:pt x="12337" y="10196"/>
                </a:lnTo>
                <a:lnTo>
                  <a:pt x="12508" y="10001"/>
                </a:lnTo>
                <a:lnTo>
                  <a:pt x="12897" y="9879"/>
                </a:lnTo>
                <a:lnTo>
                  <a:pt x="13286" y="9782"/>
                </a:lnTo>
                <a:lnTo>
                  <a:pt x="13675" y="9660"/>
                </a:lnTo>
                <a:lnTo>
                  <a:pt x="13870" y="9587"/>
                </a:lnTo>
                <a:lnTo>
                  <a:pt x="14040" y="9490"/>
                </a:lnTo>
                <a:lnTo>
                  <a:pt x="14478" y="9222"/>
                </a:lnTo>
                <a:lnTo>
                  <a:pt x="14916" y="8906"/>
                </a:lnTo>
                <a:lnTo>
                  <a:pt x="15306" y="8565"/>
                </a:lnTo>
                <a:lnTo>
                  <a:pt x="15646" y="8176"/>
                </a:lnTo>
                <a:lnTo>
                  <a:pt x="15963" y="7787"/>
                </a:lnTo>
                <a:lnTo>
                  <a:pt x="16255" y="7397"/>
                </a:lnTo>
                <a:lnTo>
                  <a:pt x="16522" y="6959"/>
                </a:lnTo>
                <a:lnTo>
                  <a:pt x="16766" y="6521"/>
                </a:lnTo>
                <a:lnTo>
                  <a:pt x="16960" y="6083"/>
                </a:lnTo>
                <a:lnTo>
                  <a:pt x="17155" y="5621"/>
                </a:lnTo>
                <a:lnTo>
                  <a:pt x="17301" y="5134"/>
                </a:lnTo>
                <a:lnTo>
                  <a:pt x="17398" y="4648"/>
                </a:lnTo>
                <a:lnTo>
                  <a:pt x="17544" y="3869"/>
                </a:lnTo>
                <a:lnTo>
                  <a:pt x="17593" y="3431"/>
                </a:lnTo>
                <a:lnTo>
                  <a:pt x="17617" y="2993"/>
                </a:lnTo>
                <a:lnTo>
                  <a:pt x="17593" y="2555"/>
                </a:lnTo>
                <a:lnTo>
                  <a:pt x="17569" y="2361"/>
                </a:lnTo>
                <a:lnTo>
                  <a:pt x="17520" y="2142"/>
                </a:lnTo>
                <a:lnTo>
                  <a:pt x="17447" y="1947"/>
                </a:lnTo>
                <a:lnTo>
                  <a:pt x="17374" y="1777"/>
                </a:lnTo>
                <a:lnTo>
                  <a:pt x="17277" y="1606"/>
                </a:lnTo>
                <a:lnTo>
                  <a:pt x="17131" y="1460"/>
                </a:lnTo>
                <a:lnTo>
                  <a:pt x="17009" y="1339"/>
                </a:lnTo>
                <a:lnTo>
                  <a:pt x="16863" y="1241"/>
                </a:lnTo>
                <a:lnTo>
                  <a:pt x="16693" y="1168"/>
                </a:lnTo>
                <a:lnTo>
                  <a:pt x="16547" y="1120"/>
                </a:lnTo>
                <a:lnTo>
                  <a:pt x="16376" y="1095"/>
                </a:lnTo>
                <a:lnTo>
                  <a:pt x="16206" y="1095"/>
                </a:lnTo>
                <a:lnTo>
                  <a:pt x="15841" y="1120"/>
                </a:lnTo>
                <a:lnTo>
                  <a:pt x="15476" y="1168"/>
                </a:lnTo>
                <a:lnTo>
                  <a:pt x="15087" y="1241"/>
                </a:lnTo>
                <a:lnTo>
                  <a:pt x="14868" y="1266"/>
                </a:lnTo>
                <a:lnTo>
                  <a:pt x="14478" y="1266"/>
                </a:lnTo>
                <a:lnTo>
                  <a:pt x="14308" y="1217"/>
                </a:lnTo>
                <a:lnTo>
                  <a:pt x="14332" y="755"/>
                </a:lnTo>
                <a:lnTo>
                  <a:pt x="14357" y="292"/>
                </a:lnTo>
                <a:lnTo>
                  <a:pt x="14357" y="219"/>
                </a:lnTo>
                <a:lnTo>
                  <a:pt x="14332" y="146"/>
                </a:lnTo>
                <a:lnTo>
                  <a:pt x="14259" y="98"/>
                </a:lnTo>
                <a:lnTo>
                  <a:pt x="14186" y="73"/>
                </a:lnTo>
                <a:lnTo>
                  <a:pt x="13894" y="25"/>
                </a:lnTo>
                <a:lnTo>
                  <a:pt x="1357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7"/>
          <p:cNvSpPr/>
          <p:nvPr/>
        </p:nvSpPr>
        <p:spPr>
          <a:xfrm>
            <a:off x="4909450" y="1653919"/>
            <a:ext cx="333795" cy="347079"/>
          </a:xfrm>
          <a:custGeom>
            <a:avLst/>
            <a:gdLst/>
            <a:ahLst/>
            <a:cxnLst/>
            <a:rect l="l" t="t" r="r" b="b"/>
            <a:pathLst>
              <a:path w="17715" h="18420" extrusionOk="0">
                <a:moveTo>
                  <a:pt x="14673" y="803"/>
                </a:moveTo>
                <a:lnTo>
                  <a:pt x="14746" y="1022"/>
                </a:lnTo>
                <a:lnTo>
                  <a:pt x="14794" y="1217"/>
                </a:lnTo>
                <a:lnTo>
                  <a:pt x="14843" y="1655"/>
                </a:lnTo>
                <a:lnTo>
                  <a:pt x="14892" y="2141"/>
                </a:lnTo>
                <a:lnTo>
                  <a:pt x="14916" y="2385"/>
                </a:lnTo>
                <a:lnTo>
                  <a:pt x="14940" y="2482"/>
                </a:lnTo>
                <a:lnTo>
                  <a:pt x="15013" y="2604"/>
                </a:lnTo>
                <a:lnTo>
                  <a:pt x="14770" y="2847"/>
                </a:lnTo>
                <a:lnTo>
                  <a:pt x="14697" y="2920"/>
                </a:lnTo>
                <a:lnTo>
                  <a:pt x="14648" y="2628"/>
                </a:lnTo>
                <a:lnTo>
                  <a:pt x="14600" y="2360"/>
                </a:lnTo>
                <a:lnTo>
                  <a:pt x="14527" y="2044"/>
                </a:lnTo>
                <a:lnTo>
                  <a:pt x="14405" y="1776"/>
                </a:lnTo>
                <a:lnTo>
                  <a:pt x="14308" y="1484"/>
                </a:lnTo>
                <a:lnTo>
                  <a:pt x="14210" y="1192"/>
                </a:lnTo>
                <a:lnTo>
                  <a:pt x="14673" y="803"/>
                </a:lnTo>
                <a:close/>
                <a:moveTo>
                  <a:pt x="15695" y="2847"/>
                </a:moveTo>
                <a:lnTo>
                  <a:pt x="16400" y="2871"/>
                </a:lnTo>
                <a:lnTo>
                  <a:pt x="17106" y="2969"/>
                </a:lnTo>
                <a:lnTo>
                  <a:pt x="16984" y="3115"/>
                </a:lnTo>
                <a:lnTo>
                  <a:pt x="16960" y="3090"/>
                </a:lnTo>
                <a:lnTo>
                  <a:pt x="16887" y="3042"/>
                </a:lnTo>
                <a:lnTo>
                  <a:pt x="16790" y="2993"/>
                </a:lnTo>
                <a:lnTo>
                  <a:pt x="16595" y="2969"/>
                </a:lnTo>
                <a:lnTo>
                  <a:pt x="16400" y="2944"/>
                </a:lnTo>
                <a:lnTo>
                  <a:pt x="15914" y="2944"/>
                </a:lnTo>
                <a:lnTo>
                  <a:pt x="15622" y="2920"/>
                </a:lnTo>
                <a:lnTo>
                  <a:pt x="15695" y="2847"/>
                </a:lnTo>
                <a:close/>
                <a:moveTo>
                  <a:pt x="14040" y="1314"/>
                </a:moveTo>
                <a:lnTo>
                  <a:pt x="14040" y="1484"/>
                </a:lnTo>
                <a:lnTo>
                  <a:pt x="14064" y="1655"/>
                </a:lnTo>
                <a:lnTo>
                  <a:pt x="14137" y="2020"/>
                </a:lnTo>
                <a:lnTo>
                  <a:pt x="14283" y="2871"/>
                </a:lnTo>
                <a:lnTo>
                  <a:pt x="14308" y="3066"/>
                </a:lnTo>
                <a:lnTo>
                  <a:pt x="14332" y="3236"/>
                </a:lnTo>
                <a:lnTo>
                  <a:pt x="14162" y="3382"/>
                </a:lnTo>
                <a:lnTo>
                  <a:pt x="14137" y="3139"/>
                </a:lnTo>
                <a:lnTo>
                  <a:pt x="14040" y="2871"/>
                </a:lnTo>
                <a:lnTo>
                  <a:pt x="13870" y="2433"/>
                </a:lnTo>
                <a:lnTo>
                  <a:pt x="13748" y="2068"/>
                </a:lnTo>
                <a:lnTo>
                  <a:pt x="13675" y="1703"/>
                </a:lnTo>
                <a:lnTo>
                  <a:pt x="13651" y="1630"/>
                </a:lnTo>
                <a:lnTo>
                  <a:pt x="13699" y="1582"/>
                </a:lnTo>
                <a:lnTo>
                  <a:pt x="14040" y="1314"/>
                </a:lnTo>
                <a:close/>
                <a:moveTo>
                  <a:pt x="13359" y="1898"/>
                </a:moveTo>
                <a:lnTo>
                  <a:pt x="13432" y="2239"/>
                </a:lnTo>
                <a:lnTo>
                  <a:pt x="13553" y="2677"/>
                </a:lnTo>
                <a:lnTo>
                  <a:pt x="13699" y="3090"/>
                </a:lnTo>
                <a:lnTo>
                  <a:pt x="13772" y="3358"/>
                </a:lnTo>
                <a:lnTo>
                  <a:pt x="13821" y="3480"/>
                </a:lnTo>
                <a:lnTo>
                  <a:pt x="13894" y="3601"/>
                </a:lnTo>
                <a:lnTo>
                  <a:pt x="13724" y="3723"/>
                </a:lnTo>
                <a:lnTo>
                  <a:pt x="13699" y="3577"/>
                </a:lnTo>
                <a:lnTo>
                  <a:pt x="13675" y="3407"/>
                </a:lnTo>
                <a:lnTo>
                  <a:pt x="13578" y="3090"/>
                </a:lnTo>
                <a:lnTo>
                  <a:pt x="13529" y="2798"/>
                </a:lnTo>
                <a:lnTo>
                  <a:pt x="13456" y="2531"/>
                </a:lnTo>
                <a:lnTo>
                  <a:pt x="13383" y="2239"/>
                </a:lnTo>
                <a:lnTo>
                  <a:pt x="13237" y="1995"/>
                </a:lnTo>
                <a:lnTo>
                  <a:pt x="13359" y="1898"/>
                </a:lnTo>
                <a:close/>
                <a:moveTo>
                  <a:pt x="15378" y="3188"/>
                </a:moveTo>
                <a:lnTo>
                  <a:pt x="15500" y="3236"/>
                </a:lnTo>
                <a:lnTo>
                  <a:pt x="15646" y="3261"/>
                </a:lnTo>
                <a:lnTo>
                  <a:pt x="15914" y="3285"/>
                </a:lnTo>
                <a:lnTo>
                  <a:pt x="16790" y="3358"/>
                </a:lnTo>
                <a:lnTo>
                  <a:pt x="16473" y="3723"/>
                </a:lnTo>
                <a:lnTo>
                  <a:pt x="16449" y="3650"/>
                </a:lnTo>
                <a:lnTo>
                  <a:pt x="16425" y="3601"/>
                </a:lnTo>
                <a:lnTo>
                  <a:pt x="16376" y="3553"/>
                </a:lnTo>
                <a:lnTo>
                  <a:pt x="16303" y="3528"/>
                </a:lnTo>
                <a:lnTo>
                  <a:pt x="16084" y="3455"/>
                </a:lnTo>
                <a:lnTo>
                  <a:pt x="15816" y="3431"/>
                </a:lnTo>
                <a:lnTo>
                  <a:pt x="15573" y="3431"/>
                </a:lnTo>
                <a:lnTo>
                  <a:pt x="15330" y="3455"/>
                </a:lnTo>
                <a:lnTo>
                  <a:pt x="15086" y="3455"/>
                </a:lnTo>
                <a:lnTo>
                  <a:pt x="15135" y="3431"/>
                </a:lnTo>
                <a:lnTo>
                  <a:pt x="15378" y="3188"/>
                </a:lnTo>
                <a:close/>
                <a:moveTo>
                  <a:pt x="13067" y="2166"/>
                </a:moveTo>
                <a:lnTo>
                  <a:pt x="13115" y="2628"/>
                </a:lnTo>
                <a:lnTo>
                  <a:pt x="13164" y="3042"/>
                </a:lnTo>
                <a:lnTo>
                  <a:pt x="13188" y="3285"/>
                </a:lnTo>
                <a:lnTo>
                  <a:pt x="13213" y="3553"/>
                </a:lnTo>
                <a:lnTo>
                  <a:pt x="13261" y="3699"/>
                </a:lnTo>
                <a:lnTo>
                  <a:pt x="13286" y="3820"/>
                </a:lnTo>
                <a:lnTo>
                  <a:pt x="13359" y="3942"/>
                </a:lnTo>
                <a:lnTo>
                  <a:pt x="13432" y="4015"/>
                </a:lnTo>
                <a:lnTo>
                  <a:pt x="13213" y="4234"/>
                </a:lnTo>
                <a:lnTo>
                  <a:pt x="13140" y="3845"/>
                </a:lnTo>
                <a:lnTo>
                  <a:pt x="13042" y="3480"/>
                </a:lnTo>
                <a:lnTo>
                  <a:pt x="12994" y="3236"/>
                </a:lnTo>
                <a:lnTo>
                  <a:pt x="12921" y="2969"/>
                </a:lnTo>
                <a:lnTo>
                  <a:pt x="12823" y="2701"/>
                </a:lnTo>
                <a:lnTo>
                  <a:pt x="12702" y="2482"/>
                </a:lnTo>
                <a:lnTo>
                  <a:pt x="12872" y="2336"/>
                </a:lnTo>
                <a:lnTo>
                  <a:pt x="13067" y="2166"/>
                </a:lnTo>
                <a:close/>
                <a:moveTo>
                  <a:pt x="14648" y="3796"/>
                </a:moveTo>
                <a:lnTo>
                  <a:pt x="14819" y="3869"/>
                </a:lnTo>
                <a:lnTo>
                  <a:pt x="15013" y="3893"/>
                </a:lnTo>
                <a:lnTo>
                  <a:pt x="15232" y="3918"/>
                </a:lnTo>
                <a:lnTo>
                  <a:pt x="16035" y="3918"/>
                </a:lnTo>
                <a:lnTo>
                  <a:pt x="16181" y="3966"/>
                </a:lnTo>
                <a:lnTo>
                  <a:pt x="16230" y="3966"/>
                </a:lnTo>
                <a:lnTo>
                  <a:pt x="16011" y="4185"/>
                </a:lnTo>
                <a:lnTo>
                  <a:pt x="15938" y="4258"/>
                </a:lnTo>
                <a:lnTo>
                  <a:pt x="15816" y="4210"/>
                </a:lnTo>
                <a:lnTo>
                  <a:pt x="15695" y="4161"/>
                </a:lnTo>
                <a:lnTo>
                  <a:pt x="15403" y="4137"/>
                </a:lnTo>
                <a:lnTo>
                  <a:pt x="14916" y="4137"/>
                </a:lnTo>
                <a:lnTo>
                  <a:pt x="14600" y="4112"/>
                </a:lnTo>
                <a:lnTo>
                  <a:pt x="14259" y="4112"/>
                </a:lnTo>
                <a:lnTo>
                  <a:pt x="14648" y="3796"/>
                </a:lnTo>
                <a:close/>
                <a:moveTo>
                  <a:pt x="13943" y="4404"/>
                </a:moveTo>
                <a:lnTo>
                  <a:pt x="14283" y="4453"/>
                </a:lnTo>
                <a:lnTo>
                  <a:pt x="14648" y="4502"/>
                </a:lnTo>
                <a:lnTo>
                  <a:pt x="15354" y="4550"/>
                </a:lnTo>
                <a:lnTo>
                  <a:pt x="15524" y="4575"/>
                </a:lnTo>
                <a:lnTo>
                  <a:pt x="15330" y="4745"/>
                </a:lnTo>
                <a:lnTo>
                  <a:pt x="15184" y="4915"/>
                </a:lnTo>
                <a:lnTo>
                  <a:pt x="14697" y="4818"/>
                </a:lnTo>
                <a:lnTo>
                  <a:pt x="14186" y="4745"/>
                </a:lnTo>
                <a:lnTo>
                  <a:pt x="13699" y="4672"/>
                </a:lnTo>
                <a:lnTo>
                  <a:pt x="13797" y="4550"/>
                </a:lnTo>
                <a:lnTo>
                  <a:pt x="13943" y="4404"/>
                </a:lnTo>
                <a:close/>
                <a:moveTo>
                  <a:pt x="14721" y="0"/>
                </a:moveTo>
                <a:lnTo>
                  <a:pt x="14673" y="24"/>
                </a:lnTo>
                <a:lnTo>
                  <a:pt x="14600" y="49"/>
                </a:lnTo>
                <a:lnTo>
                  <a:pt x="14551" y="97"/>
                </a:lnTo>
                <a:lnTo>
                  <a:pt x="14235" y="389"/>
                </a:lnTo>
                <a:lnTo>
                  <a:pt x="13894" y="681"/>
                </a:lnTo>
                <a:lnTo>
                  <a:pt x="13213" y="1217"/>
                </a:lnTo>
                <a:lnTo>
                  <a:pt x="12921" y="1460"/>
                </a:lnTo>
                <a:lnTo>
                  <a:pt x="12775" y="1606"/>
                </a:lnTo>
                <a:lnTo>
                  <a:pt x="12629" y="1752"/>
                </a:lnTo>
                <a:lnTo>
                  <a:pt x="12507" y="1922"/>
                </a:lnTo>
                <a:lnTo>
                  <a:pt x="12385" y="2093"/>
                </a:lnTo>
                <a:lnTo>
                  <a:pt x="12337" y="2263"/>
                </a:lnTo>
                <a:lnTo>
                  <a:pt x="12312" y="2458"/>
                </a:lnTo>
                <a:lnTo>
                  <a:pt x="12337" y="2506"/>
                </a:lnTo>
                <a:lnTo>
                  <a:pt x="12312" y="2531"/>
                </a:lnTo>
                <a:lnTo>
                  <a:pt x="12337" y="2774"/>
                </a:lnTo>
                <a:lnTo>
                  <a:pt x="12385" y="3017"/>
                </a:lnTo>
                <a:lnTo>
                  <a:pt x="12507" y="3504"/>
                </a:lnTo>
                <a:lnTo>
                  <a:pt x="12531" y="3796"/>
                </a:lnTo>
                <a:lnTo>
                  <a:pt x="12580" y="4137"/>
                </a:lnTo>
                <a:lnTo>
                  <a:pt x="12629" y="4453"/>
                </a:lnTo>
                <a:lnTo>
                  <a:pt x="12677" y="4599"/>
                </a:lnTo>
                <a:lnTo>
                  <a:pt x="12750" y="4745"/>
                </a:lnTo>
                <a:lnTo>
                  <a:pt x="12288" y="5256"/>
                </a:lnTo>
                <a:lnTo>
                  <a:pt x="11972" y="5621"/>
                </a:lnTo>
                <a:lnTo>
                  <a:pt x="11631" y="5961"/>
                </a:lnTo>
                <a:lnTo>
                  <a:pt x="10925" y="6643"/>
                </a:lnTo>
                <a:lnTo>
                  <a:pt x="10220" y="7300"/>
                </a:lnTo>
                <a:lnTo>
                  <a:pt x="9490" y="7981"/>
                </a:lnTo>
                <a:lnTo>
                  <a:pt x="9125" y="8370"/>
                </a:lnTo>
                <a:lnTo>
                  <a:pt x="8760" y="8760"/>
                </a:lnTo>
                <a:lnTo>
                  <a:pt x="8371" y="9149"/>
                </a:lnTo>
                <a:lnTo>
                  <a:pt x="8006" y="9538"/>
                </a:lnTo>
                <a:lnTo>
                  <a:pt x="7884" y="9490"/>
                </a:lnTo>
                <a:lnTo>
                  <a:pt x="7665" y="9490"/>
                </a:lnTo>
                <a:lnTo>
                  <a:pt x="7568" y="9514"/>
                </a:lnTo>
                <a:lnTo>
                  <a:pt x="7422" y="9538"/>
                </a:lnTo>
                <a:lnTo>
                  <a:pt x="7276" y="9587"/>
                </a:lnTo>
                <a:lnTo>
                  <a:pt x="7154" y="9684"/>
                </a:lnTo>
                <a:lnTo>
                  <a:pt x="7057" y="9830"/>
                </a:lnTo>
                <a:lnTo>
                  <a:pt x="6984" y="9976"/>
                </a:lnTo>
                <a:lnTo>
                  <a:pt x="6935" y="10147"/>
                </a:lnTo>
                <a:lnTo>
                  <a:pt x="6959" y="10317"/>
                </a:lnTo>
                <a:lnTo>
                  <a:pt x="7008" y="10487"/>
                </a:lnTo>
                <a:lnTo>
                  <a:pt x="7105" y="10633"/>
                </a:lnTo>
                <a:lnTo>
                  <a:pt x="7251" y="10755"/>
                </a:lnTo>
                <a:lnTo>
                  <a:pt x="7397" y="10828"/>
                </a:lnTo>
                <a:lnTo>
                  <a:pt x="7568" y="10877"/>
                </a:lnTo>
                <a:lnTo>
                  <a:pt x="7738" y="10901"/>
                </a:lnTo>
                <a:lnTo>
                  <a:pt x="7884" y="10877"/>
                </a:lnTo>
                <a:lnTo>
                  <a:pt x="8006" y="10804"/>
                </a:lnTo>
                <a:lnTo>
                  <a:pt x="8127" y="10731"/>
                </a:lnTo>
                <a:lnTo>
                  <a:pt x="8225" y="10633"/>
                </a:lnTo>
                <a:lnTo>
                  <a:pt x="8298" y="10512"/>
                </a:lnTo>
                <a:lnTo>
                  <a:pt x="8346" y="10390"/>
                </a:lnTo>
                <a:lnTo>
                  <a:pt x="8371" y="10244"/>
                </a:lnTo>
                <a:lnTo>
                  <a:pt x="8371" y="10098"/>
                </a:lnTo>
                <a:lnTo>
                  <a:pt x="8371" y="10049"/>
                </a:lnTo>
                <a:lnTo>
                  <a:pt x="8711" y="9733"/>
                </a:lnTo>
                <a:lnTo>
                  <a:pt x="9003" y="9392"/>
                </a:lnTo>
                <a:lnTo>
                  <a:pt x="9295" y="9052"/>
                </a:lnTo>
                <a:lnTo>
                  <a:pt x="9587" y="8760"/>
                </a:lnTo>
                <a:lnTo>
                  <a:pt x="10317" y="8054"/>
                </a:lnTo>
                <a:lnTo>
                  <a:pt x="11047" y="7373"/>
                </a:lnTo>
                <a:lnTo>
                  <a:pt x="11777" y="6691"/>
                </a:lnTo>
                <a:lnTo>
                  <a:pt x="12507" y="5986"/>
                </a:lnTo>
                <a:lnTo>
                  <a:pt x="12896" y="5548"/>
                </a:lnTo>
                <a:lnTo>
                  <a:pt x="13310" y="5086"/>
                </a:lnTo>
                <a:lnTo>
                  <a:pt x="13529" y="5159"/>
                </a:lnTo>
                <a:lnTo>
                  <a:pt x="13748" y="5207"/>
                </a:lnTo>
                <a:lnTo>
                  <a:pt x="14186" y="5280"/>
                </a:lnTo>
                <a:lnTo>
                  <a:pt x="14648" y="5353"/>
                </a:lnTo>
                <a:lnTo>
                  <a:pt x="15086" y="5426"/>
                </a:lnTo>
                <a:lnTo>
                  <a:pt x="15184" y="5426"/>
                </a:lnTo>
                <a:lnTo>
                  <a:pt x="15281" y="5402"/>
                </a:lnTo>
                <a:lnTo>
                  <a:pt x="15354" y="5353"/>
                </a:lnTo>
                <a:lnTo>
                  <a:pt x="15403" y="5280"/>
                </a:lnTo>
                <a:lnTo>
                  <a:pt x="15524" y="5207"/>
                </a:lnTo>
                <a:lnTo>
                  <a:pt x="15670" y="5134"/>
                </a:lnTo>
                <a:lnTo>
                  <a:pt x="15938" y="4940"/>
                </a:lnTo>
                <a:lnTo>
                  <a:pt x="16352" y="4526"/>
                </a:lnTo>
                <a:lnTo>
                  <a:pt x="16692" y="4210"/>
                </a:lnTo>
                <a:lnTo>
                  <a:pt x="17009" y="3869"/>
                </a:lnTo>
                <a:lnTo>
                  <a:pt x="17325" y="3504"/>
                </a:lnTo>
                <a:lnTo>
                  <a:pt x="17617" y="3115"/>
                </a:lnTo>
                <a:lnTo>
                  <a:pt x="17641" y="3066"/>
                </a:lnTo>
                <a:lnTo>
                  <a:pt x="17666" y="3017"/>
                </a:lnTo>
                <a:lnTo>
                  <a:pt x="17641" y="2896"/>
                </a:lnTo>
                <a:lnTo>
                  <a:pt x="17690" y="2774"/>
                </a:lnTo>
                <a:lnTo>
                  <a:pt x="17714" y="2701"/>
                </a:lnTo>
                <a:lnTo>
                  <a:pt x="17690" y="2652"/>
                </a:lnTo>
                <a:lnTo>
                  <a:pt x="17690" y="2579"/>
                </a:lnTo>
                <a:lnTo>
                  <a:pt x="17641" y="2531"/>
                </a:lnTo>
                <a:lnTo>
                  <a:pt x="17593" y="2506"/>
                </a:lnTo>
                <a:lnTo>
                  <a:pt x="17495" y="2482"/>
                </a:lnTo>
                <a:lnTo>
                  <a:pt x="16838" y="2360"/>
                </a:lnTo>
                <a:lnTo>
                  <a:pt x="16473" y="2312"/>
                </a:lnTo>
                <a:lnTo>
                  <a:pt x="16108" y="2287"/>
                </a:lnTo>
                <a:lnTo>
                  <a:pt x="16303" y="2068"/>
                </a:lnTo>
                <a:lnTo>
                  <a:pt x="16522" y="1801"/>
                </a:lnTo>
                <a:lnTo>
                  <a:pt x="16790" y="1582"/>
                </a:lnTo>
                <a:lnTo>
                  <a:pt x="17033" y="1338"/>
                </a:lnTo>
                <a:lnTo>
                  <a:pt x="17276" y="1095"/>
                </a:lnTo>
                <a:lnTo>
                  <a:pt x="17325" y="1022"/>
                </a:lnTo>
                <a:lnTo>
                  <a:pt x="17374" y="949"/>
                </a:lnTo>
                <a:lnTo>
                  <a:pt x="17374" y="876"/>
                </a:lnTo>
                <a:lnTo>
                  <a:pt x="17374" y="803"/>
                </a:lnTo>
                <a:lnTo>
                  <a:pt x="17325" y="681"/>
                </a:lnTo>
                <a:lnTo>
                  <a:pt x="17252" y="560"/>
                </a:lnTo>
                <a:lnTo>
                  <a:pt x="17155" y="487"/>
                </a:lnTo>
                <a:lnTo>
                  <a:pt x="17009" y="438"/>
                </a:lnTo>
                <a:lnTo>
                  <a:pt x="16960" y="462"/>
                </a:lnTo>
                <a:lnTo>
                  <a:pt x="16887" y="462"/>
                </a:lnTo>
                <a:lnTo>
                  <a:pt x="16838" y="511"/>
                </a:lnTo>
                <a:lnTo>
                  <a:pt x="16765" y="560"/>
                </a:lnTo>
                <a:lnTo>
                  <a:pt x="16571" y="803"/>
                </a:lnTo>
                <a:lnTo>
                  <a:pt x="16352" y="1022"/>
                </a:lnTo>
                <a:lnTo>
                  <a:pt x="16133" y="1241"/>
                </a:lnTo>
                <a:lnTo>
                  <a:pt x="15914" y="1460"/>
                </a:lnTo>
                <a:lnTo>
                  <a:pt x="15500" y="1971"/>
                </a:lnTo>
                <a:lnTo>
                  <a:pt x="15427" y="1436"/>
                </a:lnTo>
                <a:lnTo>
                  <a:pt x="15354" y="1095"/>
                </a:lnTo>
                <a:lnTo>
                  <a:pt x="15281" y="779"/>
                </a:lnTo>
                <a:lnTo>
                  <a:pt x="15184" y="462"/>
                </a:lnTo>
                <a:lnTo>
                  <a:pt x="15111" y="292"/>
                </a:lnTo>
                <a:lnTo>
                  <a:pt x="15013" y="146"/>
                </a:lnTo>
                <a:lnTo>
                  <a:pt x="14965" y="97"/>
                </a:lnTo>
                <a:lnTo>
                  <a:pt x="14916" y="49"/>
                </a:lnTo>
                <a:lnTo>
                  <a:pt x="14794" y="24"/>
                </a:lnTo>
                <a:lnTo>
                  <a:pt x="14721" y="0"/>
                </a:lnTo>
                <a:close/>
                <a:moveTo>
                  <a:pt x="7543" y="6691"/>
                </a:moveTo>
                <a:lnTo>
                  <a:pt x="7203" y="6716"/>
                </a:lnTo>
                <a:lnTo>
                  <a:pt x="6886" y="6789"/>
                </a:lnTo>
                <a:lnTo>
                  <a:pt x="6570" y="6862"/>
                </a:lnTo>
                <a:lnTo>
                  <a:pt x="6254" y="6983"/>
                </a:lnTo>
                <a:lnTo>
                  <a:pt x="5962" y="7105"/>
                </a:lnTo>
                <a:lnTo>
                  <a:pt x="5670" y="7275"/>
                </a:lnTo>
                <a:lnTo>
                  <a:pt x="5402" y="7470"/>
                </a:lnTo>
                <a:lnTo>
                  <a:pt x="5159" y="7713"/>
                </a:lnTo>
                <a:lnTo>
                  <a:pt x="4940" y="7957"/>
                </a:lnTo>
                <a:lnTo>
                  <a:pt x="4745" y="8249"/>
                </a:lnTo>
                <a:lnTo>
                  <a:pt x="4599" y="8565"/>
                </a:lnTo>
                <a:lnTo>
                  <a:pt x="4477" y="8857"/>
                </a:lnTo>
                <a:lnTo>
                  <a:pt x="4380" y="9149"/>
                </a:lnTo>
                <a:lnTo>
                  <a:pt x="4307" y="9441"/>
                </a:lnTo>
                <a:lnTo>
                  <a:pt x="4258" y="9733"/>
                </a:lnTo>
                <a:lnTo>
                  <a:pt x="4234" y="10025"/>
                </a:lnTo>
                <a:lnTo>
                  <a:pt x="4234" y="10317"/>
                </a:lnTo>
                <a:lnTo>
                  <a:pt x="4258" y="10609"/>
                </a:lnTo>
                <a:lnTo>
                  <a:pt x="4307" y="10901"/>
                </a:lnTo>
                <a:lnTo>
                  <a:pt x="4356" y="11193"/>
                </a:lnTo>
                <a:lnTo>
                  <a:pt x="4453" y="11461"/>
                </a:lnTo>
                <a:lnTo>
                  <a:pt x="4550" y="11728"/>
                </a:lnTo>
                <a:lnTo>
                  <a:pt x="4696" y="11996"/>
                </a:lnTo>
                <a:lnTo>
                  <a:pt x="4842" y="12239"/>
                </a:lnTo>
                <a:lnTo>
                  <a:pt x="5013" y="12458"/>
                </a:lnTo>
                <a:lnTo>
                  <a:pt x="5207" y="12677"/>
                </a:lnTo>
                <a:lnTo>
                  <a:pt x="5426" y="12872"/>
                </a:lnTo>
                <a:lnTo>
                  <a:pt x="5670" y="13067"/>
                </a:lnTo>
                <a:lnTo>
                  <a:pt x="5913" y="13213"/>
                </a:lnTo>
                <a:lnTo>
                  <a:pt x="6181" y="13334"/>
                </a:lnTo>
                <a:lnTo>
                  <a:pt x="6473" y="13456"/>
                </a:lnTo>
                <a:lnTo>
                  <a:pt x="6740" y="13529"/>
                </a:lnTo>
                <a:lnTo>
                  <a:pt x="7032" y="13602"/>
                </a:lnTo>
                <a:lnTo>
                  <a:pt x="7324" y="13650"/>
                </a:lnTo>
                <a:lnTo>
                  <a:pt x="7933" y="13650"/>
                </a:lnTo>
                <a:lnTo>
                  <a:pt x="8225" y="13626"/>
                </a:lnTo>
                <a:lnTo>
                  <a:pt x="8541" y="13577"/>
                </a:lnTo>
                <a:lnTo>
                  <a:pt x="8833" y="13505"/>
                </a:lnTo>
                <a:lnTo>
                  <a:pt x="9125" y="13407"/>
                </a:lnTo>
                <a:lnTo>
                  <a:pt x="9393" y="13310"/>
                </a:lnTo>
                <a:lnTo>
                  <a:pt x="9660" y="13164"/>
                </a:lnTo>
                <a:lnTo>
                  <a:pt x="9903" y="12994"/>
                </a:lnTo>
                <a:lnTo>
                  <a:pt x="10147" y="12823"/>
                </a:lnTo>
                <a:lnTo>
                  <a:pt x="10390" y="12604"/>
                </a:lnTo>
                <a:lnTo>
                  <a:pt x="10585" y="12361"/>
                </a:lnTo>
                <a:lnTo>
                  <a:pt x="10779" y="12118"/>
                </a:lnTo>
                <a:lnTo>
                  <a:pt x="10925" y="11826"/>
                </a:lnTo>
                <a:lnTo>
                  <a:pt x="11071" y="11558"/>
                </a:lnTo>
                <a:lnTo>
                  <a:pt x="11193" y="11242"/>
                </a:lnTo>
                <a:lnTo>
                  <a:pt x="11266" y="10950"/>
                </a:lnTo>
                <a:lnTo>
                  <a:pt x="11339" y="10633"/>
                </a:lnTo>
                <a:lnTo>
                  <a:pt x="11388" y="10317"/>
                </a:lnTo>
                <a:lnTo>
                  <a:pt x="11388" y="9976"/>
                </a:lnTo>
                <a:lnTo>
                  <a:pt x="11363" y="9660"/>
                </a:lnTo>
                <a:lnTo>
                  <a:pt x="11315" y="9368"/>
                </a:lnTo>
                <a:lnTo>
                  <a:pt x="11242" y="9052"/>
                </a:lnTo>
                <a:lnTo>
                  <a:pt x="11120" y="8760"/>
                </a:lnTo>
                <a:lnTo>
                  <a:pt x="10974" y="8492"/>
                </a:lnTo>
                <a:lnTo>
                  <a:pt x="10147" y="9295"/>
                </a:lnTo>
                <a:lnTo>
                  <a:pt x="9733" y="9733"/>
                </a:lnTo>
                <a:lnTo>
                  <a:pt x="9636" y="9855"/>
                </a:lnTo>
                <a:lnTo>
                  <a:pt x="9636" y="9879"/>
                </a:lnTo>
                <a:lnTo>
                  <a:pt x="9636" y="10244"/>
                </a:lnTo>
                <a:lnTo>
                  <a:pt x="9587" y="10609"/>
                </a:lnTo>
                <a:lnTo>
                  <a:pt x="9539" y="10779"/>
                </a:lnTo>
                <a:lnTo>
                  <a:pt x="9466" y="10950"/>
                </a:lnTo>
                <a:lnTo>
                  <a:pt x="9393" y="11096"/>
                </a:lnTo>
                <a:lnTo>
                  <a:pt x="9295" y="11242"/>
                </a:lnTo>
                <a:lnTo>
                  <a:pt x="9149" y="11363"/>
                </a:lnTo>
                <a:lnTo>
                  <a:pt x="9003" y="11485"/>
                </a:lnTo>
                <a:lnTo>
                  <a:pt x="8882" y="11582"/>
                </a:lnTo>
                <a:lnTo>
                  <a:pt x="8736" y="11655"/>
                </a:lnTo>
                <a:lnTo>
                  <a:pt x="8590" y="11704"/>
                </a:lnTo>
                <a:lnTo>
                  <a:pt x="8444" y="11728"/>
                </a:lnTo>
                <a:lnTo>
                  <a:pt x="8127" y="11777"/>
                </a:lnTo>
                <a:lnTo>
                  <a:pt x="7811" y="11777"/>
                </a:lnTo>
                <a:lnTo>
                  <a:pt x="7470" y="11728"/>
                </a:lnTo>
                <a:lnTo>
                  <a:pt x="7178" y="11631"/>
                </a:lnTo>
                <a:lnTo>
                  <a:pt x="6886" y="11509"/>
                </a:lnTo>
                <a:lnTo>
                  <a:pt x="6643" y="11339"/>
                </a:lnTo>
                <a:lnTo>
                  <a:pt x="6521" y="11217"/>
                </a:lnTo>
                <a:lnTo>
                  <a:pt x="6400" y="11096"/>
                </a:lnTo>
                <a:lnTo>
                  <a:pt x="6327" y="10974"/>
                </a:lnTo>
                <a:lnTo>
                  <a:pt x="6254" y="10852"/>
                </a:lnTo>
                <a:lnTo>
                  <a:pt x="6132" y="10560"/>
                </a:lnTo>
                <a:lnTo>
                  <a:pt x="6059" y="10244"/>
                </a:lnTo>
                <a:lnTo>
                  <a:pt x="6059" y="9928"/>
                </a:lnTo>
                <a:lnTo>
                  <a:pt x="6083" y="9636"/>
                </a:lnTo>
                <a:lnTo>
                  <a:pt x="6181" y="9319"/>
                </a:lnTo>
                <a:lnTo>
                  <a:pt x="6302" y="9052"/>
                </a:lnTo>
                <a:lnTo>
                  <a:pt x="6400" y="8906"/>
                </a:lnTo>
                <a:lnTo>
                  <a:pt x="6497" y="8808"/>
                </a:lnTo>
                <a:lnTo>
                  <a:pt x="6594" y="8687"/>
                </a:lnTo>
                <a:lnTo>
                  <a:pt x="6716" y="8614"/>
                </a:lnTo>
                <a:lnTo>
                  <a:pt x="6984" y="8468"/>
                </a:lnTo>
                <a:lnTo>
                  <a:pt x="7276" y="8370"/>
                </a:lnTo>
                <a:lnTo>
                  <a:pt x="7495" y="8322"/>
                </a:lnTo>
                <a:lnTo>
                  <a:pt x="7689" y="8322"/>
                </a:lnTo>
                <a:lnTo>
                  <a:pt x="8054" y="8370"/>
                </a:lnTo>
                <a:lnTo>
                  <a:pt x="8200" y="8200"/>
                </a:lnTo>
                <a:lnTo>
                  <a:pt x="8565" y="7811"/>
                </a:lnTo>
                <a:lnTo>
                  <a:pt x="8955" y="7421"/>
                </a:lnTo>
                <a:lnTo>
                  <a:pt x="9344" y="7032"/>
                </a:lnTo>
                <a:lnTo>
                  <a:pt x="9295" y="6983"/>
                </a:lnTo>
                <a:lnTo>
                  <a:pt x="9247" y="6959"/>
                </a:lnTo>
                <a:lnTo>
                  <a:pt x="8906" y="6862"/>
                </a:lnTo>
                <a:lnTo>
                  <a:pt x="8565" y="6764"/>
                </a:lnTo>
                <a:lnTo>
                  <a:pt x="8225" y="6716"/>
                </a:lnTo>
                <a:lnTo>
                  <a:pt x="7884" y="6691"/>
                </a:lnTo>
                <a:close/>
                <a:moveTo>
                  <a:pt x="13407" y="15621"/>
                </a:moveTo>
                <a:lnTo>
                  <a:pt x="13505" y="15694"/>
                </a:lnTo>
                <a:lnTo>
                  <a:pt x="13310" y="15865"/>
                </a:lnTo>
                <a:lnTo>
                  <a:pt x="13213" y="15962"/>
                </a:lnTo>
                <a:lnTo>
                  <a:pt x="13115" y="16059"/>
                </a:lnTo>
                <a:lnTo>
                  <a:pt x="12969" y="16278"/>
                </a:lnTo>
                <a:lnTo>
                  <a:pt x="12969" y="16303"/>
                </a:lnTo>
                <a:lnTo>
                  <a:pt x="12969" y="16351"/>
                </a:lnTo>
                <a:lnTo>
                  <a:pt x="12994" y="16400"/>
                </a:lnTo>
                <a:lnTo>
                  <a:pt x="13067" y="16424"/>
                </a:lnTo>
                <a:lnTo>
                  <a:pt x="13115" y="16424"/>
                </a:lnTo>
                <a:lnTo>
                  <a:pt x="13140" y="16400"/>
                </a:lnTo>
                <a:lnTo>
                  <a:pt x="13237" y="16327"/>
                </a:lnTo>
                <a:lnTo>
                  <a:pt x="13334" y="16254"/>
                </a:lnTo>
                <a:lnTo>
                  <a:pt x="13553" y="16132"/>
                </a:lnTo>
                <a:lnTo>
                  <a:pt x="13699" y="16035"/>
                </a:lnTo>
                <a:lnTo>
                  <a:pt x="13845" y="15938"/>
                </a:lnTo>
                <a:lnTo>
                  <a:pt x="13918" y="15986"/>
                </a:lnTo>
                <a:lnTo>
                  <a:pt x="13772" y="16132"/>
                </a:lnTo>
                <a:lnTo>
                  <a:pt x="13651" y="16254"/>
                </a:lnTo>
                <a:lnTo>
                  <a:pt x="13553" y="16351"/>
                </a:lnTo>
                <a:lnTo>
                  <a:pt x="13456" y="16497"/>
                </a:lnTo>
                <a:lnTo>
                  <a:pt x="13407" y="16570"/>
                </a:lnTo>
                <a:lnTo>
                  <a:pt x="13383" y="16643"/>
                </a:lnTo>
                <a:lnTo>
                  <a:pt x="13383" y="16692"/>
                </a:lnTo>
                <a:lnTo>
                  <a:pt x="13432" y="16741"/>
                </a:lnTo>
                <a:lnTo>
                  <a:pt x="13553" y="16741"/>
                </a:lnTo>
                <a:lnTo>
                  <a:pt x="13675" y="16668"/>
                </a:lnTo>
                <a:lnTo>
                  <a:pt x="13870" y="16497"/>
                </a:lnTo>
                <a:lnTo>
                  <a:pt x="14137" y="16278"/>
                </a:lnTo>
                <a:lnTo>
                  <a:pt x="14186" y="16230"/>
                </a:lnTo>
                <a:lnTo>
                  <a:pt x="14283" y="16351"/>
                </a:lnTo>
                <a:lnTo>
                  <a:pt x="13967" y="16643"/>
                </a:lnTo>
                <a:lnTo>
                  <a:pt x="13821" y="16862"/>
                </a:lnTo>
                <a:lnTo>
                  <a:pt x="13675" y="17057"/>
                </a:lnTo>
                <a:lnTo>
                  <a:pt x="13675" y="17106"/>
                </a:lnTo>
                <a:lnTo>
                  <a:pt x="13724" y="17106"/>
                </a:lnTo>
                <a:lnTo>
                  <a:pt x="13967" y="16984"/>
                </a:lnTo>
                <a:lnTo>
                  <a:pt x="14210" y="16887"/>
                </a:lnTo>
                <a:lnTo>
                  <a:pt x="14381" y="16789"/>
                </a:lnTo>
                <a:lnTo>
                  <a:pt x="14527" y="16668"/>
                </a:lnTo>
                <a:lnTo>
                  <a:pt x="14600" y="16765"/>
                </a:lnTo>
                <a:lnTo>
                  <a:pt x="14575" y="16789"/>
                </a:lnTo>
                <a:lnTo>
                  <a:pt x="14259" y="17033"/>
                </a:lnTo>
                <a:lnTo>
                  <a:pt x="14113" y="17154"/>
                </a:lnTo>
                <a:lnTo>
                  <a:pt x="13991" y="17300"/>
                </a:lnTo>
                <a:lnTo>
                  <a:pt x="13991" y="17349"/>
                </a:lnTo>
                <a:lnTo>
                  <a:pt x="14016" y="17349"/>
                </a:lnTo>
                <a:lnTo>
                  <a:pt x="14210" y="17300"/>
                </a:lnTo>
                <a:lnTo>
                  <a:pt x="14356" y="17252"/>
                </a:lnTo>
                <a:lnTo>
                  <a:pt x="14551" y="17154"/>
                </a:lnTo>
                <a:lnTo>
                  <a:pt x="14721" y="17057"/>
                </a:lnTo>
                <a:lnTo>
                  <a:pt x="14746" y="17203"/>
                </a:lnTo>
                <a:lnTo>
                  <a:pt x="14624" y="17252"/>
                </a:lnTo>
                <a:lnTo>
                  <a:pt x="14478" y="17300"/>
                </a:lnTo>
                <a:lnTo>
                  <a:pt x="14332" y="17373"/>
                </a:lnTo>
                <a:lnTo>
                  <a:pt x="14259" y="17422"/>
                </a:lnTo>
                <a:lnTo>
                  <a:pt x="14186" y="17471"/>
                </a:lnTo>
                <a:lnTo>
                  <a:pt x="14137" y="17544"/>
                </a:lnTo>
                <a:lnTo>
                  <a:pt x="14162" y="17641"/>
                </a:lnTo>
                <a:lnTo>
                  <a:pt x="14210" y="17690"/>
                </a:lnTo>
                <a:lnTo>
                  <a:pt x="14283" y="17714"/>
                </a:lnTo>
                <a:lnTo>
                  <a:pt x="14429" y="17714"/>
                </a:lnTo>
                <a:lnTo>
                  <a:pt x="14575" y="17665"/>
                </a:lnTo>
                <a:lnTo>
                  <a:pt x="14697" y="17617"/>
                </a:lnTo>
                <a:lnTo>
                  <a:pt x="14697" y="17641"/>
                </a:lnTo>
                <a:lnTo>
                  <a:pt x="14600" y="17738"/>
                </a:lnTo>
                <a:lnTo>
                  <a:pt x="14502" y="17811"/>
                </a:lnTo>
                <a:lnTo>
                  <a:pt x="14405" y="17860"/>
                </a:lnTo>
                <a:lnTo>
                  <a:pt x="14283" y="17884"/>
                </a:lnTo>
                <a:lnTo>
                  <a:pt x="14162" y="17909"/>
                </a:lnTo>
                <a:lnTo>
                  <a:pt x="14040" y="17884"/>
                </a:lnTo>
                <a:lnTo>
                  <a:pt x="13772" y="17836"/>
                </a:lnTo>
                <a:lnTo>
                  <a:pt x="13529" y="17738"/>
                </a:lnTo>
                <a:lnTo>
                  <a:pt x="13261" y="17592"/>
                </a:lnTo>
                <a:lnTo>
                  <a:pt x="13067" y="17471"/>
                </a:lnTo>
                <a:lnTo>
                  <a:pt x="12896" y="17349"/>
                </a:lnTo>
                <a:lnTo>
                  <a:pt x="12726" y="17179"/>
                </a:lnTo>
                <a:lnTo>
                  <a:pt x="12556" y="16984"/>
                </a:lnTo>
                <a:lnTo>
                  <a:pt x="12337" y="16765"/>
                </a:lnTo>
                <a:lnTo>
                  <a:pt x="12239" y="16692"/>
                </a:lnTo>
                <a:lnTo>
                  <a:pt x="12118" y="16668"/>
                </a:lnTo>
                <a:lnTo>
                  <a:pt x="12458" y="16424"/>
                </a:lnTo>
                <a:lnTo>
                  <a:pt x="12799" y="16181"/>
                </a:lnTo>
                <a:lnTo>
                  <a:pt x="13115" y="15913"/>
                </a:lnTo>
                <a:lnTo>
                  <a:pt x="13407" y="15621"/>
                </a:lnTo>
                <a:close/>
                <a:moveTo>
                  <a:pt x="2287" y="15548"/>
                </a:moveTo>
                <a:lnTo>
                  <a:pt x="2579" y="15840"/>
                </a:lnTo>
                <a:lnTo>
                  <a:pt x="2871" y="16084"/>
                </a:lnTo>
                <a:lnTo>
                  <a:pt x="3188" y="16351"/>
                </a:lnTo>
                <a:lnTo>
                  <a:pt x="3504" y="16570"/>
                </a:lnTo>
                <a:lnTo>
                  <a:pt x="3382" y="16765"/>
                </a:lnTo>
                <a:lnTo>
                  <a:pt x="3358" y="16741"/>
                </a:lnTo>
                <a:lnTo>
                  <a:pt x="3309" y="16668"/>
                </a:lnTo>
                <a:lnTo>
                  <a:pt x="3261" y="16619"/>
                </a:lnTo>
                <a:lnTo>
                  <a:pt x="3115" y="16522"/>
                </a:lnTo>
                <a:lnTo>
                  <a:pt x="2944" y="16449"/>
                </a:lnTo>
                <a:lnTo>
                  <a:pt x="2823" y="16351"/>
                </a:lnTo>
                <a:lnTo>
                  <a:pt x="2774" y="16351"/>
                </a:lnTo>
                <a:lnTo>
                  <a:pt x="2774" y="16376"/>
                </a:lnTo>
                <a:lnTo>
                  <a:pt x="2823" y="16522"/>
                </a:lnTo>
                <a:lnTo>
                  <a:pt x="2944" y="16668"/>
                </a:lnTo>
                <a:lnTo>
                  <a:pt x="2969" y="16692"/>
                </a:lnTo>
                <a:lnTo>
                  <a:pt x="2725" y="16546"/>
                </a:lnTo>
                <a:lnTo>
                  <a:pt x="2604" y="16497"/>
                </a:lnTo>
                <a:lnTo>
                  <a:pt x="2458" y="16473"/>
                </a:lnTo>
                <a:lnTo>
                  <a:pt x="2433" y="16473"/>
                </a:lnTo>
                <a:lnTo>
                  <a:pt x="2433" y="16522"/>
                </a:lnTo>
                <a:lnTo>
                  <a:pt x="2482" y="16619"/>
                </a:lnTo>
                <a:lnTo>
                  <a:pt x="2555" y="16692"/>
                </a:lnTo>
                <a:lnTo>
                  <a:pt x="2725" y="16862"/>
                </a:lnTo>
                <a:lnTo>
                  <a:pt x="2896" y="17008"/>
                </a:lnTo>
                <a:lnTo>
                  <a:pt x="3090" y="17130"/>
                </a:lnTo>
                <a:lnTo>
                  <a:pt x="2920" y="17300"/>
                </a:lnTo>
                <a:lnTo>
                  <a:pt x="2871" y="17276"/>
                </a:lnTo>
                <a:lnTo>
                  <a:pt x="2774" y="17203"/>
                </a:lnTo>
                <a:lnTo>
                  <a:pt x="2701" y="17106"/>
                </a:lnTo>
                <a:lnTo>
                  <a:pt x="2604" y="17008"/>
                </a:lnTo>
                <a:lnTo>
                  <a:pt x="2506" y="16935"/>
                </a:lnTo>
                <a:lnTo>
                  <a:pt x="2385" y="16887"/>
                </a:lnTo>
                <a:lnTo>
                  <a:pt x="2336" y="16862"/>
                </a:lnTo>
                <a:lnTo>
                  <a:pt x="2263" y="16887"/>
                </a:lnTo>
                <a:lnTo>
                  <a:pt x="2239" y="16911"/>
                </a:lnTo>
                <a:lnTo>
                  <a:pt x="2239" y="16960"/>
                </a:lnTo>
                <a:lnTo>
                  <a:pt x="2287" y="17057"/>
                </a:lnTo>
                <a:lnTo>
                  <a:pt x="2336" y="17179"/>
                </a:lnTo>
                <a:lnTo>
                  <a:pt x="2433" y="17300"/>
                </a:lnTo>
                <a:lnTo>
                  <a:pt x="2506" y="17422"/>
                </a:lnTo>
                <a:lnTo>
                  <a:pt x="2652" y="17544"/>
                </a:lnTo>
                <a:lnTo>
                  <a:pt x="2531" y="17617"/>
                </a:lnTo>
                <a:lnTo>
                  <a:pt x="2336" y="17519"/>
                </a:lnTo>
                <a:lnTo>
                  <a:pt x="2166" y="17398"/>
                </a:lnTo>
                <a:lnTo>
                  <a:pt x="2068" y="17325"/>
                </a:lnTo>
                <a:lnTo>
                  <a:pt x="1995" y="17300"/>
                </a:lnTo>
                <a:lnTo>
                  <a:pt x="1898" y="17252"/>
                </a:lnTo>
                <a:lnTo>
                  <a:pt x="1777" y="17227"/>
                </a:lnTo>
                <a:lnTo>
                  <a:pt x="1752" y="17252"/>
                </a:lnTo>
                <a:lnTo>
                  <a:pt x="1728" y="17276"/>
                </a:lnTo>
                <a:lnTo>
                  <a:pt x="1777" y="17398"/>
                </a:lnTo>
                <a:lnTo>
                  <a:pt x="1825" y="17519"/>
                </a:lnTo>
                <a:lnTo>
                  <a:pt x="1898" y="17641"/>
                </a:lnTo>
                <a:lnTo>
                  <a:pt x="1995" y="17738"/>
                </a:lnTo>
                <a:lnTo>
                  <a:pt x="2117" y="17860"/>
                </a:lnTo>
                <a:lnTo>
                  <a:pt x="1874" y="17763"/>
                </a:lnTo>
                <a:lnTo>
                  <a:pt x="1679" y="17665"/>
                </a:lnTo>
                <a:lnTo>
                  <a:pt x="1582" y="17617"/>
                </a:lnTo>
                <a:lnTo>
                  <a:pt x="1485" y="17592"/>
                </a:lnTo>
                <a:lnTo>
                  <a:pt x="1436" y="17592"/>
                </a:lnTo>
                <a:lnTo>
                  <a:pt x="1363" y="17641"/>
                </a:lnTo>
                <a:lnTo>
                  <a:pt x="1339" y="17690"/>
                </a:lnTo>
                <a:lnTo>
                  <a:pt x="1339" y="17738"/>
                </a:lnTo>
                <a:lnTo>
                  <a:pt x="1412" y="17860"/>
                </a:lnTo>
                <a:lnTo>
                  <a:pt x="1509" y="17957"/>
                </a:lnTo>
                <a:lnTo>
                  <a:pt x="1363" y="17909"/>
                </a:lnTo>
                <a:lnTo>
                  <a:pt x="1266" y="17836"/>
                </a:lnTo>
                <a:lnTo>
                  <a:pt x="1168" y="17738"/>
                </a:lnTo>
                <a:lnTo>
                  <a:pt x="1095" y="17592"/>
                </a:lnTo>
                <a:lnTo>
                  <a:pt x="1071" y="17422"/>
                </a:lnTo>
                <a:lnTo>
                  <a:pt x="1095" y="17227"/>
                </a:lnTo>
                <a:lnTo>
                  <a:pt x="1144" y="17057"/>
                </a:lnTo>
                <a:lnTo>
                  <a:pt x="1217" y="16887"/>
                </a:lnTo>
                <a:lnTo>
                  <a:pt x="1436" y="16522"/>
                </a:lnTo>
                <a:lnTo>
                  <a:pt x="1631" y="16254"/>
                </a:lnTo>
                <a:lnTo>
                  <a:pt x="1777" y="16059"/>
                </a:lnTo>
                <a:lnTo>
                  <a:pt x="1947" y="15889"/>
                </a:lnTo>
                <a:lnTo>
                  <a:pt x="2117" y="15719"/>
                </a:lnTo>
                <a:lnTo>
                  <a:pt x="2287" y="15548"/>
                </a:lnTo>
                <a:close/>
                <a:moveTo>
                  <a:pt x="7689" y="2336"/>
                </a:moveTo>
                <a:lnTo>
                  <a:pt x="7203" y="2360"/>
                </a:lnTo>
                <a:lnTo>
                  <a:pt x="6716" y="2409"/>
                </a:lnTo>
                <a:lnTo>
                  <a:pt x="6205" y="2482"/>
                </a:lnTo>
                <a:lnTo>
                  <a:pt x="5718" y="2604"/>
                </a:lnTo>
                <a:lnTo>
                  <a:pt x="5256" y="2725"/>
                </a:lnTo>
                <a:lnTo>
                  <a:pt x="4794" y="2896"/>
                </a:lnTo>
                <a:lnTo>
                  <a:pt x="4404" y="3066"/>
                </a:lnTo>
                <a:lnTo>
                  <a:pt x="4015" y="3261"/>
                </a:lnTo>
                <a:lnTo>
                  <a:pt x="3626" y="3480"/>
                </a:lnTo>
                <a:lnTo>
                  <a:pt x="3261" y="3723"/>
                </a:lnTo>
                <a:lnTo>
                  <a:pt x="2896" y="3966"/>
                </a:lnTo>
                <a:lnTo>
                  <a:pt x="2555" y="4258"/>
                </a:lnTo>
                <a:lnTo>
                  <a:pt x="2214" y="4526"/>
                </a:lnTo>
                <a:lnTo>
                  <a:pt x="1923" y="4842"/>
                </a:lnTo>
                <a:lnTo>
                  <a:pt x="1655" y="5134"/>
                </a:lnTo>
                <a:lnTo>
                  <a:pt x="1412" y="5451"/>
                </a:lnTo>
                <a:lnTo>
                  <a:pt x="1217" y="5791"/>
                </a:lnTo>
                <a:lnTo>
                  <a:pt x="1071" y="6156"/>
                </a:lnTo>
                <a:lnTo>
                  <a:pt x="657" y="7105"/>
                </a:lnTo>
                <a:lnTo>
                  <a:pt x="463" y="7592"/>
                </a:lnTo>
                <a:lnTo>
                  <a:pt x="292" y="8078"/>
                </a:lnTo>
                <a:lnTo>
                  <a:pt x="171" y="8565"/>
                </a:lnTo>
                <a:lnTo>
                  <a:pt x="73" y="9052"/>
                </a:lnTo>
                <a:lnTo>
                  <a:pt x="25" y="9563"/>
                </a:lnTo>
                <a:lnTo>
                  <a:pt x="0" y="10074"/>
                </a:lnTo>
                <a:lnTo>
                  <a:pt x="25" y="10585"/>
                </a:lnTo>
                <a:lnTo>
                  <a:pt x="49" y="11096"/>
                </a:lnTo>
                <a:lnTo>
                  <a:pt x="122" y="11607"/>
                </a:lnTo>
                <a:lnTo>
                  <a:pt x="195" y="12093"/>
                </a:lnTo>
                <a:lnTo>
                  <a:pt x="268" y="12531"/>
                </a:lnTo>
                <a:lnTo>
                  <a:pt x="414" y="12945"/>
                </a:lnTo>
                <a:lnTo>
                  <a:pt x="584" y="13359"/>
                </a:lnTo>
                <a:lnTo>
                  <a:pt x="779" y="13723"/>
                </a:lnTo>
                <a:lnTo>
                  <a:pt x="1022" y="14088"/>
                </a:lnTo>
                <a:lnTo>
                  <a:pt x="1290" y="14453"/>
                </a:lnTo>
                <a:lnTo>
                  <a:pt x="1558" y="14794"/>
                </a:lnTo>
                <a:lnTo>
                  <a:pt x="1850" y="15135"/>
                </a:lnTo>
                <a:lnTo>
                  <a:pt x="1995" y="15281"/>
                </a:lnTo>
                <a:lnTo>
                  <a:pt x="1850" y="15378"/>
                </a:lnTo>
                <a:lnTo>
                  <a:pt x="1704" y="15500"/>
                </a:lnTo>
                <a:lnTo>
                  <a:pt x="1582" y="15621"/>
                </a:lnTo>
                <a:lnTo>
                  <a:pt x="1460" y="15767"/>
                </a:lnTo>
                <a:lnTo>
                  <a:pt x="1217" y="16084"/>
                </a:lnTo>
                <a:lnTo>
                  <a:pt x="1047" y="16351"/>
                </a:lnTo>
                <a:lnTo>
                  <a:pt x="925" y="16546"/>
                </a:lnTo>
                <a:lnTo>
                  <a:pt x="828" y="16741"/>
                </a:lnTo>
                <a:lnTo>
                  <a:pt x="730" y="16960"/>
                </a:lnTo>
                <a:lnTo>
                  <a:pt x="682" y="17179"/>
                </a:lnTo>
                <a:lnTo>
                  <a:pt x="633" y="17398"/>
                </a:lnTo>
                <a:lnTo>
                  <a:pt x="657" y="17617"/>
                </a:lnTo>
                <a:lnTo>
                  <a:pt x="706" y="17836"/>
                </a:lnTo>
                <a:lnTo>
                  <a:pt x="828" y="18055"/>
                </a:lnTo>
                <a:lnTo>
                  <a:pt x="901" y="18152"/>
                </a:lnTo>
                <a:lnTo>
                  <a:pt x="974" y="18225"/>
                </a:lnTo>
                <a:lnTo>
                  <a:pt x="1144" y="18322"/>
                </a:lnTo>
                <a:lnTo>
                  <a:pt x="1339" y="18395"/>
                </a:lnTo>
                <a:lnTo>
                  <a:pt x="1558" y="18420"/>
                </a:lnTo>
                <a:lnTo>
                  <a:pt x="1777" y="18420"/>
                </a:lnTo>
                <a:lnTo>
                  <a:pt x="1995" y="18371"/>
                </a:lnTo>
                <a:lnTo>
                  <a:pt x="2190" y="18322"/>
                </a:lnTo>
                <a:lnTo>
                  <a:pt x="2385" y="18249"/>
                </a:lnTo>
                <a:lnTo>
                  <a:pt x="2604" y="18128"/>
                </a:lnTo>
                <a:lnTo>
                  <a:pt x="2823" y="18006"/>
                </a:lnTo>
                <a:lnTo>
                  <a:pt x="3042" y="17836"/>
                </a:lnTo>
                <a:lnTo>
                  <a:pt x="3236" y="17665"/>
                </a:lnTo>
                <a:lnTo>
                  <a:pt x="3431" y="17471"/>
                </a:lnTo>
                <a:lnTo>
                  <a:pt x="3601" y="17276"/>
                </a:lnTo>
                <a:lnTo>
                  <a:pt x="3893" y="16838"/>
                </a:lnTo>
                <a:lnTo>
                  <a:pt x="4258" y="17081"/>
                </a:lnTo>
                <a:lnTo>
                  <a:pt x="4648" y="17276"/>
                </a:lnTo>
                <a:lnTo>
                  <a:pt x="4867" y="17398"/>
                </a:lnTo>
                <a:lnTo>
                  <a:pt x="5110" y="17495"/>
                </a:lnTo>
                <a:lnTo>
                  <a:pt x="5353" y="17568"/>
                </a:lnTo>
                <a:lnTo>
                  <a:pt x="5597" y="17641"/>
                </a:lnTo>
                <a:lnTo>
                  <a:pt x="6083" y="17738"/>
                </a:lnTo>
                <a:lnTo>
                  <a:pt x="6594" y="17811"/>
                </a:lnTo>
                <a:lnTo>
                  <a:pt x="7057" y="17884"/>
                </a:lnTo>
                <a:lnTo>
                  <a:pt x="7519" y="17909"/>
                </a:lnTo>
                <a:lnTo>
                  <a:pt x="8006" y="17909"/>
                </a:lnTo>
                <a:lnTo>
                  <a:pt x="8492" y="17860"/>
                </a:lnTo>
                <a:lnTo>
                  <a:pt x="8541" y="17884"/>
                </a:lnTo>
                <a:lnTo>
                  <a:pt x="8590" y="17860"/>
                </a:lnTo>
                <a:lnTo>
                  <a:pt x="8736" y="17811"/>
                </a:lnTo>
                <a:lnTo>
                  <a:pt x="8906" y="17787"/>
                </a:lnTo>
                <a:lnTo>
                  <a:pt x="9222" y="17738"/>
                </a:lnTo>
                <a:lnTo>
                  <a:pt x="9514" y="17690"/>
                </a:lnTo>
                <a:lnTo>
                  <a:pt x="9782" y="17592"/>
                </a:lnTo>
                <a:lnTo>
                  <a:pt x="10317" y="17398"/>
                </a:lnTo>
                <a:lnTo>
                  <a:pt x="11120" y="17130"/>
                </a:lnTo>
                <a:lnTo>
                  <a:pt x="11509" y="16984"/>
                </a:lnTo>
                <a:lnTo>
                  <a:pt x="11899" y="16789"/>
                </a:lnTo>
                <a:lnTo>
                  <a:pt x="11899" y="16814"/>
                </a:lnTo>
                <a:lnTo>
                  <a:pt x="11996" y="17033"/>
                </a:lnTo>
                <a:lnTo>
                  <a:pt x="12118" y="17227"/>
                </a:lnTo>
                <a:lnTo>
                  <a:pt x="12288" y="17446"/>
                </a:lnTo>
                <a:lnTo>
                  <a:pt x="12483" y="17641"/>
                </a:lnTo>
                <a:lnTo>
                  <a:pt x="12702" y="17811"/>
                </a:lnTo>
                <a:lnTo>
                  <a:pt x="12921" y="17957"/>
                </a:lnTo>
                <a:lnTo>
                  <a:pt x="13115" y="18079"/>
                </a:lnTo>
                <a:lnTo>
                  <a:pt x="13334" y="18176"/>
                </a:lnTo>
                <a:lnTo>
                  <a:pt x="13529" y="18249"/>
                </a:lnTo>
                <a:lnTo>
                  <a:pt x="13748" y="18298"/>
                </a:lnTo>
                <a:lnTo>
                  <a:pt x="13991" y="18347"/>
                </a:lnTo>
                <a:lnTo>
                  <a:pt x="14259" y="18347"/>
                </a:lnTo>
                <a:lnTo>
                  <a:pt x="14478" y="18322"/>
                </a:lnTo>
                <a:lnTo>
                  <a:pt x="14721" y="18249"/>
                </a:lnTo>
                <a:lnTo>
                  <a:pt x="14819" y="18176"/>
                </a:lnTo>
                <a:lnTo>
                  <a:pt x="14892" y="18103"/>
                </a:lnTo>
                <a:lnTo>
                  <a:pt x="14989" y="18030"/>
                </a:lnTo>
                <a:lnTo>
                  <a:pt x="15038" y="17933"/>
                </a:lnTo>
                <a:lnTo>
                  <a:pt x="15135" y="17763"/>
                </a:lnTo>
                <a:lnTo>
                  <a:pt x="15159" y="17568"/>
                </a:lnTo>
                <a:lnTo>
                  <a:pt x="15184" y="17373"/>
                </a:lnTo>
                <a:lnTo>
                  <a:pt x="15159" y="17203"/>
                </a:lnTo>
                <a:lnTo>
                  <a:pt x="15111" y="17008"/>
                </a:lnTo>
                <a:lnTo>
                  <a:pt x="15062" y="16838"/>
                </a:lnTo>
                <a:lnTo>
                  <a:pt x="14965" y="16643"/>
                </a:lnTo>
                <a:lnTo>
                  <a:pt x="14867" y="16473"/>
                </a:lnTo>
                <a:lnTo>
                  <a:pt x="14600" y="16132"/>
                </a:lnTo>
                <a:lnTo>
                  <a:pt x="14308" y="15792"/>
                </a:lnTo>
                <a:lnTo>
                  <a:pt x="13991" y="15524"/>
                </a:lnTo>
                <a:lnTo>
                  <a:pt x="13675" y="15281"/>
                </a:lnTo>
                <a:lnTo>
                  <a:pt x="13967" y="14916"/>
                </a:lnTo>
                <a:lnTo>
                  <a:pt x="14235" y="14551"/>
                </a:lnTo>
                <a:lnTo>
                  <a:pt x="14478" y="14137"/>
                </a:lnTo>
                <a:lnTo>
                  <a:pt x="14673" y="13748"/>
                </a:lnTo>
                <a:lnTo>
                  <a:pt x="14916" y="13237"/>
                </a:lnTo>
                <a:lnTo>
                  <a:pt x="15111" y="12677"/>
                </a:lnTo>
                <a:lnTo>
                  <a:pt x="15257" y="12118"/>
                </a:lnTo>
                <a:lnTo>
                  <a:pt x="15378" y="11534"/>
                </a:lnTo>
                <a:lnTo>
                  <a:pt x="15476" y="10950"/>
                </a:lnTo>
                <a:lnTo>
                  <a:pt x="15524" y="10366"/>
                </a:lnTo>
                <a:lnTo>
                  <a:pt x="15549" y="9782"/>
                </a:lnTo>
                <a:lnTo>
                  <a:pt x="15549" y="9222"/>
                </a:lnTo>
                <a:lnTo>
                  <a:pt x="15524" y="8979"/>
                </a:lnTo>
                <a:lnTo>
                  <a:pt x="15476" y="8735"/>
                </a:lnTo>
                <a:lnTo>
                  <a:pt x="15354" y="8249"/>
                </a:lnTo>
                <a:lnTo>
                  <a:pt x="15208" y="7786"/>
                </a:lnTo>
                <a:lnTo>
                  <a:pt x="15038" y="7348"/>
                </a:lnTo>
                <a:lnTo>
                  <a:pt x="14867" y="6910"/>
                </a:lnTo>
                <a:lnTo>
                  <a:pt x="14794" y="6691"/>
                </a:lnTo>
                <a:lnTo>
                  <a:pt x="14697" y="6472"/>
                </a:lnTo>
                <a:lnTo>
                  <a:pt x="14575" y="6278"/>
                </a:lnTo>
                <a:lnTo>
                  <a:pt x="14429" y="6107"/>
                </a:lnTo>
                <a:lnTo>
                  <a:pt x="14381" y="6107"/>
                </a:lnTo>
                <a:lnTo>
                  <a:pt x="13991" y="6034"/>
                </a:lnTo>
                <a:lnTo>
                  <a:pt x="13578" y="5961"/>
                </a:lnTo>
                <a:lnTo>
                  <a:pt x="13042" y="6521"/>
                </a:lnTo>
                <a:lnTo>
                  <a:pt x="12458" y="7105"/>
                </a:lnTo>
                <a:lnTo>
                  <a:pt x="12580" y="7202"/>
                </a:lnTo>
                <a:lnTo>
                  <a:pt x="12702" y="7324"/>
                </a:lnTo>
                <a:lnTo>
                  <a:pt x="12799" y="7470"/>
                </a:lnTo>
                <a:lnTo>
                  <a:pt x="12872" y="7616"/>
                </a:lnTo>
                <a:lnTo>
                  <a:pt x="13018" y="7957"/>
                </a:lnTo>
                <a:lnTo>
                  <a:pt x="13140" y="8249"/>
                </a:lnTo>
                <a:lnTo>
                  <a:pt x="13213" y="8468"/>
                </a:lnTo>
                <a:lnTo>
                  <a:pt x="13286" y="8687"/>
                </a:lnTo>
                <a:lnTo>
                  <a:pt x="13383" y="9173"/>
                </a:lnTo>
                <a:lnTo>
                  <a:pt x="13407" y="9684"/>
                </a:lnTo>
                <a:lnTo>
                  <a:pt x="13407" y="10147"/>
                </a:lnTo>
                <a:lnTo>
                  <a:pt x="13383" y="10585"/>
                </a:lnTo>
                <a:lnTo>
                  <a:pt x="13310" y="11023"/>
                </a:lnTo>
                <a:lnTo>
                  <a:pt x="13188" y="11436"/>
                </a:lnTo>
                <a:lnTo>
                  <a:pt x="13042" y="11850"/>
                </a:lnTo>
                <a:lnTo>
                  <a:pt x="12872" y="12264"/>
                </a:lnTo>
                <a:lnTo>
                  <a:pt x="12677" y="12653"/>
                </a:lnTo>
                <a:lnTo>
                  <a:pt x="12458" y="13018"/>
                </a:lnTo>
                <a:lnTo>
                  <a:pt x="12239" y="13383"/>
                </a:lnTo>
                <a:lnTo>
                  <a:pt x="11923" y="13748"/>
                </a:lnTo>
                <a:lnTo>
                  <a:pt x="11582" y="14088"/>
                </a:lnTo>
                <a:lnTo>
                  <a:pt x="11217" y="14380"/>
                </a:lnTo>
                <a:lnTo>
                  <a:pt x="10828" y="14648"/>
                </a:lnTo>
                <a:lnTo>
                  <a:pt x="10414" y="14867"/>
                </a:lnTo>
                <a:lnTo>
                  <a:pt x="9976" y="15062"/>
                </a:lnTo>
                <a:lnTo>
                  <a:pt x="9539" y="15256"/>
                </a:lnTo>
                <a:lnTo>
                  <a:pt x="9101" y="15427"/>
                </a:lnTo>
                <a:lnTo>
                  <a:pt x="8809" y="15524"/>
                </a:lnTo>
                <a:lnTo>
                  <a:pt x="8517" y="15597"/>
                </a:lnTo>
                <a:lnTo>
                  <a:pt x="8225" y="15646"/>
                </a:lnTo>
                <a:lnTo>
                  <a:pt x="7957" y="15670"/>
                </a:lnTo>
                <a:lnTo>
                  <a:pt x="7397" y="15670"/>
                </a:lnTo>
                <a:lnTo>
                  <a:pt x="7130" y="15646"/>
                </a:lnTo>
                <a:lnTo>
                  <a:pt x="6862" y="15597"/>
                </a:lnTo>
                <a:lnTo>
                  <a:pt x="6594" y="15548"/>
                </a:lnTo>
                <a:lnTo>
                  <a:pt x="6327" y="15475"/>
                </a:lnTo>
                <a:lnTo>
                  <a:pt x="5816" y="15281"/>
                </a:lnTo>
                <a:lnTo>
                  <a:pt x="5280" y="15062"/>
                </a:lnTo>
                <a:lnTo>
                  <a:pt x="4769" y="14770"/>
                </a:lnTo>
                <a:lnTo>
                  <a:pt x="4015" y="14307"/>
                </a:lnTo>
                <a:lnTo>
                  <a:pt x="3918" y="14259"/>
                </a:lnTo>
                <a:lnTo>
                  <a:pt x="3820" y="14161"/>
                </a:lnTo>
                <a:lnTo>
                  <a:pt x="3674" y="13991"/>
                </a:lnTo>
                <a:lnTo>
                  <a:pt x="3382" y="13602"/>
                </a:lnTo>
                <a:lnTo>
                  <a:pt x="3066" y="13164"/>
                </a:lnTo>
                <a:lnTo>
                  <a:pt x="2774" y="12726"/>
                </a:lnTo>
                <a:lnTo>
                  <a:pt x="2652" y="12483"/>
                </a:lnTo>
                <a:lnTo>
                  <a:pt x="2555" y="12239"/>
                </a:lnTo>
                <a:lnTo>
                  <a:pt x="2458" y="11972"/>
                </a:lnTo>
                <a:lnTo>
                  <a:pt x="2360" y="11728"/>
                </a:lnTo>
                <a:lnTo>
                  <a:pt x="2263" y="11242"/>
                </a:lnTo>
                <a:lnTo>
                  <a:pt x="2214" y="10731"/>
                </a:lnTo>
                <a:lnTo>
                  <a:pt x="2214" y="10220"/>
                </a:lnTo>
                <a:lnTo>
                  <a:pt x="2239" y="9684"/>
                </a:lnTo>
                <a:lnTo>
                  <a:pt x="2336" y="9149"/>
                </a:lnTo>
                <a:lnTo>
                  <a:pt x="2433" y="8662"/>
                </a:lnTo>
                <a:lnTo>
                  <a:pt x="2604" y="8151"/>
                </a:lnTo>
                <a:lnTo>
                  <a:pt x="2774" y="7713"/>
                </a:lnTo>
                <a:lnTo>
                  <a:pt x="2969" y="7324"/>
                </a:lnTo>
                <a:lnTo>
                  <a:pt x="3188" y="6959"/>
                </a:lnTo>
                <a:lnTo>
                  <a:pt x="3431" y="6618"/>
                </a:lnTo>
                <a:lnTo>
                  <a:pt x="3699" y="6302"/>
                </a:lnTo>
                <a:lnTo>
                  <a:pt x="4015" y="6010"/>
                </a:lnTo>
                <a:lnTo>
                  <a:pt x="4331" y="5742"/>
                </a:lnTo>
                <a:lnTo>
                  <a:pt x="4648" y="5499"/>
                </a:lnTo>
                <a:lnTo>
                  <a:pt x="5013" y="5280"/>
                </a:lnTo>
                <a:lnTo>
                  <a:pt x="5378" y="5086"/>
                </a:lnTo>
                <a:lnTo>
                  <a:pt x="5767" y="4915"/>
                </a:lnTo>
                <a:lnTo>
                  <a:pt x="6156" y="4794"/>
                </a:lnTo>
                <a:lnTo>
                  <a:pt x="6570" y="4672"/>
                </a:lnTo>
                <a:lnTo>
                  <a:pt x="6984" y="4599"/>
                </a:lnTo>
                <a:lnTo>
                  <a:pt x="7397" y="4550"/>
                </a:lnTo>
                <a:lnTo>
                  <a:pt x="7811" y="4526"/>
                </a:lnTo>
                <a:lnTo>
                  <a:pt x="8225" y="4526"/>
                </a:lnTo>
                <a:lnTo>
                  <a:pt x="8614" y="4575"/>
                </a:lnTo>
                <a:lnTo>
                  <a:pt x="8979" y="4623"/>
                </a:lnTo>
                <a:lnTo>
                  <a:pt x="9344" y="4696"/>
                </a:lnTo>
                <a:lnTo>
                  <a:pt x="9685" y="4794"/>
                </a:lnTo>
                <a:lnTo>
                  <a:pt x="10049" y="4940"/>
                </a:lnTo>
                <a:lnTo>
                  <a:pt x="10390" y="5086"/>
                </a:lnTo>
                <a:lnTo>
                  <a:pt x="10706" y="5280"/>
                </a:lnTo>
                <a:lnTo>
                  <a:pt x="10998" y="5499"/>
                </a:lnTo>
                <a:lnTo>
                  <a:pt x="11363" y="5134"/>
                </a:lnTo>
                <a:lnTo>
                  <a:pt x="11704" y="4745"/>
                </a:lnTo>
                <a:lnTo>
                  <a:pt x="11874" y="4575"/>
                </a:lnTo>
                <a:lnTo>
                  <a:pt x="11801" y="4258"/>
                </a:lnTo>
                <a:lnTo>
                  <a:pt x="11777" y="3942"/>
                </a:lnTo>
                <a:lnTo>
                  <a:pt x="11728" y="3650"/>
                </a:lnTo>
                <a:lnTo>
                  <a:pt x="11680" y="3382"/>
                </a:lnTo>
                <a:lnTo>
                  <a:pt x="11169" y="3042"/>
                </a:lnTo>
                <a:lnTo>
                  <a:pt x="10925" y="2871"/>
                </a:lnTo>
                <a:lnTo>
                  <a:pt x="10633" y="2750"/>
                </a:lnTo>
                <a:lnTo>
                  <a:pt x="10147" y="2579"/>
                </a:lnTo>
                <a:lnTo>
                  <a:pt x="9685" y="2458"/>
                </a:lnTo>
                <a:lnTo>
                  <a:pt x="9174" y="2385"/>
                </a:lnTo>
                <a:lnTo>
                  <a:pt x="8687" y="233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7"/>
          <p:cNvSpPr/>
          <p:nvPr/>
        </p:nvSpPr>
        <p:spPr>
          <a:xfrm>
            <a:off x="5400461" y="1663999"/>
            <a:ext cx="357178" cy="334699"/>
          </a:xfrm>
          <a:custGeom>
            <a:avLst/>
            <a:gdLst/>
            <a:ahLst/>
            <a:cxnLst/>
            <a:rect l="l" t="t" r="r" b="b"/>
            <a:pathLst>
              <a:path w="18956" h="17763" extrusionOk="0">
                <a:moveTo>
                  <a:pt x="17592" y="6229"/>
                </a:moveTo>
                <a:lnTo>
                  <a:pt x="17836" y="6375"/>
                </a:lnTo>
                <a:lnTo>
                  <a:pt x="17957" y="6473"/>
                </a:lnTo>
                <a:lnTo>
                  <a:pt x="18079" y="6570"/>
                </a:lnTo>
                <a:lnTo>
                  <a:pt x="17933" y="6619"/>
                </a:lnTo>
                <a:lnTo>
                  <a:pt x="17811" y="6667"/>
                </a:lnTo>
                <a:lnTo>
                  <a:pt x="17617" y="6789"/>
                </a:lnTo>
                <a:lnTo>
                  <a:pt x="17592" y="6229"/>
                </a:lnTo>
                <a:close/>
                <a:moveTo>
                  <a:pt x="18225" y="6765"/>
                </a:moveTo>
                <a:lnTo>
                  <a:pt x="18298" y="6911"/>
                </a:lnTo>
                <a:lnTo>
                  <a:pt x="18128" y="6935"/>
                </a:lnTo>
                <a:lnTo>
                  <a:pt x="17957" y="7008"/>
                </a:lnTo>
                <a:lnTo>
                  <a:pt x="17787" y="7081"/>
                </a:lnTo>
                <a:lnTo>
                  <a:pt x="17617" y="7203"/>
                </a:lnTo>
                <a:lnTo>
                  <a:pt x="17617" y="6984"/>
                </a:lnTo>
                <a:lnTo>
                  <a:pt x="17909" y="6862"/>
                </a:lnTo>
                <a:lnTo>
                  <a:pt x="18079" y="6813"/>
                </a:lnTo>
                <a:lnTo>
                  <a:pt x="18225" y="6765"/>
                </a:lnTo>
                <a:close/>
                <a:moveTo>
                  <a:pt x="18371" y="7203"/>
                </a:moveTo>
                <a:lnTo>
                  <a:pt x="18395" y="7397"/>
                </a:lnTo>
                <a:lnTo>
                  <a:pt x="18225" y="7470"/>
                </a:lnTo>
                <a:lnTo>
                  <a:pt x="18079" y="7543"/>
                </a:lnTo>
                <a:lnTo>
                  <a:pt x="17860" y="7689"/>
                </a:lnTo>
                <a:lnTo>
                  <a:pt x="17641" y="7835"/>
                </a:lnTo>
                <a:lnTo>
                  <a:pt x="17641" y="7738"/>
                </a:lnTo>
                <a:lnTo>
                  <a:pt x="17617" y="7470"/>
                </a:lnTo>
                <a:lnTo>
                  <a:pt x="17787" y="7397"/>
                </a:lnTo>
                <a:lnTo>
                  <a:pt x="18347" y="7227"/>
                </a:lnTo>
                <a:lnTo>
                  <a:pt x="18371" y="7203"/>
                </a:lnTo>
                <a:close/>
                <a:moveTo>
                  <a:pt x="18420" y="7689"/>
                </a:moveTo>
                <a:lnTo>
                  <a:pt x="18420" y="7835"/>
                </a:lnTo>
                <a:lnTo>
                  <a:pt x="18420" y="7908"/>
                </a:lnTo>
                <a:lnTo>
                  <a:pt x="18225" y="7981"/>
                </a:lnTo>
                <a:lnTo>
                  <a:pt x="18006" y="8103"/>
                </a:lnTo>
                <a:lnTo>
                  <a:pt x="17811" y="8249"/>
                </a:lnTo>
                <a:lnTo>
                  <a:pt x="17641" y="8395"/>
                </a:lnTo>
                <a:lnTo>
                  <a:pt x="17641" y="8006"/>
                </a:lnTo>
                <a:lnTo>
                  <a:pt x="17860" y="7933"/>
                </a:lnTo>
                <a:lnTo>
                  <a:pt x="18079" y="7835"/>
                </a:lnTo>
                <a:lnTo>
                  <a:pt x="18420" y="7689"/>
                </a:lnTo>
                <a:close/>
                <a:moveTo>
                  <a:pt x="18420" y="8200"/>
                </a:moveTo>
                <a:lnTo>
                  <a:pt x="18395" y="8468"/>
                </a:lnTo>
                <a:lnTo>
                  <a:pt x="18322" y="8492"/>
                </a:lnTo>
                <a:lnTo>
                  <a:pt x="18249" y="8517"/>
                </a:lnTo>
                <a:lnTo>
                  <a:pt x="18103" y="8614"/>
                </a:lnTo>
                <a:lnTo>
                  <a:pt x="17884" y="8736"/>
                </a:lnTo>
                <a:lnTo>
                  <a:pt x="17665" y="8833"/>
                </a:lnTo>
                <a:lnTo>
                  <a:pt x="17665" y="8565"/>
                </a:lnTo>
                <a:lnTo>
                  <a:pt x="17860" y="8517"/>
                </a:lnTo>
                <a:lnTo>
                  <a:pt x="18055" y="8419"/>
                </a:lnTo>
                <a:lnTo>
                  <a:pt x="18225" y="8298"/>
                </a:lnTo>
                <a:lnTo>
                  <a:pt x="18420" y="8200"/>
                </a:lnTo>
                <a:close/>
                <a:moveTo>
                  <a:pt x="18298" y="8784"/>
                </a:moveTo>
                <a:lnTo>
                  <a:pt x="18201" y="8979"/>
                </a:lnTo>
                <a:lnTo>
                  <a:pt x="18079" y="9174"/>
                </a:lnTo>
                <a:lnTo>
                  <a:pt x="17884" y="9344"/>
                </a:lnTo>
                <a:lnTo>
                  <a:pt x="17690" y="9514"/>
                </a:lnTo>
                <a:lnTo>
                  <a:pt x="17665" y="8955"/>
                </a:lnTo>
                <a:lnTo>
                  <a:pt x="17860" y="8930"/>
                </a:lnTo>
                <a:lnTo>
                  <a:pt x="18079" y="8857"/>
                </a:lnTo>
                <a:lnTo>
                  <a:pt x="18298" y="8784"/>
                </a:lnTo>
                <a:close/>
                <a:moveTo>
                  <a:pt x="2969" y="5061"/>
                </a:moveTo>
                <a:lnTo>
                  <a:pt x="3674" y="5086"/>
                </a:lnTo>
                <a:lnTo>
                  <a:pt x="4380" y="5086"/>
                </a:lnTo>
                <a:lnTo>
                  <a:pt x="4331" y="5305"/>
                </a:lnTo>
                <a:lnTo>
                  <a:pt x="4307" y="5572"/>
                </a:lnTo>
                <a:lnTo>
                  <a:pt x="4283" y="6083"/>
                </a:lnTo>
                <a:lnTo>
                  <a:pt x="4258" y="7543"/>
                </a:lnTo>
                <a:lnTo>
                  <a:pt x="4258" y="9003"/>
                </a:lnTo>
                <a:lnTo>
                  <a:pt x="4283" y="10488"/>
                </a:lnTo>
                <a:lnTo>
                  <a:pt x="3869" y="10536"/>
                </a:lnTo>
                <a:lnTo>
                  <a:pt x="3869" y="10512"/>
                </a:lnTo>
                <a:lnTo>
                  <a:pt x="3991" y="10317"/>
                </a:lnTo>
                <a:lnTo>
                  <a:pt x="4088" y="10123"/>
                </a:lnTo>
                <a:lnTo>
                  <a:pt x="4161" y="9904"/>
                </a:lnTo>
                <a:lnTo>
                  <a:pt x="4185" y="9782"/>
                </a:lnTo>
                <a:lnTo>
                  <a:pt x="4185" y="9660"/>
                </a:lnTo>
                <a:lnTo>
                  <a:pt x="4161" y="9612"/>
                </a:lnTo>
                <a:lnTo>
                  <a:pt x="4112" y="9587"/>
                </a:lnTo>
                <a:lnTo>
                  <a:pt x="4064" y="9587"/>
                </a:lnTo>
                <a:lnTo>
                  <a:pt x="4015" y="9612"/>
                </a:lnTo>
                <a:lnTo>
                  <a:pt x="3796" y="9977"/>
                </a:lnTo>
                <a:lnTo>
                  <a:pt x="3601" y="10342"/>
                </a:lnTo>
                <a:lnTo>
                  <a:pt x="3431" y="10561"/>
                </a:lnTo>
                <a:lnTo>
                  <a:pt x="3115" y="10585"/>
                </a:lnTo>
                <a:lnTo>
                  <a:pt x="3115" y="10585"/>
                </a:lnTo>
                <a:lnTo>
                  <a:pt x="3188" y="10390"/>
                </a:lnTo>
                <a:lnTo>
                  <a:pt x="3261" y="10220"/>
                </a:lnTo>
                <a:lnTo>
                  <a:pt x="3334" y="10001"/>
                </a:lnTo>
                <a:lnTo>
                  <a:pt x="3431" y="9806"/>
                </a:lnTo>
                <a:lnTo>
                  <a:pt x="3553" y="9612"/>
                </a:lnTo>
                <a:lnTo>
                  <a:pt x="3626" y="9539"/>
                </a:lnTo>
                <a:lnTo>
                  <a:pt x="3723" y="9490"/>
                </a:lnTo>
                <a:lnTo>
                  <a:pt x="3747" y="9466"/>
                </a:lnTo>
                <a:lnTo>
                  <a:pt x="3747" y="9441"/>
                </a:lnTo>
                <a:lnTo>
                  <a:pt x="3723" y="9417"/>
                </a:lnTo>
                <a:lnTo>
                  <a:pt x="3699" y="9417"/>
                </a:lnTo>
                <a:lnTo>
                  <a:pt x="3601" y="9441"/>
                </a:lnTo>
                <a:lnTo>
                  <a:pt x="3504" y="9466"/>
                </a:lnTo>
                <a:lnTo>
                  <a:pt x="3358" y="9587"/>
                </a:lnTo>
                <a:lnTo>
                  <a:pt x="3212" y="9733"/>
                </a:lnTo>
                <a:lnTo>
                  <a:pt x="3115" y="9904"/>
                </a:lnTo>
                <a:lnTo>
                  <a:pt x="2993" y="10098"/>
                </a:lnTo>
                <a:lnTo>
                  <a:pt x="2896" y="10317"/>
                </a:lnTo>
                <a:lnTo>
                  <a:pt x="2847" y="10463"/>
                </a:lnTo>
                <a:lnTo>
                  <a:pt x="2798" y="10585"/>
                </a:lnTo>
                <a:lnTo>
                  <a:pt x="2409" y="10561"/>
                </a:lnTo>
                <a:lnTo>
                  <a:pt x="2506" y="10244"/>
                </a:lnTo>
                <a:lnTo>
                  <a:pt x="2652" y="9928"/>
                </a:lnTo>
                <a:lnTo>
                  <a:pt x="2823" y="9660"/>
                </a:lnTo>
                <a:lnTo>
                  <a:pt x="3017" y="9393"/>
                </a:lnTo>
                <a:lnTo>
                  <a:pt x="3017" y="9368"/>
                </a:lnTo>
                <a:lnTo>
                  <a:pt x="2993" y="9368"/>
                </a:lnTo>
                <a:lnTo>
                  <a:pt x="2847" y="9441"/>
                </a:lnTo>
                <a:lnTo>
                  <a:pt x="2701" y="9563"/>
                </a:lnTo>
                <a:lnTo>
                  <a:pt x="2579" y="9685"/>
                </a:lnTo>
                <a:lnTo>
                  <a:pt x="2458" y="9831"/>
                </a:lnTo>
                <a:lnTo>
                  <a:pt x="2360" y="10001"/>
                </a:lnTo>
                <a:lnTo>
                  <a:pt x="2287" y="10171"/>
                </a:lnTo>
                <a:lnTo>
                  <a:pt x="2166" y="10512"/>
                </a:lnTo>
                <a:lnTo>
                  <a:pt x="2068" y="10512"/>
                </a:lnTo>
                <a:lnTo>
                  <a:pt x="1776" y="10439"/>
                </a:lnTo>
                <a:lnTo>
                  <a:pt x="1849" y="10366"/>
                </a:lnTo>
                <a:lnTo>
                  <a:pt x="1898" y="10269"/>
                </a:lnTo>
                <a:lnTo>
                  <a:pt x="1995" y="10025"/>
                </a:lnTo>
                <a:lnTo>
                  <a:pt x="2117" y="9806"/>
                </a:lnTo>
                <a:lnTo>
                  <a:pt x="2287" y="9490"/>
                </a:lnTo>
                <a:lnTo>
                  <a:pt x="2385" y="9320"/>
                </a:lnTo>
                <a:lnTo>
                  <a:pt x="2409" y="9149"/>
                </a:lnTo>
                <a:lnTo>
                  <a:pt x="2409" y="9125"/>
                </a:lnTo>
                <a:lnTo>
                  <a:pt x="2360" y="9125"/>
                </a:lnTo>
                <a:lnTo>
                  <a:pt x="2287" y="9174"/>
                </a:lnTo>
                <a:lnTo>
                  <a:pt x="2190" y="9222"/>
                </a:lnTo>
                <a:lnTo>
                  <a:pt x="2044" y="9393"/>
                </a:lnTo>
                <a:lnTo>
                  <a:pt x="1922" y="9563"/>
                </a:lnTo>
                <a:lnTo>
                  <a:pt x="1825" y="9733"/>
                </a:lnTo>
                <a:lnTo>
                  <a:pt x="1752" y="9879"/>
                </a:lnTo>
                <a:lnTo>
                  <a:pt x="1655" y="10050"/>
                </a:lnTo>
                <a:lnTo>
                  <a:pt x="1630" y="10220"/>
                </a:lnTo>
                <a:lnTo>
                  <a:pt x="1630" y="10317"/>
                </a:lnTo>
                <a:lnTo>
                  <a:pt x="1655" y="10390"/>
                </a:lnTo>
                <a:lnTo>
                  <a:pt x="1436" y="10293"/>
                </a:lnTo>
                <a:lnTo>
                  <a:pt x="1217" y="10171"/>
                </a:lnTo>
                <a:lnTo>
                  <a:pt x="1265" y="10098"/>
                </a:lnTo>
                <a:lnTo>
                  <a:pt x="1387" y="9782"/>
                </a:lnTo>
                <a:lnTo>
                  <a:pt x="1557" y="9490"/>
                </a:lnTo>
                <a:lnTo>
                  <a:pt x="1752" y="9174"/>
                </a:lnTo>
                <a:lnTo>
                  <a:pt x="1874" y="9028"/>
                </a:lnTo>
                <a:lnTo>
                  <a:pt x="1971" y="8906"/>
                </a:lnTo>
                <a:lnTo>
                  <a:pt x="1995" y="8857"/>
                </a:lnTo>
                <a:lnTo>
                  <a:pt x="1995" y="8833"/>
                </a:lnTo>
                <a:lnTo>
                  <a:pt x="1922" y="8833"/>
                </a:lnTo>
                <a:lnTo>
                  <a:pt x="1606" y="9052"/>
                </a:lnTo>
                <a:lnTo>
                  <a:pt x="1460" y="9198"/>
                </a:lnTo>
                <a:lnTo>
                  <a:pt x="1314" y="9344"/>
                </a:lnTo>
                <a:lnTo>
                  <a:pt x="1119" y="9636"/>
                </a:lnTo>
                <a:lnTo>
                  <a:pt x="1022" y="9806"/>
                </a:lnTo>
                <a:lnTo>
                  <a:pt x="973" y="9952"/>
                </a:lnTo>
                <a:lnTo>
                  <a:pt x="852" y="9831"/>
                </a:lnTo>
                <a:lnTo>
                  <a:pt x="754" y="9709"/>
                </a:lnTo>
                <a:lnTo>
                  <a:pt x="779" y="9660"/>
                </a:lnTo>
                <a:lnTo>
                  <a:pt x="852" y="9490"/>
                </a:lnTo>
                <a:lnTo>
                  <a:pt x="925" y="9320"/>
                </a:lnTo>
                <a:lnTo>
                  <a:pt x="1144" y="9003"/>
                </a:lnTo>
                <a:lnTo>
                  <a:pt x="1387" y="8736"/>
                </a:lnTo>
                <a:lnTo>
                  <a:pt x="1484" y="8565"/>
                </a:lnTo>
                <a:lnTo>
                  <a:pt x="1582" y="8419"/>
                </a:lnTo>
                <a:lnTo>
                  <a:pt x="1582" y="8371"/>
                </a:lnTo>
                <a:lnTo>
                  <a:pt x="1533" y="8346"/>
                </a:lnTo>
                <a:lnTo>
                  <a:pt x="1436" y="8371"/>
                </a:lnTo>
                <a:lnTo>
                  <a:pt x="1338" y="8419"/>
                </a:lnTo>
                <a:lnTo>
                  <a:pt x="1217" y="8468"/>
                </a:lnTo>
                <a:lnTo>
                  <a:pt x="1119" y="8565"/>
                </a:lnTo>
                <a:lnTo>
                  <a:pt x="949" y="8736"/>
                </a:lnTo>
                <a:lnTo>
                  <a:pt x="827" y="8906"/>
                </a:lnTo>
                <a:lnTo>
                  <a:pt x="681" y="9052"/>
                </a:lnTo>
                <a:lnTo>
                  <a:pt x="560" y="9247"/>
                </a:lnTo>
                <a:lnTo>
                  <a:pt x="511" y="9003"/>
                </a:lnTo>
                <a:lnTo>
                  <a:pt x="535" y="8930"/>
                </a:lnTo>
                <a:lnTo>
                  <a:pt x="633" y="8760"/>
                </a:lnTo>
                <a:lnTo>
                  <a:pt x="730" y="8565"/>
                </a:lnTo>
                <a:lnTo>
                  <a:pt x="998" y="8200"/>
                </a:lnTo>
                <a:lnTo>
                  <a:pt x="1265" y="7835"/>
                </a:lnTo>
                <a:lnTo>
                  <a:pt x="1265" y="7787"/>
                </a:lnTo>
                <a:lnTo>
                  <a:pt x="1241" y="7787"/>
                </a:lnTo>
                <a:lnTo>
                  <a:pt x="1022" y="7908"/>
                </a:lnTo>
                <a:lnTo>
                  <a:pt x="852" y="8054"/>
                </a:lnTo>
                <a:lnTo>
                  <a:pt x="681" y="8200"/>
                </a:lnTo>
                <a:lnTo>
                  <a:pt x="511" y="8395"/>
                </a:lnTo>
                <a:lnTo>
                  <a:pt x="462" y="8444"/>
                </a:lnTo>
                <a:lnTo>
                  <a:pt x="487" y="8030"/>
                </a:lnTo>
                <a:lnTo>
                  <a:pt x="487" y="7981"/>
                </a:lnTo>
                <a:lnTo>
                  <a:pt x="608" y="7835"/>
                </a:lnTo>
                <a:lnTo>
                  <a:pt x="730" y="7689"/>
                </a:lnTo>
                <a:lnTo>
                  <a:pt x="852" y="7543"/>
                </a:lnTo>
                <a:lnTo>
                  <a:pt x="949" y="7373"/>
                </a:lnTo>
                <a:lnTo>
                  <a:pt x="949" y="7349"/>
                </a:lnTo>
                <a:lnTo>
                  <a:pt x="949" y="7324"/>
                </a:lnTo>
                <a:lnTo>
                  <a:pt x="900" y="7324"/>
                </a:lnTo>
                <a:lnTo>
                  <a:pt x="730" y="7446"/>
                </a:lnTo>
                <a:lnTo>
                  <a:pt x="511" y="7592"/>
                </a:lnTo>
                <a:lnTo>
                  <a:pt x="560" y="7276"/>
                </a:lnTo>
                <a:lnTo>
                  <a:pt x="608" y="6959"/>
                </a:lnTo>
                <a:lnTo>
                  <a:pt x="681" y="6643"/>
                </a:lnTo>
                <a:lnTo>
                  <a:pt x="779" y="6351"/>
                </a:lnTo>
                <a:lnTo>
                  <a:pt x="925" y="6083"/>
                </a:lnTo>
                <a:lnTo>
                  <a:pt x="1119" y="5840"/>
                </a:lnTo>
                <a:lnTo>
                  <a:pt x="1338" y="5597"/>
                </a:lnTo>
                <a:lnTo>
                  <a:pt x="1630" y="5402"/>
                </a:lnTo>
                <a:lnTo>
                  <a:pt x="1776" y="5305"/>
                </a:lnTo>
                <a:lnTo>
                  <a:pt x="1922" y="5232"/>
                </a:lnTo>
                <a:lnTo>
                  <a:pt x="2263" y="5134"/>
                </a:lnTo>
                <a:lnTo>
                  <a:pt x="2604" y="5086"/>
                </a:lnTo>
                <a:lnTo>
                  <a:pt x="2969" y="5061"/>
                </a:lnTo>
                <a:close/>
                <a:moveTo>
                  <a:pt x="15622" y="1631"/>
                </a:moveTo>
                <a:lnTo>
                  <a:pt x="15622" y="2044"/>
                </a:lnTo>
                <a:lnTo>
                  <a:pt x="15597" y="2896"/>
                </a:lnTo>
                <a:lnTo>
                  <a:pt x="15597" y="3310"/>
                </a:lnTo>
                <a:lnTo>
                  <a:pt x="15622" y="3748"/>
                </a:lnTo>
                <a:lnTo>
                  <a:pt x="15622" y="4186"/>
                </a:lnTo>
                <a:lnTo>
                  <a:pt x="15622" y="4648"/>
                </a:lnTo>
                <a:lnTo>
                  <a:pt x="15549" y="5524"/>
                </a:lnTo>
                <a:lnTo>
                  <a:pt x="15524" y="6035"/>
                </a:lnTo>
                <a:lnTo>
                  <a:pt x="15524" y="6521"/>
                </a:lnTo>
                <a:lnTo>
                  <a:pt x="15524" y="7519"/>
                </a:lnTo>
                <a:lnTo>
                  <a:pt x="15524" y="9441"/>
                </a:lnTo>
                <a:lnTo>
                  <a:pt x="15500" y="11364"/>
                </a:lnTo>
                <a:lnTo>
                  <a:pt x="15524" y="12142"/>
                </a:lnTo>
                <a:lnTo>
                  <a:pt x="15403" y="12264"/>
                </a:lnTo>
                <a:lnTo>
                  <a:pt x="15281" y="12386"/>
                </a:lnTo>
                <a:lnTo>
                  <a:pt x="15184" y="12532"/>
                </a:lnTo>
                <a:lnTo>
                  <a:pt x="15111" y="12702"/>
                </a:lnTo>
                <a:lnTo>
                  <a:pt x="14940" y="13018"/>
                </a:lnTo>
                <a:lnTo>
                  <a:pt x="14819" y="13334"/>
                </a:lnTo>
                <a:lnTo>
                  <a:pt x="14624" y="13213"/>
                </a:lnTo>
                <a:lnTo>
                  <a:pt x="14746" y="13018"/>
                </a:lnTo>
                <a:lnTo>
                  <a:pt x="14867" y="12775"/>
                </a:lnTo>
                <a:lnTo>
                  <a:pt x="15013" y="12337"/>
                </a:lnTo>
                <a:lnTo>
                  <a:pt x="15184" y="11948"/>
                </a:lnTo>
                <a:lnTo>
                  <a:pt x="15232" y="11729"/>
                </a:lnTo>
                <a:lnTo>
                  <a:pt x="15281" y="11534"/>
                </a:lnTo>
                <a:lnTo>
                  <a:pt x="15281" y="11485"/>
                </a:lnTo>
                <a:lnTo>
                  <a:pt x="15257" y="11485"/>
                </a:lnTo>
                <a:lnTo>
                  <a:pt x="15184" y="11510"/>
                </a:lnTo>
                <a:lnTo>
                  <a:pt x="15111" y="11558"/>
                </a:lnTo>
                <a:lnTo>
                  <a:pt x="15038" y="11607"/>
                </a:lnTo>
                <a:lnTo>
                  <a:pt x="14989" y="11680"/>
                </a:lnTo>
                <a:lnTo>
                  <a:pt x="14916" y="11850"/>
                </a:lnTo>
                <a:lnTo>
                  <a:pt x="14843" y="11996"/>
                </a:lnTo>
                <a:lnTo>
                  <a:pt x="14527" y="12629"/>
                </a:lnTo>
                <a:lnTo>
                  <a:pt x="14405" y="12824"/>
                </a:lnTo>
                <a:lnTo>
                  <a:pt x="14332" y="13042"/>
                </a:lnTo>
                <a:lnTo>
                  <a:pt x="14016" y="12872"/>
                </a:lnTo>
                <a:lnTo>
                  <a:pt x="14089" y="12799"/>
                </a:lnTo>
                <a:lnTo>
                  <a:pt x="14162" y="12726"/>
                </a:lnTo>
                <a:lnTo>
                  <a:pt x="14259" y="12532"/>
                </a:lnTo>
                <a:lnTo>
                  <a:pt x="14405" y="12118"/>
                </a:lnTo>
                <a:lnTo>
                  <a:pt x="14673" y="11558"/>
                </a:lnTo>
                <a:lnTo>
                  <a:pt x="14965" y="10999"/>
                </a:lnTo>
                <a:lnTo>
                  <a:pt x="14965" y="10974"/>
                </a:lnTo>
                <a:lnTo>
                  <a:pt x="14940" y="10950"/>
                </a:lnTo>
                <a:lnTo>
                  <a:pt x="14794" y="11047"/>
                </a:lnTo>
                <a:lnTo>
                  <a:pt x="14697" y="11145"/>
                </a:lnTo>
                <a:lnTo>
                  <a:pt x="14502" y="11364"/>
                </a:lnTo>
                <a:lnTo>
                  <a:pt x="14332" y="11607"/>
                </a:lnTo>
                <a:lnTo>
                  <a:pt x="14210" y="11875"/>
                </a:lnTo>
                <a:lnTo>
                  <a:pt x="13967" y="12288"/>
                </a:lnTo>
                <a:lnTo>
                  <a:pt x="13870" y="12532"/>
                </a:lnTo>
                <a:lnTo>
                  <a:pt x="13821" y="12653"/>
                </a:lnTo>
                <a:lnTo>
                  <a:pt x="13821" y="12775"/>
                </a:lnTo>
                <a:lnTo>
                  <a:pt x="13626" y="12678"/>
                </a:lnTo>
                <a:lnTo>
                  <a:pt x="13651" y="12605"/>
                </a:lnTo>
                <a:lnTo>
                  <a:pt x="13675" y="12507"/>
                </a:lnTo>
                <a:lnTo>
                  <a:pt x="13724" y="12337"/>
                </a:lnTo>
                <a:lnTo>
                  <a:pt x="13797" y="12167"/>
                </a:lnTo>
                <a:lnTo>
                  <a:pt x="13943" y="11875"/>
                </a:lnTo>
                <a:lnTo>
                  <a:pt x="14064" y="11558"/>
                </a:lnTo>
                <a:lnTo>
                  <a:pt x="14162" y="11218"/>
                </a:lnTo>
                <a:lnTo>
                  <a:pt x="14259" y="10901"/>
                </a:lnTo>
                <a:lnTo>
                  <a:pt x="14405" y="10585"/>
                </a:lnTo>
                <a:lnTo>
                  <a:pt x="14405" y="10561"/>
                </a:lnTo>
                <a:lnTo>
                  <a:pt x="14356" y="10561"/>
                </a:lnTo>
                <a:lnTo>
                  <a:pt x="14259" y="10634"/>
                </a:lnTo>
                <a:lnTo>
                  <a:pt x="14162" y="10731"/>
                </a:lnTo>
                <a:lnTo>
                  <a:pt x="13991" y="10950"/>
                </a:lnTo>
                <a:lnTo>
                  <a:pt x="13870" y="11218"/>
                </a:lnTo>
                <a:lnTo>
                  <a:pt x="13772" y="11461"/>
                </a:lnTo>
                <a:lnTo>
                  <a:pt x="13651" y="11729"/>
                </a:lnTo>
                <a:lnTo>
                  <a:pt x="13505" y="11996"/>
                </a:lnTo>
                <a:lnTo>
                  <a:pt x="13383" y="12264"/>
                </a:lnTo>
                <a:lnTo>
                  <a:pt x="13359" y="12410"/>
                </a:lnTo>
                <a:lnTo>
                  <a:pt x="13334" y="12556"/>
                </a:lnTo>
                <a:lnTo>
                  <a:pt x="12872" y="12337"/>
                </a:lnTo>
                <a:lnTo>
                  <a:pt x="12994" y="12191"/>
                </a:lnTo>
                <a:lnTo>
                  <a:pt x="13115" y="12021"/>
                </a:lnTo>
                <a:lnTo>
                  <a:pt x="13310" y="11607"/>
                </a:lnTo>
                <a:lnTo>
                  <a:pt x="13772" y="10609"/>
                </a:lnTo>
                <a:lnTo>
                  <a:pt x="13772" y="10585"/>
                </a:lnTo>
                <a:lnTo>
                  <a:pt x="13772" y="10561"/>
                </a:lnTo>
                <a:lnTo>
                  <a:pt x="13748" y="10561"/>
                </a:lnTo>
                <a:lnTo>
                  <a:pt x="13724" y="10585"/>
                </a:lnTo>
                <a:lnTo>
                  <a:pt x="13456" y="10999"/>
                </a:lnTo>
                <a:lnTo>
                  <a:pt x="13188" y="11412"/>
                </a:lnTo>
                <a:lnTo>
                  <a:pt x="12945" y="11850"/>
                </a:lnTo>
                <a:lnTo>
                  <a:pt x="12823" y="12069"/>
                </a:lnTo>
                <a:lnTo>
                  <a:pt x="12750" y="12313"/>
                </a:lnTo>
                <a:lnTo>
                  <a:pt x="12361" y="12118"/>
                </a:lnTo>
                <a:lnTo>
                  <a:pt x="12288" y="12094"/>
                </a:lnTo>
                <a:lnTo>
                  <a:pt x="12337" y="11923"/>
                </a:lnTo>
                <a:lnTo>
                  <a:pt x="12458" y="11631"/>
                </a:lnTo>
                <a:lnTo>
                  <a:pt x="12604" y="11339"/>
                </a:lnTo>
                <a:lnTo>
                  <a:pt x="12823" y="10828"/>
                </a:lnTo>
                <a:lnTo>
                  <a:pt x="12945" y="10585"/>
                </a:lnTo>
                <a:lnTo>
                  <a:pt x="13091" y="10342"/>
                </a:lnTo>
                <a:lnTo>
                  <a:pt x="13091" y="10293"/>
                </a:lnTo>
                <a:lnTo>
                  <a:pt x="13067" y="10244"/>
                </a:lnTo>
                <a:lnTo>
                  <a:pt x="12969" y="10244"/>
                </a:lnTo>
                <a:lnTo>
                  <a:pt x="12775" y="10463"/>
                </a:lnTo>
                <a:lnTo>
                  <a:pt x="12604" y="10682"/>
                </a:lnTo>
                <a:lnTo>
                  <a:pt x="12458" y="10926"/>
                </a:lnTo>
                <a:lnTo>
                  <a:pt x="12312" y="11193"/>
                </a:lnTo>
                <a:lnTo>
                  <a:pt x="12118" y="11510"/>
                </a:lnTo>
                <a:lnTo>
                  <a:pt x="12020" y="11729"/>
                </a:lnTo>
                <a:lnTo>
                  <a:pt x="11947" y="11923"/>
                </a:lnTo>
                <a:lnTo>
                  <a:pt x="11655" y="11802"/>
                </a:lnTo>
                <a:lnTo>
                  <a:pt x="11728" y="11631"/>
                </a:lnTo>
                <a:lnTo>
                  <a:pt x="11777" y="11461"/>
                </a:lnTo>
                <a:lnTo>
                  <a:pt x="11874" y="11145"/>
                </a:lnTo>
                <a:lnTo>
                  <a:pt x="12118" y="10658"/>
                </a:lnTo>
                <a:lnTo>
                  <a:pt x="12239" y="10415"/>
                </a:lnTo>
                <a:lnTo>
                  <a:pt x="12385" y="10196"/>
                </a:lnTo>
                <a:lnTo>
                  <a:pt x="12410" y="10171"/>
                </a:lnTo>
                <a:lnTo>
                  <a:pt x="12385" y="10147"/>
                </a:lnTo>
                <a:lnTo>
                  <a:pt x="12361" y="10123"/>
                </a:lnTo>
                <a:lnTo>
                  <a:pt x="12312" y="10147"/>
                </a:lnTo>
                <a:lnTo>
                  <a:pt x="12142" y="10342"/>
                </a:lnTo>
                <a:lnTo>
                  <a:pt x="11972" y="10561"/>
                </a:lnTo>
                <a:lnTo>
                  <a:pt x="11826" y="10780"/>
                </a:lnTo>
                <a:lnTo>
                  <a:pt x="11704" y="11023"/>
                </a:lnTo>
                <a:lnTo>
                  <a:pt x="11534" y="11339"/>
                </a:lnTo>
                <a:lnTo>
                  <a:pt x="11461" y="11510"/>
                </a:lnTo>
                <a:lnTo>
                  <a:pt x="11436" y="11704"/>
                </a:lnTo>
                <a:lnTo>
                  <a:pt x="10974" y="11510"/>
                </a:lnTo>
                <a:lnTo>
                  <a:pt x="11120" y="11120"/>
                </a:lnTo>
                <a:lnTo>
                  <a:pt x="11315" y="10755"/>
                </a:lnTo>
                <a:lnTo>
                  <a:pt x="11534" y="10317"/>
                </a:lnTo>
                <a:lnTo>
                  <a:pt x="11655" y="10123"/>
                </a:lnTo>
                <a:lnTo>
                  <a:pt x="11801" y="9928"/>
                </a:lnTo>
                <a:lnTo>
                  <a:pt x="11801" y="9904"/>
                </a:lnTo>
                <a:lnTo>
                  <a:pt x="11680" y="9952"/>
                </a:lnTo>
                <a:lnTo>
                  <a:pt x="11582" y="10001"/>
                </a:lnTo>
                <a:lnTo>
                  <a:pt x="11485" y="10074"/>
                </a:lnTo>
                <a:lnTo>
                  <a:pt x="11412" y="10171"/>
                </a:lnTo>
                <a:lnTo>
                  <a:pt x="11266" y="10366"/>
                </a:lnTo>
                <a:lnTo>
                  <a:pt x="11144" y="10561"/>
                </a:lnTo>
                <a:lnTo>
                  <a:pt x="10877" y="10974"/>
                </a:lnTo>
                <a:lnTo>
                  <a:pt x="10755" y="11193"/>
                </a:lnTo>
                <a:lnTo>
                  <a:pt x="10706" y="11315"/>
                </a:lnTo>
                <a:lnTo>
                  <a:pt x="10682" y="11437"/>
                </a:lnTo>
                <a:lnTo>
                  <a:pt x="10633" y="11412"/>
                </a:lnTo>
                <a:lnTo>
                  <a:pt x="10244" y="11315"/>
                </a:lnTo>
                <a:lnTo>
                  <a:pt x="10366" y="11023"/>
                </a:lnTo>
                <a:lnTo>
                  <a:pt x="10487" y="10731"/>
                </a:lnTo>
                <a:lnTo>
                  <a:pt x="10731" y="10244"/>
                </a:lnTo>
                <a:lnTo>
                  <a:pt x="10974" y="9782"/>
                </a:lnTo>
                <a:lnTo>
                  <a:pt x="10974" y="9758"/>
                </a:lnTo>
                <a:lnTo>
                  <a:pt x="10950" y="9758"/>
                </a:lnTo>
                <a:lnTo>
                  <a:pt x="10779" y="9928"/>
                </a:lnTo>
                <a:lnTo>
                  <a:pt x="10609" y="10123"/>
                </a:lnTo>
                <a:lnTo>
                  <a:pt x="10487" y="10317"/>
                </a:lnTo>
                <a:lnTo>
                  <a:pt x="10341" y="10536"/>
                </a:lnTo>
                <a:lnTo>
                  <a:pt x="10147" y="10877"/>
                </a:lnTo>
                <a:lnTo>
                  <a:pt x="10049" y="11072"/>
                </a:lnTo>
                <a:lnTo>
                  <a:pt x="9976" y="11266"/>
                </a:lnTo>
                <a:lnTo>
                  <a:pt x="9441" y="11169"/>
                </a:lnTo>
                <a:lnTo>
                  <a:pt x="9611" y="10828"/>
                </a:lnTo>
                <a:lnTo>
                  <a:pt x="9806" y="10463"/>
                </a:lnTo>
                <a:lnTo>
                  <a:pt x="9903" y="10269"/>
                </a:lnTo>
                <a:lnTo>
                  <a:pt x="9903" y="10171"/>
                </a:lnTo>
                <a:lnTo>
                  <a:pt x="9903" y="10074"/>
                </a:lnTo>
                <a:lnTo>
                  <a:pt x="9903" y="10050"/>
                </a:lnTo>
                <a:lnTo>
                  <a:pt x="9879" y="10050"/>
                </a:lnTo>
                <a:lnTo>
                  <a:pt x="9782" y="10098"/>
                </a:lnTo>
                <a:lnTo>
                  <a:pt x="9709" y="10147"/>
                </a:lnTo>
                <a:lnTo>
                  <a:pt x="9563" y="10317"/>
                </a:lnTo>
                <a:lnTo>
                  <a:pt x="9441" y="10488"/>
                </a:lnTo>
                <a:lnTo>
                  <a:pt x="9344" y="10658"/>
                </a:lnTo>
                <a:lnTo>
                  <a:pt x="9198" y="10877"/>
                </a:lnTo>
                <a:lnTo>
                  <a:pt x="9149" y="10999"/>
                </a:lnTo>
                <a:lnTo>
                  <a:pt x="9076" y="11120"/>
                </a:lnTo>
                <a:lnTo>
                  <a:pt x="8930" y="11072"/>
                </a:lnTo>
                <a:lnTo>
                  <a:pt x="8492" y="10974"/>
                </a:lnTo>
                <a:lnTo>
                  <a:pt x="8638" y="10731"/>
                </a:lnTo>
                <a:lnTo>
                  <a:pt x="8930" y="10244"/>
                </a:lnTo>
                <a:lnTo>
                  <a:pt x="9100" y="10025"/>
                </a:lnTo>
                <a:lnTo>
                  <a:pt x="9246" y="9782"/>
                </a:lnTo>
                <a:lnTo>
                  <a:pt x="9271" y="9758"/>
                </a:lnTo>
                <a:lnTo>
                  <a:pt x="9271" y="9733"/>
                </a:lnTo>
                <a:lnTo>
                  <a:pt x="9222" y="9733"/>
                </a:lnTo>
                <a:lnTo>
                  <a:pt x="9027" y="9879"/>
                </a:lnTo>
                <a:lnTo>
                  <a:pt x="8857" y="10025"/>
                </a:lnTo>
                <a:lnTo>
                  <a:pt x="8687" y="10196"/>
                </a:lnTo>
                <a:lnTo>
                  <a:pt x="8565" y="10390"/>
                </a:lnTo>
                <a:lnTo>
                  <a:pt x="8370" y="10634"/>
                </a:lnTo>
                <a:lnTo>
                  <a:pt x="8273" y="10780"/>
                </a:lnTo>
                <a:lnTo>
                  <a:pt x="8200" y="10926"/>
                </a:lnTo>
                <a:lnTo>
                  <a:pt x="7932" y="10853"/>
                </a:lnTo>
                <a:lnTo>
                  <a:pt x="8078" y="10536"/>
                </a:lnTo>
                <a:lnTo>
                  <a:pt x="8273" y="10220"/>
                </a:lnTo>
                <a:lnTo>
                  <a:pt x="8370" y="10074"/>
                </a:lnTo>
                <a:lnTo>
                  <a:pt x="8492" y="9952"/>
                </a:lnTo>
                <a:lnTo>
                  <a:pt x="8492" y="9928"/>
                </a:lnTo>
                <a:lnTo>
                  <a:pt x="8492" y="9904"/>
                </a:lnTo>
                <a:lnTo>
                  <a:pt x="8468" y="9879"/>
                </a:lnTo>
                <a:lnTo>
                  <a:pt x="8443" y="9904"/>
                </a:lnTo>
                <a:lnTo>
                  <a:pt x="8273" y="9977"/>
                </a:lnTo>
                <a:lnTo>
                  <a:pt x="8127" y="10074"/>
                </a:lnTo>
                <a:lnTo>
                  <a:pt x="8005" y="10196"/>
                </a:lnTo>
                <a:lnTo>
                  <a:pt x="7884" y="10342"/>
                </a:lnTo>
                <a:lnTo>
                  <a:pt x="7738" y="10561"/>
                </a:lnTo>
                <a:lnTo>
                  <a:pt x="7616" y="10804"/>
                </a:lnTo>
                <a:lnTo>
                  <a:pt x="7300" y="10731"/>
                </a:lnTo>
                <a:lnTo>
                  <a:pt x="7397" y="10561"/>
                </a:lnTo>
                <a:lnTo>
                  <a:pt x="7495" y="10390"/>
                </a:lnTo>
                <a:lnTo>
                  <a:pt x="7641" y="10123"/>
                </a:lnTo>
                <a:lnTo>
                  <a:pt x="7714" y="9977"/>
                </a:lnTo>
                <a:lnTo>
                  <a:pt x="7714" y="9831"/>
                </a:lnTo>
                <a:lnTo>
                  <a:pt x="7689" y="9831"/>
                </a:lnTo>
                <a:lnTo>
                  <a:pt x="7592" y="9904"/>
                </a:lnTo>
                <a:lnTo>
                  <a:pt x="7470" y="10025"/>
                </a:lnTo>
                <a:lnTo>
                  <a:pt x="7324" y="10293"/>
                </a:lnTo>
                <a:lnTo>
                  <a:pt x="7178" y="10488"/>
                </a:lnTo>
                <a:lnTo>
                  <a:pt x="7105" y="10585"/>
                </a:lnTo>
                <a:lnTo>
                  <a:pt x="7057" y="10682"/>
                </a:lnTo>
                <a:lnTo>
                  <a:pt x="6643" y="10585"/>
                </a:lnTo>
                <a:lnTo>
                  <a:pt x="6692" y="10488"/>
                </a:lnTo>
                <a:lnTo>
                  <a:pt x="6789" y="10293"/>
                </a:lnTo>
                <a:lnTo>
                  <a:pt x="6886" y="10074"/>
                </a:lnTo>
                <a:lnTo>
                  <a:pt x="7057" y="9636"/>
                </a:lnTo>
                <a:lnTo>
                  <a:pt x="7057" y="9612"/>
                </a:lnTo>
                <a:lnTo>
                  <a:pt x="7032" y="9587"/>
                </a:lnTo>
                <a:lnTo>
                  <a:pt x="7008" y="9612"/>
                </a:lnTo>
                <a:lnTo>
                  <a:pt x="6765" y="9904"/>
                </a:lnTo>
                <a:lnTo>
                  <a:pt x="6521" y="10196"/>
                </a:lnTo>
                <a:lnTo>
                  <a:pt x="6400" y="10342"/>
                </a:lnTo>
                <a:lnTo>
                  <a:pt x="6254" y="10512"/>
                </a:lnTo>
                <a:lnTo>
                  <a:pt x="5816" y="10463"/>
                </a:lnTo>
                <a:lnTo>
                  <a:pt x="5889" y="10244"/>
                </a:lnTo>
                <a:lnTo>
                  <a:pt x="6010" y="10050"/>
                </a:lnTo>
                <a:lnTo>
                  <a:pt x="6205" y="9806"/>
                </a:lnTo>
                <a:lnTo>
                  <a:pt x="6278" y="9685"/>
                </a:lnTo>
                <a:lnTo>
                  <a:pt x="6302" y="9612"/>
                </a:lnTo>
                <a:lnTo>
                  <a:pt x="6327" y="9539"/>
                </a:lnTo>
                <a:lnTo>
                  <a:pt x="6302" y="9514"/>
                </a:lnTo>
                <a:lnTo>
                  <a:pt x="6205" y="9514"/>
                </a:lnTo>
                <a:lnTo>
                  <a:pt x="6132" y="9539"/>
                </a:lnTo>
                <a:lnTo>
                  <a:pt x="5986" y="9660"/>
                </a:lnTo>
                <a:lnTo>
                  <a:pt x="5864" y="9782"/>
                </a:lnTo>
                <a:lnTo>
                  <a:pt x="5767" y="9928"/>
                </a:lnTo>
                <a:lnTo>
                  <a:pt x="5597" y="10171"/>
                </a:lnTo>
                <a:lnTo>
                  <a:pt x="5524" y="10293"/>
                </a:lnTo>
                <a:lnTo>
                  <a:pt x="5475" y="10439"/>
                </a:lnTo>
                <a:lnTo>
                  <a:pt x="5256" y="10463"/>
                </a:lnTo>
                <a:lnTo>
                  <a:pt x="5061" y="10488"/>
                </a:lnTo>
                <a:lnTo>
                  <a:pt x="5183" y="10220"/>
                </a:lnTo>
                <a:lnTo>
                  <a:pt x="5378" y="9855"/>
                </a:lnTo>
                <a:lnTo>
                  <a:pt x="5475" y="9660"/>
                </a:lnTo>
                <a:lnTo>
                  <a:pt x="5597" y="9490"/>
                </a:lnTo>
                <a:lnTo>
                  <a:pt x="5378" y="9636"/>
                </a:lnTo>
                <a:lnTo>
                  <a:pt x="5183" y="9806"/>
                </a:lnTo>
                <a:lnTo>
                  <a:pt x="4988" y="10025"/>
                </a:lnTo>
                <a:lnTo>
                  <a:pt x="4818" y="10244"/>
                </a:lnTo>
                <a:lnTo>
                  <a:pt x="4818" y="8979"/>
                </a:lnTo>
                <a:lnTo>
                  <a:pt x="4794" y="7714"/>
                </a:lnTo>
                <a:lnTo>
                  <a:pt x="4794" y="6254"/>
                </a:lnTo>
                <a:lnTo>
                  <a:pt x="4794" y="5718"/>
                </a:lnTo>
                <a:lnTo>
                  <a:pt x="4794" y="5426"/>
                </a:lnTo>
                <a:lnTo>
                  <a:pt x="4769" y="5159"/>
                </a:lnTo>
                <a:lnTo>
                  <a:pt x="5086" y="5159"/>
                </a:lnTo>
                <a:lnTo>
                  <a:pt x="5986" y="5134"/>
                </a:lnTo>
                <a:lnTo>
                  <a:pt x="6886" y="5086"/>
                </a:lnTo>
                <a:lnTo>
                  <a:pt x="7349" y="5037"/>
                </a:lnTo>
                <a:lnTo>
                  <a:pt x="7835" y="4988"/>
                </a:lnTo>
                <a:lnTo>
                  <a:pt x="8297" y="4916"/>
                </a:lnTo>
                <a:lnTo>
                  <a:pt x="8784" y="4843"/>
                </a:lnTo>
                <a:lnTo>
                  <a:pt x="9709" y="4624"/>
                </a:lnTo>
                <a:lnTo>
                  <a:pt x="10633" y="4356"/>
                </a:lnTo>
                <a:lnTo>
                  <a:pt x="11071" y="4210"/>
                </a:lnTo>
                <a:lnTo>
                  <a:pt x="11509" y="4040"/>
                </a:lnTo>
                <a:lnTo>
                  <a:pt x="11923" y="3869"/>
                </a:lnTo>
                <a:lnTo>
                  <a:pt x="12361" y="3675"/>
                </a:lnTo>
                <a:lnTo>
                  <a:pt x="13188" y="3261"/>
                </a:lnTo>
                <a:lnTo>
                  <a:pt x="14016" y="2823"/>
                </a:lnTo>
                <a:lnTo>
                  <a:pt x="14308" y="2653"/>
                </a:lnTo>
                <a:lnTo>
                  <a:pt x="14575" y="2458"/>
                </a:lnTo>
                <a:lnTo>
                  <a:pt x="15111" y="2044"/>
                </a:lnTo>
                <a:lnTo>
                  <a:pt x="15354" y="1850"/>
                </a:lnTo>
                <a:lnTo>
                  <a:pt x="15500" y="1752"/>
                </a:lnTo>
                <a:lnTo>
                  <a:pt x="15622" y="1631"/>
                </a:lnTo>
                <a:close/>
                <a:moveTo>
                  <a:pt x="15524" y="12605"/>
                </a:moveTo>
                <a:lnTo>
                  <a:pt x="15549" y="13164"/>
                </a:lnTo>
                <a:lnTo>
                  <a:pt x="15476" y="13164"/>
                </a:lnTo>
                <a:lnTo>
                  <a:pt x="15427" y="13213"/>
                </a:lnTo>
                <a:lnTo>
                  <a:pt x="15305" y="13286"/>
                </a:lnTo>
                <a:lnTo>
                  <a:pt x="15232" y="13432"/>
                </a:lnTo>
                <a:lnTo>
                  <a:pt x="15135" y="13578"/>
                </a:lnTo>
                <a:lnTo>
                  <a:pt x="15111" y="13529"/>
                </a:lnTo>
                <a:lnTo>
                  <a:pt x="15257" y="13213"/>
                </a:lnTo>
                <a:lnTo>
                  <a:pt x="15403" y="12872"/>
                </a:lnTo>
                <a:lnTo>
                  <a:pt x="15524" y="12605"/>
                </a:lnTo>
                <a:close/>
                <a:moveTo>
                  <a:pt x="15549" y="13359"/>
                </a:moveTo>
                <a:lnTo>
                  <a:pt x="15573" y="13943"/>
                </a:lnTo>
                <a:lnTo>
                  <a:pt x="15354" y="13748"/>
                </a:lnTo>
                <a:lnTo>
                  <a:pt x="15451" y="13553"/>
                </a:lnTo>
                <a:lnTo>
                  <a:pt x="15549" y="13359"/>
                </a:lnTo>
                <a:close/>
                <a:moveTo>
                  <a:pt x="16692" y="463"/>
                </a:moveTo>
                <a:lnTo>
                  <a:pt x="16789" y="487"/>
                </a:lnTo>
                <a:lnTo>
                  <a:pt x="16862" y="536"/>
                </a:lnTo>
                <a:lnTo>
                  <a:pt x="16935" y="633"/>
                </a:lnTo>
                <a:lnTo>
                  <a:pt x="16984" y="730"/>
                </a:lnTo>
                <a:lnTo>
                  <a:pt x="17033" y="852"/>
                </a:lnTo>
                <a:lnTo>
                  <a:pt x="17081" y="1047"/>
                </a:lnTo>
                <a:lnTo>
                  <a:pt x="17130" y="1314"/>
                </a:lnTo>
                <a:lnTo>
                  <a:pt x="17154" y="1582"/>
                </a:lnTo>
                <a:lnTo>
                  <a:pt x="17179" y="2142"/>
                </a:lnTo>
                <a:lnTo>
                  <a:pt x="17106" y="3237"/>
                </a:lnTo>
                <a:lnTo>
                  <a:pt x="17081" y="4380"/>
                </a:lnTo>
                <a:lnTo>
                  <a:pt x="17081" y="5499"/>
                </a:lnTo>
                <a:lnTo>
                  <a:pt x="17154" y="7738"/>
                </a:lnTo>
                <a:lnTo>
                  <a:pt x="17203" y="9928"/>
                </a:lnTo>
                <a:lnTo>
                  <a:pt x="17203" y="12094"/>
                </a:lnTo>
                <a:lnTo>
                  <a:pt x="17179" y="13213"/>
                </a:lnTo>
                <a:lnTo>
                  <a:pt x="17130" y="13748"/>
                </a:lnTo>
                <a:lnTo>
                  <a:pt x="17081" y="14283"/>
                </a:lnTo>
                <a:lnTo>
                  <a:pt x="17033" y="14502"/>
                </a:lnTo>
                <a:lnTo>
                  <a:pt x="16984" y="14746"/>
                </a:lnTo>
                <a:lnTo>
                  <a:pt x="16935" y="14867"/>
                </a:lnTo>
                <a:lnTo>
                  <a:pt x="16887" y="14965"/>
                </a:lnTo>
                <a:lnTo>
                  <a:pt x="16814" y="15038"/>
                </a:lnTo>
                <a:lnTo>
                  <a:pt x="16716" y="15111"/>
                </a:lnTo>
                <a:lnTo>
                  <a:pt x="16643" y="15111"/>
                </a:lnTo>
                <a:lnTo>
                  <a:pt x="16570" y="15086"/>
                </a:lnTo>
                <a:lnTo>
                  <a:pt x="16449" y="15038"/>
                </a:lnTo>
                <a:lnTo>
                  <a:pt x="16327" y="14916"/>
                </a:lnTo>
                <a:lnTo>
                  <a:pt x="16205" y="14794"/>
                </a:lnTo>
                <a:lnTo>
                  <a:pt x="16205" y="13991"/>
                </a:lnTo>
                <a:lnTo>
                  <a:pt x="16181" y="13188"/>
                </a:lnTo>
                <a:lnTo>
                  <a:pt x="16132" y="12361"/>
                </a:lnTo>
                <a:lnTo>
                  <a:pt x="16132" y="11558"/>
                </a:lnTo>
                <a:lnTo>
                  <a:pt x="16132" y="9636"/>
                </a:lnTo>
                <a:lnTo>
                  <a:pt x="16132" y="7714"/>
                </a:lnTo>
                <a:lnTo>
                  <a:pt x="16132" y="6789"/>
                </a:lnTo>
                <a:lnTo>
                  <a:pt x="16132" y="6327"/>
                </a:lnTo>
                <a:lnTo>
                  <a:pt x="16132" y="5864"/>
                </a:lnTo>
                <a:lnTo>
                  <a:pt x="16205" y="4988"/>
                </a:lnTo>
                <a:lnTo>
                  <a:pt x="16230" y="4551"/>
                </a:lnTo>
                <a:lnTo>
                  <a:pt x="16205" y="4113"/>
                </a:lnTo>
                <a:lnTo>
                  <a:pt x="16181" y="3237"/>
                </a:lnTo>
                <a:lnTo>
                  <a:pt x="16157" y="2799"/>
                </a:lnTo>
                <a:lnTo>
                  <a:pt x="16181" y="2361"/>
                </a:lnTo>
                <a:lnTo>
                  <a:pt x="16205" y="1558"/>
                </a:lnTo>
                <a:lnTo>
                  <a:pt x="16181" y="1144"/>
                </a:lnTo>
                <a:lnTo>
                  <a:pt x="16181" y="755"/>
                </a:lnTo>
                <a:lnTo>
                  <a:pt x="16254" y="657"/>
                </a:lnTo>
                <a:lnTo>
                  <a:pt x="16351" y="584"/>
                </a:lnTo>
                <a:lnTo>
                  <a:pt x="16570" y="487"/>
                </a:lnTo>
                <a:lnTo>
                  <a:pt x="16692" y="463"/>
                </a:lnTo>
                <a:close/>
                <a:moveTo>
                  <a:pt x="5597" y="10950"/>
                </a:moveTo>
                <a:lnTo>
                  <a:pt x="5597" y="11023"/>
                </a:lnTo>
                <a:lnTo>
                  <a:pt x="5621" y="11096"/>
                </a:lnTo>
                <a:lnTo>
                  <a:pt x="5694" y="11218"/>
                </a:lnTo>
                <a:lnTo>
                  <a:pt x="5743" y="11364"/>
                </a:lnTo>
                <a:lnTo>
                  <a:pt x="5767" y="11704"/>
                </a:lnTo>
                <a:lnTo>
                  <a:pt x="5791" y="12045"/>
                </a:lnTo>
                <a:lnTo>
                  <a:pt x="5816" y="12215"/>
                </a:lnTo>
                <a:lnTo>
                  <a:pt x="5840" y="12361"/>
                </a:lnTo>
                <a:lnTo>
                  <a:pt x="5864" y="12483"/>
                </a:lnTo>
                <a:lnTo>
                  <a:pt x="5548" y="12459"/>
                </a:lnTo>
                <a:lnTo>
                  <a:pt x="5207" y="12483"/>
                </a:lnTo>
                <a:lnTo>
                  <a:pt x="4988" y="12507"/>
                </a:lnTo>
                <a:lnTo>
                  <a:pt x="4745" y="12532"/>
                </a:lnTo>
                <a:lnTo>
                  <a:pt x="4502" y="12605"/>
                </a:lnTo>
                <a:lnTo>
                  <a:pt x="4404" y="12653"/>
                </a:lnTo>
                <a:lnTo>
                  <a:pt x="4307" y="12702"/>
                </a:lnTo>
                <a:lnTo>
                  <a:pt x="4258" y="12775"/>
                </a:lnTo>
                <a:lnTo>
                  <a:pt x="4210" y="12848"/>
                </a:lnTo>
                <a:lnTo>
                  <a:pt x="4210" y="12945"/>
                </a:lnTo>
                <a:lnTo>
                  <a:pt x="4258" y="13018"/>
                </a:lnTo>
                <a:lnTo>
                  <a:pt x="4356" y="13067"/>
                </a:lnTo>
                <a:lnTo>
                  <a:pt x="4453" y="13115"/>
                </a:lnTo>
                <a:lnTo>
                  <a:pt x="4623" y="13164"/>
                </a:lnTo>
                <a:lnTo>
                  <a:pt x="4842" y="13188"/>
                </a:lnTo>
                <a:lnTo>
                  <a:pt x="5037" y="13188"/>
                </a:lnTo>
                <a:lnTo>
                  <a:pt x="5475" y="13140"/>
                </a:lnTo>
                <a:lnTo>
                  <a:pt x="5670" y="13140"/>
                </a:lnTo>
                <a:lnTo>
                  <a:pt x="5864" y="13188"/>
                </a:lnTo>
                <a:lnTo>
                  <a:pt x="6035" y="13188"/>
                </a:lnTo>
                <a:lnTo>
                  <a:pt x="6205" y="13967"/>
                </a:lnTo>
                <a:lnTo>
                  <a:pt x="5572" y="13991"/>
                </a:lnTo>
                <a:lnTo>
                  <a:pt x="5183" y="13991"/>
                </a:lnTo>
                <a:lnTo>
                  <a:pt x="4988" y="14040"/>
                </a:lnTo>
                <a:lnTo>
                  <a:pt x="4891" y="14064"/>
                </a:lnTo>
                <a:lnTo>
                  <a:pt x="4794" y="14113"/>
                </a:lnTo>
                <a:lnTo>
                  <a:pt x="4745" y="14186"/>
                </a:lnTo>
                <a:lnTo>
                  <a:pt x="4696" y="14283"/>
                </a:lnTo>
                <a:lnTo>
                  <a:pt x="4696" y="14381"/>
                </a:lnTo>
                <a:lnTo>
                  <a:pt x="4721" y="14429"/>
                </a:lnTo>
                <a:lnTo>
                  <a:pt x="4769" y="14454"/>
                </a:lnTo>
                <a:lnTo>
                  <a:pt x="4915" y="14575"/>
                </a:lnTo>
                <a:lnTo>
                  <a:pt x="5110" y="14624"/>
                </a:lnTo>
                <a:lnTo>
                  <a:pt x="5305" y="14673"/>
                </a:lnTo>
                <a:lnTo>
                  <a:pt x="5499" y="14697"/>
                </a:lnTo>
                <a:lnTo>
                  <a:pt x="6327" y="14697"/>
                </a:lnTo>
                <a:lnTo>
                  <a:pt x="6473" y="15378"/>
                </a:lnTo>
                <a:lnTo>
                  <a:pt x="6010" y="15403"/>
                </a:lnTo>
                <a:lnTo>
                  <a:pt x="5645" y="15403"/>
                </a:lnTo>
                <a:lnTo>
                  <a:pt x="5475" y="15427"/>
                </a:lnTo>
                <a:lnTo>
                  <a:pt x="5305" y="15500"/>
                </a:lnTo>
                <a:lnTo>
                  <a:pt x="5256" y="15549"/>
                </a:lnTo>
                <a:lnTo>
                  <a:pt x="5207" y="15597"/>
                </a:lnTo>
                <a:lnTo>
                  <a:pt x="5183" y="15670"/>
                </a:lnTo>
                <a:lnTo>
                  <a:pt x="5183" y="15743"/>
                </a:lnTo>
                <a:lnTo>
                  <a:pt x="5183" y="15816"/>
                </a:lnTo>
                <a:lnTo>
                  <a:pt x="5207" y="15889"/>
                </a:lnTo>
                <a:lnTo>
                  <a:pt x="5256" y="15938"/>
                </a:lnTo>
                <a:lnTo>
                  <a:pt x="5305" y="15987"/>
                </a:lnTo>
                <a:lnTo>
                  <a:pt x="5475" y="16035"/>
                </a:lnTo>
                <a:lnTo>
                  <a:pt x="5645" y="16060"/>
                </a:lnTo>
                <a:lnTo>
                  <a:pt x="6010" y="16084"/>
                </a:lnTo>
                <a:lnTo>
                  <a:pt x="6278" y="16108"/>
                </a:lnTo>
                <a:lnTo>
                  <a:pt x="6448" y="16108"/>
                </a:lnTo>
                <a:lnTo>
                  <a:pt x="6570" y="16084"/>
                </a:lnTo>
                <a:lnTo>
                  <a:pt x="6619" y="16400"/>
                </a:lnTo>
                <a:lnTo>
                  <a:pt x="6643" y="16692"/>
                </a:lnTo>
                <a:lnTo>
                  <a:pt x="6619" y="16838"/>
                </a:lnTo>
                <a:lnTo>
                  <a:pt x="6594" y="16960"/>
                </a:lnTo>
                <a:lnTo>
                  <a:pt x="6521" y="17057"/>
                </a:lnTo>
                <a:lnTo>
                  <a:pt x="6424" y="17130"/>
                </a:lnTo>
                <a:lnTo>
                  <a:pt x="6327" y="17179"/>
                </a:lnTo>
                <a:lnTo>
                  <a:pt x="6205" y="17228"/>
                </a:lnTo>
                <a:lnTo>
                  <a:pt x="5913" y="17252"/>
                </a:lnTo>
                <a:lnTo>
                  <a:pt x="5597" y="17228"/>
                </a:lnTo>
                <a:lnTo>
                  <a:pt x="5305" y="17203"/>
                </a:lnTo>
                <a:lnTo>
                  <a:pt x="4794" y="17130"/>
                </a:lnTo>
                <a:lnTo>
                  <a:pt x="4575" y="17155"/>
                </a:lnTo>
                <a:lnTo>
                  <a:pt x="4307" y="17179"/>
                </a:lnTo>
                <a:lnTo>
                  <a:pt x="4064" y="17203"/>
                </a:lnTo>
                <a:lnTo>
                  <a:pt x="3796" y="17228"/>
                </a:lnTo>
                <a:lnTo>
                  <a:pt x="3553" y="17228"/>
                </a:lnTo>
                <a:lnTo>
                  <a:pt x="3455" y="17203"/>
                </a:lnTo>
                <a:lnTo>
                  <a:pt x="3358" y="17155"/>
                </a:lnTo>
                <a:lnTo>
                  <a:pt x="3261" y="17106"/>
                </a:lnTo>
                <a:lnTo>
                  <a:pt x="3163" y="17033"/>
                </a:lnTo>
                <a:lnTo>
                  <a:pt x="3115" y="16936"/>
                </a:lnTo>
                <a:lnTo>
                  <a:pt x="3042" y="16790"/>
                </a:lnTo>
                <a:lnTo>
                  <a:pt x="2969" y="16571"/>
                </a:lnTo>
                <a:lnTo>
                  <a:pt x="2920" y="16327"/>
                </a:lnTo>
                <a:lnTo>
                  <a:pt x="2847" y="15816"/>
                </a:lnTo>
                <a:lnTo>
                  <a:pt x="2750" y="14819"/>
                </a:lnTo>
                <a:lnTo>
                  <a:pt x="2725" y="14308"/>
                </a:lnTo>
                <a:lnTo>
                  <a:pt x="2677" y="13797"/>
                </a:lnTo>
                <a:lnTo>
                  <a:pt x="2652" y="13286"/>
                </a:lnTo>
                <a:lnTo>
                  <a:pt x="2628" y="12775"/>
                </a:lnTo>
                <a:lnTo>
                  <a:pt x="2506" y="11923"/>
                </a:lnTo>
                <a:lnTo>
                  <a:pt x="2385" y="11047"/>
                </a:lnTo>
                <a:lnTo>
                  <a:pt x="2385" y="11047"/>
                </a:lnTo>
                <a:lnTo>
                  <a:pt x="2823" y="11072"/>
                </a:lnTo>
                <a:lnTo>
                  <a:pt x="3090" y="11072"/>
                </a:lnTo>
                <a:lnTo>
                  <a:pt x="3358" y="11047"/>
                </a:lnTo>
                <a:lnTo>
                  <a:pt x="3407" y="11047"/>
                </a:lnTo>
                <a:lnTo>
                  <a:pt x="3504" y="11023"/>
                </a:lnTo>
                <a:lnTo>
                  <a:pt x="4064" y="10974"/>
                </a:lnTo>
                <a:lnTo>
                  <a:pt x="4331" y="10974"/>
                </a:lnTo>
                <a:lnTo>
                  <a:pt x="4599" y="10999"/>
                </a:lnTo>
                <a:lnTo>
                  <a:pt x="4623" y="11023"/>
                </a:lnTo>
                <a:lnTo>
                  <a:pt x="4672" y="11072"/>
                </a:lnTo>
                <a:lnTo>
                  <a:pt x="4745" y="11096"/>
                </a:lnTo>
                <a:lnTo>
                  <a:pt x="4818" y="11072"/>
                </a:lnTo>
                <a:lnTo>
                  <a:pt x="4867" y="11023"/>
                </a:lnTo>
                <a:lnTo>
                  <a:pt x="4891" y="10974"/>
                </a:lnTo>
                <a:lnTo>
                  <a:pt x="5597" y="10950"/>
                </a:lnTo>
                <a:close/>
                <a:moveTo>
                  <a:pt x="16546" y="0"/>
                </a:moveTo>
                <a:lnTo>
                  <a:pt x="16400" y="49"/>
                </a:lnTo>
                <a:lnTo>
                  <a:pt x="16278" y="122"/>
                </a:lnTo>
                <a:lnTo>
                  <a:pt x="16157" y="195"/>
                </a:lnTo>
                <a:lnTo>
                  <a:pt x="16035" y="292"/>
                </a:lnTo>
                <a:lnTo>
                  <a:pt x="15962" y="414"/>
                </a:lnTo>
                <a:lnTo>
                  <a:pt x="15889" y="414"/>
                </a:lnTo>
                <a:lnTo>
                  <a:pt x="15840" y="438"/>
                </a:lnTo>
                <a:lnTo>
                  <a:pt x="15792" y="487"/>
                </a:lnTo>
                <a:lnTo>
                  <a:pt x="15768" y="560"/>
                </a:lnTo>
                <a:lnTo>
                  <a:pt x="15695" y="803"/>
                </a:lnTo>
                <a:lnTo>
                  <a:pt x="15670" y="1071"/>
                </a:lnTo>
                <a:lnTo>
                  <a:pt x="15597" y="1047"/>
                </a:lnTo>
                <a:lnTo>
                  <a:pt x="15524" y="1071"/>
                </a:lnTo>
                <a:lnTo>
                  <a:pt x="15451" y="1095"/>
                </a:lnTo>
                <a:lnTo>
                  <a:pt x="15403" y="1168"/>
                </a:lnTo>
                <a:lnTo>
                  <a:pt x="15354" y="1266"/>
                </a:lnTo>
                <a:lnTo>
                  <a:pt x="15281" y="1339"/>
                </a:lnTo>
                <a:lnTo>
                  <a:pt x="15111" y="1485"/>
                </a:lnTo>
                <a:lnTo>
                  <a:pt x="14770" y="1728"/>
                </a:lnTo>
                <a:lnTo>
                  <a:pt x="14283" y="2093"/>
                </a:lnTo>
                <a:lnTo>
                  <a:pt x="14040" y="2288"/>
                </a:lnTo>
                <a:lnTo>
                  <a:pt x="13772" y="2434"/>
                </a:lnTo>
                <a:lnTo>
                  <a:pt x="13018" y="2847"/>
                </a:lnTo>
                <a:lnTo>
                  <a:pt x="12264" y="3237"/>
                </a:lnTo>
                <a:lnTo>
                  <a:pt x="11485" y="3577"/>
                </a:lnTo>
                <a:lnTo>
                  <a:pt x="11071" y="3723"/>
                </a:lnTo>
                <a:lnTo>
                  <a:pt x="10682" y="3869"/>
                </a:lnTo>
                <a:lnTo>
                  <a:pt x="9830" y="4137"/>
                </a:lnTo>
                <a:lnTo>
                  <a:pt x="8979" y="4356"/>
                </a:lnTo>
                <a:lnTo>
                  <a:pt x="8103" y="4526"/>
                </a:lnTo>
                <a:lnTo>
                  <a:pt x="7665" y="4575"/>
                </a:lnTo>
                <a:lnTo>
                  <a:pt x="7227" y="4624"/>
                </a:lnTo>
                <a:lnTo>
                  <a:pt x="6570" y="4672"/>
                </a:lnTo>
                <a:lnTo>
                  <a:pt x="5913" y="4697"/>
                </a:lnTo>
                <a:lnTo>
                  <a:pt x="5256" y="4721"/>
                </a:lnTo>
                <a:lnTo>
                  <a:pt x="4623" y="4745"/>
                </a:lnTo>
                <a:lnTo>
                  <a:pt x="4429" y="4697"/>
                </a:lnTo>
                <a:lnTo>
                  <a:pt x="4234" y="4672"/>
                </a:lnTo>
                <a:lnTo>
                  <a:pt x="3869" y="4624"/>
                </a:lnTo>
                <a:lnTo>
                  <a:pt x="3480" y="4648"/>
                </a:lnTo>
                <a:lnTo>
                  <a:pt x="3090" y="4648"/>
                </a:lnTo>
                <a:lnTo>
                  <a:pt x="2652" y="4672"/>
                </a:lnTo>
                <a:lnTo>
                  <a:pt x="2214" y="4721"/>
                </a:lnTo>
                <a:lnTo>
                  <a:pt x="1995" y="4770"/>
                </a:lnTo>
                <a:lnTo>
                  <a:pt x="1801" y="4818"/>
                </a:lnTo>
                <a:lnTo>
                  <a:pt x="1582" y="4916"/>
                </a:lnTo>
                <a:lnTo>
                  <a:pt x="1387" y="5013"/>
                </a:lnTo>
                <a:lnTo>
                  <a:pt x="1192" y="5110"/>
                </a:lnTo>
                <a:lnTo>
                  <a:pt x="1046" y="5232"/>
                </a:lnTo>
                <a:lnTo>
                  <a:pt x="876" y="5378"/>
                </a:lnTo>
                <a:lnTo>
                  <a:pt x="754" y="5524"/>
                </a:lnTo>
                <a:lnTo>
                  <a:pt x="633" y="5670"/>
                </a:lnTo>
                <a:lnTo>
                  <a:pt x="535" y="5840"/>
                </a:lnTo>
                <a:lnTo>
                  <a:pt x="365" y="6205"/>
                </a:lnTo>
                <a:lnTo>
                  <a:pt x="243" y="6570"/>
                </a:lnTo>
                <a:lnTo>
                  <a:pt x="146" y="6959"/>
                </a:lnTo>
                <a:lnTo>
                  <a:pt x="73" y="7373"/>
                </a:lnTo>
                <a:lnTo>
                  <a:pt x="49" y="7762"/>
                </a:lnTo>
                <a:lnTo>
                  <a:pt x="0" y="8200"/>
                </a:lnTo>
                <a:lnTo>
                  <a:pt x="0" y="8614"/>
                </a:lnTo>
                <a:lnTo>
                  <a:pt x="49" y="9028"/>
                </a:lnTo>
                <a:lnTo>
                  <a:pt x="146" y="9417"/>
                </a:lnTo>
                <a:lnTo>
                  <a:pt x="195" y="9612"/>
                </a:lnTo>
                <a:lnTo>
                  <a:pt x="292" y="9806"/>
                </a:lnTo>
                <a:lnTo>
                  <a:pt x="389" y="9977"/>
                </a:lnTo>
                <a:lnTo>
                  <a:pt x="487" y="10147"/>
                </a:lnTo>
                <a:lnTo>
                  <a:pt x="633" y="10293"/>
                </a:lnTo>
                <a:lnTo>
                  <a:pt x="779" y="10439"/>
                </a:lnTo>
                <a:lnTo>
                  <a:pt x="949" y="10585"/>
                </a:lnTo>
                <a:lnTo>
                  <a:pt x="1144" y="10707"/>
                </a:lnTo>
                <a:lnTo>
                  <a:pt x="1363" y="10804"/>
                </a:lnTo>
                <a:lnTo>
                  <a:pt x="1582" y="10901"/>
                </a:lnTo>
                <a:lnTo>
                  <a:pt x="1825" y="10950"/>
                </a:lnTo>
                <a:lnTo>
                  <a:pt x="2068" y="10999"/>
                </a:lnTo>
                <a:lnTo>
                  <a:pt x="2044" y="11242"/>
                </a:lnTo>
                <a:lnTo>
                  <a:pt x="2020" y="11510"/>
                </a:lnTo>
                <a:lnTo>
                  <a:pt x="2044" y="11777"/>
                </a:lnTo>
                <a:lnTo>
                  <a:pt x="2068" y="12021"/>
                </a:lnTo>
                <a:lnTo>
                  <a:pt x="2166" y="12556"/>
                </a:lnTo>
                <a:lnTo>
                  <a:pt x="2190" y="12824"/>
                </a:lnTo>
                <a:lnTo>
                  <a:pt x="2214" y="13067"/>
                </a:lnTo>
                <a:lnTo>
                  <a:pt x="2287" y="14478"/>
                </a:lnTo>
                <a:lnTo>
                  <a:pt x="2336" y="15184"/>
                </a:lnTo>
                <a:lnTo>
                  <a:pt x="2409" y="15914"/>
                </a:lnTo>
                <a:lnTo>
                  <a:pt x="2458" y="16327"/>
                </a:lnTo>
                <a:lnTo>
                  <a:pt x="2506" y="16741"/>
                </a:lnTo>
                <a:lnTo>
                  <a:pt x="2555" y="16960"/>
                </a:lnTo>
                <a:lnTo>
                  <a:pt x="2628" y="17155"/>
                </a:lnTo>
                <a:lnTo>
                  <a:pt x="2725" y="17325"/>
                </a:lnTo>
                <a:lnTo>
                  <a:pt x="2871" y="17495"/>
                </a:lnTo>
                <a:lnTo>
                  <a:pt x="2993" y="17593"/>
                </a:lnTo>
                <a:lnTo>
                  <a:pt x="3090" y="17641"/>
                </a:lnTo>
                <a:lnTo>
                  <a:pt x="3212" y="17714"/>
                </a:lnTo>
                <a:lnTo>
                  <a:pt x="3334" y="17739"/>
                </a:lnTo>
                <a:lnTo>
                  <a:pt x="3601" y="17763"/>
                </a:lnTo>
                <a:lnTo>
                  <a:pt x="3893" y="17763"/>
                </a:lnTo>
                <a:lnTo>
                  <a:pt x="4429" y="17690"/>
                </a:lnTo>
                <a:lnTo>
                  <a:pt x="4696" y="17666"/>
                </a:lnTo>
                <a:lnTo>
                  <a:pt x="4964" y="17666"/>
                </a:lnTo>
                <a:lnTo>
                  <a:pt x="5475" y="17714"/>
                </a:lnTo>
                <a:lnTo>
                  <a:pt x="5743" y="17739"/>
                </a:lnTo>
                <a:lnTo>
                  <a:pt x="6010" y="17763"/>
                </a:lnTo>
                <a:lnTo>
                  <a:pt x="6278" y="17739"/>
                </a:lnTo>
                <a:lnTo>
                  <a:pt x="6521" y="17690"/>
                </a:lnTo>
                <a:lnTo>
                  <a:pt x="6619" y="17641"/>
                </a:lnTo>
                <a:lnTo>
                  <a:pt x="6740" y="17568"/>
                </a:lnTo>
                <a:lnTo>
                  <a:pt x="6838" y="17495"/>
                </a:lnTo>
                <a:lnTo>
                  <a:pt x="6935" y="17398"/>
                </a:lnTo>
                <a:lnTo>
                  <a:pt x="7008" y="17301"/>
                </a:lnTo>
                <a:lnTo>
                  <a:pt x="7057" y="17179"/>
                </a:lnTo>
                <a:lnTo>
                  <a:pt x="7130" y="16960"/>
                </a:lnTo>
                <a:lnTo>
                  <a:pt x="7154" y="16717"/>
                </a:lnTo>
                <a:lnTo>
                  <a:pt x="7154" y="16449"/>
                </a:lnTo>
                <a:lnTo>
                  <a:pt x="7130" y="16181"/>
                </a:lnTo>
                <a:lnTo>
                  <a:pt x="7081" y="15938"/>
                </a:lnTo>
                <a:lnTo>
                  <a:pt x="6984" y="15451"/>
                </a:lnTo>
                <a:lnTo>
                  <a:pt x="6886" y="14770"/>
                </a:lnTo>
                <a:lnTo>
                  <a:pt x="6765" y="14089"/>
                </a:lnTo>
                <a:lnTo>
                  <a:pt x="6497" y="12726"/>
                </a:lnTo>
                <a:lnTo>
                  <a:pt x="6351" y="12167"/>
                </a:lnTo>
                <a:lnTo>
                  <a:pt x="6302" y="11875"/>
                </a:lnTo>
                <a:lnTo>
                  <a:pt x="6254" y="11583"/>
                </a:lnTo>
                <a:lnTo>
                  <a:pt x="6229" y="11291"/>
                </a:lnTo>
                <a:lnTo>
                  <a:pt x="6205" y="11120"/>
                </a:lnTo>
                <a:lnTo>
                  <a:pt x="6181" y="10974"/>
                </a:lnTo>
                <a:lnTo>
                  <a:pt x="6789" y="11096"/>
                </a:lnTo>
                <a:lnTo>
                  <a:pt x="7397" y="11218"/>
                </a:lnTo>
                <a:lnTo>
                  <a:pt x="10341" y="11826"/>
                </a:lnTo>
                <a:lnTo>
                  <a:pt x="10560" y="11875"/>
                </a:lnTo>
                <a:lnTo>
                  <a:pt x="10755" y="11923"/>
                </a:lnTo>
                <a:lnTo>
                  <a:pt x="11169" y="12094"/>
                </a:lnTo>
                <a:lnTo>
                  <a:pt x="11972" y="12459"/>
                </a:lnTo>
                <a:lnTo>
                  <a:pt x="13456" y="13115"/>
                </a:lnTo>
                <a:lnTo>
                  <a:pt x="14040" y="13407"/>
                </a:lnTo>
                <a:lnTo>
                  <a:pt x="14332" y="13553"/>
                </a:lnTo>
                <a:lnTo>
                  <a:pt x="14624" y="13748"/>
                </a:lnTo>
                <a:lnTo>
                  <a:pt x="14892" y="13943"/>
                </a:lnTo>
                <a:lnTo>
                  <a:pt x="15135" y="14162"/>
                </a:lnTo>
                <a:lnTo>
                  <a:pt x="15354" y="14381"/>
                </a:lnTo>
                <a:lnTo>
                  <a:pt x="15549" y="14648"/>
                </a:lnTo>
                <a:lnTo>
                  <a:pt x="15622" y="14721"/>
                </a:lnTo>
                <a:lnTo>
                  <a:pt x="15622" y="14940"/>
                </a:lnTo>
                <a:lnTo>
                  <a:pt x="15646" y="15062"/>
                </a:lnTo>
                <a:lnTo>
                  <a:pt x="15695" y="15159"/>
                </a:lnTo>
                <a:lnTo>
                  <a:pt x="15792" y="15208"/>
                </a:lnTo>
                <a:lnTo>
                  <a:pt x="15889" y="15232"/>
                </a:lnTo>
                <a:lnTo>
                  <a:pt x="16084" y="15427"/>
                </a:lnTo>
                <a:lnTo>
                  <a:pt x="16205" y="15500"/>
                </a:lnTo>
                <a:lnTo>
                  <a:pt x="16303" y="15573"/>
                </a:lnTo>
                <a:lnTo>
                  <a:pt x="16449" y="15622"/>
                </a:lnTo>
                <a:lnTo>
                  <a:pt x="16570" y="15646"/>
                </a:lnTo>
                <a:lnTo>
                  <a:pt x="16716" y="15670"/>
                </a:lnTo>
                <a:lnTo>
                  <a:pt x="16862" y="15646"/>
                </a:lnTo>
                <a:lnTo>
                  <a:pt x="16984" y="15622"/>
                </a:lnTo>
                <a:lnTo>
                  <a:pt x="17081" y="15573"/>
                </a:lnTo>
                <a:lnTo>
                  <a:pt x="17179" y="15500"/>
                </a:lnTo>
                <a:lnTo>
                  <a:pt x="17276" y="15427"/>
                </a:lnTo>
                <a:lnTo>
                  <a:pt x="17349" y="15330"/>
                </a:lnTo>
                <a:lnTo>
                  <a:pt x="17398" y="15232"/>
                </a:lnTo>
                <a:lnTo>
                  <a:pt x="17495" y="14989"/>
                </a:lnTo>
                <a:lnTo>
                  <a:pt x="17568" y="14721"/>
                </a:lnTo>
                <a:lnTo>
                  <a:pt x="17617" y="14478"/>
                </a:lnTo>
                <a:lnTo>
                  <a:pt x="17690" y="14016"/>
                </a:lnTo>
                <a:lnTo>
                  <a:pt x="17714" y="13651"/>
                </a:lnTo>
                <a:lnTo>
                  <a:pt x="17738" y="13261"/>
                </a:lnTo>
                <a:lnTo>
                  <a:pt x="17763" y="12507"/>
                </a:lnTo>
                <a:lnTo>
                  <a:pt x="17714" y="10974"/>
                </a:lnTo>
                <a:lnTo>
                  <a:pt x="17714" y="10123"/>
                </a:lnTo>
                <a:lnTo>
                  <a:pt x="17860" y="10098"/>
                </a:lnTo>
                <a:lnTo>
                  <a:pt x="17982" y="10001"/>
                </a:lnTo>
                <a:lnTo>
                  <a:pt x="18128" y="9904"/>
                </a:lnTo>
                <a:lnTo>
                  <a:pt x="18249" y="9782"/>
                </a:lnTo>
                <a:lnTo>
                  <a:pt x="18493" y="9514"/>
                </a:lnTo>
                <a:lnTo>
                  <a:pt x="18687" y="9271"/>
                </a:lnTo>
                <a:lnTo>
                  <a:pt x="18785" y="9101"/>
                </a:lnTo>
                <a:lnTo>
                  <a:pt x="18858" y="8906"/>
                </a:lnTo>
                <a:lnTo>
                  <a:pt x="18906" y="8711"/>
                </a:lnTo>
                <a:lnTo>
                  <a:pt x="18931" y="8517"/>
                </a:lnTo>
                <a:lnTo>
                  <a:pt x="18955" y="8103"/>
                </a:lnTo>
                <a:lnTo>
                  <a:pt x="18955" y="7714"/>
                </a:lnTo>
                <a:lnTo>
                  <a:pt x="18931" y="7373"/>
                </a:lnTo>
                <a:lnTo>
                  <a:pt x="18858" y="7057"/>
                </a:lnTo>
                <a:lnTo>
                  <a:pt x="18760" y="6740"/>
                </a:lnTo>
                <a:lnTo>
                  <a:pt x="18614" y="6448"/>
                </a:lnTo>
                <a:lnTo>
                  <a:pt x="18541" y="6327"/>
                </a:lnTo>
                <a:lnTo>
                  <a:pt x="18420" y="6205"/>
                </a:lnTo>
                <a:lnTo>
                  <a:pt x="18322" y="6083"/>
                </a:lnTo>
                <a:lnTo>
                  <a:pt x="18201" y="5986"/>
                </a:lnTo>
                <a:lnTo>
                  <a:pt x="18055" y="5889"/>
                </a:lnTo>
                <a:lnTo>
                  <a:pt x="17909" y="5840"/>
                </a:lnTo>
                <a:lnTo>
                  <a:pt x="17763" y="5767"/>
                </a:lnTo>
                <a:lnTo>
                  <a:pt x="17592" y="5743"/>
                </a:lnTo>
                <a:lnTo>
                  <a:pt x="17568" y="4697"/>
                </a:lnTo>
                <a:lnTo>
                  <a:pt x="17592" y="3942"/>
                </a:lnTo>
                <a:lnTo>
                  <a:pt x="17617" y="3164"/>
                </a:lnTo>
                <a:lnTo>
                  <a:pt x="17641" y="2409"/>
                </a:lnTo>
                <a:lnTo>
                  <a:pt x="17641" y="1631"/>
                </a:lnTo>
                <a:lnTo>
                  <a:pt x="17617" y="1193"/>
                </a:lnTo>
                <a:lnTo>
                  <a:pt x="17592" y="949"/>
                </a:lnTo>
                <a:lnTo>
                  <a:pt x="17519" y="730"/>
                </a:lnTo>
                <a:lnTo>
                  <a:pt x="17446" y="511"/>
                </a:lnTo>
                <a:lnTo>
                  <a:pt x="17325" y="317"/>
                </a:lnTo>
                <a:lnTo>
                  <a:pt x="17252" y="219"/>
                </a:lnTo>
                <a:lnTo>
                  <a:pt x="17179" y="146"/>
                </a:lnTo>
                <a:lnTo>
                  <a:pt x="17081" y="98"/>
                </a:lnTo>
                <a:lnTo>
                  <a:pt x="16984" y="49"/>
                </a:lnTo>
                <a:lnTo>
                  <a:pt x="168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7"/>
          <p:cNvSpPr/>
          <p:nvPr/>
        </p:nvSpPr>
        <p:spPr>
          <a:xfrm>
            <a:off x="885549" y="2186177"/>
            <a:ext cx="279698" cy="305380"/>
          </a:xfrm>
          <a:custGeom>
            <a:avLst/>
            <a:gdLst/>
            <a:ahLst/>
            <a:cxnLst/>
            <a:rect l="l" t="t" r="r" b="b"/>
            <a:pathLst>
              <a:path w="14844" h="16207" extrusionOk="0">
                <a:moveTo>
                  <a:pt x="7836" y="2337"/>
                </a:moveTo>
                <a:lnTo>
                  <a:pt x="7519" y="2385"/>
                </a:lnTo>
                <a:lnTo>
                  <a:pt x="7081" y="2410"/>
                </a:lnTo>
                <a:lnTo>
                  <a:pt x="6619" y="2434"/>
                </a:lnTo>
                <a:lnTo>
                  <a:pt x="6327" y="2434"/>
                </a:lnTo>
                <a:lnTo>
                  <a:pt x="6181" y="2458"/>
                </a:lnTo>
                <a:lnTo>
                  <a:pt x="6035" y="2507"/>
                </a:lnTo>
                <a:lnTo>
                  <a:pt x="5986" y="2556"/>
                </a:lnTo>
                <a:lnTo>
                  <a:pt x="5962" y="2604"/>
                </a:lnTo>
                <a:lnTo>
                  <a:pt x="5962" y="2653"/>
                </a:lnTo>
                <a:lnTo>
                  <a:pt x="5962" y="2726"/>
                </a:lnTo>
                <a:lnTo>
                  <a:pt x="6059" y="2848"/>
                </a:lnTo>
                <a:lnTo>
                  <a:pt x="6181" y="2921"/>
                </a:lnTo>
                <a:lnTo>
                  <a:pt x="6303" y="2969"/>
                </a:lnTo>
                <a:lnTo>
                  <a:pt x="6449" y="3018"/>
                </a:lnTo>
                <a:lnTo>
                  <a:pt x="7057" y="3018"/>
                </a:lnTo>
                <a:lnTo>
                  <a:pt x="7519" y="2994"/>
                </a:lnTo>
                <a:lnTo>
                  <a:pt x="7957" y="2945"/>
                </a:lnTo>
                <a:lnTo>
                  <a:pt x="8152" y="2945"/>
                </a:lnTo>
                <a:lnTo>
                  <a:pt x="8347" y="2969"/>
                </a:lnTo>
                <a:lnTo>
                  <a:pt x="8833" y="2969"/>
                </a:lnTo>
                <a:lnTo>
                  <a:pt x="8906" y="2921"/>
                </a:lnTo>
                <a:lnTo>
                  <a:pt x="8955" y="2848"/>
                </a:lnTo>
                <a:lnTo>
                  <a:pt x="8979" y="2775"/>
                </a:lnTo>
                <a:lnTo>
                  <a:pt x="9003" y="2702"/>
                </a:lnTo>
                <a:lnTo>
                  <a:pt x="8979" y="2629"/>
                </a:lnTo>
                <a:lnTo>
                  <a:pt x="8930" y="2556"/>
                </a:lnTo>
                <a:lnTo>
                  <a:pt x="8857" y="2483"/>
                </a:lnTo>
                <a:lnTo>
                  <a:pt x="8711" y="2410"/>
                </a:lnTo>
                <a:lnTo>
                  <a:pt x="8566" y="2361"/>
                </a:lnTo>
                <a:lnTo>
                  <a:pt x="8395" y="2337"/>
                </a:lnTo>
                <a:close/>
                <a:moveTo>
                  <a:pt x="7130" y="5768"/>
                </a:moveTo>
                <a:lnTo>
                  <a:pt x="7154" y="5792"/>
                </a:lnTo>
                <a:lnTo>
                  <a:pt x="7179" y="5816"/>
                </a:lnTo>
                <a:lnTo>
                  <a:pt x="7203" y="5841"/>
                </a:lnTo>
                <a:lnTo>
                  <a:pt x="7227" y="5889"/>
                </a:lnTo>
                <a:lnTo>
                  <a:pt x="7227" y="5987"/>
                </a:lnTo>
                <a:lnTo>
                  <a:pt x="7203" y="6084"/>
                </a:lnTo>
                <a:lnTo>
                  <a:pt x="7179" y="6157"/>
                </a:lnTo>
                <a:lnTo>
                  <a:pt x="7106" y="6206"/>
                </a:lnTo>
                <a:lnTo>
                  <a:pt x="6960" y="6254"/>
                </a:lnTo>
                <a:lnTo>
                  <a:pt x="6814" y="6230"/>
                </a:lnTo>
                <a:lnTo>
                  <a:pt x="6741" y="6206"/>
                </a:lnTo>
                <a:lnTo>
                  <a:pt x="6692" y="6157"/>
                </a:lnTo>
                <a:lnTo>
                  <a:pt x="6668" y="6084"/>
                </a:lnTo>
                <a:lnTo>
                  <a:pt x="6643" y="6011"/>
                </a:lnTo>
                <a:lnTo>
                  <a:pt x="6668" y="5938"/>
                </a:lnTo>
                <a:lnTo>
                  <a:pt x="6692" y="5865"/>
                </a:lnTo>
                <a:lnTo>
                  <a:pt x="6741" y="5816"/>
                </a:lnTo>
                <a:lnTo>
                  <a:pt x="6789" y="5768"/>
                </a:lnTo>
                <a:lnTo>
                  <a:pt x="6838" y="5816"/>
                </a:lnTo>
                <a:lnTo>
                  <a:pt x="6911" y="5841"/>
                </a:lnTo>
                <a:lnTo>
                  <a:pt x="7008" y="5816"/>
                </a:lnTo>
                <a:lnTo>
                  <a:pt x="7081" y="5816"/>
                </a:lnTo>
                <a:lnTo>
                  <a:pt x="7130" y="5768"/>
                </a:lnTo>
                <a:close/>
                <a:moveTo>
                  <a:pt x="6911" y="5232"/>
                </a:moveTo>
                <a:lnTo>
                  <a:pt x="6741" y="5257"/>
                </a:lnTo>
                <a:lnTo>
                  <a:pt x="6595" y="5305"/>
                </a:lnTo>
                <a:lnTo>
                  <a:pt x="6473" y="5427"/>
                </a:lnTo>
                <a:lnTo>
                  <a:pt x="6351" y="5549"/>
                </a:lnTo>
                <a:lnTo>
                  <a:pt x="6254" y="5695"/>
                </a:lnTo>
                <a:lnTo>
                  <a:pt x="6181" y="5865"/>
                </a:lnTo>
                <a:lnTo>
                  <a:pt x="6157" y="6011"/>
                </a:lnTo>
                <a:lnTo>
                  <a:pt x="6157" y="6108"/>
                </a:lnTo>
                <a:lnTo>
                  <a:pt x="6157" y="6206"/>
                </a:lnTo>
                <a:lnTo>
                  <a:pt x="6181" y="6303"/>
                </a:lnTo>
                <a:lnTo>
                  <a:pt x="6230" y="6376"/>
                </a:lnTo>
                <a:lnTo>
                  <a:pt x="6351" y="6522"/>
                </a:lnTo>
                <a:lnTo>
                  <a:pt x="6497" y="6644"/>
                </a:lnTo>
                <a:lnTo>
                  <a:pt x="6668" y="6717"/>
                </a:lnTo>
                <a:lnTo>
                  <a:pt x="6862" y="6741"/>
                </a:lnTo>
                <a:lnTo>
                  <a:pt x="7057" y="6741"/>
                </a:lnTo>
                <a:lnTo>
                  <a:pt x="7252" y="6692"/>
                </a:lnTo>
                <a:lnTo>
                  <a:pt x="7373" y="6644"/>
                </a:lnTo>
                <a:lnTo>
                  <a:pt x="7495" y="6546"/>
                </a:lnTo>
                <a:lnTo>
                  <a:pt x="7592" y="6449"/>
                </a:lnTo>
                <a:lnTo>
                  <a:pt x="7665" y="6327"/>
                </a:lnTo>
                <a:lnTo>
                  <a:pt x="7714" y="6181"/>
                </a:lnTo>
                <a:lnTo>
                  <a:pt x="7738" y="6035"/>
                </a:lnTo>
                <a:lnTo>
                  <a:pt x="7738" y="5889"/>
                </a:lnTo>
                <a:lnTo>
                  <a:pt x="7714" y="5743"/>
                </a:lnTo>
                <a:lnTo>
                  <a:pt x="7665" y="5622"/>
                </a:lnTo>
                <a:lnTo>
                  <a:pt x="7617" y="5524"/>
                </a:lnTo>
                <a:lnTo>
                  <a:pt x="7544" y="5451"/>
                </a:lnTo>
                <a:lnTo>
                  <a:pt x="7471" y="5378"/>
                </a:lnTo>
                <a:lnTo>
                  <a:pt x="7373" y="5330"/>
                </a:lnTo>
                <a:lnTo>
                  <a:pt x="7276" y="5281"/>
                </a:lnTo>
                <a:lnTo>
                  <a:pt x="7081" y="5281"/>
                </a:lnTo>
                <a:lnTo>
                  <a:pt x="6984" y="5257"/>
                </a:lnTo>
                <a:lnTo>
                  <a:pt x="6911" y="5232"/>
                </a:lnTo>
                <a:close/>
                <a:moveTo>
                  <a:pt x="7982" y="7276"/>
                </a:moveTo>
                <a:lnTo>
                  <a:pt x="7884" y="7301"/>
                </a:lnTo>
                <a:lnTo>
                  <a:pt x="7787" y="7325"/>
                </a:lnTo>
                <a:lnTo>
                  <a:pt x="7738" y="7374"/>
                </a:lnTo>
                <a:lnTo>
                  <a:pt x="7617" y="7495"/>
                </a:lnTo>
                <a:lnTo>
                  <a:pt x="7568" y="7617"/>
                </a:lnTo>
                <a:lnTo>
                  <a:pt x="7544" y="7739"/>
                </a:lnTo>
                <a:lnTo>
                  <a:pt x="7568" y="7885"/>
                </a:lnTo>
                <a:lnTo>
                  <a:pt x="7617" y="8006"/>
                </a:lnTo>
                <a:lnTo>
                  <a:pt x="7665" y="8104"/>
                </a:lnTo>
                <a:lnTo>
                  <a:pt x="7714" y="8177"/>
                </a:lnTo>
                <a:lnTo>
                  <a:pt x="7860" y="8250"/>
                </a:lnTo>
                <a:lnTo>
                  <a:pt x="8030" y="8298"/>
                </a:lnTo>
                <a:lnTo>
                  <a:pt x="8103" y="8298"/>
                </a:lnTo>
                <a:lnTo>
                  <a:pt x="8176" y="8274"/>
                </a:lnTo>
                <a:lnTo>
                  <a:pt x="8298" y="8225"/>
                </a:lnTo>
                <a:lnTo>
                  <a:pt x="8444" y="8104"/>
                </a:lnTo>
                <a:lnTo>
                  <a:pt x="8566" y="7958"/>
                </a:lnTo>
                <a:lnTo>
                  <a:pt x="8590" y="7885"/>
                </a:lnTo>
                <a:lnTo>
                  <a:pt x="8590" y="7812"/>
                </a:lnTo>
                <a:lnTo>
                  <a:pt x="8590" y="7739"/>
                </a:lnTo>
                <a:lnTo>
                  <a:pt x="8566" y="7666"/>
                </a:lnTo>
                <a:lnTo>
                  <a:pt x="8468" y="7520"/>
                </a:lnTo>
                <a:lnTo>
                  <a:pt x="8347" y="7422"/>
                </a:lnTo>
                <a:lnTo>
                  <a:pt x="8225" y="7398"/>
                </a:lnTo>
                <a:lnTo>
                  <a:pt x="8152" y="7325"/>
                </a:lnTo>
                <a:lnTo>
                  <a:pt x="8079" y="7301"/>
                </a:lnTo>
                <a:lnTo>
                  <a:pt x="7982" y="7276"/>
                </a:lnTo>
                <a:close/>
                <a:moveTo>
                  <a:pt x="5889" y="488"/>
                </a:moveTo>
                <a:lnTo>
                  <a:pt x="6205" y="512"/>
                </a:lnTo>
                <a:lnTo>
                  <a:pt x="6716" y="561"/>
                </a:lnTo>
                <a:lnTo>
                  <a:pt x="7373" y="609"/>
                </a:lnTo>
                <a:lnTo>
                  <a:pt x="8055" y="634"/>
                </a:lnTo>
                <a:lnTo>
                  <a:pt x="8736" y="634"/>
                </a:lnTo>
                <a:lnTo>
                  <a:pt x="9393" y="682"/>
                </a:lnTo>
                <a:lnTo>
                  <a:pt x="9587" y="707"/>
                </a:lnTo>
                <a:lnTo>
                  <a:pt x="9782" y="731"/>
                </a:lnTo>
                <a:lnTo>
                  <a:pt x="10001" y="804"/>
                </a:lnTo>
                <a:lnTo>
                  <a:pt x="10196" y="877"/>
                </a:lnTo>
                <a:lnTo>
                  <a:pt x="10366" y="974"/>
                </a:lnTo>
                <a:lnTo>
                  <a:pt x="10439" y="1047"/>
                </a:lnTo>
                <a:lnTo>
                  <a:pt x="10512" y="1120"/>
                </a:lnTo>
                <a:lnTo>
                  <a:pt x="10536" y="1193"/>
                </a:lnTo>
                <a:lnTo>
                  <a:pt x="10585" y="1291"/>
                </a:lnTo>
                <a:lnTo>
                  <a:pt x="10585" y="1388"/>
                </a:lnTo>
                <a:lnTo>
                  <a:pt x="10585" y="1485"/>
                </a:lnTo>
                <a:lnTo>
                  <a:pt x="10536" y="1631"/>
                </a:lnTo>
                <a:lnTo>
                  <a:pt x="10439" y="1777"/>
                </a:lnTo>
                <a:lnTo>
                  <a:pt x="10317" y="1923"/>
                </a:lnTo>
                <a:lnTo>
                  <a:pt x="10196" y="2045"/>
                </a:lnTo>
                <a:lnTo>
                  <a:pt x="9904" y="2288"/>
                </a:lnTo>
                <a:lnTo>
                  <a:pt x="9660" y="2507"/>
                </a:lnTo>
                <a:lnTo>
                  <a:pt x="9587" y="2604"/>
                </a:lnTo>
                <a:lnTo>
                  <a:pt x="9587" y="2677"/>
                </a:lnTo>
                <a:lnTo>
                  <a:pt x="9587" y="2775"/>
                </a:lnTo>
                <a:lnTo>
                  <a:pt x="9636" y="2848"/>
                </a:lnTo>
                <a:lnTo>
                  <a:pt x="9587" y="3091"/>
                </a:lnTo>
                <a:lnTo>
                  <a:pt x="9563" y="3334"/>
                </a:lnTo>
                <a:lnTo>
                  <a:pt x="9563" y="3845"/>
                </a:lnTo>
                <a:lnTo>
                  <a:pt x="9587" y="4381"/>
                </a:lnTo>
                <a:lnTo>
                  <a:pt x="9612" y="4867"/>
                </a:lnTo>
                <a:lnTo>
                  <a:pt x="9612" y="5816"/>
                </a:lnTo>
                <a:lnTo>
                  <a:pt x="9612" y="6060"/>
                </a:lnTo>
                <a:lnTo>
                  <a:pt x="9563" y="6303"/>
                </a:lnTo>
                <a:lnTo>
                  <a:pt x="9563" y="6546"/>
                </a:lnTo>
                <a:lnTo>
                  <a:pt x="9587" y="6765"/>
                </a:lnTo>
                <a:lnTo>
                  <a:pt x="9612" y="6838"/>
                </a:lnTo>
                <a:lnTo>
                  <a:pt x="9660" y="6887"/>
                </a:lnTo>
                <a:lnTo>
                  <a:pt x="9660" y="6936"/>
                </a:lnTo>
                <a:lnTo>
                  <a:pt x="9685" y="6984"/>
                </a:lnTo>
                <a:lnTo>
                  <a:pt x="10269" y="7787"/>
                </a:lnTo>
                <a:lnTo>
                  <a:pt x="10828" y="8639"/>
                </a:lnTo>
                <a:lnTo>
                  <a:pt x="10512" y="8615"/>
                </a:lnTo>
                <a:lnTo>
                  <a:pt x="10171" y="8639"/>
                </a:lnTo>
                <a:lnTo>
                  <a:pt x="9514" y="8663"/>
                </a:lnTo>
                <a:lnTo>
                  <a:pt x="8395" y="8688"/>
                </a:lnTo>
                <a:lnTo>
                  <a:pt x="7300" y="8712"/>
                </a:lnTo>
                <a:lnTo>
                  <a:pt x="6765" y="8736"/>
                </a:lnTo>
                <a:lnTo>
                  <a:pt x="6254" y="8736"/>
                </a:lnTo>
                <a:lnTo>
                  <a:pt x="5208" y="8712"/>
                </a:lnTo>
                <a:lnTo>
                  <a:pt x="4599" y="8712"/>
                </a:lnTo>
                <a:lnTo>
                  <a:pt x="4283" y="8736"/>
                </a:lnTo>
                <a:lnTo>
                  <a:pt x="4137" y="8761"/>
                </a:lnTo>
                <a:lnTo>
                  <a:pt x="3991" y="8809"/>
                </a:lnTo>
                <a:lnTo>
                  <a:pt x="4599" y="8006"/>
                </a:lnTo>
                <a:lnTo>
                  <a:pt x="4940" y="7520"/>
                </a:lnTo>
                <a:lnTo>
                  <a:pt x="5135" y="7276"/>
                </a:lnTo>
                <a:lnTo>
                  <a:pt x="5305" y="7082"/>
                </a:lnTo>
                <a:lnTo>
                  <a:pt x="5354" y="7009"/>
                </a:lnTo>
                <a:lnTo>
                  <a:pt x="5378" y="6911"/>
                </a:lnTo>
                <a:lnTo>
                  <a:pt x="5354" y="6838"/>
                </a:lnTo>
                <a:lnTo>
                  <a:pt x="5329" y="6741"/>
                </a:lnTo>
                <a:lnTo>
                  <a:pt x="5329" y="6717"/>
                </a:lnTo>
                <a:lnTo>
                  <a:pt x="5354" y="6084"/>
                </a:lnTo>
                <a:lnTo>
                  <a:pt x="5354" y="5451"/>
                </a:lnTo>
                <a:lnTo>
                  <a:pt x="5354" y="4794"/>
                </a:lnTo>
                <a:lnTo>
                  <a:pt x="5378" y="4162"/>
                </a:lnTo>
                <a:lnTo>
                  <a:pt x="5402" y="3821"/>
                </a:lnTo>
                <a:lnTo>
                  <a:pt x="5427" y="3432"/>
                </a:lnTo>
                <a:lnTo>
                  <a:pt x="5402" y="3237"/>
                </a:lnTo>
                <a:lnTo>
                  <a:pt x="5378" y="3042"/>
                </a:lnTo>
                <a:lnTo>
                  <a:pt x="5329" y="2872"/>
                </a:lnTo>
                <a:lnTo>
                  <a:pt x="5256" y="2726"/>
                </a:lnTo>
                <a:lnTo>
                  <a:pt x="5256" y="2653"/>
                </a:lnTo>
                <a:lnTo>
                  <a:pt x="5256" y="2604"/>
                </a:lnTo>
                <a:lnTo>
                  <a:pt x="5232" y="2556"/>
                </a:lnTo>
                <a:lnTo>
                  <a:pt x="5183" y="2507"/>
                </a:lnTo>
                <a:lnTo>
                  <a:pt x="4989" y="2385"/>
                </a:lnTo>
                <a:lnTo>
                  <a:pt x="4794" y="2215"/>
                </a:lnTo>
                <a:lnTo>
                  <a:pt x="4648" y="1996"/>
                </a:lnTo>
                <a:lnTo>
                  <a:pt x="4502" y="1777"/>
                </a:lnTo>
                <a:lnTo>
                  <a:pt x="4405" y="1534"/>
                </a:lnTo>
                <a:lnTo>
                  <a:pt x="4380" y="1412"/>
                </a:lnTo>
                <a:lnTo>
                  <a:pt x="4380" y="1291"/>
                </a:lnTo>
                <a:lnTo>
                  <a:pt x="4380" y="1169"/>
                </a:lnTo>
                <a:lnTo>
                  <a:pt x="4429" y="1047"/>
                </a:lnTo>
                <a:lnTo>
                  <a:pt x="4478" y="926"/>
                </a:lnTo>
                <a:lnTo>
                  <a:pt x="4551" y="828"/>
                </a:lnTo>
                <a:lnTo>
                  <a:pt x="4624" y="755"/>
                </a:lnTo>
                <a:lnTo>
                  <a:pt x="4721" y="682"/>
                </a:lnTo>
                <a:lnTo>
                  <a:pt x="4843" y="609"/>
                </a:lnTo>
                <a:lnTo>
                  <a:pt x="4989" y="561"/>
                </a:lnTo>
                <a:lnTo>
                  <a:pt x="5256" y="512"/>
                </a:lnTo>
                <a:lnTo>
                  <a:pt x="5573" y="488"/>
                </a:lnTo>
                <a:close/>
                <a:moveTo>
                  <a:pt x="7446" y="9199"/>
                </a:moveTo>
                <a:lnTo>
                  <a:pt x="7106" y="9612"/>
                </a:lnTo>
                <a:lnTo>
                  <a:pt x="7033" y="9588"/>
                </a:lnTo>
                <a:lnTo>
                  <a:pt x="6960" y="9563"/>
                </a:lnTo>
                <a:lnTo>
                  <a:pt x="6789" y="9563"/>
                </a:lnTo>
                <a:lnTo>
                  <a:pt x="6595" y="9588"/>
                </a:lnTo>
                <a:lnTo>
                  <a:pt x="6424" y="9636"/>
                </a:lnTo>
                <a:lnTo>
                  <a:pt x="6595" y="9466"/>
                </a:lnTo>
                <a:lnTo>
                  <a:pt x="6643" y="9369"/>
                </a:lnTo>
                <a:lnTo>
                  <a:pt x="6692" y="9272"/>
                </a:lnTo>
                <a:lnTo>
                  <a:pt x="6692" y="9223"/>
                </a:lnTo>
                <a:lnTo>
                  <a:pt x="7300" y="9199"/>
                </a:lnTo>
                <a:close/>
                <a:moveTo>
                  <a:pt x="8566" y="9174"/>
                </a:moveTo>
                <a:lnTo>
                  <a:pt x="8347" y="9418"/>
                </a:lnTo>
                <a:lnTo>
                  <a:pt x="8176" y="9661"/>
                </a:lnTo>
                <a:lnTo>
                  <a:pt x="7860" y="10196"/>
                </a:lnTo>
                <a:lnTo>
                  <a:pt x="7836" y="10147"/>
                </a:lnTo>
                <a:lnTo>
                  <a:pt x="7787" y="10050"/>
                </a:lnTo>
                <a:lnTo>
                  <a:pt x="7714" y="9953"/>
                </a:lnTo>
                <a:lnTo>
                  <a:pt x="7617" y="9855"/>
                </a:lnTo>
                <a:lnTo>
                  <a:pt x="7519" y="9782"/>
                </a:lnTo>
                <a:lnTo>
                  <a:pt x="7982" y="9223"/>
                </a:lnTo>
                <a:lnTo>
                  <a:pt x="8030" y="9174"/>
                </a:lnTo>
                <a:close/>
                <a:moveTo>
                  <a:pt x="6765" y="10099"/>
                </a:moveTo>
                <a:lnTo>
                  <a:pt x="6935" y="10172"/>
                </a:lnTo>
                <a:lnTo>
                  <a:pt x="7081" y="10220"/>
                </a:lnTo>
                <a:lnTo>
                  <a:pt x="7227" y="10293"/>
                </a:lnTo>
                <a:lnTo>
                  <a:pt x="7276" y="10366"/>
                </a:lnTo>
                <a:lnTo>
                  <a:pt x="7325" y="10439"/>
                </a:lnTo>
                <a:lnTo>
                  <a:pt x="7373" y="10610"/>
                </a:lnTo>
                <a:lnTo>
                  <a:pt x="7398" y="10780"/>
                </a:lnTo>
                <a:lnTo>
                  <a:pt x="7373" y="10950"/>
                </a:lnTo>
                <a:lnTo>
                  <a:pt x="7325" y="11121"/>
                </a:lnTo>
                <a:lnTo>
                  <a:pt x="7300" y="11242"/>
                </a:lnTo>
                <a:lnTo>
                  <a:pt x="7227" y="11340"/>
                </a:lnTo>
                <a:lnTo>
                  <a:pt x="7154" y="11413"/>
                </a:lnTo>
                <a:lnTo>
                  <a:pt x="7081" y="11510"/>
                </a:lnTo>
                <a:lnTo>
                  <a:pt x="6984" y="11559"/>
                </a:lnTo>
                <a:lnTo>
                  <a:pt x="6887" y="11607"/>
                </a:lnTo>
                <a:lnTo>
                  <a:pt x="6692" y="11680"/>
                </a:lnTo>
                <a:lnTo>
                  <a:pt x="6351" y="11680"/>
                </a:lnTo>
                <a:lnTo>
                  <a:pt x="6254" y="11632"/>
                </a:lnTo>
                <a:lnTo>
                  <a:pt x="6157" y="11607"/>
                </a:lnTo>
                <a:lnTo>
                  <a:pt x="6059" y="11534"/>
                </a:lnTo>
                <a:lnTo>
                  <a:pt x="5986" y="11461"/>
                </a:lnTo>
                <a:lnTo>
                  <a:pt x="5913" y="11364"/>
                </a:lnTo>
                <a:lnTo>
                  <a:pt x="5840" y="11218"/>
                </a:lnTo>
                <a:lnTo>
                  <a:pt x="5816" y="11096"/>
                </a:lnTo>
                <a:lnTo>
                  <a:pt x="5816" y="10950"/>
                </a:lnTo>
                <a:lnTo>
                  <a:pt x="5840" y="10829"/>
                </a:lnTo>
                <a:lnTo>
                  <a:pt x="5889" y="10683"/>
                </a:lnTo>
                <a:lnTo>
                  <a:pt x="5986" y="10585"/>
                </a:lnTo>
                <a:lnTo>
                  <a:pt x="6084" y="10464"/>
                </a:lnTo>
                <a:lnTo>
                  <a:pt x="6181" y="10366"/>
                </a:lnTo>
                <a:lnTo>
                  <a:pt x="6424" y="10220"/>
                </a:lnTo>
                <a:lnTo>
                  <a:pt x="6668" y="10123"/>
                </a:lnTo>
                <a:lnTo>
                  <a:pt x="6741" y="10099"/>
                </a:lnTo>
                <a:close/>
                <a:moveTo>
                  <a:pt x="10926" y="9174"/>
                </a:moveTo>
                <a:lnTo>
                  <a:pt x="10707" y="9539"/>
                </a:lnTo>
                <a:lnTo>
                  <a:pt x="10536" y="9855"/>
                </a:lnTo>
                <a:lnTo>
                  <a:pt x="10244" y="10366"/>
                </a:lnTo>
                <a:lnTo>
                  <a:pt x="9977" y="10877"/>
                </a:lnTo>
                <a:lnTo>
                  <a:pt x="9685" y="11388"/>
                </a:lnTo>
                <a:lnTo>
                  <a:pt x="9393" y="11899"/>
                </a:lnTo>
                <a:lnTo>
                  <a:pt x="9271" y="12118"/>
                </a:lnTo>
                <a:lnTo>
                  <a:pt x="9174" y="12021"/>
                </a:lnTo>
                <a:lnTo>
                  <a:pt x="9101" y="11948"/>
                </a:lnTo>
                <a:lnTo>
                  <a:pt x="8979" y="11899"/>
                </a:lnTo>
                <a:lnTo>
                  <a:pt x="8882" y="11875"/>
                </a:lnTo>
                <a:lnTo>
                  <a:pt x="8760" y="11851"/>
                </a:lnTo>
                <a:lnTo>
                  <a:pt x="8639" y="11851"/>
                </a:lnTo>
                <a:lnTo>
                  <a:pt x="8517" y="11875"/>
                </a:lnTo>
                <a:lnTo>
                  <a:pt x="8420" y="11924"/>
                </a:lnTo>
                <a:lnTo>
                  <a:pt x="8420" y="11924"/>
                </a:lnTo>
                <a:lnTo>
                  <a:pt x="8857" y="11218"/>
                </a:lnTo>
                <a:lnTo>
                  <a:pt x="9320" y="10512"/>
                </a:lnTo>
                <a:lnTo>
                  <a:pt x="9806" y="9831"/>
                </a:lnTo>
                <a:lnTo>
                  <a:pt x="10050" y="9515"/>
                </a:lnTo>
                <a:lnTo>
                  <a:pt x="10317" y="9199"/>
                </a:lnTo>
                <a:lnTo>
                  <a:pt x="10634" y="9199"/>
                </a:lnTo>
                <a:lnTo>
                  <a:pt x="10926" y="9174"/>
                </a:lnTo>
                <a:close/>
                <a:moveTo>
                  <a:pt x="8809" y="12386"/>
                </a:moveTo>
                <a:lnTo>
                  <a:pt x="8833" y="12410"/>
                </a:lnTo>
                <a:lnTo>
                  <a:pt x="8857" y="12459"/>
                </a:lnTo>
                <a:lnTo>
                  <a:pt x="8882" y="12508"/>
                </a:lnTo>
                <a:lnTo>
                  <a:pt x="8882" y="12581"/>
                </a:lnTo>
                <a:lnTo>
                  <a:pt x="8906" y="12654"/>
                </a:lnTo>
                <a:lnTo>
                  <a:pt x="8906" y="12751"/>
                </a:lnTo>
                <a:lnTo>
                  <a:pt x="8882" y="12800"/>
                </a:lnTo>
                <a:lnTo>
                  <a:pt x="8857" y="12897"/>
                </a:lnTo>
                <a:lnTo>
                  <a:pt x="8857" y="12970"/>
                </a:lnTo>
                <a:lnTo>
                  <a:pt x="8809" y="13043"/>
                </a:lnTo>
                <a:lnTo>
                  <a:pt x="8784" y="13092"/>
                </a:lnTo>
                <a:lnTo>
                  <a:pt x="8736" y="13116"/>
                </a:lnTo>
                <a:lnTo>
                  <a:pt x="8711" y="13140"/>
                </a:lnTo>
                <a:lnTo>
                  <a:pt x="8687" y="13140"/>
                </a:lnTo>
                <a:lnTo>
                  <a:pt x="8614" y="13116"/>
                </a:lnTo>
                <a:lnTo>
                  <a:pt x="8517" y="13067"/>
                </a:lnTo>
                <a:lnTo>
                  <a:pt x="8444" y="12970"/>
                </a:lnTo>
                <a:lnTo>
                  <a:pt x="8395" y="12873"/>
                </a:lnTo>
                <a:lnTo>
                  <a:pt x="8395" y="12751"/>
                </a:lnTo>
                <a:lnTo>
                  <a:pt x="8420" y="12629"/>
                </a:lnTo>
                <a:lnTo>
                  <a:pt x="8444" y="12508"/>
                </a:lnTo>
                <a:lnTo>
                  <a:pt x="8614" y="12410"/>
                </a:lnTo>
                <a:lnTo>
                  <a:pt x="8760" y="12386"/>
                </a:lnTo>
                <a:close/>
                <a:moveTo>
                  <a:pt x="7884" y="12702"/>
                </a:moveTo>
                <a:lnTo>
                  <a:pt x="7884" y="12897"/>
                </a:lnTo>
                <a:lnTo>
                  <a:pt x="7909" y="13067"/>
                </a:lnTo>
                <a:lnTo>
                  <a:pt x="7957" y="13189"/>
                </a:lnTo>
                <a:lnTo>
                  <a:pt x="8030" y="13311"/>
                </a:lnTo>
                <a:lnTo>
                  <a:pt x="8128" y="13408"/>
                </a:lnTo>
                <a:lnTo>
                  <a:pt x="8225" y="13481"/>
                </a:lnTo>
                <a:lnTo>
                  <a:pt x="7811" y="13968"/>
                </a:lnTo>
                <a:lnTo>
                  <a:pt x="7568" y="14260"/>
                </a:lnTo>
                <a:lnTo>
                  <a:pt x="7568" y="14065"/>
                </a:lnTo>
                <a:lnTo>
                  <a:pt x="7568" y="13895"/>
                </a:lnTo>
                <a:lnTo>
                  <a:pt x="7544" y="13773"/>
                </a:lnTo>
                <a:lnTo>
                  <a:pt x="7495" y="13676"/>
                </a:lnTo>
                <a:lnTo>
                  <a:pt x="7422" y="13578"/>
                </a:lnTo>
                <a:lnTo>
                  <a:pt x="7349" y="13481"/>
                </a:lnTo>
                <a:lnTo>
                  <a:pt x="7763" y="12873"/>
                </a:lnTo>
                <a:lnTo>
                  <a:pt x="7884" y="12702"/>
                </a:lnTo>
                <a:close/>
                <a:moveTo>
                  <a:pt x="3699" y="9174"/>
                </a:moveTo>
                <a:lnTo>
                  <a:pt x="3869" y="9199"/>
                </a:lnTo>
                <a:lnTo>
                  <a:pt x="4015" y="9223"/>
                </a:lnTo>
                <a:lnTo>
                  <a:pt x="4307" y="9199"/>
                </a:lnTo>
                <a:lnTo>
                  <a:pt x="3310" y="10683"/>
                </a:lnTo>
                <a:lnTo>
                  <a:pt x="2774" y="11437"/>
                </a:lnTo>
                <a:lnTo>
                  <a:pt x="2239" y="12143"/>
                </a:lnTo>
                <a:lnTo>
                  <a:pt x="1996" y="12459"/>
                </a:lnTo>
                <a:lnTo>
                  <a:pt x="1752" y="12775"/>
                </a:lnTo>
                <a:lnTo>
                  <a:pt x="1241" y="13384"/>
                </a:lnTo>
                <a:lnTo>
                  <a:pt x="1071" y="13627"/>
                </a:lnTo>
                <a:lnTo>
                  <a:pt x="876" y="13870"/>
                </a:lnTo>
                <a:lnTo>
                  <a:pt x="731" y="14138"/>
                </a:lnTo>
                <a:lnTo>
                  <a:pt x="682" y="14284"/>
                </a:lnTo>
                <a:lnTo>
                  <a:pt x="633" y="14406"/>
                </a:lnTo>
                <a:lnTo>
                  <a:pt x="585" y="14284"/>
                </a:lnTo>
                <a:lnTo>
                  <a:pt x="536" y="14065"/>
                </a:lnTo>
                <a:lnTo>
                  <a:pt x="512" y="13870"/>
                </a:lnTo>
                <a:lnTo>
                  <a:pt x="560" y="13676"/>
                </a:lnTo>
                <a:lnTo>
                  <a:pt x="633" y="13481"/>
                </a:lnTo>
                <a:lnTo>
                  <a:pt x="706" y="13311"/>
                </a:lnTo>
                <a:lnTo>
                  <a:pt x="779" y="13165"/>
                </a:lnTo>
                <a:lnTo>
                  <a:pt x="779" y="13116"/>
                </a:lnTo>
                <a:lnTo>
                  <a:pt x="949" y="12994"/>
                </a:lnTo>
                <a:lnTo>
                  <a:pt x="1120" y="12848"/>
                </a:lnTo>
                <a:lnTo>
                  <a:pt x="1266" y="12678"/>
                </a:lnTo>
                <a:lnTo>
                  <a:pt x="1412" y="12508"/>
                </a:lnTo>
                <a:lnTo>
                  <a:pt x="1679" y="12118"/>
                </a:lnTo>
                <a:lnTo>
                  <a:pt x="1923" y="11778"/>
                </a:lnTo>
                <a:lnTo>
                  <a:pt x="2288" y="11291"/>
                </a:lnTo>
                <a:lnTo>
                  <a:pt x="2604" y="10780"/>
                </a:lnTo>
                <a:lnTo>
                  <a:pt x="3285" y="9758"/>
                </a:lnTo>
                <a:lnTo>
                  <a:pt x="3699" y="9174"/>
                </a:lnTo>
                <a:close/>
                <a:moveTo>
                  <a:pt x="6984" y="13797"/>
                </a:moveTo>
                <a:lnTo>
                  <a:pt x="7057" y="13846"/>
                </a:lnTo>
                <a:lnTo>
                  <a:pt x="7106" y="13968"/>
                </a:lnTo>
                <a:lnTo>
                  <a:pt x="7130" y="14089"/>
                </a:lnTo>
                <a:lnTo>
                  <a:pt x="7106" y="14211"/>
                </a:lnTo>
                <a:lnTo>
                  <a:pt x="7057" y="14308"/>
                </a:lnTo>
                <a:lnTo>
                  <a:pt x="6984" y="14406"/>
                </a:lnTo>
                <a:lnTo>
                  <a:pt x="6935" y="14430"/>
                </a:lnTo>
                <a:lnTo>
                  <a:pt x="6862" y="14430"/>
                </a:lnTo>
                <a:lnTo>
                  <a:pt x="6692" y="14406"/>
                </a:lnTo>
                <a:lnTo>
                  <a:pt x="6619" y="14381"/>
                </a:lnTo>
                <a:lnTo>
                  <a:pt x="6570" y="14333"/>
                </a:lnTo>
                <a:lnTo>
                  <a:pt x="6546" y="14284"/>
                </a:lnTo>
                <a:lnTo>
                  <a:pt x="6522" y="14211"/>
                </a:lnTo>
                <a:lnTo>
                  <a:pt x="6546" y="14138"/>
                </a:lnTo>
                <a:lnTo>
                  <a:pt x="6595" y="14065"/>
                </a:lnTo>
                <a:lnTo>
                  <a:pt x="6692" y="13919"/>
                </a:lnTo>
                <a:lnTo>
                  <a:pt x="6741" y="13895"/>
                </a:lnTo>
                <a:lnTo>
                  <a:pt x="6814" y="13870"/>
                </a:lnTo>
                <a:lnTo>
                  <a:pt x="6935" y="13846"/>
                </a:lnTo>
                <a:lnTo>
                  <a:pt x="6984" y="13797"/>
                </a:lnTo>
                <a:close/>
                <a:moveTo>
                  <a:pt x="4770" y="9174"/>
                </a:moveTo>
                <a:lnTo>
                  <a:pt x="5281" y="9199"/>
                </a:lnTo>
                <a:lnTo>
                  <a:pt x="5110" y="9393"/>
                </a:lnTo>
                <a:lnTo>
                  <a:pt x="4989" y="9636"/>
                </a:lnTo>
                <a:lnTo>
                  <a:pt x="4745" y="10099"/>
                </a:lnTo>
                <a:lnTo>
                  <a:pt x="4478" y="10561"/>
                </a:lnTo>
                <a:lnTo>
                  <a:pt x="4186" y="11023"/>
                </a:lnTo>
                <a:lnTo>
                  <a:pt x="3869" y="11437"/>
                </a:lnTo>
                <a:lnTo>
                  <a:pt x="3529" y="11851"/>
                </a:lnTo>
                <a:lnTo>
                  <a:pt x="2823" y="12678"/>
                </a:lnTo>
                <a:lnTo>
                  <a:pt x="2117" y="13505"/>
                </a:lnTo>
                <a:lnTo>
                  <a:pt x="1777" y="13846"/>
                </a:lnTo>
                <a:lnTo>
                  <a:pt x="1460" y="14235"/>
                </a:lnTo>
                <a:lnTo>
                  <a:pt x="1144" y="14600"/>
                </a:lnTo>
                <a:lnTo>
                  <a:pt x="998" y="14795"/>
                </a:lnTo>
                <a:lnTo>
                  <a:pt x="876" y="15014"/>
                </a:lnTo>
                <a:lnTo>
                  <a:pt x="779" y="14819"/>
                </a:lnTo>
                <a:lnTo>
                  <a:pt x="706" y="14600"/>
                </a:lnTo>
                <a:lnTo>
                  <a:pt x="925" y="14333"/>
                </a:lnTo>
                <a:lnTo>
                  <a:pt x="1144" y="14041"/>
                </a:lnTo>
                <a:lnTo>
                  <a:pt x="1363" y="13749"/>
                </a:lnTo>
                <a:lnTo>
                  <a:pt x="1582" y="13457"/>
                </a:lnTo>
                <a:lnTo>
                  <a:pt x="2069" y="12897"/>
                </a:lnTo>
                <a:lnTo>
                  <a:pt x="2555" y="12337"/>
                </a:lnTo>
                <a:lnTo>
                  <a:pt x="3091" y="11607"/>
                </a:lnTo>
                <a:lnTo>
                  <a:pt x="3626" y="10853"/>
                </a:lnTo>
                <a:lnTo>
                  <a:pt x="4648" y="9345"/>
                </a:lnTo>
                <a:lnTo>
                  <a:pt x="4697" y="9296"/>
                </a:lnTo>
                <a:lnTo>
                  <a:pt x="4697" y="9272"/>
                </a:lnTo>
                <a:lnTo>
                  <a:pt x="4745" y="9199"/>
                </a:lnTo>
                <a:lnTo>
                  <a:pt x="4770" y="9174"/>
                </a:lnTo>
                <a:close/>
                <a:moveTo>
                  <a:pt x="12094" y="10634"/>
                </a:moveTo>
                <a:lnTo>
                  <a:pt x="12386" y="11072"/>
                </a:lnTo>
                <a:lnTo>
                  <a:pt x="11923" y="11632"/>
                </a:lnTo>
                <a:lnTo>
                  <a:pt x="11461" y="12216"/>
                </a:lnTo>
                <a:lnTo>
                  <a:pt x="10585" y="13359"/>
                </a:lnTo>
                <a:lnTo>
                  <a:pt x="9685" y="14503"/>
                </a:lnTo>
                <a:lnTo>
                  <a:pt x="9295" y="14990"/>
                </a:lnTo>
                <a:lnTo>
                  <a:pt x="9125" y="15257"/>
                </a:lnTo>
                <a:lnTo>
                  <a:pt x="8979" y="15525"/>
                </a:lnTo>
                <a:lnTo>
                  <a:pt x="8152" y="15525"/>
                </a:lnTo>
                <a:lnTo>
                  <a:pt x="8322" y="15379"/>
                </a:lnTo>
                <a:lnTo>
                  <a:pt x="8468" y="15184"/>
                </a:lnTo>
                <a:lnTo>
                  <a:pt x="8736" y="14819"/>
                </a:lnTo>
                <a:lnTo>
                  <a:pt x="9295" y="14065"/>
                </a:lnTo>
                <a:lnTo>
                  <a:pt x="9855" y="13311"/>
                </a:lnTo>
                <a:lnTo>
                  <a:pt x="10098" y="12946"/>
                </a:lnTo>
                <a:lnTo>
                  <a:pt x="10366" y="12605"/>
                </a:lnTo>
                <a:lnTo>
                  <a:pt x="10926" y="11924"/>
                </a:lnTo>
                <a:lnTo>
                  <a:pt x="12094" y="10634"/>
                </a:lnTo>
                <a:close/>
                <a:moveTo>
                  <a:pt x="11364" y="9466"/>
                </a:moveTo>
                <a:lnTo>
                  <a:pt x="11850" y="10220"/>
                </a:lnTo>
                <a:lnTo>
                  <a:pt x="10707" y="11486"/>
                </a:lnTo>
                <a:lnTo>
                  <a:pt x="10171" y="12118"/>
                </a:lnTo>
                <a:lnTo>
                  <a:pt x="9660" y="12800"/>
                </a:lnTo>
                <a:lnTo>
                  <a:pt x="9174" y="13505"/>
                </a:lnTo>
                <a:lnTo>
                  <a:pt x="8711" y="14211"/>
                </a:lnTo>
                <a:lnTo>
                  <a:pt x="8468" y="14503"/>
                </a:lnTo>
                <a:lnTo>
                  <a:pt x="8201" y="14844"/>
                </a:lnTo>
                <a:lnTo>
                  <a:pt x="8079" y="15014"/>
                </a:lnTo>
                <a:lnTo>
                  <a:pt x="7957" y="15184"/>
                </a:lnTo>
                <a:lnTo>
                  <a:pt x="7860" y="15355"/>
                </a:lnTo>
                <a:lnTo>
                  <a:pt x="7811" y="15525"/>
                </a:lnTo>
                <a:lnTo>
                  <a:pt x="6838" y="15549"/>
                </a:lnTo>
                <a:lnTo>
                  <a:pt x="7130" y="15306"/>
                </a:lnTo>
                <a:lnTo>
                  <a:pt x="7422" y="15038"/>
                </a:lnTo>
                <a:lnTo>
                  <a:pt x="7884" y="14503"/>
                </a:lnTo>
                <a:lnTo>
                  <a:pt x="8274" y="14089"/>
                </a:lnTo>
                <a:lnTo>
                  <a:pt x="8639" y="13651"/>
                </a:lnTo>
                <a:lnTo>
                  <a:pt x="8784" y="13651"/>
                </a:lnTo>
                <a:lnTo>
                  <a:pt x="8906" y="13603"/>
                </a:lnTo>
                <a:lnTo>
                  <a:pt x="9028" y="13554"/>
                </a:lnTo>
                <a:lnTo>
                  <a:pt x="9149" y="13457"/>
                </a:lnTo>
                <a:lnTo>
                  <a:pt x="9271" y="13286"/>
                </a:lnTo>
                <a:lnTo>
                  <a:pt x="9368" y="13092"/>
                </a:lnTo>
                <a:lnTo>
                  <a:pt x="9417" y="12873"/>
                </a:lnTo>
                <a:lnTo>
                  <a:pt x="9441" y="12654"/>
                </a:lnTo>
                <a:lnTo>
                  <a:pt x="9514" y="12556"/>
                </a:lnTo>
                <a:lnTo>
                  <a:pt x="9709" y="12289"/>
                </a:lnTo>
                <a:lnTo>
                  <a:pt x="9855" y="12045"/>
                </a:lnTo>
                <a:lnTo>
                  <a:pt x="10171" y="11510"/>
                </a:lnTo>
                <a:lnTo>
                  <a:pt x="10439" y="10975"/>
                </a:lnTo>
                <a:lnTo>
                  <a:pt x="10731" y="10439"/>
                </a:lnTo>
                <a:lnTo>
                  <a:pt x="11047" y="9953"/>
                </a:lnTo>
                <a:lnTo>
                  <a:pt x="11364" y="9466"/>
                </a:lnTo>
                <a:close/>
                <a:moveTo>
                  <a:pt x="12605" y="11437"/>
                </a:moveTo>
                <a:lnTo>
                  <a:pt x="12945" y="11972"/>
                </a:lnTo>
                <a:lnTo>
                  <a:pt x="12678" y="12386"/>
                </a:lnTo>
                <a:lnTo>
                  <a:pt x="12361" y="12800"/>
                </a:lnTo>
                <a:lnTo>
                  <a:pt x="11753" y="13603"/>
                </a:lnTo>
                <a:lnTo>
                  <a:pt x="11583" y="13822"/>
                </a:lnTo>
                <a:lnTo>
                  <a:pt x="11388" y="14065"/>
                </a:lnTo>
                <a:lnTo>
                  <a:pt x="10950" y="14527"/>
                </a:lnTo>
                <a:lnTo>
                  <a:pt x="10755" y="14795"/>
                </a:lnTo>
                <a:lnTo>
                  <a:pt x="10585" y="15038"/>
                </a:lnTo>
                <a:lnTo>
                  <a:pt x="10439" y="15306"/>
                </a:lnTo>
                <a:lnTo>
                  <a:pt x="10317" y="15574"/>
                </a:lnTo>
                <a:lnTo>
                  <a:pt x="9368" y="15549"/>
                </a:lnTo>
                <a:lnTo>
                  <a:pt x="9539" y="15379"/>
                </a:lnTo>
                <a:lnTo>
                  <a:pt x="9685" y="15184"/>
                </a:lnTo>
                <a:lnTo>
                  <a:pt x="9977" y="14795"/>
                </a:lnTo>
                <a:lnTo>
                  <a:pt x="10999" y="13505"/>
                </a:lnTo>
                <a:lnTo>
                  <a:pt x="11802" y="12483"/>
                </a:lnTo>
                <a:lnTo>
                  <a:pt x="12605" y="11437"/>
                </a:lnTo>
                <a:close/>
                <a:moveTo>
                  <a:pt x="5865" y="9199"/>
                </a:moveTo>
                <a:lnTo>
                  <a:pt x="6230" y="9223"/>
                </a:lnTo>
                <a:lnTo>
                  <a:pt x="6084" y="9369"/>
                </a:lnTo>
                <a:lnTo>
                  <a:pt x="5962" y="9539"/>
                </a:lnTo>
                <a:lnTo>
                  <a:pt x="5767" y="9855"/>
                </a:lnTo>
                <a:lnTo>
                  <a:pt x="5548" y="10196"/>
                </a:lnTo>
                <a:lnTo>
                  <a:pt x="5451" y="10318"/>
                </a:lnTo>
                <a:lnTo>
                  <a:pt x="5378" y="10464"/>
                </a:lnTo>
                <a:lnTo>
                  <a:pt x="4891" y="11194"/>
                </a:lnTo>
                <a:lnTo>
                  <a:pt x="4380" y="11924"/>
                </a:lnTo>
                <a:lnTo>
                  <a:pt x="3991" y="12435"/>
                </a:lnTo>
                <a:lnTo>
                  <a:pt x="3577" y="12921"/>
                </a:lnTo>
                <a:lnTo>
                  <a:pt x="2750" y="13895"/>
                </a:lnTo>
                <a:lnTo>
                  <a:pt x="2409" y="14235"/>
                </a:lnTo>
                <a:lnTo>
                  <a:pt x="2069" y="14673"/>
                </a:lnTo>
                <a:lnTo>
                  <a:pt x="1898" y="14917"/>
                </a:lnTo>
                <a:lnTo>
                  <a:pt x="1752" y="15136"/>
                </a:lnTo>
                <a:lnTo>
                  <a:pt x="1655" y="15379"/>
                </a:lnTo>
                <a:lnTo>
                  <a:pt x="1631" y="15476"/>
                </a:lnTo>
                <a:lnTo>
                  <a:pt x="1631" y="15598"/>
                </a:lnTo>
                <a:lnTo>
                  <a:pt x="1363" y="15501"/>
                </a:lnTo>
                <a:lnTo>
                  <a:pt x="1266" y="15452"/>
                </a:lnTo>
                <a:lnTo>
                  <a:pt x="1193" y="15403"/>
                </a:lnTo>
                <a:lnTo>
                  <a:pt x="1047" y="15233"/>
                </a:lnTo>
                <a:lnTo>
                  <a:pt x="1217" y="15111"/>
                </a:lnTo>
                <a:lnTo>
                  <a:pt x="1387" y="14965"/>
                </a:lnTo>
                <a:lnTo>
                  <a:pt x="1704" y="14625"/>
                </a:lnTo>
                <a:lnTo>
                  <a:pt x="2263" y="13943"/>
                </a:lnTo>
                <a:lnTo>
                  <a:pt x="2993" y="13092"/>
                </a:lnTo>
                <a:lnTo>
                  <a:pt x="3723" y="12264"/>
                </a:lnTo>
                <a:lnTo>
                  <a:pt x="4040" y="11924"/>
                </a:lnTo>
                <a:lnTo>
                  <a:pt x="4332" y="11559"/>
                </a:lnTo>
                <a:lnTo>
                  <a:pt x="4599" y="11169"/>
                </a:lnTo>
                <a:lnTo>
                  <a:pt x="4867" y="10756"/>
                </a:lnTo>
                <a:lnTo>
                  <a:pt x="5086" y="10366"/>
                </a:lnTo>
                <a:lnTo>
                  <a:pt x="5281" y="9953"/>
                </a:lnTo>
                <a:lnTo>
                  <a:pt x="5402" y="9734"/>
                </a:lnTo>
                <a:lnTo>
                  <a:pt x="5524" y="9563"/>
                </a:lnTo>
                <a:lnTo>
                  <a:pt x="5670" y="9369"/>
                </a:lnTo>
                <a:lnTo>
                  <a:pt x="5840" y="9223"/>
                </a:lnTo>
                <a:lnTo>
                  <a:pt x="5865" y="9199"/>
                </a:lnTo>
                <a:close/>
                <a:moveTo>
                  <a:pt x="6351" y="14746"/>
                </a:moveTo>
                <a:lnTo>
                  <a:pt x="6497" y="14819"/>
                </a:lnTo>
                <a:lnTo>
                  <a:pt x="6643" y="14868"/>
                </a:lnTo>
                <a:lnTo>
                  <a:pt x="6814" y="14892"/>
                </a:lnTo>
                <a:lnTo>
                  <a:pt x="6984" y="14868"/>
                </a:lnTo>
                <a:lnTo>
                  <a:pt x="6911" y="14941"/>
                </a:lnTo>
                <a:lnTo>
                  <a:pt x="6619" y="15233"/>
                </a:lnTo>
                <a:lnTo>
                  <a:pt x="6497" y="15379"/>
                </a:lnTo>
                <a:lnTo>
                  <a:pt x="6376" y="15549"/>
                </a:lnTo>
                <a:lnTo>
                  <a:pt x="5475" y="15598"/>
                </a:lnTo>
                <a:lnTo>
                  <a:pt x="5719" y="15403"/>
                </a:lnTo>
                <a:lnTo>
                  <a:pt x="5938" y="15184"/>
                </a:lnTo>
                <a:lnTo>
                  <a:pt x="6351" y="14746"/>
                </a:lnTo>
                <a:close/>
                <a:moveTo>
                  <a:pt x="13164" y="12264"/>
                </a:moveTo>
                <a:lnTo>
                  <a:pt x="13432" y="12605"/>
                </a:lnTo>
                <a:lnTo>
                  <a:pt x="13189" y="12873"/>
                </a:lnTo>
                <a:lnTo>
                  <a:pt x="12994" y="13189"/>
                </a:lnTo>
                <a:lnTo>
                  <a:pt x="12629" y="13797"/>
                </a:lnTo>
                <a:lnTo>
                  <a:pt x="12361" y="14235"/>
                </a:lnTo>
                <a:lnTo>
                  <a:pt x="12069" y="14673"/>
                </a:lnTo>
                <a:lnTo>
                  <a:pt x="11777" y="15136"/>
                </a:lnTo>
                <a:lnTo>
                  <a:pt x="11656" y="15355"/>
                </a:lnTo>
                <a:lnTo>
                  <a:pt x="11534" y="15598"/>
                </a:lnTo>
                <a:lnTo>
                  <a:pt x="10828" y="15598"/>
                </a:lnTo>
                <a:lnTo>
                  <a:pt x="10609" y="15574"/>
                </a:lnTo>
                <a:lnTo>
                  <a:pt x="10901" y="15209"/>
                </a:lnTo>
                <a:lnTo>
                  <a:pt x="11169" y="14844"/>
                </a:lnTo>
                <a:lnTo>
                  <a:pt x="11558" y="14357"/>
                </a:lnTo>
                <a:lnTo>
                  <a:pt x="11923" y="13895"/>
                </a:lnTo>
                <a:lnTo>
                  <a:pt x="12556" y="13092"/>
                </a:lnTo>
                <a:lnTo>
                  <a:pt x="12872" y="12702"/>
                </a:lnTo>
                <a:lnTo>
                  <a:pt x="13164" y="12264"/>
                </a:lnTo>
                <a:close/>
                <a:moveTo>
                  <a:pt x="9344" y="9150"/>
                </a:moveTo>
                <a:lnTo>
                  <a:pt x="9782" y="9174"/>
                </a:lnTo>
                <a:lnTo>
                  <a:pt x="9490" y="9539"/>
                </a:lnTo>
                <a:lnTo>
                  <a:pt x="9222" y="9928"/>
                </a:lnTo>
                <a:lnTo>
                  <a:pt x="8711" y="10707"/>
                </a:lnTo>
                <a:lnTo>
                  <a:pt x="8201" y="11510"/>
                </a:lnTo>
                <a:lnTo>
                  <a:pt x="7957" y="11899"/>
                </a:lnTo>
                <a:lnTo>
                  <a:pt x="7690" y="12289"/>
                </a:lnTo>
                <a:lnTo>
                  <a:pt x="6935" y="13311"/>
                </a:lnTo>
                <a:lnTo>
                  <a:pt x="6789" y="13335"/>
                </a:lnTo>
                <a:lnTo>
                  <a:pt x="6668" y="13384"/>
                </a:lnTo>
                <a:lnTo>
                  <a:pt x="6595" y="13432"/>
                </a:lnTo>
                <a:lnTo>
                  <a:pt x="6570" y="13505"/>
                </a:lnTo>
                <a:lnTo>
                  <a:pt x="6473" y="13554"/>
                </a:lnTo>
                <a:lnTo>
                  <a:pt x="6351" y="13651"/>
                </a:lnTo>
                <a:lnTo>
                  <a:pt x="6230" y="13773"/>
                </a:lnTo>
                <a:lnTo>
                  <a:pt x="6157" y="13943"/>
                </a:lnTo>
                <a:lnTo>
                  <a:pt x="6108" y="14089"/>
                </a:lnTo>
                <a:lnTo>
                  <a:pt x="6084" y="14260"/>
                </a:lnTo>
                <a:lnTo>
                  <a:pt x="6108" y="14406"/>
                </a:lnTo>
                <a:lnTo>
                  <a:pt x="5548" y="14990"/>
                </a:lnTo>
                <a:lnTo>
                  <a:pt x="5281" y="15306"/>
                </a:lnTo>
                <a:lnTo>
                  <a:pt x="5037" y="15598"/>
                </a:lnTo>
                <a:lnTo>
                  <a:pt x="4697" y="15622"/>
                </a:lnTo>
                <a:lnTo>
                  <a:pt x="4113" y="15647"/>
                </a:lnTo>
                <a:lnTo>
                  <a:pt x="4356" y="15452"/>
                </a:lnTo>
                <a:lnTo>
                  <a:pt x="4575" y="15233"/>
                </a:lnTo>
                <a:lnTo>
                  <a:pt x="4770" y="15014"/>
                </a:lnTo>
                <a:lnTo>
                  <a:pt x="4940" y="14795"/>
                </a:lnTo>
                <a:lnTo>
                  <a:pt x="5256" y="14333"/>
                </a:lnTo>
                <a:lnTo>
                  <a:pt x="5548" y="13870"/>
                </a:lnTo>
                <a:lnTo>
                  <a:pt x="5840" y="13408"/>
                </a:lnTo>
                <a:lnTo>
                  <a:pt x="6132" y="12946"/>
                </a:lnTo>
                <a:lnTo>
                  <a:pt x="6400" y="12605"/>
                </a:lnTo>
                <a:lnTo>
                  <a:pt x="6692" y="12264"/>
                </a:lnTo>
                <a:lnTo>
                  <a:pt x="6887" y="12216"/>
                </a:lnTo>
                <a:lnTo>
                  <a:pt x="7057" y="12167"/>
                </a:lnTo>
                <a:lnTo>
                  <a:pt x="7227" y="12070"/>
                </a:lnTo>
                <a:lnTo>
                  <a:pt x="7398" y="11972"/>
                </a:lnTo>
                <a:lnTo>
                  <a:pt x="7544" y="11851"/>
                </a:lnTo>
                <a:lnTo>
                  <a:pt x="7665" y="11705"/>
                </a:lnTo>
                <a:lnTo>
                  <a:pt x="7787" y="11534"/>
                </a:lnTo>
                <a:lnTo>
                  <a:pt x="7884" y="11340"/>
                </a:lnTo>
                <a:lnTo>
                  <a:pt x="7933" y="11145"/>
                </a:lnTo>
                <a:lnTo>
                  <a:pt x="7982" y="10902"/>
                </a:lnTo>
                <a:lnTo>
                  <a:pt x="8249" y="10488"/>
                </a:lnTo>
                <a:lnTo>
                  <a:pt x="8493" y="10074"/>
                </a:lnTo>
                <a:lnTo>
                  <a:pt x="8760" y="9661"/>
                </a:lnTo>
                <a:lnTo>
                  <a:pt x="9052" y="9247"/>
                </a:lnTo>
                <a:lnTo>
                  <a:pt x="9101" y="9150"/>
                </a:lnTo>
                <a:close/>
                <a:moveTo>
                  <a:pt x="13700" y="12946"/>
                </a:moveTo>
                <a:lnTo>
                  <a:pt x="13797" y="13067"/>
                </a:lnTo>
                <a:lnTo>
                  <a:pt x="14065" y="13384"/>
                </a:lnTo>
                <a:lnTo>
                  <a:pt x="13967" y="13481"/>
                </a:lnTo>
                <a:lnTo>
                  <a:pt x="13870" y="13603"/>
                </a:lnTo>
                <a:lnTo>
                  <a:pt x="13724" y="13895"/>
                </a:lnTo>
                <a:lnTo>
                  <a:pt x="13578" y="14187"/>
                </a:lnTo>
                <a:lnTo>
                  <a:pt x="13432" y="14430"/>
                </a:lnTo>
                <a:lnTo>
                  <a:pt x="13213" y="14771"/>
                </a:lnTo>
                <a:lnTo>
                  <a:pt x="12970" y="15063"/>
                </a:lnTo>
                <a:lnTo>
                  <a:pt x="12483" y="15647"/>
                </a:lnTo>
                <a:lnTo>
                  <a:pt x="12240" y="15622"/>
                </a:lnTo>
                <a:lnTo>
                  <a:pt x="12021" y="15647"/>
                </a:lnTo>
                <a:lnTo>
                  <a:pt x="11923" y="15622"/>
                </a:lnTo>
                <a:lnTo>
                  <a:pt x="12045" y="15476"/>
                </a:lnTo>
                <a:lnTo>
                  <a:pt x="12191" y="15330"/>
                </a:lnTo>
                <a:lnTo>
                  <a:pt x="12410" y="14990"/>
                </a:lnTo>
                <a:lnTo>
                  <a:pt x="12824" y="14284"/>
                </a:lnTo>
                <a:lnTo>
                  <a:pt x="13335" y="13457"/>
                </a:lnTo>
                <a:lnTo>
                  <a:pt x="13700" y="12946"/>
                </a:lnTo>
                <a:close/>
                <a:moveTo>
                  <a:pt x="14284" y="13870"/>
                </a:moveTo>
                <a:lnTo>
                  <a:pt x="14284" y="14016"/>
                </a:lnTo>
                <a:lnTo>
                  <a:pt x="14284" y="14162"/>
                </a:lnTo>
                <a:lnTo>
                  <a:pt x="14259" y="14333"/>
                </a:lnTo>
                <a:lnTo>
                  <a:pt x="14186" y="14527"/>
                </a:lnTo>
                <a:lnTo>
                  <a:pt x="14065" y="14771"/>
                </a:lnTo>
                <a:lnTo>
                  <a:pt x="13919" y="15063"/>
                </a:lnTo>
                <a:lnTo>
                  <a:pt x="13724" y="15306"/>
                </a:lnTo>
                <a:lnTo>
                  <a:pt x="13627" y="15428"/>
                </a:lnTo>
                <a:lnTo>
                  <a:pt x="13529" y="15501"/>
                </a:lnTo>
                <a:lnTo>
                  <a:pt x="13408" y="15574"/>
                </a:lnTo>
                <a:lnTo>
                  <a:pt x="13286" y="15622"/>
                </a:lnTo>
                <a:lnTo>
                  <a:pt x="13164" y="15647"/>
                </a:lnTo>
                <a:lnTo>
                  <a:pt x="13018" y="15647"/>
                </a:lnTo>
                <a:lnTo>
                  <a:pt x="13189" y="15476"/>
                </a:lnTo>
                <a:lnTo>
                  <a:pt x="13359" y="15257"/>
                </a:lnTo>
                <a:lnTo>
                  <a:pt x="13651" y="14868"/>
                </a:lnTo>
                <a:lnTo>
                  <a:pt x="13967" y="14381"/>
                </a:lnTo>
                <a:lnTo>
                  <a:pt x="14138" y="14138"/>
                </a:lnTo>
                <a:lnTo>
                  <a:pt x="14284" y="13870"/>
                </a:lnTo>
                <a:close/>
                <a:moveTo>
                  <a:pt x="5865" y="12094"/>
                </a:moveTo>
                <a:lnTo>
                  <a:pt x="5986" y="12167"/>
                </a:lnTo>
                <a:lnTo>
                  <a:pt x="6108" y="12216"/>
                </a:lnTo>
                <a:lnTo>
                  <a:pt x="5962" y="12386"/>
                </a:lnTo>
                <a:lnTo>
                  <a:pt x="5670" y="12800"/>
                </a:lnTo>
                <a:lnTo>
                  <a:pt x="5402" y="13238"/>
                </a:lnTo>
                <a:lnTo>
                  <a:pt x="4867" y="14114"/>
                </a:lnTo>
                <a:lnTo>
                  <a:pt x="4526" y="14600"/>
                </a:lnTo>
                <a:lnTo>
                  <a:pt x="4356" y="14819"/>
                </a:lnTo>
                <a:lnTo>
                  <a:pt x="4161" y="15038"/>
                </a:lnTo>
                <a:lnTo>
                  <a:pt x="4015" y="15209"/>
                </a:lnTo>
                <a:lnTo>
                  <a:pt x="3845" y="15355"/>
                </a:lnTo>
                <a:lnTo>
                  <a:pt x="3675" y="15525"/>
                </a:lnTo>
                <a:lnTo>
                  <a:pt x="3529" y="15671"/>
                </a:lnTo>
                <a:lnTo>
                  <a:pt x="2847" y="15695"/>
                </a:lnTo>
                <a:lnTo>
                  <a:pt x="2847" y="15695"/>
                </a:lnTo>
                <a:lnTo>
                  <a:pt x="3018" y="15501"/>
                </a:lnTo>
                <a:lnTo>
                  <a:pt x="3796" y="14625"/>
                </a:lnTo>
                <a:lnTo>
                  <a:pt x="4575" y="13797"/>
                </a:lnTo>
                <a:lnTo>
                  <a:pt x="4940" y="13359"/>
                </a:lnTo>
                <a:lnTo>
                  <a:pt x="5281" y="12921"/>
                </a:lnTo>
                <a:lnTo>
                  <a:pt x="5865" y="12094"/>
                </a:lnTo>
                <a:close/>
                <a:moveTo>
                  <a:pt x="5281" y="11364"/>
                </a:moveTo>
                <a:lnTo>
                  <a:pt x="5378" y="11607"/>
                </a:lnTo>
                <a:lnTo>
                  <a:pt x="5451" y="11729"/>
                </a:lnTo>
                <a:lnTo>
                  <a:pt x="5548" y="11851"/>
                </a:lnTo>
                <a:lnTo>
                  <a:pt x="5232" y="12289"/>
                </a:lnTo>
                <a:lnTo>
                  <a:pt x="4867" y="12800"/>
                </a:lnTo>
                <a:lnTo>
                  <a:pt x="4478" y="13286"/>
                </a:lnTo>
                <a:lnTo>
                  <a:pt x="3650" y="14211"/>
                </a:lnTo>
                <a:lnTo>
                  <a:pt x="3334" y="14576"/>
                </a:lnTo>
                <a:lnTo>
                  <a:pt x="2993" y="14941"/>
                </a:lnTo>
                <a:lnTo>
                  <a:pt x="2750" y="15330"/>
                </a:lnTo>
                <a:lnTo>
                  <a:pt x="2507" y="15720"/>
                </a:lnTo>
                <a:lnTo>
                  <a:pt x="2166" y="15695"/>
                </a:lnTo>
                <a:lnTo>
                  <a:pt x="1825" y="15647"/>
                </a:lnTo>
                <a:lnTo>
                  <a:pt x="1947" y="15525"/>
                </a:lnTo>
                <a:lnTo>
                  <a:pt x="2044" y="15403"/>
                </a:lnTo>
                <a:lnTo>
                  <a:pt x="2239" y="15111"/>
                </a:lnTo>
                <a:lnTo>
                  <a:pt x="2604" y="14625"/>
                </a:lnTo>
                <a:lnTo>
                  <a:pt x="3018" y="14162"/>
                </a:lnTo>
                <a:lnTo>
                  <a:pt x="3748" y="13311"/>
                </a:lnTo>
                <a:lnTo>
                  <a:pt x="4113" y="12897"/>
                </a:lnTo>
                <a:lnTo>
                  <a:pt x="4478" y="12459"/>
                </a:lnTo>
                <a:lnTo>
                  <a:pt x="4867" y="11924"/>
                </a:lnTo>
                <a:lnTo>
                  <a:pt x="5281" y="11364"/>
                </a:lnTo>
                <a:close/>
                <a:moveTo>
                  <a:pt x="5500" y="1"/>
                </a:moveTo>
                <a:lnTo>
                  <a:pt x="5086" y="50"/>
                </a:lnTo>
                <a:lnTo>
                  <a:pt x="4916" y="98"/>
                </a:lnTo>
                <a:lnTo>
                  <a:pt x="4721" y="147"/>
                </a:lnTo>
                <a:lnTo>
                  <a:pt x="4551" y="220"/>
                </a:lnTo>
                <a:lnTo>
                  <a:pt x="4405" y="293"/>
                </a:lnTo>
                <a:lnTo>
                  <a:pt x="4259" y="415"/>
                </a:lnTo>
                <a:lnTo>
                  <a:pt x="4137" y="512"/>
                </a:lnTo>
                <a:lnTo>
                  <a:pt x="4040" y="658"/>
                </a:lnTo>
                <a:lnTo>
                  <a:pt x="3991" y="828"/>
                </a:lnTo>
                <a:lnTo>
                  <a:pt x="3942" y="1072"/>
                </a:lnTo>
                <a:lnTo>
                  <a:pt x="3942" y="1388"/>
                </a:lnTo>
                <a:lnTo>
                  <a:pt x="3967" y="1704"/>
                </a:lnTo>
                <a:lnTo>
                  <a:pt x="4064" y="2020"/>
                </a:lnTo>
                <a:lnTo>
                  <a:pt x="4210" y="2288"/>
                </a:lnTo>
                <a:lnTo>
                  <a:pt x="4283" y="2434"/>
                </a:lnTo>
                <a:lnTo>
                  <a:pt x="4380" y="2556"/>
                </a:lnTo>
                <a:lnTo>
                  <a:pt x="4502" y="2653"/>
                </a:lnTo>
                <a:lnTo>
                  <a:pt x="4599" y="2726"/>
                </a:lnTo>
                <a:lnTo>
                  <a:pt x="4745" y="2799"/>
                </a:lnTo>
                <a:lnTo>
                  <a:pt x="4867" y="2823"/>
                </a:lnTo>
                <a:lnTo>
                  <a:pt x="4891" y="3213"/>
                </a:lnTo>
                <a:lnTo>
                  <a:pt x="4891" y="3578"/>
                </a:lnTo>
                <a:lnTo>
                  <a:pt x="4843" y="4332"/>
                </a:lnTo>
                <a:lnTo>
                  <a:pt x="4843" y="4965"/>
                </a:lnTo>
                <a:lnTo>
                  <a:pt x="4843" y="5622"/>
                </a:lnTo>
                <a:lnTo>
                  <a:pt x="4843" y="5914"/>
                </a:lnTo>
                <a:lnTo>
                  <a:pt x="4818" y="6206"/>
                </a:lnTo>
                <a:lnTo>
                  <a:pt x="4794" y="6473"/>
                </a:lnTo>
                <a:lnTo>
                  <a:pt x="4818" y="6619"/>
                </a:lnTo>
                <a:lnTo>
                  <a:pt x="4843" y="6765"/>
                </a:lnTo>
                <a:lnTo>
                  <a:pt x="4697" y="6911"/>
                </a:lnTo>
                <a:lnTo>
                  <a:pt x="4551" y="7082"/>
                </a:lnTo>
                <a:lnTo>
                  <a:pt x="4332" y="7447"/>
                </a:lnTo>
                <a:lnTo>
                  <a:pt x="3723" y="8250"/>
                </a:lnTo>
                <a:lnTo>
                  <a:pt x="3115" y="9077"/>
                </a:lnTo>
                <a:lnTo>
                  <a:pt x="2434" y="10074"/>
                </a:lnTo>
                <a:lnTo>
                  <a:pt x="1728" y="11072"/>
                </a:lnTo>
                <a:lnTo>
                  <a:pt x="1047" y="12045"/>
                </a:lnTo>
                <a:lnTo>
                  <a:pt x="706" y="12483"/>
                </a:lnTo>
                <a:lnTo>
                  <a:pt x="560" y="12702"/>
                </a:lnTo>
                <a:lnTo>
                  <a:pt x="487" y="12824"/>
                </a:lnTo>
                <a:lnTo>
                  <a:pt x="463" y="12946"/>
                </a:lnTo>
                <a:lnTo>
                  <a:pt x="366" y="13043"/>
                </a:lnTo>
                <a:lnTo>
                  <a:pt x="293" y="13116"/>
                </a:lnTo>
                <a:lnTo>
                  <a:pt x="147" y="13335"/>
                </a:lnTo>
                <a:lnTo>
                  <a:pt x="74" y="13578"/>
                </a:lnTo>
                <a:lnTo>
                  <a:pt x="1" y="13773"/>
                </a:lnTo>
                <a:lnTo>
                  <a:pt x="1" y="13968"/>
                </a:lnTo>
                <a:lnTo>
                  <a:pt x="25" y="14138"/>
                </a:lnTo>
                <a:lnTo>
                  <a:pt x="49" y="14333"/>
                </a:lnTo>
                <a:lnTo>
                  <a:pt x="122" y="14503"/>
                </a:lnTo>
                <a:lnTo>
                  <a:pt x="268" y="14868"/>
                </a:lnTo>
                <a:lnTo>
                  <a:pt x="414" y="15184"/>
                </a:lnTo>
                <a:lnTo>
                  <a:pt x="512" y="15355"/>
                </a:lnTo>
                <a:lnTo>
                  <a:pt x="633" y="15501"/>
                </a:lnTo>
                <a:lnTo>
                  <a:pt x="755" y="15647"/>
                </a:lnTo>
                <a:lnTo>
                  <a:pt x="876" y="15744"/>
                </a:lnTo>
                <a:lnTo>
                  <a:pt x="998" y="15841"/>
                </a:lnTo>
                <a:lnTo>
                  <a:pt x="1144" y="15939"/>
                </a:lnTo>
                <a:lnTo>
                  <a:pt x="1290" y="15987"/>
                </a:lnTo>
                <a:lnTo>
                  <a:pt x="1460" y="16060"/>
                </a:lnTo>
                <a:lnTo>
                  <a:pt x="1777" y="16133"/>
                </a:lnTo>
                <a:lnTo>
                  <a:pt x="2117" y="16182"/>
                </a:lnTo>
                <a:lnTo>
                  <a:pt x="2482" y="16182"/>
                </a:lnTo>
                <a:lnTo>
                  <a:pt x="2847" y="16158"/>
                </a:lnTo>
                <a:lnTo>
                  <a:pt x="5208" y="16060"/>
                </a:lnTo>
                <a:lnTo>
                  <a:pt x="6400" y="16012"/>
                </a:lnTo>
                <a:lnTo>
                  <a:pt x="7568" y="15987"/>
                </a:lnTo>
                <a:lnTo>
                  <a:pt x="8711" y="15987"/>
                </a:lnTo>
                <a:lnTo>
                  <a:pt x="9879" y="16036"/>
                </a:lnTo>
                <a:lnTo>
                  <a:pt x="10828" y="16036"/>
                </a:lnTo>
                <a:lnTo>
                  <a:pt x="11339" y="16060"/>
                </a:lnTo>
                <a:lnTo>
                  <a:pt x="11826" y="16109"/>
                </a:lnTo>
                <a:lnTo>
                  <a:pt x="11850" y="16158"/>
                </a:lnTo>
                <a:lnTo>
                  <a:pt x="11899" y="16182"/>
                </a:lnTo>
                <a:lnTo>
                  <a:pt x="11972" y="16206"/>
                </a:lnTo>
                <a:lnTo>
                  <a:pt x="12045" y="16206"/>
                </a:lnTo>
                <a:lnTo>
                  <a:pt x="12459" y="16182"/>
                </a:lnTo>
                <a:lnTo>
                  <a:pt x="13067" y="16182"/>
                </a:lnTo>
                <a:lnTo>
                  <a:pt x="13262" y="16158"/>
                </a:lnTo>
                <a:lnTo>
                  <a:pt x="13456" y="16109"/>
                </a:lnTo>
                <a:lnTo>
                  <a:pt x="13651" y="16060"/>
                </a:lnTo>
                <a:lnTo>
                  <a:pt x="13773" y="15987"/>
                </a:lnTo>
                <a:lnTo>
                  <a:pt x="13870" y="15914"/>
                </a:lnTo>
                <a:lnTo>
                  <a:pt x="14065" y="15744"/>
                </a:lnTo>
                <a:lnTo>
                  <a:pt x="14211" y="15549"/>
                </a:lnTo>
                <a:lnTo>
                  <a:pt x="14357" y="15330"/>
                </a:lnTo>
                <a:lnTo>
                  <a:pt x="14527" y="14990"/>
                </a:lnTo>
                <a:lnTo>
                  <a:pt x="14697" y="14673"/>
                </a:lnTo>
                <a:lnTo>
                  <a:pt x="14770" y="14503"/>
                </a:lnTo>
                <a:lnTo>
                  <a:pt x="14795" y="14308"/>
                </a:lnTo>
                <a:lnTo>
                  <a:pt x="14843" y="14138"/>
                </a:lnTo>
                <a:lnTo>
                  <a:pt x="14843" y="13943"/>
                </a:lnTo>
                <a:lnTo>
                  <a:pt x="14819" y="13749"/>
                </a:lnTo>
                <a:lnTo>
                  <a:pt x="14770" y="13578"/>
                </a:lnTo>
                <a:lnTo>
                  <a:pt x="14697" y="13408"/>
                </a:lnTo>
                <a:lnTo>
                  <a:pt x="14624" y="13262"/>
                </a:lnTo>
                <a:lnTo>
                  <a:pt x="14405" y="12970"/>
                </a:lnTo>
                <a:lnTo>
                  <a:pt x="14162" y="12702"/>
                </a:lnTo>
                <a:lnTo>
                  <a:pt x="13773" y="12240"/>
                </a:lnTo>
                <a:lnTo>
                  <a:pt x="13408" y="11753"/>
                </a:lnTo>
                <a:lnTo>
                  <a:pt x="13408" y="11705"/>
                </a:lnTo>
                <a:lnTo>
                  <a:pt x="13359" y="11680"/>
                </a:lnTo>
                <a:lnTo>
                  <a:pt x="13018" y="11145"/>
                </a:lnTo>
                <a:lnTo>
                  <a:pt x="12702" y="10610"/>
                </a:lnTo>
                <a:lnTo>
                  <a:pt x="12410" y="10074"/>
                </a:lnTo>
                <a:lnTo>
                  <a:pt x="12094" y="9563"/>
                </a:lnTo>
                <a:lnTo>
                  <a:pt x="11534" y="8736"/>
                </a:lnTo>
                <a:lnTo>
                  <a:pt x="10974" y="7909"/>
                </a:lnTo>
                <a:lnTo>
                  <a:pt x="10755" y="7593"/>
                </a:lnTo>
                <a:lnTo>
                  <a:pt x="10536" y="7276"/>
                </a:lnTo>
                <a:lnTo>
                  <a:pt x="10415" y="7130"/>
                </a:lnTo>
                <a:lnTo>
                  <a:pt x="10293" y="6984"/>
                </a:lnTo>
                <a:lnTo>
                  <a:pt x="10147" y="6863"/>
                </a:lnTo>
                <a:lnTo>
                  <a:pt x="10001" y="6765"/>
                </a:lnTo>
                <a:lnTo>
                  <a:pt x="10074" y="6595"/>
                </a:lnTo>
                <a:lnTo>
                  <a:pt x="10123" y="6400"/>
                </a:lnTo>
                <a:lnTo>
                  <a:pt x="10147" y="6206"/>
                </a:lnTo>
                <a:lnTo>
                  <a:pt x="10171" y="5987"/>
                </a:lnTo>
                <a:lnTo>
                  <a:pt x="10171" y="5573"/>
                </a:lnTo>
                <a:lnTo>
                  <a:pt x="10147" y="5184"/>
                </a:lnTo>
                <a:lnTo>
                  <a:pt x="10147" y="4016"/>
                </a:lnTo>
                <a:lnTo>
                  <a:pt x="10147" y="3724"/>
                </a:lnTo>
                <a:lnTo>
                  <a:pt x="10123" y="3432"/>
                </a:lnTo>
                <a:lnTo>
                  <a:pt x="10074" y="3140"/>
                </a:lnTo>
                <a:lnTo>
                  <a:pt x="10025" y="2848"/>
                </a:lnTo>
                <a:lnTo>
                  <a:pt x="10317" y="2580"/>
                </a:lnTo>
                <a:lnTo>
                  <a:pt x="10609" y="2288"/>
                </a:lnTo>
                <a:lnTo>
                  <a:pt x="10755" y="2142"/>
                </a:lnTo>
                <a:lnTo>
                  <a:pt x="10877" y="1996"/>
                </a:lnTo>
                <a:lnTo>
                  <a:pt x="10974" y="1826"/>
                </a:lnTo>
                <a:lnTo>
                  <a:pt x="11072" y="1631"/>
                </a:lnTo>
                <a:lnTo>
                  <a:pt x="11096" y="1436"/>
                </a:lnTo>
                <a:lnTo>
                  <a:pt x="11096" y="1266"/>
                </a:lnTo>
                <a:lnTo>
                  <a:pt x="11047" y="1096"/>
                </a:lnTo>
                <a:lnTo>
                  <a:pt x="10974" y="950"/>
                </a:lnTo>
                <a:lnTo>
                  <a:pt x="10877" y="804"/>
                </a:lnTo>
                <a:lnTo>
                  <a:pt x="10755" y="682"/>
                </a:lnTo>
                <a:lnTo>
                  <a:pt x="10609" y="561"/>
                </a:lnTo>
                <a:lnTo>
                  <a:pt x="10463" y="463"/>
                </a:lnTo>
                <a:lnTo>
                  <a:pt x="10269" y="366"/>
                </a:lnTo>
                <a:lnTo>
                  <a:pt x="10074" y="293"/>
                </a:lnTo>
                <a:lnTo>
                  <a:pt x="9855" y="244"/>
                </a:lnTo>
                <a:lnTo>
                  <a:pt x="9636" y="196"/>
                </a:lnTo>
                <a:lnTo>
                  <a:pt x="9198" y="171"/>
                </a:lnTo>
                <a:lnTo>
                  <a:pt x="8784" y="147"/>
                </a:lnTo>
                <a:lnTo>
                  <a:pt x="7665" y="123"/>
                </a:lnTo>
                <a:lnTo>
                  <a:pt x="7106" y="98"/>
                </a:lnTo>
                <a:lnTo>
                  <a:pt x="6546" y="50"/>
                </a:lnTo>
                <a:lnTo>
                  <a:pt x="62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7"/>
          <p:cNvSpPr/>
          <p:nvPr/>
        </p:nvSpPr>
        <p:spPr>
          <a:xfrm>
            <a:off x="1379763" y="2186648"/>
            <a:ext cx="298503" cy="300312"/>
          </a:xfrm>
          <a:custGeom>
            <a:avLst/>
            <a:gdLst/>
            <a:ahLst/>
            <a:cxnLst/>
            <a:rect l="l" t="t" r="r" b="b"/>
            <a:pathLst>
              <a:path w="15842" h="15938" extrusionOk="0">
                <a:moveTo>
                  <a:pt x="4794" y="7470"/>
                </a:moveTo>
                <a:lnTo>
                  <a:pt x="4867" y="7495"/>
                </a:lnTo>
                <a:lnTo>
                  <a:pt x="4940" y="7543"/>
                </a:lnTo>
                <a:lnTo>
                  <a:pt x="4989" y="7616"/>
                </a:lnTo>
                <a:lnTo>
                  <a:pt x="5013" y="7714"/>
                </a:lnTo>
                <a:lnTo>
                  <a:pt x="5013" y="7787"/>
                </a:lnTo>
                <a:lnTo>
                  <a:pt x="4989" y="7908"/>
                </a:lnTo>
                <a:lnTo>
                  <a:pt x="4916" y="7981"/>
                </a:lnTo>
                <a:lnTo>
                  <a:pt x="4843" y="8054"/>
                </a:lnTo>
                <a:lnTo>
                  <a:pt x="4721" y="8079"/>
                </a:lnTo>
                <a:lnTo>
                  <a:pt x="4600" y="8054"/>
                </a:lnTo>
                <a:lnTo>
                  <a:pt x="4527" y="7981"/>
                </a:lnTo>
                <a:lnTo>
                  <a:pt x="4454" y="7908"/>
                </a:lnTo>
                <a:lnTo>
                  <a:pt x="4429" y="7787"/>
                </a:lnTo>
                <a:lnTo>
                  <a:pt x="4454" y="7665"/>
                </a:lnTo>
                <a:lnTo>
                  <a:pt x="4527" y="7543"/>
                </a:lnTo>
                <a:lnTo>
                  <a:pt x="4600" y="7495"/>
                </a:lnTo>
                <a:lnTo>
                  <a:pt x="4697" y="7470"/>
                </a:lnTo>
                <a:close/>
                <a:moveTo>
                  <a:pt x="11169" y="7470"/>
                </a:moveTo>
                <a:lnTo>
                  <a:pt x="11242" y="7495"/>
                </a:lnTo>
                <a:lnTo>
                  <a:pt x="11315" y="7543"/>
                </a:lnTo>
                <a:lnTo>
                  <a:pt x="11364" y="7616"/>
                </a:lnTo>
                <a:lnTo>
                  <a:pt x="11388" y="7714"/>
                </a:lnTo>
                <a:lnTo>
                  <a:pt x="11388" y="7787"/>
                </a:lnTo>
                <a:lnTo>
                  <a:pt x="11364" y="7908"/>
                </a:lnTo>
                <a:lnTo>
                  <a:pt x="11291" y="7981"/>
                </a:lnTo>
                <a:lnTo>
                  <a:pt x="11218" y="8054"/>
                </a:lnTo>
                <a:lnTo>
                  <a:pt x="11096" y="8079"/>
                </a:lnTo>
                <a:lnTo>
                  <a:pt x="10975" y="8054"/>
                </a:lnTo>
                <a:lnTo>
                  <a:pt x="10902" y="7981"/>
                </a:lnTo>
                <a:lnTo>
                  <a:pt x="10829" y="7908"/>
                </a:lnTo>
                <a:lnTo>
                  <a:pt x="10804" y="7787"/>
                </a:lnTo>
                <a:lnTo>
                  <a:pt x="10829" y="7665"/>
                </a:lnTo>
                <a:lnTo>
                  <a:pt x="10902" y="7543"/>
                </a:lnTo>
                <a:lnTo>
                  <a:pt x="10975" y="7495"/>
                </a:lnTo>
                <a:lnTo>
                  <a:pt x="11072" y="7470"/>
                </a:lnTo>
                <a:close/>
                <a:moveTo>
                  <a:pt x="4770" y="7081"/>
                </a:moveTo>
                <a:lnTo>
                  <a:pt x="4600" y="7105"/>
                </a:lnTo>
                <a:lnTo>
                  <a:pt x="4429" y="7178"/>
                </a:lnTo>
                <a:lnTo>
                  <a:pt x="4308" y="7300"/>
                </a:lnTo>
                <a:lnTo>
                  <a:pt x="4186" y="7446"/>
                </a:lnTo>
                <a:lnTo>
                  <a:pt x="4113" y="7568"/>
                </a:lnTo>
                <a:lnTo>
                  <a:pt x="4064" y="7714"/>
                </a:lnTo>
                <a:lnTo>
                  <a:pt x="4016" y="7835"/>
                </a:lnTo>
                <a:lnTo>
                  <a:pt x="4016" y="7981"/>
                </a:lnTo>
                <a:lnTo>
                  <a:pt x="3967" y="8225"/>
                </a:lnTo>
                <a:lnTo>
                  <a:pt x="3967" y="8395"/>
                </a:lnTo>
                <a:lnTo>
                  <a:pt x="4016" y="8565"/>
                </a:lnTo>
                <a:lnTo>
                  <a:pt x="4064" y="8711"/>
                </a:lnTo>
                <a:lnTo>
                  <a:pt x="4162" y="8833"/>
                </a:lnTo>
                <a:lnTo>
                  <a:pt x="4259" y="8955"/>
                </a:lnTo>
                <a:lnTo>
                  <a:pt x="4381" y="9028"/>
                </a:lnTo>
                <a:lnTo>
                  <a:pt x="4527" y="9101"/>
                </a:lnTo>
                <a:lnTo>
                  <a:pt x="4697" y="9149"/>
                </a:lnTo>
                <a:lnTo>
                  <a:pt x="4892" y="9174"/>
                </a:lnTo>
                <a:lnTo>
                  <a:pt x="5062" y="9149"/>
                </a:lnTo>
                <a:lnTo>
                  <a:pt x="5232" y="9101"/>
                </a:lnTo>
                <a:lnTo>
                  <a:pt x="5378" y="9028"/>
                </a:lnTo>
                <a:lnTo>
                  <a:pt x="5500" y="8930"/>
                </a:lnTo>
                <a:lnTo>
                  <a:pt x="5622" y="8809"/>
                </a:lnTo>
                <a:lnTo>
                  <a:pt x="5719" y="8663"/>
                </a:lnTo>
                <a:lnTo>
                  <a:pt x="5792" y="8517"/>
                </a:lnTo>
                <a:lnTo>
                  <a:pt x="5841" y="8346"/>
                </a:lnTo>
                <a:lnTo>
                  <a:pt x="5865" y="8176"/>
                </a:lnTo>
                <a:lnTo>
                  <a:pt x="5841" y="8006"/>
                </a:lnTo>
                <a:lnTo>
                  <a:pt x="5816" y="7835"/>
                </a:lnTo>
                <a:lnTo>
                  <a:pt x="5768" y="7689"/>
                </a:lnTo>
                <a:lnTo>
                  <a:pt x="5695" y="7519"/>
                </a:lnTo>
                <a:lnTo>
                  <a:pt x="5573" y="7397"/>
                </a:lnTo>
                <a:lnTo>
                  <a:pt x="5427" y="7251"/>
                </a:lnTo>
                <a:lnTo>
                  <a:pt x="5281" y="7154"/>
                </a:lnTo>
                <a:lnTo>
                  <a:pt x="5111" y="7105"/>
                </a:lnTo>
                <a:lnTo>
                  <a:pt x="4940" y="7081"/>
                </a:lnTo>
                <a:close/>
                <a:moveTo>
                  <a:pt x="11145" y="7081"/>
                </a:moveTo>
                <a:lnTo>
                  <a:pt x="10975" y="7105"/>
                </a:lnTo>
                <a:lnTo>
                  <a:pt x="10804" y="7178"/>
                </a:lnTo>
                <a:lnTo>
                  <a:pt x="10683" y="7300"/>
                </a:lnTo>
                <a:lnTo>
                  <a:pt x="10561" y="7446"/>
                </a:lnTo>
                <a:lnTo>
                  <a:pt x="10488" y="7568"/>
                </a:lnTo>
                <a:lnTo>
                  <a:pt x="10439" y="7714"/>
                </a:lnTo>
                <a:lnTo>
                  <a:pt x="10391" y="7835"/>
                </a:lnTo>
                <a:lnTo>
                  <a:pt x="10391" y="7981"/>
                </a:lnTo>
                <a:lnTo>
                  <a:pt x="10342" y="8225"/>
                </a:lnTo>
                <a:lnTo>
                  <a:pt x="10342" y="8395"/>
                </a:lnTo>
                <a:lnTo>
                  <a:pt x="10391" y="8565"/>
                </a:lnTo>
                <a:lnTo>
                  <a:pt x="10439" y="8711"/>
                </a:lnTo>
                <a:lnTo>
                  <a:pt x="10537" y="8833"/>
                </a:lnTo>
                <a:lnTo>
                  <a:pt x="10634" y="8955"/>
                </a:lnTo>
                <a:lnTo>
                  <a:pt x="10756" y="9028"/>
                </a:lnTo>
                <a:lnTo>
                  <a:pt x="10902" y="9101"/>
                </a:lnTo>
                <a:lnTo>
                  <a:pt x="11072" y="9149"/>
                </a:lnTo>
                <a:lnTo>
                  <a:pt x="11267" y="9174"/>
                </a:lnTo>
                <a:lnTo>
                  <a:pt x="11437" y="9149"/>
                </a:lnTo>
                <a:lnTo>
                  <a:pt x="11607" y="9101"/>
                </a:lnTo>
                <a:lnTo>
                  <a:pt x="11753" y="9028"/>
                </a:lnTo>
                <a:lnTo>
                  <a:pt x="11875" y="8930"/>
                </a:lnTo>
                <a:lnTo>
                  <a:pt x="11997" y="8809"/>
                </a:lnTo>
                <a:lnTo>
                  <a:pt x="12094" y="8663"/>
                </a:lnTo>
                <a:lnTo>
                  <a:pt x="12167" y="8517"/>
                </a:lnTo>
                <a:lnTo>
                  <a:pt x="12216" y="8346"/>
                </a:lnTo>
                <a:lnTo>
                  <a:pt x="12240" y="8176"/>
                </a:lnTo>
                <a:lnTo>
                  <a:pt x="12216" y="8006"/>
                </a:lnTo>
                <a:lnTo>
                  <a:pt x="12191" y="7835"/>
                </a:lnTo>
                <a:lnTo>
                  <a:pt x="12143" y="7689"/>
                </a:lnTo>
                <a:lnTo>
                  <a:pt x="12070" y="7519"/>
                </a:lnTo>
                <a:lnTo>
                  <a:pt x="11948" y="7397"/>
                </a:lnTo>
                <a:lnTo>
                  <a:pt x="11802" y="7251"/>
                </a:lnTo>
                <a:lnTo>
                  <a:pt x="11656" y="7154"/>
                </a:lnTo>
                <a:lnTo>
                  <a:pt x="11486" y="7105"/>
                </a:lnTo>
                <a:lnTo>
                  <a:pt x="11315" y="7081"/>
                </a:lnTo>
                <a:close/>
                <a:moveTo>
                  <a:pt x="11972" y="10925"/>
                </a:moveTo>
                <a:lnTo>
                  <a:pt x="11875" y="10974"/>
                </a:lnTo>
                <a:lnTo>
                  <a:pt x="11778" y="11047"/>
                </a:lnTo>
                <a:lnTo>
                  <a:pt x="11607" y="11290"/>
                </a:lnTo>
                <a:lnTo>
                  <a:pt x="11413" y="11485"/>
                </a:lnTo>
                <a:lnTo>
                  <a:pt x="11194" y="11680"/>
                </a:lnTo>
                <a:lnTo>
                  <a:pt x="10950" y="11850"/>
                </a:lnTo>
                <a:lnTo>
                  <a:pt x="10707" y="11996"/>
                </a:lnTo>
                <a:lnTo>
                  <a:pt x="10439" y="12118"/>
                </a:lnTo>
                <a:lnTo>
                  <a:pt x="10172" y="12215"/>
                </a:lnTo>
                <a:lnTo>
                  <a:pt x="9880" y="12312"/>
                </a:lnTo>
                <a:lnTo>
                  <a:pt x="9588" y="12385"/>
                </a:lnTo>
                <a:lnTo>
                  <a:pt x="9296" y="12434"/>
                </a:lnTo>
                <a:lnTo>
                  <a:pt x="8712" y="12507"/>
                </a:lnTo>
                <a:lnTo>
                  <a:pt x="8128" y="12531"/>
                </a:lnTo>
                <a:lnTo>
                  <a:pt x="7568" y="12507"/>
                </a:lnTo>
                <a:lnTo>
                  <a:pt x="7325" y="12483"/>
                </a:lnTo>
                <a:lnTo>
                  <a:pt x="7106" y="12434"/>
                </a:lnTo>
                <a:lnTo>
                  <a:pt x="6668" y="12312"/>
                </a:lnTo>
                <a:lnTo>
                  <a:pt x="6230" y="12166"/>
                </a:lnTo>
                <a:lnTo>
                  <a:pt x="5816" y="11996"/>
                </a:lnTo>
                <a:lnTo>
                  <a:pt x="5427" y="11826"/>
                </a:lnTo>
                <a:lnTo>
                  <a:pt x="5013" y="11631"/>
                </a:lnTo>
                <a:lnTo>
                  <a:pt x="4794" y="11509"/>
                </a:lnTo>
                <a:lnTo>
                  <a:pt x="4600" y="11388"/>
                </a:lnTo>
                <a:lnTo>
                  <a:pt x="4454" y="11242"/>
                </a:lnTo>
                <a:lnTo>
                  <a:pt x="4308" y="11096"/>
                </a:lnTo>
                <a:lnTo>
                  <a:pt x="4259" y="11047"/>
                </a:lnTo>
                <a:lnTo>
                  <a:pt x="4210" y="11023"/>
                </a:lnTo>
                <a:lnTo>
                  <a:pt x="4089" y="11023"/>
                </a:lnTo>
                <a:lnTo>
                  <a:pt x="4040" y="11071"/>
                </a:lnTo>
                <a:lnTo>
                  <a:pt x="3991" y="11096"/>
                </a:lnTo>
                <a:lnTo>
                  <a:pt x="3991" y="11169"/>
                </a:lnTo>
                <a:lnTo>
                  <a:pt x="3991" y="11242"/>
                </a:lnTo>
                <a:lnTo>
                  <a:pt x="4016" y="11339"/>
                </a:lnTo>
                <a:lnTo>
                  <a:pt x="4064" y="11436"/>
                </a:lnTo>
                <a:lnTo>
                  <a:pt x="4210" y="11631"/>
                </a:lnTo>
                <a:lnTo>
                  <a:pt x="4381" y="11801"/>
                </a:lnTo>
                <a:lnTo>
                  <a:pt x="4575" y="11947"/>
                </a:lnTo>
                <a:lnTo>
                  <a:pt x="4794" y="12069"/>
                </a:lnTo>
                <a:lnTo>
                  <a:pt x="5038" y="12191"/>
                </a:lnTo>
                <a:lnTo>
                  <a:pt x="5451" y="12385"/>
                </a:lnTo>
                <a:lnTo>
                  <a:pt x="5938" y="12604"/>
                </a:lnTo>
                <a:lnTo>
                  <a:pt x="6424" y="12799"/>
                </a:lnTo>
                <a:lnTo>
                  <a:pt x="6935" y="12945"/>
                </a:lnTo>
                <a:lnTo>
                  <a:pt x="7446" y="13042"/>
                </a:lnTo>
                <a:lnTo>
                  <a:pt x="7763" y="13067"/>
                </a:lnTo>
                <a:lnTo>
                  <a:pt x="8079" y="13091"/>
                </a:lnTo>
                <a:lnTo>
                  <a:pt x="8420" y="13091"/>
                </a:lnTo>
                <a:lnTo>
                  <a:pt x="8760" y="13067"/>
                </a:lnTo>
                <a:lnTo>
                  <a:pt x="9101" y="13042"/>
                </a:lnTo>
                <a:lnTo>
                  <a:pt x="9442" y="12969"/>
                </a:lnTo>
                <a:lnTo>
                  <a:pt x="9758" y="12896"/>
                </a:lnTo>
                <a:lnTo>
                  <a:pt x="10099" y="12799"/>
                </a:lnTo>
                <a:lnTo>
                  <a:pt x="10415" y="12702"/>
                </a:lnTo>
                <a:lnTo>
                  <a:pt x="10731" y="12556"/>
                </a:lnTo>
                <a:lnTo>
                  <a:pt x="11023" y="12410"/>
                </a:lnTo>
                <a:lnTo>
                  <a:pt x="11315" y="12239"/>
                </a:lnTo>
                <a:lnTo>
                  <a:pt x="11583" y="12045"/>
                </a:lnTo>
                <a:lnTo>
                  <a:pt x="11826" y="11826"/>
                </a:lnTo>
                <a:lnTo>
                  <a:pt x="12045" y="11582"/>
                </a:lnTo>
                <a:lnTo>
                  <a:pt x="12264" y="11339"/>
                </a:lnTo>
                <a:lnTo>
                  <a:pt x="12313" y="11217"/>
                </a:lnTo>
                <a:lnTo>
                  <a:pt x="12289" y="11120"/>
                </a:lnTo>
                <a:lnTo>
                  <a:pt x="12240" y="11047"/>
                </a:lnTo>
                <a:lnTo>
                  <a:pt x="12167" y="10974"/>
                </a:lnTo>
                <a:lnTo>
                  <a:pt x="12070" y="10950"/>
                </a:lnTo>
                <a:lnTo>
                  <a:pt x="11972" y="10925"/>
                </a:lnTo>
                <a:close/>
                <a:moveTo>
                  <a:pt x="8493" y="682"/>
                </a:moveTo>
                <a:lnTo>
                  <a:pt x="8663" y="706"/>
                </a:lnTo>
                <a:lnTo>
                  <a:pt x="9101" y="755"/>
                </a:lnTo>
                <a:lnTo>
                  <a:pt x="9539" y="803"/>
                </a:lnTo>
                <a:lnTo>
                  <a:pt x="10001" y="901"/>
                </a:lnTo>
                <a:lnTo>
                  <a:pt x="10439" y="1022"/>
                </a:lnTo>
                <a:lnTo>
                  <a:pt x="10780" y="1120"/>
                </a:lnTo>
                <a:lnTo>
                  <a:pt x="11121" y="1241"/>
                </a:lnTo>
                <a:lnTo>
                  <a:pt x="11437" y="1411"/>
                </a:lnTo>
                <a:lnTo>
                  <a:pt x="11753" y="1557"/>
                </a:lnTo>
                <a:lnTo>
                  <a:pt x="11753" y="1582"/>
                </a:lnTo>
                <a:lnTo>
                  <a:pt x="11729" y="1655"/>
                </a:lnTo>
                <a:lnTo>
                  <a:pt x="11729" y="1752"/>
                </a:lnTo>
                <a:lnTo>
                  <a:pt x="11753" y="1801"/>
                </a:lnTo>
                <a:lnTo>
                  <a:pt x="11826" y="1825"/>
                </a:lnTo>
                <a:lnTo>
                  <a:pt x="11899" y="1825"/>
                </a:lnTo>
                <a:lnTo>
                  <a:pt x="11948" y="1776"/>
                </a:lnTo>
                <a:lnTo>
                  <a:pt x="11972" y="1752"/>
                </a:lnTo>
                <a:lnTo>
                  <a:pt x="11997" y="1752"/>
                </a:lnTo>
                <a:lnTo>
                  <a:pt x="11997" y="1728"/>
                </a:lnTo>
                <a:lnTo>
                  <a:pt x="12021" y="1728"/>
                </a:lnTo>
                <a:lnTo>
                  <a:pt x="12143" y="1801"/>
                </a:lnTo>
                <a:lnTo>
                  <a:pt x="12094" y="1874"/>
                </a:lnTo>
                <a:lnTo>
                  <a:pt x="12094" y="1947"/>
                </a:lnTo>
                <a:lnTo>
                  <a:pt x="12094" y="1995"/>
                </a:lnTo>
                <a:lnTo>
                  <a:pt x="12143" y="2020"/>
                </a:lnTo>
                <a:lnTo>
                  <a:pt x="12167" y="2044"/>
                </a:lnTo>
                <a:lnTo>
                  <a:pt x="12216" y="2020"/>
                </a:lnTo>
                <a:lnTo>
                  <a:pt x="12240" y="1995"/>
                </a:lnTo>
                <a:lnTo>
                  <a:pt x="12313" y="1922"/>
                </a:lnTo>
                <a:lnTo>
                  <a:pt x="12337" y="1922"/>
                </a:lnTo>
                <a:lnTo>
                  <a:pt x="12532" y="2068"/>
                </a:lnTo>
                <a:lnTo>
                  <a:pt x="12483" y="2190"/>
                </a:lnTo>
                <a:lnTo>
                  <a:pt x="12483" y="2239"/>
                </a:lnTo>
                <a:lnTo>
                  <a:pt x="12508" y="2336"/>
                </a:lnTo>
                <a:lnTo>
                  <a:pt x="12532" y="2385"/>
                </a:lnTo>
                <a:lnTo>
                  <a:pt x="12556" y="2409"/>
                </a:lnTo>
                <a:lnTo>
                  <a:pt x="12581" y="2409"/>
                </a:lnTo>
                <a:lnTo>
                  <a:pt x="12629" y="2385"/>
                </a:lnTo>
                <a:lnTo>
                  <a:pt x="12678" y="2360"/>
                </a:lnTo>
                <a:lnTo>
                  <a:pt x="12751" y="2287"/>
                </a:lnTo>
                <a:lnTo>
                  <a:pt x="12775" y="2239"/>
                </a:lnTo>
                <a:lnTo>
                  <a:pt x="12970" y="2409"/>
                </a:lnTo>
                <a:lnTo>
                  <a:pt x="12873" y="2531"/>
                </a:lnTo>
                <a:lnTo>
                  <a:pt x="12848" y="2604"/>
                </a:lnTo>
                <a:lnTo>
                  <a:pt x="12824" y="2677"/>
                </a:lnTo>
                <a:lnTo>
                  <a:pt x="12824" y="2725"/>
                </a:lnTo>
                <a:lnTo>
                  <a:pt x="12873" y="2750"/>
                </a:lnTo>
                <a:lnTo>
                  <a:pt x="12921" y="2774"/>
                </a:lnTo>
                <a:lnTo>
                  <a:pt x="12946" y="2774"/>
                </a:lnTo>
                <a:lnTo>
                  <a:pt x="13067" y="2701"/>
                </a:lnTo>
                <a:lnTo>
                  <a:pt x="13189" y="2604"/>
                </a:lnTo>
                <a:lnTo>
                  <a:pt x="13311" y="2725"/>
                </a:lnTo>
                <a:lnTo>
                  <a:pt x="13384" y="2823"/>
                </a:lnTo>
                <a:lnTo>
                  <a:pt x="13262" y="3017"/>
                </a:lnTo>
                <a:lnTo>
                  <a:pt x="13213" y="3066"/>
                </a:lnTo>
                <a:lnTo>
                  <a:pt x="13189" y="3163"/>
                </a:lnTo>
                <a:lnTo>
                  <a:pt x="13165" y="3236"/>
                </a:lnTo>
                <a:lnTo>
                  <a:pt x="13189" y="3285"/>
                </a:lnTo>
                <a:lnTo>
                  <a:pt x="13238" y="3309"/>
                </a:lnTo>
                <a:lnTo>
                  <a:pt x="13335" y="3285"/>
                </a:lnTo>
                <a:lnTo>
                  <a:pt x="13408" y="3236"/>
                </a:lnTo>
                <a:lnTo>
                  <a:pt x="13554" y="3115"/>
                </a:lnTo>
                <a:lnTo>
                  <a:pt x="13578" y="3042"/>
                </a:lnTo>
                <a:lnTo>
                  <a:pt x="13773" y="3309"/>
                </a:lnTo>
                <a:lnTo>
                  <a:pt x="13676" y="3407"/>
                </a:lnTo>
                <a:lnTo>
                  <a:pt x="13554" y="3504"/>
                </a:lnTo>
                <a:lnTo>
                  <a:pt x="13505" y="3577"/>
                </a:lnTo>
                <a:lnTo>
                  <a:pt x="13481" y="3650"/>
                </a:lnTo>
                <a:lnTo>
                  <a:pt x="13481" y="3699"/>
                </a:lnTo>
                <a:lnTo>
                  <a:pt x="13505" y="3723"/>
                </a:lnTo>
                <a:lnTo>
                  <a:pt x="13603" y="3747"/>
                </a:lnTo>
                <a:lnTo>
                  <a:pt x="13700" y="3723"/>
                </a:lnTo>
                <a:lnTo>
                  <a:pt x="13773" y="3674"/>
                </a:lnTo>
                <a:lnTo>
                  <a:pt x="13870" y="3626"/>
                </a:lnTo>
                <a:lnTo>
                  <a:pt x="13968" y="3577"/>
                </a:lnTo>
                <a:lnTo>
                  <a:pt x="14162" y="3918"/>
                </a:lnTo>
                <a:lnTo>
                  <a:pt x="14065" y="3991"/>
                </a:lnTo>
                <a:lnTo>
                  <a:pt x="13870" y="4161"/>
                </a:lnTo>
                <a:lnTo>
                  <a:pt x="13773" y="4234"/>
                </a:lnTo>
                <a:lnTo>
                  <a:pt x="13700" y="4331"/>
                </a:lnTo>
                <a:lnTo>
                  <a:pt x="13700" y="4356"/>
                </a:lnTo>
                <a:lnTo>
                  <a:pt x="13724" y="4380"/>
                </a:lnTo>
                <a:lnTo>
                  <a:pt x="13846" y="4380"/>
                </a:lnTo>
                <a:lnTo>
                  <a:pt x="13943" y="4356"/>
                </a:lnTo>
                <a:lnTo>
                  <a:pt x="14065" y="4307"/>
                </a:lnTo>
                <a:lnTo>
                  <a:pt x="14162" y="4234"/>
                </a:lnTo>
                <a:lnTo>
                  <a:pt x="14284" y="4161"/>
                </a:lnTo>
                <a:lnTo>
                  <a:pt x="14503" y="4696"/>
                </a:lnTo>
                <a:lnTo>
                  <a:pt x="14332" y="4769"/>
                </a:lnTo>
                <a:lnTo>
                  <a:pt x="14211" y="4842"/>
                </a:lnTo>
                <a:lnTo>
                  <a:pt x="14065" y="4940"/>
                </a:lnTo>
                <a:lnTo>
                  <a:pt x="13968" y="5061"/>
                </a:lnTo>
                <a:lnTo>
                  <a:pt x="13919" y="5134"/>
                </a:lnTo>
                <a:lnTo>
                  <a:pt x="13895" y="5207"/>
                </a:lnTo>
                <a:lnTo>
                  <a:pt x="13895" y="5256"/>
                </a:lnTo>
                <a:lnTo>
                  <a:pt x="13919" y="5280"/>
                </a:lnTo>
                <a:lnTo>
                  <a:pt x="13968" y="5305"/>
                </a:lnTo>
                <a:lnTo>
                  <a:pt x="14016" y="5305"/>
                </a:lnTo>
                <a:lnTo>
                  <a:pt x="14114" y="5256"/>
                </a:lnTo>
                <a:lnTo>
                  <a:pt x="14235" y="5183"/>
                </a:lnTo>
                <a:lnTo>
                  <a:pt x="14551" y="5037"/>
                </a:lnTo>
                <a:lnTo>
                  <a:pt x="14600" y="5013"/>
                </a:lnTo>
                <a:lnTo>
                  <a:pt x="14770" y="5524"/>
                </a:lnTo>
                <a:lnTo>
                  <a:pt x="14430" y="5670"/>
                </a:lnTo>
                <a:lnTo>
                  <a:pt x="14162" y="5791"/>
                </a:lnTo>
                <a:lnTo>
                  <a:pt x="13919" y="5937"/>
                </a:lnTo>
                <a:lnTo>
                  <a:pt x="13919" y="5986"/>
                </a:lnTo>
                <a:lnTo>
                  <a:pt x="13943" y="6010"/>
                </a:lnTo>
                <a:lnTo>
                  <a:pt x="14089" y="6035"/>
                </a:lnTo>
                <a:lnTo>
                  <a:pt x="14235" y="6059"/>
                </a:lnTo>
                <a:lnTo>
                  <a:pt x="14381" y="6035"/>
                </a:lnTo>
                <a:lnTo>
                  <a:pt x="14527" y="6010"/>
                </a:lnTo>
                <a:lnTo>
                  <a:pt x="14843" y="5889"/>
                </a:lnTo>
                <a:lnTo>
                  <a:pt x="14965" y="6424"/>
                </a:lnTo>
                <a:lnTo>
                  <a:pt x="14795" y="6497"/>
                </a:lnTo>
                <a:lnTo>
                  <a:pt x="14405" y="6619"/>
                </a:lnTo>
                <a:lnTo>
                  <a:pt x="14041" y="6740"/>
                </a:lnTo>
                <a:lnTo>
                  <a:pt x="13992" y="6789"/>
                </a:lnTo>
                <a:lnTo>
                  <a:pt x="13992" y="6813"/>
                </a:lnTo>
                <a:lnTo>
                  <a:pt x="13992" y="6862"/>
                </a:lnTo>
                <a:lnTo>
                  <a:pt x="14041" y="6886"/>
                </a:lnTo>
                <a:lnTo>
                  <a:pt x="14235" y="6886"/>
                </a:lnTo>
                <a:lnTo>
                  <a:pt x="14430" y="6862"/>
                </a:lnTo>
                <a:lnTo>
                  <a:pt x="14795" y="6813"/>
                </a:lnTo>
                <a:lnTo>
                  <a:pt x="15038" y="6740"/>
                </a:lnTo>
                <a:lnTo>
                  <a:pt x="15111" y="7178"/>
                </a:lnTo>
                <a:lnTo>
                  <a:pt x="14843" y="7227"/>
                </a:lnTo>
                <a:lnTo>
                  <a:pt x="14430" y="7349"/>
                </a:lnTo>
                <a:lnTo>
                  <a:pt x="14235" y="7422"/>
                </a:lnTo>
                <a:lnTo>
                  <a:pt x="14065" y="7543"/>
                </a:lnTo>
                <a:lnTo>
                  <a:pt x="14041" y="7592"/>
                </a:lnTo>
                <a:lnTo>
                  <a:pt x="14041" y="7665"/>
                </a:lnTo>
                <a:lnTo>
                  <a:pt x="14089" y="7714"/>
                </a:lnTo>
                <a:lnTo>
                  <a:pt x="14138" y="7738"/>
                </a:lnTo>
                <a:lnTo>
                  <a:pt x="14357" y="7714"/>
                </a:lnTo>
                <a:lnTo>
                  <a:pt x="14551" y="7665"/>
                </a:lnTo>
                <a:lnTo>
                  <a:pt x="14941" y="7568"/>
                </a:lnTo>
                <a:lnTo>
                  <a:pt x="15135" y="7519"/>
                </a:lnTo>
                <a:lnTo>
                  <a:pt x="15184" y="7981"/>
                </a:lnTo>
                <a:lnTo>
                  <a:pt x="14868" y="8030"/>
                </a:lnTo>
                <a:lnTo>
                  <a:pt x="14624" y="8054"/>
                </a:lnTo>
                <a:lnTo>
                  <a:pt x="14381" y="8079"/>
                </a:lnTo>
                <a:lnTo>
                  <a:pt x="14235" y="8103"/>
                </a:lnTo>
                <a:lnTo>
                  <a:pt x="14138" y="8152"/>
                </a:lnTo>
                <a:lnTo>
                  <a:pt x="14016" y="8200"/>
                </a:lnTo>
                <a:lnTo>
                  <a:pt x="13943" y="8298"/>
                </a:lnTo>
                <a:lnTo>
                  <a:pt x="13919" y="8322"/>
                </a:lnTo>
                <a:lnTo>
                  <a:pt x="13919" y="8346"/>
                </a:lnTo>
                <a:lnTo>
                  <a:pt x="13943" y="8395"/>
                </a:lnTo>
                <a:lnTo>
                  <a:pt x="13968" y="8395"/>
                </a:lnTo>
                <a:lnTo>
                  <a:pt x="14089" y="8419"/>
                </a:lnTo>
                <a:lnTo>
                  <a:pt x="14211" y="8444"/>
                </a:lnTo>
                <a:lnTo>
                  <a:pt x="14478" y="8444"/>
                </a:lnTo>
                <a:lnTo>
                  <a:pt x="14989" y="8395"/>
                </a:lnTo>
                <a:lnTo>
                  <a:pt x="15208" y="8395"/>
                </a:lnTo>
                <a:lnTo>
                  <a:pt x="15208" y="8857"/>
                </a:lnTo>
                <a:lnTo>
                  <a:pt x="14722" y="8882"/>
                </a:lnTo>
                <a:lnTo>
                  <a:pt x="14503" y="8882"/>
                </a:lnTo>
                <a:lnTo>
                  <a:pt x="14284" y="8906"/>
                </a:lnTo>
                <a:lnTo>
                  <a:pt x="14065" y="8955"/>
                </a:lnTo>
                <a:lnTo>
                  <a:pt x="13968" y="8979"/>
                </a:lnTo>
                <a:lnTo>
                  <a:pt x="13870" y="9028"/>
                </a:lnTo>
                <a:lnTo>
                  <a:pt x="13870" y="9052"/>
                </a:lnTo>
                <a:lnTo>
                  <a:pt x="13870" y="9076"/>
                </a:lnTo>
                <a:lnTo>
                  <a:pt x="13968" y="9125"/>
                </a:lnTo>
                <a:lnTo>
                  <a:pt x="14065" y="9174"/>
                </a:lnTo>
                <a:lnTo>
                  <a:pt x="14284" y="9222"/>
                </a:lnTo>
                <a:lnTo>
                  <a:pt x="14722" y="9222"/>
                </a:lnTo>
                <a:lnTo>
                  <a:pt x="14941" y="9247"/>
                </a:lnTo>
                <a:lnTo>
                  <a:pt x="15184" y="9247"/>
                </a:lnTo>
                <a:lnTo>
                  <a:pt x="15160" y="9465"/>
                </a:lnTo>
                <a:lnTo>
                  <a:pt x="14965" y="9514"/>
                </a:lnTo>
                <a:lnTo>
                  <a:pt x="14722" y="9563"/>
                </a:lnTo>
                <a:lnTo>
                  <a:pt x="14503" y="9660"/>
                </a:lnTo>
                <a:lnTo>
                  <a:pt x="14260" y="9757"/>
                </a:lnTo>
                <a:lnTo>
                  <a:pt x="14041" y="9879"/>
                </a:lnTo>
                <a:lnTo>
                  <a:pt x="14016" y="9903"/>
                </a:lnTo>
                <a:lnTo>
                  <a:pt x="14016" y="9952"/>
                </a:lnTo>
                <a:lnTo>
                  <a:pt x="14041" y="9976"/>
                </a:lnTo>
                <a:lnTo>
                  <a:pt x="14089" y="9976"/>
                </a:lnTo>
                <a:lnTo>
                  <a:pt x="14308" y="10001"/>
                </a:lnTo>
                <a:lnTo>
                  <a:pt x="14527" y="9976"/>
                </a:lnTo>
                <a:lnTo>
                  <a:pt x="14965" y="9903"/>
                </a:lnTo>
                <a:lnTo>
                  <a:pt x="15087" y="9879"/>
                </a:lnTo>
                <a:lnTo>
                  <a:pt x="14989" y="10390"/>
                </a:lnTo>
                <a:lnTo>
                  <a:pt x="14527" y="10463"/>
                </a:lnTo>
                <a:lnTo>
                  <a:pt x="14357" y="10487"/>
                </a:lnTo>
                <a:lnTo>
                  <a:pt x="14162" y="10512"/>
                </a:lnTo>
                <a:lnTo>
                  <a:pt x="13992" y="10560"/>
                </a:lnTo>
                <a:lnTo>
                  <a:pt x="13919" y="10609"/>
                </a:lnTo>
                <a:lnTo>
                  <a:pt x="13870" y="10682"/>
                </a:lnTo>
                <a:lnTo>
                  <a:pt x="13846" y="10731"/>
                </a:lnTo>
                <a:lnTo>
                  <a:pt x="13846" y="10804"/>
                </a:lnTo>
                <a:lnTo>
                  <a:pt x="13870" y="10852"/>
                </a:lnTo>
                <a:lnTo>
                  <a:pt x="13919" y="10901"/>
                </a:lnTo>
                <a:lnTo>
                  <a:pt x="13992" y="10925"/>
                </a:lnTo>
                <a:lnTo>
                  <a:pt x="14065" y="10950"/>
                </a:lnTo>
                <a:lnTo>
                  <a:pt x="14235" y="10950"/>
                </a:lnTo>
                <a:lnTo>
                  <a:pt x="14600" y="10901"/>
                </a:lnTo>
                <a:lnTo>
                  <a:pt x="14819" y="10877"/>
                </a:lnTo>
                <a:lnTo>
                  <a:pt x="14819" y="10877"/>
                </a:lnTo>
                <a:lnTo>
                  <a:pt x="14624" y="11339"/>
                </a:lnTo>
                <a:lnTo>
                  <a:pt x="14478" y="11339"/>
                </a:lnTo>
                <a:lnTo>
                  <a:pt x="14308" y="11315"/>
                </a:lnTo>
                <a:lnTo>
                  <a:pt x="14114" y="11339"/>
                </a:lnTo>
                <a:lnTo>
                  <a:pt x="13919" y="11363"/>
                </a:lnTo>
                <a:lnTo>
                  <a:pt x="13749" y="11436"/>
                </a:lnTo>
                <a:lnTo>
                  <a:pt x="13724" y="11461"/>
                </a:lnTo>
                <a:lnTo>
                  <a:pt x="13749" y="11485"/>
                </a:lnTo>
                <a:lnTo>
                  <a:pt x="13919" y="11558"/>
                </a:lnTo>
                <a:lnTo>
                  <a:pt x="14089" y="11607"/>
                </a:lnTo>
                <a:lnTo>
                  <a:pt x="14430" y="11655"/>
                </a:lnTo>
                <a:lnTo>
                  <a:pt x="14454" y="11655"/>
                </a:lnTo>
                <a:lnTo>
                  <a:pt x="14211" y="12069"/>
                </a:lnTo>
                <a:lnTo>
                  <a:pt x="13968" y="12069"/>
                </a:lnTo>
                <a:lnTo>
                  <a:pt x="13724" y="12093"/>
                </a:lnTo>
                <a:lnTo>
                  <a:pt x="13603" y="12069"/>
                </a:lnTo>
                <a:lnTo>
                  <a:pt x="13481" y="12045"/>
                </a:lnTo>
                <a:lnTo>
                  <a:pt x="13335" y="12020"/>
                </a:lnTo>
                <a:lnTo>
                  <a:pt x="13213" y="12020"/>
                </a:lnTo>
                <a:lnTo>
                  <a:pt x="13189" y="12045"/>
                </a:lnTo>
                <a:lnTo>
                  <a:pt x="13189" y="12069"/>
                </a:lnTo>
                <a:lnTo>
                  <a:pt x="13189" y="12166"/>
                </a:lnTo>
                <a:lnTo>
                  <a:pt x="13238" y="12239"/>
                </a:lnTo>
                <a:lnTo>
                  <a:pt x="13311" y="12312"/>
                </a:lnTo>
                <a:lnTo>
                  <a:pt x="13408" y="12361"/>
                </a:lnTo>
                <a:lnTo>
                  <a:pt x="13530" y="12385"/>
                </a:lnTo>
                <a:lnTo>
                  <a:pt x="13651" y="12410"/>
                </a:lnTo>
                <a:lnTo>
                  <a:pt x="13943" y="12434"/>
                </a:lnTo>
                <a:lnTo>
                  <a:pt x="13603" y="12823"/>
                </a:lnTo>
                <a:lnTo>
                  <a:pt x="13067" y="12726"/>
                </a:lnTo>
                <a:lnTo>
                  <a:pt x="12848" y="12677"/>
                </a:lnTo>
                <a:lnTo>
                  <a:pt x="12727" y="12677"/>
                </a:lnTo>
                <a:lnTo>
                  <a:pt x="12629" y="12702"/>
                </a:lnTo>
                <a:lnTo>
                  <a:pt x="12605" y="12726"/>
                </a:lnTo>
                <a:lnTo>
                  <a:pt x="12605" y="12775"/>
                </a:lnTo>
                <a:lnTo>
                  <a:pt x="12629" y="12848"/>
                </a:lnTo>
                <a:lnTo>
                  <a:pt x="12678" y="12921"/>
                </a:lnTo>
                <a:lnTo>
                  <a:pt x="12751" y="12969"/>
                </a:lnTo>
                <a:lnTo>
                  <a:pt x="12824" y="13018"/>
                </a:lnTo>
                <a:lnTo>
                  <a:pt x="13043" y="13115"/>
                </a:lnTo>
                <a:lnTo>
                  <a:pt x="13262" y="13164"/>
                </a:lnTo>
                <a:lnTo>
                  <a:pt x="13116" y="13286"/>
                </a:lnTo>
                <a:lnTo>
                  <a:pt x="13067" y="13286"/>
                </a:lnTo>
                <a:lnTo>
                  <a:pt x="12605" y="13261"/>
                </a:lnTo>
                <a:lnTo>
                  <a:pt x="12362" y="13213"/>
                </a:lnTo>
                <a:lnTo>
                  <a:pt x="12240" y="13188"/>
                </a:lnTo>
                <a:lnTo>
                  <a:pt x="12094" y="13188"/>
                </a:lnTo>
                <a:lnTo>
                  <a:pt x="12021" y="13213"/>
                </a:lnTo>
                <a:lnTo>
                  <a:pt x="11997" y="13261"/>
                </a:lnTo>
                <a:lnTo>
                  <a:pt x="11972" y="13334"/>
                </a:lnTo>
                <a:lnTo>
                  <a:pt x="12021" y="13383"/>
                </a:lnTo>
                <a:lnTo>
                  <a:pt x="12143" y="13505"/>
                </a:lnTo>
                <a:lnTo>
                  <a:pt x="12289" y="13578"/>
                </a:lnTo>
                <a:lnTo>
                  <a:pt x="12483" y="13626"/>
                </a:lnTo>
                <a:lnTo>
                  <a:pt x="12654" y="13651"/>
                </a:lnTo>
                <a:lnTo>
                  <a:pt x="12240" y="13943"/>
                </a:lnTo>
                <a:lnTo>
                  <a:pt x="12143" y="13918"/>
                </a:lnTo>
                <a:lnTo>
                  <a:pt x="11680" y="13821"/>
                </a:lnTo>
                <a:lnTo>
                  <a:pt x="11461" y="13772"/>
                </a:lnTo>
                <a:lnTo>
                  <a:pt x="11267" y="13724"/>
                </a:lnTo>
                <a:lnTo>
                  <a:pt x="11218" y="13748"/>
                </a:lnTo>
                <a:lnTo>
                  <a:pt x="11218" y="13821"/>
                </a:lnTo>
                <a:lnTo>
                  <a:pt x="11242" y="13894"/>
                </a:lnTo>
                <a:lnTo>
                  <a:pt x="11315" y="13967"/>
                </a:lnTo>
                <a:lnTo>
                  <a:pt x="11437" y="14064"/>
                </a:lnTo>
                <a:lnTo>
                  <a:pt x="11607" y="14137"/>
                </a:lnTo>
                <a:lnTo>
                  <a:pt x="11802" y="14210"/>
                </a:lnTo>
                <a:lnTo>
                  <a:pt x="11437" y="14381"/>
                </a:lnTo>
                <a:lnTo>
                  <a:pt x="11388" y="14332"/>
                </a:lnTo>
                <a:lnTo>
                  <a:pt x="11315" y="14308"/>
                </a:lnTo>
                <a:lnTo>
                  <a:pt x="11194" y="14259"/>
                </a:lnTo>
                <a:lnTo>
                  <a:pt x="10902" y="14235"/>
                </a:lnTo>
                <a:lnTo>
                  <a:pt x="10634" y="14210"/>
                </a:lnTo>
                <a:lnTo>
                  <a:pt x="10512" y="14210"/>
                </a:lnTo>
                <a:lnTo>
                  <a:pt x="10391" y="14235"/>
                </a:lnTo>
                <a:lnTo>
                  <a:pt x="10366" y="14235"/>
                </a:lnTo>
                <a:lnTo>
                  <a:pt x="10366" y="14283"/>
                </a:lnTo>
                <a:lnTo>
                  <a:pt x="10366" y="14332"/>
                </a:lnTo>
                <a:lnTo>
                  <a:pt x="10391" y="14381"/>
                </a:lnTo>
                <a:lnTo>
                  <a:pt x="10488" y="14478"/>
                </a:lnTo>
                <a:lnTo>
                  <a:pt x="10610" y="14551"/>
                </a:lnTo>
                <a:lnTo>
                  <a:pt x="10731" y="14575"/>
                </a:lnTo>
                <a:lnTo>
                  <a:pt x="10877" y="14624"/>
                </a:lnTo>
                <a:lnTo>
                  <a:pt x="10512" y="14746"/>
                </a:lnTo>
                <a:lnTo>
                  <a:pt x="10318" y="14673"/>
                </a:lnTo>
                <a:lnTo>
                  <a:pt x="10123" y="14624"/>
                </a:lnTo>
                <a:lnTo>
                  <a:pt x="9904" y="14600"/>
                </a:lnTo>
                <a:lnTo>
                  <a:pt x="9807" y="14600"/>
                </a:lnTo>
                <a:lnTo>
                  <a:pt x="9709" y="14648"/>
                </a:lnTo>
                <a:lnTo>
                  <a:pt x="9661" y="14673"/>
                </a:lnTo>
                <a:lnTo>
                  <a:pt x="9685" y="14721"/>
                </a:lnTo>
                <a:lnTo>
                  <a:pt x="9734" y="14794"/>
                </a:lnTo>
                <a:lnTo>
                  <a:pt x="9807" y="14843"/>
                </a:lnTo>
                <a:lnTo>
                  <a:pt x="9928" y="14916"/>
                </a:lnTo>
                <a:lnTo>
                  <a:pt x="9612" y="14989"/>
                </a:lnTo>
                <a:lnTo>
                  <a:pt x="9588" y="14940"/>
                </a:lnTo>
                <a:lnTo>
                  <a:pt x="9539" y="14916"/>
                </a:lnTo>
                <a:lnTo>
                  <a:pt x="9417" y="14867"/>
                </a:lnTo>
                <a:lnTo>
                  <a:pt x="9223" y="14843"/>
                </a:lnTo>
                <a:lnTo>
                  <a:pt x="9150" y="14843"/>
                </a:lnTo>
                <a:lnTo>
                  <a:pt x="9052" y="14867"/>
                </a:lnTo>
                <a:lnTo>
                  <a:pt x="9004" y="14916"/>
                </a:lnTo>
                <a:lnTo>
                  <a:pt x="8979" y="14965"/>
                </a:lnTo>
                <a:lnTo>
                  <a:pt x="8979" y="15013"/>
                </a:lnTo>
                <a:lnTo>
                  <a:pt x="9004" y="15062"/>
                </a:lnTo>
                <a:lnTo>
                  <a:pt x="9004" y="15086"/>
                </a:lnTo>
                <a:lnTo>
                  <a:pt x="8663" y="15135"/>
                </a:lnTo>
                <a:lnTo>
                  <a:pt x="8298" y="15159"/>
                </a:lnTo>
                <a:lnTo>
                  <a:pt x="7227" y="15159"/>
                </a:lnTo>
                <a:lnTo>
                  <a:pt x="6862" y="15111"/>
                </a:lnTo>
                <a:lnTo>
                  <a:pt x="6497" y="15062"/>
                </a:lnTo>
                <a:lnTo>
                  <a:pt x="6157" y="14989"/>
                </a:lnTo>
                <a:lnTo>
                  <a:pt x="5816" y="14916"/>
                </a:lnTo>
                <a:lnTo>
                  <a:pt x="5451" y="14819"/>
                </a:lnTo>
                <a:lnTo>
                  <a:pt x="5135" y="14697"/>
                </a:lnTo>
                <a:lnTo>
                  <a:pt x="4794" y="14575"/>
                </a:lnTo>
                <a:lnTo>
                  <a:pt x="4478" y="14405"/>
                </a:lnTo>
                <a:lnTo>
                  <a:pt x="4162" y="14259"/>
                </a:lnTo>
                <a:lnTo>
                  <a:pt x="3845" y="14064"/>
                </a:lnTo>
                <a:lnTo>
                  <a:pt x="3553" y="13870"/>
                </a:lnTo>
                <a:lnTo>
                  <a:pt x="3286" y="13675"/>
                </a:lnTo>
                <a:lnTo>
                  <a:pt x="3018" y="13456"/>
                </a:lnTo>
                <a:lnTo>
                  <a:pt x="2775" y="13237"/>
                </a:lnTo>
                <a:lnTo>
                  <a:pt x="2531" y="12994"/>
                </a:lnTo>
                <a:lnTo>
                  <a:pt x="2312" y="12775"/>
                </a:lnTo>
                <a:lnTo>
                  <a:pt x="2118" y="12507"/>
                </a:lnTo>
                <a:lnTo>
                  <a:pt x="1899" y="12239"/>
                </a:lnTo>
                <a:lnTo>
                  <a:pt x="1728" y="11972"/>
                </a:lnTo>
                <a:lnTo>
                  <a:pt x="1558" y="11704"/>
                </a:lnTo>
                <a:lnTo>
                  <a:pt x="1412" y="11412"/>
                </a:lnTo>
                <a:lnTo>
                  <a:pt x="1266" y="11120"/>
                </a:lnTo>
                <a:lnTo>
                  <a:pt x="1144" y="10828"/>
                </a:lnTo>
                <a:lnTo>
                  <a:pt x="1047" y="10512"/>
                </a:lnTo>
                <a:lnTo>
                  <a:pt x="950" y="10195"/>
                </a:lnTo>
                <a:lnTo>
                  <a:pt x="877" y="9879"/>
                </a:lnTo>
                <a:lnTo>
                  <a:pt x="828" y="9538"/>
                </a:lnTo>
                <a:lnTo>
                  <a:pt x="779" y="9003"/>
                </a:lnTo>
                <a:lnTo>
                  <a:pt x="755" y="8468"/>
                </a:lnTo>
                <a:lnTo>
                  <a:pt x="755" y="7933"/>
                </a:lnTo>
                <a:lnTo>
                  <a:pt x="779" y="7397"/>
                </a:lnTo>
                <a:lnTo>
                  <a:pt x="852" y="6862"/>
                </a:lnTo>
                <a:lnTo>
                  <a:pt x="950" y="6351"/>
                </a:lnTo>
                <a:lnTo>
                  <a:pt x="1096" y="5840"/>
                </a:lnTo>
                <a:lnTo>
                  <a:pt x="1266" y="5353"/>
                </a:lnTo>
                <a:lnTo>
                  <a:pt x="1388" y="5061"/>
                </a:lnTo>
                <a:lnTo>
                  <a:pt x="1558" y="4745"/>
                </a:lnTo>
                <a:lnTo>
                  <a:pt x="1753" y="4404"/>
                </a:lnTo>
                <a:lnTo>
                  <a:pt x="1996" y="4064"/>
                </a:lnTo>
                <a:lnTo>
                  <a:pt x="2264" y="3699"/>
                </a:lnTo>
                <a:lnTo>
                  <a:pt x="2556" y="3334"/>
                </a:lnTo>
                <a:lnTo>
                  <a:pt x="2896" y="2944"/>
                </a:lnTo>
                <a:lnTo>
                  <a:pt x="3261" y="2604"/>
                </a:lnTo>
                <a:lnTo>
                  <a:pt x="3651" y="2263"/>
                </a:lnTo>
                <a:lnTo>
                  <a:pt x="4089" y="1922"/>
                </a:lnTo>
                <a:lnTo>
                  <a:pt x="4527" y="1630"/>
                </a:lnTo>
                <a:lnTo>
                  <a:pt x="5013" y="1363"/>
                </a:lnTo>
                <a:lnTo>
                  <a:pt x="5524" y="1144"/>
                </a:lnTo>
                <a:lnTo>
                  <a:pt x="6035" y="974"/>
                </a:lnTo>
                <a:lnTo>
                  <a:pt x="6327" y="925"/>
                </a:lnTo>
                <a:lnTo>
                  <a:pt x="6595" y="876"/>
                </a:lnTo>
                <a:lnTo>
                  <a:pt x="6887" y="828"/>
                </a:lnTo>
                <a:lnTo>
                  <a:pt x="7179" y="803"/>
                </a:lnTo>
                <a:lnTo>
                  <a:pt x="7544" y="779"/>
                </a:lnTo>
                <a:lnTo>
                  <a:pt x="7933" y="730"/>
                </a:lnTo>
                <a:lnTo>
                  <a:pt x="8322" y="682"/>
                </a:lnTo>
                <a:close/>
                <a:moveTo>
                  <a:pt x="8152" y="0"/>
                </a:moveTo>
                <a:lnTo>
                  <a:pt x="7763" y="25"/>
                </a:lnTo>
                <a:lnTo>
                  <a:pt x="7373" y="73"/>
                </a:lnTo>
                <a:lnTo>
                  <a:pt x="7081" y="49"/>
                </a:lnTo>
                <a:lnTo>
                  <a:pt x="6789" y="49"/>
                </a:lnTo>
                <a:lnTo>
                  <a:pt x="6473" y="73"/>
                </a:lnTo>
                <a:lnTo>
                  <a:pt x="6157" y="146"/>
                </a:lnTo>
                <a:lnTo>
                  <a:pt x="5841" y="219"/>
                </a:lnTo>
                <a:lnTo>
                  <a:pt x="5549" y="317"/>
                </a:lnTo>
                <a:lnTo>
                  <a:pt x="5232" y="438"/>
                </a:lnTo>
                <a:lnTo>
                  <a:pt x="4916" y="560"/>
                </a:lnTo>
                <a:lnTo>
                  <a:pt x="4332" y="876"/>
                </a:lnTo>
                <a:lnTo>
                  <a:pt x="3748" y="1217"/>
                </a:lnTo>
                <a:lnTo>
                  <a:pt x="3237" y="1606"/>
                </a:lnTo>
                <a:lnTo>
                  <a:pt x="2775" y="1995"/>
                </a:lnTo>
                <a:lnTo>
                  <a:pt x="2507" y="2239"/>
                </a:lnTo>
                <a:lnTo>
                  <a:pt x="2264" y="2482"/>
                </a:lnTo>
                <a:lnTo>
                  <a:pt x="2045" y="2725"/>
                </a:lnTo>
                <a:lnTo>
                  <a:pt x="1826" y="2993"/>
                </a:lnTo>
                <a:lnTo>
                  <a:pt x="1631" y="3261"/>
                </a:lnTo>
                <a:lnTo>
                  <a:pt x="1461" y="3528"/>
                </a:lnTo>
                <a:lnTo>
                  <a:pt x="1120" y="4088"/>
                </a:lnTo>
                <a:lnTo>
                  <a:pt x="852" y="4696"/>
                </a:lnTo>
                <a:lnTo>
                  <a:pt x="609" y="5305"/>
                </a:lnTo>
                <a:lnTo>
                  <a:pt x="414" y="5962"/>
                </a:lnTo>
                <a:lnTo>
                  <a:pt x="220" y="6643"/>
                </a:lnTo>
                <a:lnTo>
                  <a:pt x="122" y="7008"/>
                </a:lnTo>
                <a:lnTo>
                  <a:pt x="74" y="7373"/>
                </a:lnTo>
                <a:lnTo>
                  <a:pt x="25" y="7738"/>
                </a:lnTo>
                <a:lnTo>
                  <a:pt x="1" y="8103"/>
                </a:lnTo>
                <a:lnTo>
                  <a:pt x="1" y="8468"/>
                </a:lnTo>
                <a:lnTo>
                  <a:pt x="25" y="8809"/>
                </a:lnTo>
                <a:lnTo>
                  <a:pt x="49" y="9174"/>
                </a:lnTo>
                <a:lnTo>
                  <a:pt x="98" y="9514"/>
                </a:lnTo>
                <a:lnTo>
                  <a:pt x="195" y="9879"/>
                </a:lnTo>
                <a:lnTo>
                  <a:pt x="268" y="10220"/>
                </a:lnTo>
                <a:lnTo>
                  <a:pt x="390" y="10560"/>
                </a:lnTo>
                <a:lnTo>
                  <a:pt x="512" y="10901"/>
                </a:lnTo>
                <a:lnTo>
                  <a:pt x="658" y="11242"/>
                </a:lnTo>
                <a:lnTo>
                  <a:pt x="804" y="11582"/>
                </a:lnTo>
                <a:lnTo>
                  <a:pt x="1169" y="12264"/>
                </a:lnTo>
                <a:lnTo>
                  <a:pt x="1388" y="12629"/>
                </a:lnTo>
                <a:lnTo>
                  <a:pt x="1631" y="12994"/>
                </a:lnTo>
                <a:lnTo>
                  <a:pt x="1899" y="13334"/>
                </a:lnTo>
                <a:lnTo>
                  <a:pt x="2166" y="13651"/>
                </a:lnTo>
                <a:lnTo>
                  <a:pt x="2434" y="13943"/>
                </a:lnTo>
                <a:lnTo>
                  <a:pt x="2750" y="14235"/>
                </a:lnTo>
                <a:lnTo>
                  <a:pt x="3042" y="14502"/>
                </a:lnTo>
                <a:lnTo>
                  <a:pt x="3383" y="14746"/>
                </a:lnTo>
                <a:lnTo>
                  <a:pt x="3699" y="14965"/>
                </a:lnTo>
                <a:lnTo>
                  <a:pt x="4064" y="15159"/>
                </a:lnTo>
                <a:lnTo>
                  <a:pt x="4429" y="15354"/>
                </a:lnTo>
                <a:lnTo>
                  <a:pt x="4794" y="15500"/>
                </a:lnTo>
                <a:lnTo>
                  <a:pt x="5184" y="15622"/>
                </a:lnTo>
                <a:lnTo>
                  <a:pt x="5597" y="15743"/>
                </a:lnTo>
                <a:lnTo>
                  <a:pt x="6011" y="15816"/>
                </a:lnTo>
                <a:lnTo>
                  <a:pt x="6424" y="15889"/>
                </a:lnTo>
                <a:lnTo>
                  <a:pt x="6862" y="15914"/>
                </a:lnTo>
                <a:lnTo>
                  <a:pt x="7300" y="15938"/>
                </a:lnTo>
                <a:lnTo>
                  <a:pt x="7738" y="15938"/>
                </a:lnTo>
                <a:lnTo>
                  <a:pt x="8152" y="15914"/>
                </a:lnTo>
                <a:lnTo>
                  <a:pt x="8590" y="15889"/>
                </a:lnTo>
                <a:lnTo>
                  <a:pt x="9004" y="15841"/>
                </a:lnTo>
                <a:lnTo>
                  <a:pt x="9442" y="15768"/>
                </a:lnTo>
                <a:lnTo>
                  <a:pt x="9855" y="15670"/>
                </a:lnTo>
                <a:lnTo>
                  <a:pt x="10245" y="15573"/>
                </a:lnTo>
                <a:lnTo>
                  <a:pt x="10658" y="15451"/>
                </a:lnTo>
                <a:lnTo>
                  <a:pt x="11048" y="15305"/>
                </a:lnTo>
                <a:lnTo>
                  <a:pt x="11461" y="15135"/>
                </a:lnTo>
                <a:lnTo>
                  <a:pt x="11826" y="14940"/>
                </a:lnTo>
                <a:lnTo>
                  <a:pt x="12216" y="14721"/>
                </a:lnTo>
                <a:lnTo>
                  <a:pt x="12581" y="14478"/>
                </a:lnTo>
                <a:lnTo>
                  <a:pt x="12921" y="14235"/>
                </a:lnTo>
                <a:lnTo>
                  <a:pt x="13286" y="13943"/>
                </a:lnTo>
                <a:lnTo>
                  <a:pt x="13603" y="13651"/>
                </a:lnTo>
                <a:lnTo>
                  <a:pt x="13895" y="13334"/>
                </a:lnTo>
                <a:lnTo>
                  <a:pt x="14187" y="13018"/>
                </a:lnTo>
                <a:lnTo>
                  <a:pt x="14454" y="12702"/>
                </a:lnTo>
                <a:lnTo>
                  <a:pt x="14697" y="12361"/>
                </a:lnTo>
                <a:lnTo>
                  <a:pt x="14916" y="11996"/>
                </a:lnTo>
                <a:lnTo>
                  <a:pt x="15111" y="11631"/>
                </a:lnTo>
                <a:lnTo>
                  <a:pt x="15135" y="11631"/>
                </a:lnTo>
                <a:lnTo>
                  <a:pt x="15160" y="11582"/>
                </a:lnTo>
                <a:lnTo>
                  <a:pt x="15160" y="11534"/>
                </a:lnTo>
                <a:lnTo>
                  <a:pt x="15330" y="11096"/>
                </a:lnTo>
                <a:lnTo>
                  <a:pt x="15500" y="10658"/>
                </a:lnTo>
                <a:lnTo>
                  <a:pt x="15622" y="10195"/>
                </a:lnTo>
                <a:lnTo>
                  <a:pt x="15719" y="9733"/>
                </a:lnTo>
                <a:lnTo>
                  <a:pt x="15744" y="9709"/>
                </a:lnTo>
                <a:lnTo>
                  <a:pt x="15768" y="9684"/>
                </a:lnTo>
                <a:lnTo>
                  <a:pt x="15792" y="9636"/>
                </a:lnTo>
                <a:lnTo>
                  <a:pt x="15768" y="9611"/>
                </a:lnTo>
                <a:lnTo>
                  <a:pt x="15744" y="9563"/>
                </a:lnTo>
                <a:lnTo>
                  <a:pt x="15792" y="9174"/>
                </a:lnTo>
                <a:lnTo>
                  <a:pt x="15841" y="8760"/>
                </a:lnTo>
                <a:lnTo>
                  <a:pt x="15841" y="8371"/>
                </a:lnTo>
                <a:lnTo>
                  <a:pt x="15817" y="7957"/>
                </a:lnTo>
                <a:lnTo>
                  <a:pt x="15744" y="7105"/>
                </a:lnTo>
                <a:lnTo>
                  <a:pt x="15671" y="6667"/>
                </a:lnTo>
                <a:lnTo>
                  <a:pt x="15598" y="6254"/>
                </a:lnTo>
                <a:lnTo>
                  <a:pt x="15525" y="5840"/>
                </a:lnTo>
                <a:lnTo>
                  <a:pt x="15403" y="5426"/>
                </a:lnTo>
                <a:lnTo>
                  <a:pt x="15281" y="5013"/>
                </a:lnTo>
                <a:lnTo>
                  <a:pt x="15160" y="4623"/>
                </a:lnTo>
                <a:lnTo>
                  <a:pt x="14989" y="4234"/>
                </a:lnTo>
                <a:lnTo>
                  <a:pt x="14819" y="3845"/>
                </a:lnTo>
                <a:lnTo>
                  <a:pt x="14624" y="3480"/>
                </a:lnTo>
                <a:lnTo>
                  <a:pt x="14405" y="3115"/>
                </a:lnTo>
                <a:lnTo>
                  <a:pt x="14162" y="2774"/>
                </a:lnTo>
                <a:lnTo>
                  <a:pt x="13895" y="2458"/>
                </a:lnTo>
                <a:lnTo>
                  <a:pt x="13603" y="2141"/>
                </a:lnTo>
                <a:lnTo>
                  <a:pt x="13286" y="1849"/>
                </a:lnTo>
                <a:lnTo>
                  <a:pt x="12970" y="1582"/>
                </a:lnTo>
                <a:lnTo>
                  <a:pt x="12654" y="1363"/>
                </a:lnTo>
                <a:lnTo>
                  <a:pt x="12313" y="1144"/>
                </a:lnTo>
                <a:lnTo>
                  <a:pt x="11948" y="949"/>
                </a:lnTo>
                <a:lnTo>
                  <a:pt x="11607" y="779"/>
                </a:lnTo>
                <a:lnTo>
                  <a:pt x="11218" y="609"/>
                </a:lnTo>
                <a:lnTo>
                  <a:pt x="10853" y="487"/>
                </a:lnTo>
                <a:lnTo>
                  <a:pt x="10464" y="365"/>
                </a:lnTo>
                <a:lnTo>
                  <a:pt x="10099" y="268"/>
                </a:lnTo>
                <a:lnTo>
                  <a:pt x="9709" y="171"/>
                </a:lnTo>
                <a:lnTo>
                  <a:pt x="9320" y="98"/>
                </a:lnTo>
                <a:lnTo>
                  <a:pt x="8931" y="49"/>
                </a:lnTo>
                <a:lnTo>
                  <a:pt x="8541" y="25"/>
                </a:lnTo>
                <a:lnTo>
                  <a:pt x="81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7"/>
          <p:cNvSpPr/>
          <p:nvPr/>
        </p:nvSpPr>
        <p:spPr>
          <a:xfrm>
            <a:off x="1892329" y="2186648"/>
            <a:ext cx="298484" cy="300312"/>
          </a:xfrm>
          <a:custGeom>
            <a:avLst/>
            <a:gdLst/>
            <a:ahLst/>
            <a:cxnLst/>
            <a:rect l="l" t="t" r="r" b="b"/>
            <a:pathLst>
              <a:path w="15841" h="15938" extrusionOk="0">
                <a:moveTo>
                  <a:pt x="4502" y="7470"/>
                </a:moveTo>
                <a:lnTo>
                  <a:pt x="4575" y="7495"/>
                </a:lnTo>
                <a:lnTo>
                  <a:pt x="4648" y="7543"/>
                </a:lnTo>
                <a:lnTo>
                  <a:pt x="4696" y="7616"/>
                </a:lnTo>
                <a:lnTo>
                  <a:pt x="4721" y="7714"/>
                </a:lnTo>
                <a:lnTo>
                  <a:pt x="4721" y="7787"/>
                </a:lnTo>
                <a:lnTo>
                  <a:pt x="4696" y="7908"/>
                </a:lnTo>
                <a:lnTo>
                  <a:pt x="4623" y="7981"/>
                </a:lnTo>
                <a:lnTo>
                  <a:pt x="4550" y="8054"/>
                </a:lnTo>
                <a:lnTo>
                  <a:pt x="4429" y="8079"/>
                </a:lnTo>
                <a:lnTo>
                  <a:pt x="4307" y="8054"/>
                </a:lnTo>
                <a:lnTo>
                  <a:pt x="4234" y="7981"/>
                </a:lnTo>
                <a:lnTo>
                  <a:pt x="4161" y="7908"/>
                </a:lnTo>
                <a:lnTo>
                  <a:pt x="4137" y="7787"/>
                </a:lnTo>
                <a:lnTo>
                  <a:pt x="4161" y="7665"/>
                </a:lnTo>
                <a:lnTo>
                  <a:pt x="4234" y="7543"/>
                </a:lnTo>
                <a:lnTo>
                  <a:pt x="4307" y="7495"/>
                </a:lnTo>
                <a:lnTo>
                  <a:pt x="4404" y="7470"/>
                </a:lnTo>
                <a:close/>
                <a:moveTo>
                  <a:pt x="10877" y="7470"/>
                </a:moveTo>
                <a:lnTo>
                  <a:pt x="10950" y="7495"/>
                </a:lnTo>
                <a:lnTo>
                  <a:pt x="11023" y="7543"/>
                </a:lnTo>
                <a:lnTo>
                  <a:pt x="11071" y="7616"/>
                </a:lnTo>
                <a:lnTo>
                  <a:pt x="11096" y="7714"/>
                </a:lnTo>
                <a:lnTo>
                  <a:pt x="11096" y="7787"/>
                </a:lnTo>
                <a:lnTo>
                  <a:pt x="11071" y="7908"/>
                </a:lnTo>
                <a:lnTo>
                  <a:pt x="10998" y="7981"/>
                </a:lnTo>
                <a:lnTo>
                  <a:pt x="10926" y="8054"/>
                </a:lnTo>
                <a:lnTo>
                  <a:pt x="10804" y="8079"/>
                </a:lnTo>
                <a:lnTo>
                  <a:pt x="10682" y="8054"/>
                </a:lnTo>
                <a:lnTo>
                  <a:pt x="10609" y="7981"/>
                </a:lnTo>
                <a:lnTo>
                  <a:pt x="10536" y="7908"/>
                </a:lnTo>
                <a:lnTo>
                  <a:pt x="10512" y="7787"/>
                </a:lnTo>
                <a:lnTo>
                  <a:pt x="10536" y="7665"/>
                </a:lnTo>
                <a:lnTo>
                  <a:pt x="10609" y="7543"/>
                </a:lnTo>
                <a:lnTo>
                  <a:pt x="10682" y="7495"/>
                </a:lnTo>
                <a:lnTo>
                  <a:pt x="10780" y="7470"/>
                </a:lnTo>
                <a:close/>
                <a:moveTo>
                  <a:pt x="4477" y="7081"/>
                </a:moveTo>
                <a:lnTo>
                  <a:pt x="4307" y="7105"/>
                </a:lnTo>
                <a:lnTo>
                  <a:pt x="4137" y="7178"/>
                </a:lnTo>
                <a:lnTo>
                  <a:pt x="4015" y="7300"/>
                </a:lnTo>
                <a:lnTo>
                  <a:pt x="3893" y="7446"/>
                </a:lnTo>
                <a:lnTo>
                  <a:pt x="3820" y="7568"/>
                </a:lnTo>
                <a:lnTo>
                  <a:pt x="3772" y="7714"/>
                </a:lnTo>
                <a:lnTo>
                  <a:pt x="3723" y="7835"/>
                </a:lnTo>
                <a:lnTo>
                  <a:pt x="3723" y="7981"/>
                </a:lnTo>
                <a:lnTo>
                  <a:pt x="3674" y="8225"/>
                </a:lnTo>
                <a:lnTo>
                  <a:pt x="3674" y="8395"/>
                </a:lnTo>
                <a:lnTo>
                  <a:pt x="3723" y="8565"/>
                </a:lnTo>
                <a:lnTo>
                  <a:pt x="3772" y="8711"/>
                </a:lnTo>
                <a:lnTo>
                  <a:pt x="3869" y="8833"/>
                </a:lnTo>
                <a:lnTo>
                  <a:pt x="3966" y="8955"/>
                </a:lnTo>
                <a:lnTo>
                  <a:pt x="4088" y="9028"/>
                </a:lnTo>
                <a:lnTo>
                  <a:pt x="4234" y="9101"/>
                </a:lnTo>
                <a:lnTo>
                  <a:pt x="4404" y="9149"/>
                </a:lnTo>
                <a:lnTo>
                  <a:pt x="4599" y="9174"/>
                </a:lnTo>
                <a:lnTo>
                  <a:pt x="4769" y="9149"/>
                </a:lnTo>
                <a:lnTo>
                  <a:pt x="4940" y="9101"/>
                </a:lnTo>
                <a:lnTo>
                  <a:pt x="5086" y="9028"/>
                </a:lnTo>
                <a:lnTo>
                  <a:pt x="5207" y="8930"/>
                </a:lnTo>
                <a:lnTo>
                  <a:pt x="5329" y="8809"/>
                </a:lnTo>
                <a:lnTo>
                  <a:pt x="5426" y="8663"/>
                </a:lnTo>
                <a:lnTo>
                  <a:pt x="5499" y="8517"/>
                </a:lnTo>
                <a:lnTo>
                  <a:pt x="5548" y="8346"/>
                </a:lnTo>
                <a:lnTo>
                  <a:pt x="5572" y="8176"/>
                </a:lnTo>
                <a:lnTo>
                  <a:pt x="5548" y="8006"/>
                </a:lnTo>
                <a:lnTo>
                  <a:pt x="5524" y="7835"/>
                </a:lnTo>
                <a:lnTo>
                  <a:pt x="5475" y="7689"/>
                </a:lnTo>
                <a:lnTo>
                  <a:pt x="5402" y="7519"/>
                </a:lnTo>
                <a:lnTo>
                  <a:pt x="5280" y="7397"/>
                </a:lnTo>
                <a:lnTo>
                  <a:pt x="5134" y="7251"/>
                </a:lnTo>
                <a:lnTo>
                  <a:pt x="4988" y="7154"/>
                </a:lnTo>
                <a:lnTo>
                  <a:pt x="4818" y="7105"/>
                </a:lnTo>
                <a:lnTo>
                  <a:pt x="4648" y="7081"/>
                </a:lnTo>
                <a:close/>
                <a:moveTo>
                  <a:pt x="10853" y="7081"/>
                </a:moveTo>
                <a:lnTo>
                  <a:pt x="10682" y="7105"/>
                </a:lnTo>
                <a:lnTo>
                  <a:pt x="10512" y="7178"/>
                </a:lnTo>
                <a:lnTo>
                  <a:pt x="10390" y="7300"/>
                </a:lnTo>
                <a:lnTo>
                  <a:pt x="10269" y="7446"/>
                </a:lnTo>
                <a:lnTo>
                  <a:pt x="10196" y="7568"/>
                </a:lnTo>
                <a:lnTo>
                  <a:pt x="10147" y="7714"/>
                </a:lnTo>
                <a:lnTo>
                  <a:pt x="10098" y="7835"/>
                </a:lnTo>
                <a:lnTo>
                  <a:pt x="10098" y="7981"/>
                </a:lnTo>
                <a:lnTo>
                  <a:pt x="10050" y="8225"/>
                </a:lnTo>
                <a:lnTo>
                  <a:pt x="10050" y="8395"/>
                </a:lnTo>
                <a:lnTo>
                  <a:pt x="10098" y="8565"/>
                </a:lnTo>
                <a:lnTo>
                  <a:pt x="10147" y="8711"/>
                </a:lnTo>
                <a:lnTo>
                  <a:pt x="10244" y="8833"/>
                </a:lnTo>
                <a:lnTo>
                  <a:pt x="10342" y="8955"/>
                </a:lnTo>
                <a:lnTo>
                  <a:pt x="10463" y="9028"/>
                </a:lnTo>
                <a:lnTo>
                  <a:pt x="10609" y="9101"/>
                </a:lnTo>
                <a:lnTo>
                  <a:pt x="10780" y="9149"/>
                </a:lnTo>
                <a:lnTo>
                  <a:pt x="10974" y="9174"/>
                </a:lnTo>
                <a:lnTo>
                  <a:pt x="11144" y="9149"/>
                </a:lnTo>
                <a:lnTo>
                  <a:pt x="11315" y="9101"/>
                </a:lnTo>
                <a:lnTo>
                  <a:pt x="11461" y="9028"/>
                </a:lnTo>
                <a:lnTo>
                  <a:pt x="11582" y="8930"/>
                </a:lnTo>
                <a:lnTo>
                  <a:pt x="11704" y="8809"/>
                </a:lnTo>
                <a:lnTo>
                  <a:pt x="11801" y="8663"/>
                </a:lnTo>
                <a:lnTo>
                  <a:pt x="11874" y="8517"/>
                </a:lnTo>
                <a:lnTo>
                  <a:pt x="11923" y="8346"/>
                </a:lnTo>
                <a:lnTo>
                  <a:pt x="11947" y="8176"/>
                </a:lnTo>
                <a:lnTo>
                  <a:pt x="11923" y="8006"/>
                </a:lnTo>
                <a:lnTo>
                  <a:pt x="11899" y="7835"/>
                </a:lnTo>
                <a:lnTo>
                  <a:pt x="11850" y="7689"/>
                </a:lnTo>
                <a:lnTo>
                  <a:pt x="11777" y="7519"/>
                </a:lnTo>
                <a:lnTo>
                  <a:pt x="11655" y="7397"/>
                </a:lnTo>
                <a:lnTo>
                  <a:pt x="11509" y="7251"/>
                </a:lnTo>
                <a:lnTo>
                  <a:pt x="11363" y="7154"/>
                </a:lnTo>
                <a:lnTo>
                  <a:pt x="11193" y="7105"/>
                </a:lnTo>
                <a:lnTo>
                  <a:pt x="11023" y="7081"/>
                </a:lnTo>
                <a:close/>
                <a:moveTo>
                  <a:pt x="7787" y="10244"/>
                </a:moveTo>
                <a:lnTo>
                  <a:pt x="7470" y="10268"/>
                </a:lnTo>
                <a:lnTo>
                  <a:pt x="7154" y="10293"/>
                </a:lnTo>
                <a:lnTo>
                  <a:pt x="6643" y="10390"/>
                </a:lnTo>
                <a:lnTo>
                  <a:pt x="6132" y="10536"/>
                </a:lnTo>
                <a:lnTo>
                  <a:pt x="5645" y="10731"/>
                </a:lnTo>
                <a:lnTo>
                  <a:pt x="5159" y="10950"/>
                </a:lnTo>
                <a:lnTo>
                  <a:pt x="4745" y="11144"/>
                </a:lnTo>
                <a:lnTo>
                  <a:pt x="4502" y="11266"/>
                </a:lnTo>
                <a:lnTo>
                  <a:pt x="4283" y="11388"/>
                </a:lnTo>
                <a:lnTo>
                  <a:pt x="4088" y="11534"/>
                </a:lnTo>
                <a:lnTo>
                  <a:pt x="3918" y="11704"/>
                </a:lnTo>
                <a:lnTo>
                  <a:pt x="3772" y="11899"/>
                </a:lnTo>
                <a:lnTo>
                  <a:pt x="3723" y="11996"/>
                </a:lnTo>
                <a:lnTo>
                  <a:pt x="3699" y="12118"/>
                </a:lnTo>
                <a:lnTo>
                  <a:pt x="3699" y="12166"/>
                </a:lnTo>
                <a:lnTo>
                  <a:pt x="3699" y="12239"/>
                </a:lnTo>
                <a:lnTo>
                  <a:pt x="3747" y="12288"/>
                </a:lnTo>
                <a:lnTo>
                  <a:pt x="3796" y="12312"/>
                </a:lnTo>
                <a:lnTo>
                  <a:pt x="3918" y="12312"/>
                </a:lnTo>
                <a:lnTo>
                  <a:pt x="3966" y="12288"/>
                </a:lnTo>
                <a:lnTo>
                  <a:pt x="4015" y="12239"/>
                </a:lnTo>
                <a:lnTo>
                  <a:pt x="4161" y="12093"/>
                </a:lnTo>
                <a:lnTo>
                  <a:pt x="4307" y="11947"/>
                </a:lnTo>
                <a:lnTo>
                  <a:pt x="4502" y="11826"/>
                </a:lnTo>
                <a:lnTo>
                  <a:pt x="4721" y="11704"/>
                </a:lnTo>
                <a:lnTo>
                  <a:pt x="5134" y="11509"/>
                </a:lnTo>
                <a:lnTo>
                  <a:pt x="5524" y="11339"/>
                </a:lnTo>
                <a:lnTo>
                  <a:pt x="5937" y="11169"/>
                </a:lnTo>
                <a:lnTo>
                  <a:pt x="6375" y="11023"/>
                </a:lnTo>
                <a:lnTo>
                  <a:pt x="6813" y="10901"/>
                </a:lnTo>
                <a:lnTo>
                  <a:pt x="7032" y="10852"/>
                </a:lnTo>
                <a:lnTo>
                  <a:pt x="7276" y="10828"/>
                </a:lnTo>
                <a:lnTo>
                  <a:pt x="7835" y="10804"/>
                </a:lnTo>
                <a:lnTo>
                  <a:pt x="8419" y="10828"/>
                </a:lnTo>
                <a:lnTo>
                  <a:pt x="9003" y="10901"/>
                </a:lnTo>
                <a:lnTo>
                  <a:pt x="9295" y="10950"/>
                </a:lnTo>
                <a:lnTo>
                  <a:pt x="9587" y="11023"/>
                </a:lnTo>
                <a:lnTo>
                  <a:pt x="9879" y="11120"/>
                </a:lnTo>
                <a:lnTo>
                  <a:pt x="10147" y="11242"/>
                </a:lnTo>
                <a:lnTo>
                  <a:pt x="10415" y="11363"/>
                </a:lnTo>
                <a:lnTo>
                  <a:pt x="10658" y="11509"/>
                </a:lnTo>
                <a:lnTo>
                  <a:pt x="10901" y="11655"/>
                </a:lnTo>
                <a:lnTo>
                  <a:pt x="11120" y="11850"/>
                </a:lnTo>
                <a:lnTo>
                  <a:pt x="11315" y="12045"/>
                </a:lnTo>
                <a:lnTo>
                  <a:pt x="11485" y="12288"/>
                </a:lnTo>
                <a:lnTo>
                  <a:pt x="11582" y="12361"/>
                </a:lnTo>
                <a:lnTo>
                  <a:pt x="11680" y="12410"/>
                </a:lnTo>
                <a:lnTo>
                  <a:pt x="11777" y="12410"/>
                </a:lnTo>
                <a:lnTo>
                  <a:pt x="11874" y="12361"/>
                </a:lnTo>
                <a:lnTo>
                  <a:pt x="11947" y="12288"/>
                </a:lnTo>
                <a:lnTo>
                  <a:pt x="11996" y="12215"/>
                </a:lnTo>
                <a:lnTo>
                  <a:pt x="12020" y="12118"/>
                </a:lnTo>
                <a:lnTo>
                  <a:pt x="11972" y="12020"/>
                </a:lnTo>
                <a:lnTo>
                  <a:pt x="11753" y="11753"/>
                </a:lnTo>
                <a:lnTo>
                  <a:pt x="11534" y="11509"/>
                </a:lnTo>
                <a:lnTo>
                  <a:pt x="11290" y="11290"/>
                </a:lnTo>
                <a:lnTo>
                  <a:pt x="11023" y="11096"/>
                </a:lnTo>
                <a:lnTo>
                  <a:pt x="10731" y="10925"/>
                </a:lnTo>
                <a:lnTo>
                  <a:pt x="10439" y="10779"/>
                </a:lnTo>
                <a:lnTo>
                  <a:pt x="10123" y="10633"/>
                </a:lnTo>
                <a:lnTo>
                  <a:pt x="9806" y="10536"/>
                </a:lnTo>
                <a:lnTo>
                  <a:pt x="9466" y="10439"/>
                </a:lnTo>
                <a:lnTo>
                  <a:pt x="9149" y="10366"/>
                </a:lnTo>
                <a:lnTo>
                  <a:pt x="8809" y="10317"/>
                </a:lnTo>
                <a:lnTo>
                  <a:pt x="8468" y="10268"/>
                </a:lnTo>
                <a:lnTo>
                  <a:pt x="8127" y="10244"/>
                </a:lnTo>
                <a:close/>
                <a:moveTo>
                  <a:pt x="8517" y="682"/>
                </a:moveTo>
                <a:lnTo>
                  <a:pt x="8663" y="706"/>
                </a:lnTo>
                <a:lnTo>
                  <a:pt x="9125" y="755"/>
                </a:lnTo>
                <a:lnTo>
                  <a:pt x="9563" y="803"/>
                </a:lnTo>
                <a:lnTo>
                  <a:pt x="10001" y="901"/>
                </a:lnTo>
                <a:lnTo>
                  <a:pt x="10439" y="1022"/>
                </a:lnTo>
                <a:lnTo>
                  <a:pt x="10780" y="1120"/>
                </a:lnTo>
                <a:lnTo>
                  <a:pt x="11120" y="1241"/>
                </a:lnTo>
                <a:lnTo>
                  <a:pt x="11461" y="1411"/>
                </a:lnTo>
                <a:lnTo>
                  <a:pt x="11777" y="1557"/>
                </a:lnTo>
                <a:lnTo>
                  <a:pt x="11777" y="1582"/>
                </a:lnTo>
                <a:lnTo>
                  <a:pt x="11728" y="1655"/>
                </a:lnTo>
                <a:lnTo>
                  <a:pt x="11753" y="1752"/>
                </a:lnTo>
                <a:lnTo>
                  <a:pt x="11777" y="1801"/>
                </a:lnTo>
                <a:lnTo>
                  <a:pt x="11826" y="1825"/>
                </a:lnTo>
                <a:lnTo>
                  <a:pt x="11899" y="1825"/>
                </a:lnTo>
                <a:lnTo>
                  <a:pt x="11972" y="1776"/>
                </a:lnTo>
                <a:lnTo>
                  <a:pt x="11996" y="1752"/>
                </a:lnTo>
                <a:lnTo>
                  <a:pt x="12020" y="1728"/>
                </a:lnTo>
                <a:lnTo>
                  <a:pt x="12045" y="1728"/>
                </a:lnTo>
                <a:lnTo>
                  <a:pt x="12142" y="1801"/>
                </a:lnTo>
                <a:lnTo>
                  <a:pt x="12118" y="1874"/>
                </a:lnTo>
                <a:lnTo>
                  <a:pt x="12093" y="1947"/>
                </a:lnTo>
                <a:lnTo>
                  <a:pt x="12118" y="1995"/>
                </a:lnTo>
                <a:lnTo>
                  <a:pt x="12142" y="2020"/>
                </a:lnTo>
                <a:lnTo>
                  <a:pt x="12191" y="2044"/>
                </a:lnTo>
                <a:lnTo>
                  <a:pt x="12215" y="2020"/>
                </a:lnTo>
                <a:lnTo>
                  <a:pt x="12264" y="1995"/>
                </a:lnTo>
                <a:lnTo>
                  <a:pt x="12337" y="1922"/>
                </a:lnTo>
                <a:lnTo>
                  <a:pt x="12556" y="2068"/>
                </a:lnTo>
                <a:lnTo>
                  <a:pt x="12507" y="2190"/>
                </a:lnTo>
                <a:lnTo>
                  <a:pt x="12507" y="2239"/>
                </a:lnTo>
                <a:lnTo>
                  <a:pt x="12507" y="2336"/>
                </a:lnTo>
                <a:lnTo>
                  <a:pt x="12531" y="2385"/>
                </a:lnTo>
                <a:lnTo>
                  <a:pt x="12556" y="2409"/>
                </a:lnTo>
                <a:lnTo>
                  <a:pt x="12604" y="2409"/>
                </a:lnTo>
                <a:lnTo>
                  <a:pt x="12653" y="2385"/>
                </a:lnTo>
                <a:lnTo>
                  <a:pt x="12702" y="2360"/>
                </a:lnTo>
                <a:lnTo>
                  <a:pt x="12750" y="2287"/>
                </a:lnTo>
                <a:lnTo>
                  <a:pt x="12775" y="2239"/>
                </a:lnTo>
                <a:lnTo>
                  <a:pt x="12969" y="2409"/>
                </a:lnTo>
                <a:lnTo>
                  <a:pt x="12896" y="2531"/>
                </a:lnTo>
                <a:lnTo>
                  <a:pt x="12848" y="2604"/>
                </a:lnTo>
                <a:lnTo>
                  <a:pt x="12848" y="2677"/>
                </a:lnTo>
                <a:lnTo>
                  <a:pt x="12848" y="2725"/>
                </a:lnTo>
                <a:lnTo>
                  <a:pt x="12872" y="2750"/>
                </a:lnTo>
                <a:lnTo>
                  <a:pt x="12921" y="2774"/>
                </a:lnTo>
                <a:lnTo>
                  <a:pt x="12969" y="2774"/>
                </a:lnTo>
                <a:lnTo>
                  <a:pt x="13091" y="2701"/>
                </a:lnTo>
                <a:lnTo>
                  <a:pt x="13188" y="2604"/>
                </a:lnTo>
                <a:lnTo>
                  <a:pt x="13310" y="2725"/>
                </a:lnTo>
                <a:lnTo>
                  <a:pt x="13407" y="2823"/>
                </a:lnTo>
                <a:lnTo>
                  <a:pt x="13261" y="3017"/>
                </a:lnTo>
                <a:lnTo>
                  <a:pt x="13237" y="3066"/>
                </a:lnTo>
                <a:lnTo>
                  <a:pt x="13188" y="3163"/>
                </a:lnTo>
                <a:lnTo>
                  <a:pt x="13188" y="3236"/>
                </a:lnTo>
                <a:lnTo>
                  <a:pt x="13213" y="3285"/>
                </a:lnTo>
                <a:lnTo>
                  <a:pt x="13237" y="3309"/>
                </a:lnTo>
                <a:lnTo>
                  <a:pt x="13334" y="3285"/>
                </a:lnTo>
                <a:lnTo>
                  <a:pt x="13407" y="3236"/>
                </a:lnTo>
                <a:lnTo>
                  <a:pt x="13553" y="3115"/>
                </a:lnTo>
                <a:lnTo>
                  <a:pt x="13602" y="3042"/>
                </a:lnTo>
                <a:lnTo>
                  <a:pt x="13797" y="3309"/>
                </a:lnTo>
                <a:lnTo>
                  <a:pt x="13699" y="3407"/>
                </a:lnTo>
                <a:lnTo>
                  <a:pt x="13553" y="3504"/>
                </a:lnTo>
                <a:lnTo>
                  <a:pt x="13505" y="3577"/>
                </a:lnTo>
                <a:lnTo>
                  <a:pt x="13480" y="3650"/>
                </a:lnTo>
                <a:lnTo>
                  <a:pt x="13480" y="3699"/>
                </a:lnTo>
                <a:lnTo>
                  <a:pt x="13529" y="3723"/>
                </a:lnTo>
                <a:lnTo>
                  <a:pt x="13626" y="3747"/>
                </a:lnTo>
                <a:lnTo>
                  <a:pt x="13699" y="3723"/>
                </a:lnTo>
                <a:lnTo>
                  <a:pt x="13797" y="3674"/>
                </a:lnTo>
                <a:lnTo>
                  <a:pt x="13870" y="3626"/>
                </a:lnTo>
                <a:lnTo>
                  <a:pt x="13967" y="3577"/>
                </a:lnTo>
                <a:lnTo>
                  <a:pt x="14162" y="3918"/>
                </a:lnTo>
                <a:lnTo>
                  <a:pt x="14064" y="3991"/>
                </a:lnTo>
                <a:lnTo>
                  <a:pt x="13870" y="4161"/>
                </a:lnTo>
                <a:lnTo>
                  <a:pt x="13772" y="4234"/>
                </a:lnTo>
                <a:lnTo>
                  <a:pt x="13724" y="4331"/>
                </a:lnTo>
                <a:lnTo>
                  <a:pt x="13724" y="4356"/>
                </a:lnTo>
                <a:lnTo>
                  <a:pt x="13724" y="4380"/>
                </a:lnTo>
                <a:lnTo>
                  <a:pt x="13845" y="4380"/>
                </a:lnTo>
                <a:lnTo>
                  <a:pt x="13967" y="4356"/>
                </a:lnTo>
                <a:lnTo>
                  <a:pt x="14089" y="4307"/>
                </a:lnTo>
                <a:lnTo>
                  <a:pt x="14186" y="4234"/>
                </a:lnTo>
                <a:lnTo>
                  <a:pt x="14308" y="4161"/>
                </a:lnTo>
                <a:lnTo>
                  <a:pt x="14527" y="4696"/>
                </a:lnTo>
                <a:lnTo>
                  <a:pt x="14356" y="4769"/>
                </a:lnTo>
                <a:lnTo>
                  <a:pt x="14210" y="4842"/>
                </a:lnTo>
                <a:lnTo>
                  <a:pt x="14089" y="4940"/>
                </a:lnTo>
                <a:lnTo>
                  <a:pt x="13967" y="5061"/>
                </a:lnTo>
                <a:lnTo>
                  <a:pt x="13943" y="5134"/>
                </a:lnTo>
                <a:lnTo>
                  <a:pt x="13918" y="5207"/>
                </a:lnTo>
                <a:lnTo>
                  <a:pt x="13918" y="5256"/>
                </a:lnTo>
                <a:lnTo>
                  <a:pt x="13943" y="5280"/>
                </a:lnTo>
                <a:lnTo>
                  <a:pt x="13967" y="5305"/>
                </a:lnTo>
                <a:lnTo>
                  <a:pt x="14016" y="5305"/>
                </a:lnTo>
                <a:lnTo>
                  <a:pt x="14137" y="5256"/>
                </a:lnTo>
                <a:lnTo>
                  <a:pt x="14259" y="5183"/>
                </a:lnTo>
                <a:lnTo>
                  <a:pt x="14551" y="5037"/>
                </a:lnTo>
                <a:lnTo>
                  <a:pt x="14624" y="5013"/>
                </a:lnTo>
                <a:lnTo>
                  <a:pt x="14770" y="5524"/>
                </a:lnTo>
                <a:lnTo>
                  <a:pt x="14454" y="5670"/>
                </a:lnTo>
                <a:lnTo>
                  <a:pt x="14186" y="5791"/>
                </a:lnTo>
                <a:lnTo>
                  <a:pt x="13943" y="5937"/>
                </a:lnTo>
                <a:lnTo>
                  <a:pt x="13943" y="5986"/>
                </a:lnTo>
                <a:lnTo>
                  <a:pt x="13943" y="6010"/>
                </a:lnTo>
                <a:lnTo>
                  <a:pt x="14113" y="6035"/>
                </a:lnTo>
                <a:lnTo>
                  <a:pt x="14235" y="6059"/>
                </a:lnTo>
                <a:lnTo>
                  <a:pt x="14381" y="6035"/>
                </a:lnTo>
                <a:lnTo>
                  <a:pt x="14551" y="6010"/>
                </a:lnTo>
                <a:lnTo>
                  <a:pt x="14867" y="5889"/>
                </a:lnTo>
                <a:lnTo>
                  <a:pt x="14989" y="6424"/>
                </a:lnTo>
                <a:lnTo>
                  <a:pt x="14819" y="6497"/>
                </a:lnTo>
                <a:lnTo>
                  <a:pt x="14429" y="6619"/>
                </a:lnTo>
                <a:lnTo>
                  <a:pt x="14040" y="6740"/>
                </a:lnTo>
                <a:lnTo>
                  <a:pt x="13991" y="6789"/>
                </a:lnTo>
                <a:lnTo>
                  <a:pt x="13991" y="6813"/>
                </a:lnTo>
                <a:lnTo>
                  <a:pt x="14016" y="6862"/>
                </a:lnTo>
                <a:lnTo>
                  <a:pt x="14064" y="6886"/>
                </a:lnTo>
                <a:lnTo>
                  <a:pt x="14235" y="6886"/>
                </a:lnTo>
                <a:lnTo>
                  <a:pt x="14429" y="6862"/>
                </a:lnTo>
                <a:lnTo>
                  <a:pt x="14794" y="6813"/>
                </a:lnTo>
                <a:lnTo>
                  <a:pt x="15038" y="6740"/>
                </a:lnTo>
                <a:lnTo>
                  <a:pt x="15111" y="7178"/>
                </a:lnTo>
                <a:lnTo>
                  <a:pt x="14867" y="7227"/>
                </a:lnTo>
                <a:lnTo>
                  <a:pt x="14454" y="7349"/>
                </a:lnTo>
                <a:lnTo>
                  <a:pt x="14259" y="7422"/>
                </a:lnTo>
                <a:lnTo>
                  <a:pt x="14064" y="7543"/>
                </a:lnTo>
                <a:lnTo>
                  <a:pt x="14040" y="7592"/>
                </a:lnTo>
                <a:lnTo>
                  <a:pt x="14040" y="7665"/>
                </a:lnTo>
                <a:lnTo>
                  <a:pt x="14089" y="7714"/>
                </a:lnTo>
                <a:lnTo>
                  <a:pt x="14162" y="7738"/>
                </a:lnTo>
                <a:lnTo>
                  <a:pt x="14356" y="7714"/>
                </a:lnTo>
                <a:lnTo>
                  <a:pt x="14551" y="7665"/>
                </a:lnTo>
                <a:lnTo>
                  <a:pt x="14940" y="7568"/>
                </a:lnTo>
                <a:lnTo>
                  <a:pt x="15159" y="7519"/>
                </a:lnTo>
                <a:lnTo>
                  <a:pt x="15208" y="7981"/>
                </a:lnTo>
                <a:lnTo>
                  <a:pt x="14892" y="8030"/>
                </a:lnTo>
                <a:lnTo>
                  <a:pt x="14648" y="8054"/>
                </a:lnTo>
                <a:lnTo>
                  <a:pt x="14381" y="8079"/>
                </a:lnTo>
                <a:lnTo>
                  <a:pt x="14259" y="8103"/>
                </a:lnTo>
                <a:lnTo>
                  <a:pt x="14137" y="8152"/>
                </a:lnTo>
                <a:lnTo>
                  <a:pt x="14040" y="8200"/>
                </a:lnTo>
                <a:lnTo>
                  <a:pt x="13943" y="8298"/>
                </a:lnTo>
                <a:lnTo>
                  <a:pt x="13918" y="8322"/>
                </a:lnTo>
                <a:lnTo>
                  <a:pt x="13918" y="8346"/>
                </a:lnTo>
                <a:lnTo>
                  <a:pt x="13943" y="8395"/>
                </a:lnTo>
                <a:lnTo>
                  <a:pt x="13967" y="8395"/>
                </a:lnTo>
                <a:lnTo>
                  <a:pt x="14089" y="8419"/>
                </a:lnTo>
                <a:lnTo>
                  <a:pt x="14210" y="8444"/>
                </a:lnTo>
                <a:lnTo>
                  <a:pt x="14478" y="8444"/>
                </a:lnTo>
                <a:lnTo>
                  <a:pt x="14989" y="8395"/>
                </a:lnTo>
                <a:lnTo>
                  <a:pt x="15232" y="8395"/>
                </a:lnTo>
                <a:lnTo>
                  <a:pt x="15232" y="8857"/>
                </a:lnTo>
                <a:lnTo>
                  <a:pt x="14746" y="8882"/>
                </a:lnTo>
                <a:lnTo>
                  <a:pt x="14527" y="8882"/>
                </a:lnTo>
                <a:lnTo>
                  <a:pt x="14308" y="8906"/>
                </a:lnTo>
                <a:lnTo>
                  <a:pt x="14089" y="8955"/>
                </a:lnTo>
                <a:lnTo>
                  <a:pt x="13991" y="8979"/>
                </a:lnTo>
                <a:lnTo>
                  <a:pt x="13894" y="9028"/>
                </a:lnTo>
                <a:lnTo>
                  <a:pt x="13870" y="9052"/>
                </a:lnTo>
                <a:lnTo>
                  <a:pt x="13894" y="9076"/>
                </a:lnTo>
                <a:lnTo>
                  <a:pt x="13967" y="9125"/>
                </a:lnTo>
                <a:lnTo>
                  <a:pt x="14089" y="9174"/>
                </a:lnTo>
                <a:lnTo>
                  <a:pt x="14308" y="9222"/>
                </a:lnTo>
                <a:lnTo>
                  <a:pt x="14746" y="9222"/>
                </a:lnTo>
                <a:lnTo>
                  <a:pt x="14965" y="9247"/>
                </a:lnTo>
                <a:lnTo>
                  <a:pt x="15208" y="9247"/>
                </a:lnTo>
                <a:lnTo>
                  <a:pt x="15184" y="9465"/>
                </a:lnTo>
                <a:lnTo>
                  <a:pt x="14989" y="9514"/>
                </a:lnTo>
                <a:lnTo>
                  <a:pt x="14746" y="9563"/>
                </a:lnTo>
                <a:lnTo>
                  <a:pt x="14502" y="9660"/>
                </a:lnTo>
                <a:lnTo>
                  <a:pt x="14283" y="9757"/>
                </a:lnTo>
                <a:lnTo>
                  <a:pt x="14064" y="9879"/>
                </a:lnTo>
                <a:lnTo>
                  <a:pt x="14040" y="9903"/>
                </a:lnTo>
                <a:lnTo>
                  <a:pt x="14040" y="9952"/>
                </a:lnTo>
                <a:lnTo>
                  <a:pt x="14064" y="9976"/>
                </a:lnTo>
                <a:lnTo>
                  <a:pt x="14089" y="9976"/>
                </a:lnTo>
                <a:lnTo>
                  <a:pt x="14308" y="10001"/>
                </a:lnTo>
                <a:lnTo>
                  <a:pt x="14527" y="9976"/>
                </a:lnTo>
                <a:lnTo>
                  <a:pt x="14965" y="9903"/>
                </a:lnTo>
                <a:lnTo>
                  <a:pt x="15111" y="9879"/>
                </a:lnTo>
                <a:lnTo>
                  <a:pt x="14989" y="10390"/>
                </a:lnTo>
                <a:lnTo>
                  <a:pt x="14551" y="10463"/>
                </a:lnTo>
                <a:lnTo>
                  <a:pt x="14356" y="10487"/>
                </a:lnTo>
                <a:lnTo>
                  <a:pt x="14186" y="10512"/>
                </a:lnTo>
                <a:lnTo>
                  <a:pt x="14016" y="10560"/>
                </a:lnTo>
                <a:lnTo>
                  <a:pt x="13943" y="10609"/>
                </a:lnTo>
                <a:lnTo>
                  <a:pt x="13870" y="10682"/>
                </a:lnTo>
                <a:lnTo>
                  <a:pt x="13845" y="10731"/>
                </a:lnTo>
                <a:lnTo>
                  <a:pt x="13845" y="10804"/>
                </a:lnTo>
                <a:lnTo>
                  <a:pt x="13894" y="10852"/>
                </a:lnTo>
                <a:lnTo>
                  <a:pt x="13918" y="10901"/>
                </a:lnTo>
                <a:lnTo>
                  <a:pt x="13991" y="10925"/>
                </a:lnTo>
                <a:lnTo>
                  <a:pt x="14089" y="10950"/>
                </a:lnTo>
                <a:lnTo>
                  <a:pt x="14259" y="10950"/>
                </a:lnTo>
                <a:lnTo>
                  <a:pt x="14600" y="10901"/>
                </a:lnTo>
                <a:lnTo>
                  <a:pt x="14819" y="10877"/>
                </a:lnTo>
                <a:lnTo>
                  <a:pt x="14819" y="10877"/>
                </a:lnTo>
                <a:lnTo>
                  <a:pt x="14624" y="11339"/>
                </a:lnTo>
                <a:lnTo>
                  <a:pt x="14502" y="11339"/>
                </a:lnTo>
                <a:lnTo>
                  <a:pt x="14308" y="11315"/>
                </a:lnTo>
                <a:lnTo>
                  <a:pt x="14113" y="11339"/>
                </a:lnTo>
                <a:lnTo>
                  <a:pt x="13918" y="11363"/>
                </a:lnTo>
                <a:lnTo>
                  <a:pt x="13748" y="11436"/>
                </a:lnTo>
                <a:lnTo>
                  <a:pt x="13748" y="11461"/>
                </a:lnTo>
                <a:lnTo>
                  <a:pt x="13748" y="11485"/>
                </a:lnTo>
                <a:lnTo>
                  <a:pt x="13918" y="11558"/>
                </a:lnTo>
                <a:lnTo>
                  <a:pt x="14089" y="11607"/>
                </a:lnTo>
                <a:lnTo>
                  <a:pt x="14454" y="11655"/>
                </a:lnTo>
                <a:lnTo>
                  <a:pt x="14210" y="12069"/>
                </a:lnTo>
                <a:lnTo>
                  <a:pt x="13991" y="12069"/>
                </a:lnTo>
                <a:lnTo>
                  <a:pt x="13748" y="12093"/>
                </a:lnTo>
                <a:lnTo>
                  <a:pt x="13626" y="12069"/>
                </a:lnTo>
                <a:lnTo>
                  <a:pt x="13480" y="12045"/>
                </a:lnTo>
                <a:lnTo>
                  <a:pt x="13359" y="12020"/>
                </a:lnTo>
                <a:lnTo>
                  <a:pt x="13237" y="12020"/>
                </a:lnTo>
                <a:lnTo>
                  <a:pt x="13213" y="12045"/>
                </a:lnTo>
                <a:lnTo>
                  <a:pt x="13188" y="12069"/>
                </a:lnTo>
                <a:lnTo>
                  <a:pt x="13213" y="12166"/>
                </a:lnTo>
                <a:lnTo>
                  <a:pt x="13261" y="12239"/>
                </a:lnTo>
                <a:lnTo>
                  <a:pt x="13334" y="12312"/>
                </a:lnTo>
                <a:lnTo>
                  <a:pt x="13432" y="12361"/>
                </a:lnTo>
                <a:lnTo>
                  <a:pt x="13553" y="12385"/>
                </a:lnTo>
                <a:lnTo>
                  <a:pt x="13675" y="12410"/>
                </a:lnTo>
                <a:lnTo>
                  <a:pt x="13943" y="12434"/>
                </a:lnTo>
                <a:lnTo>
                  <a:pt x="13602" y="12823"/>
                </a:lnTo>
                <a:lnTo>
                  <a:pt x="13091" y="12726"/>
                </a:lnTo>
                <a:lnTo>
                  <a:pt x="12872" y="12677"/>
                </a:lnTo>
                <a:lnTo>
                  <a:pt x="12750" y="12677"/>
                </a:lnTo>
                <a:lnTo>
                  <a:pt x="12629" y="12702"/>
                </a:lnTo>
                <a:lnTo>
                  <a:pt x="12604" y="12726"/>
                </a:lnTo>
                <a:lnTo>
                  <a:pt x="12604" y="12775"/>
                </a:lnTo>
                <a:lnTo>
                  <a:pt x="12629" y="12848"/>
                </a:lnTo>
                <a:lnTo>
                  <a:pt x="12677" y="12921"/>
                </a:lnTo>
                <a:lnTo>
                  <a:pt x="12750" y="12969"/>
                </a:lnTo>
                <a:lnTo>
                  <a:pt x="12848" y="13018"/>
                </a:lnTo>
                <a:lnTo>
                  <a:pt x="13042" y="13115"/>
                </a:lnTo>
                <a:lnTo>
                  <a:pt x="13261" y="13164"/>
                </a:lnTo>
                <a:lnTo>
                  <a:pt x="13115" y="13286"/>
                </a:lnTo>
                <a:lnTo>
                  <a:pt x="13067" y="13286"/>
                </a:lnTo>
                <a:lnTo>
                  <a:pt x="12604" y="13261"/>
                </a:lnTo>
                <a:lnTo>
                  <a:pt x="12361" y="13213"/>
                </a:lnTo>
                <a:lnTo>
                  <a:pt x="12239" y="13188"/>
                </a:lnTo>
                <a:lnTo>
                  <a:pt x="12118" y="13188"/>
                </a:lnTo>
                <a:lnTo>
                  <a:pt x="12045" y="13213"/>
                </a:lnTo>
                <a:lnTo>
                  <a:pt x="11996" y="13261"/>
                </a:lnTo>
                <a:lnTo>
                  <a:pt x="11996" y="13334"/>
                </a:lnTo>
                <a:lnTo>
                  <a:pt x="12020" y="13383"/>
                </a:lnTo>
                <a:lnTo>
                  <a:pt x="12142" y="13505"/>
                </a:lnTo>
                <a:lnTo>
                  <a:pt x="12312" y="13578"/>
                </a:lnTo>
                <a:lnTo>
                  <a:pt x="12483" y="13626"/>
                </a:lnTo>
                <a:lnTo>
                  <a:pt x="12677" y="13651"/>
                </a:lnTo>
                <a:lnTo>
                  <a:pt x="12239" y="13943"/>
                </a:lnTo>
                <a:lnTo>
                  <a:pt x="12166" y="13918"/>
                </a:lnTo>
                <a:lnTo>
                  <a:pt x="11704" y="13821"/>
                </a:lnTo>
                <a:lnTo>
                  <a:pt x="11485" y="13772"/>
                </a:lnTo>
                <a:lnTo>
                  <a:pt x="11266" y="13724"/>
                </a:lnTo>
                <a:lnTo>
                  <a:pt x="11242" y="13748"/>
                </a:lnTo>
                <a:lnTo>
                  <a:pt x="11217" y="13748"/>
                </a:lnTo>
                <a:lnTo>
                  <a:pt x="11217" y="13821"/>
                </a:lnTo>
                <a:lnTo>
                  <a:pt x="11266" y="13894"/>
                </a:lnTo>
                <a:lnTo>
                  <a:pt x="11315" y="13967"/>
                </a:lnTo>
                <a:lnTo>
                  <a:pt x="11461" y="14064"/>
                </a:lnTo>
                <a:lnTo>
                  <a:pt x="11631" y="14137"/>
                </a:lnTo>
                <a:lnTo>
                  <a:pt x="11801" y="14210"/>
                </a:lnTo>
                <a:lnTo>
                  <a:pt x="11461" y="14381"/>
                </a:lnTo>
                <a:lnTo>
                  <a:pt x="11388" y="14332"/>
                </a:lnTo>
                <a:lnTo>
                  <a:pt x="11339" y="14308"/>
                </a:lnTo>
                <a:lnTo>
                  <a:pt x="11193" y="14259"/>
                </a:lnTo>
                <a:lnTo>
                  <a:pt x="10901" y="14235"/>
                </a:lnTo>
                <a:lnTo>
                  <a:pt x="10658" y="14210"/>
                </a:lnTo>
                <a:lnTo>
                  <a:pt x="10512" y="14210"/>
                </a:lnTo>
                <a:lnTo>
                  <a:pt x="10390" y="14235"/>
                </a:lnTo>
                <a:lnTo>
                  <a:pt x="10366" y="14235"/>
                </a:lnTo>
                <a:lnTo>
                  <a:pt x="10366" y="14283"/>
                </a:lnTo>
                <a:lnTo>
                  <a:pt x="10366" y="14332"/>
                </a:lnTo>
                <a:lnTo>
                  <a:pt x="10415" y="14381"/>
                </a:lnTo>
                <a:lnTo>
                  <a:pt x="10488" y="14478"/>
                </a:lnTo>
                <a:lnTo>
                  <a:pt x="10634" y="14551"/>
                </a:lnTo>
                <a:lnTo>
                  <a:pt x="10731" y="14575"/>
                </a:lnTo>
                <a:lnTo>
                  <a:pt x="10901" y="14624"/>
                </a:lnTo>
                <a:lnTo>
                  <a:pt x="10512" y="14746"/>
                </a:lnTo>
                <a:lnTo>
                  <a:pt x="10317" y="14673"/>
                </a:lnTo>
                <a:lnTo>
                  <a:pt x="10123" y="14624"/>
                </a:lnTo>
                <a:lnTo>
                  <a:pt x="9904" y="14600"/>
                </a:lnTo>
                <a:lnTo>
                  <a:pt x="9806" y="14600"/>
                </a:lnTo>
                <a:lnTo>
                  <a:pt x="9709" y="14648"/>
                </a:lnTo>
                <a:lnTo>
                  <a:pt x="9685" y="14673"/>
                </a:lnTo>
                <a:lnTo>
                  <a:pt x="9685" y="14721"/>
                </a:lnTo>
                <a:lnTo>
                  <a:pt x="9733" y="14794"/>
                </a:lnTo>
                <a:lnTo>
                  <a:pt x="9806" y="14843"/>
                </a:lnTo>
                <a:lnTo>
                  <a:pt x="9952" y="14916"/>
                </a:lnTo>
                <a:lnTo>
                  <a:pt x="9636" y="14989"/>
                </a:lnTo>
                <a:lnTo>
                  <a:pt x="9587" y="14940"/>
                </a:lnTo>
                <a:lnTo>
                  <a:pt x="9539" y="14916"/>
                </a:lnTo>
                <a:lnTo>
                  <a:pt x="9441" y="14867"/>
                </a:lnTo>
                <a:lnTo>
                  <a:pt x="9247" y="14843"/>
                </a:lnTo>
                <a:lnTo>
                  <a:pt x="9149" y="14843"/>
                </a:lnTo>
                <a:lnTo>
                  <a:pt x="9052" y="14867"/>
                </a:lnTo>
                <a:lnTo>
                  <a:pt x="9028" y="14916"/>
                </a:lnTo>
                <a:lnTo>
                  <a:pt x="8979" y="14965"/>
                </a:lnTo>
                <a:lnTo>
                  <a:pt x="8979" y="15013"/>
                </a:lnTo>
                <a:lnTo>
                  <a:pt x="9003" y="15062"/>
                </a:lnTo>
                <a:lnTo>
                  <a:pt x="9028" y="15086"/>
                </a:lnTo>
                <a:lnTo>
                  <a:pt x="8663" y="15135"/>
                </a:lnTo>
                <a:lnTo>
                  <a:pt x="8298" y="15159"/>
                </a:lnTo>
                <a:lnTo>
                  <a:pt x="7227" y="15159"/>
                </a:lnTo>
                <a:lnTo>
                  <a:pt x="6862" y="15111"/>
                </a:lnTo>
                <a:lnTo>
                  <a:pt x="6521" y="15062"/>
                </a:lnTo>
                <a:lnTo>
                  <a:pt x="6156" y="14989"/>
                </a:lnTo>
                <a:lnTo>
                  <a:pt x="5816" y="14916"/>
                </a:lnTo>
                <a:lnTo>
                  <a:pt x="5475" y="14819"/>
                </a:lnTo>
                <a:lnTo>
                  <a:pt x="5134" y="14697"/>
                </a:lnTo>
                <a:lnTo>
                  <a:pt x="4818" y="14575"/>
                </a:lnTo>
                <a:lnTo>
                  <a:pt x="4477" y="14405"/>
                </a:lnTo>
                <a:lnTo>
                  <a:pt x="4161" y="14259"/>
                </a:lnTo>
                <a:lnTo>
                  <a:pt x="3869" y="14064"/>
                </a:lnTo>
                <a:lnTo>
                  <a:pt x="3553" y="13870"/>
                </a:lnTo>
                <a:lnTo>
                  <a:pt x="3285" y="13675"/>
                </a:lnTo>
                <a:lnTo>
                  <a:pt x="3042" y="13456"/>
                </a:lnTo>
                <a:lnTo>
                  <a:pt x="2799" y="13237"/>
                </a:lnTo>
                <a:lnTo>
                  <a:pt x="2555" y="12994"/>
                </a:lnTo>
                <a:lnTo>
                  <a:pt x="2336" y="12775"/>
                </a:lnTo>
                <a:lnTo>
                  <a:pt x="2117" y="12507"/>
                </a:lnTo>
                <a:lnTo>
                  <a:pt x="1923" y="12239"/>
                </a:lnTo>
                <a:lnTo>
                  <a:pt x="1728" y="11972"/>
                </a:lnTo>
                <a:lnTo>
                  <a:pt x="1558" y="11704"/>
                </a:lnTo>
                <a:lnTo>
                  <a:pt x="1412" y="11412"/>
                </a:lnTo>
                <a:lnTo>
                  <a:pt x="1266" y="11120"/>
                </a:lnTo>
                <a:lnTo>
                  <a:pt x="1144" y="10828"/>
                </a:lnTo>
                <a:lnTo>
                  <a:pt x="1047" y="10512"/>
                </a:lnTo>
                <a:lnTo>
                  <a:pt x="949" y="10195"/>
                </a:lnTo>
                <a:lnTo>
                  <a:pt x="901" y="9879"/>
                </a:lnTo>
                <a:lnTo>
                  <a:pt x="828" y="9538"/>
                </a:lnTo>
                <a:lnTo>
                  <a:pt x="779" y="9003"/>
                </a:lnTo>
                <a:lnTo>
                  <a:pt x="755" y="8468"/>
                </a:lnTo>
                <a:lnTo>
                  <a:pt x="755" y="7933"/>
                </a:lnTo>
                <a:lnTo>
                  <a:pt x="803" y="7397"/>
                </a:lnTo>
                <a:lnTo>
                  <a:pt x="852" y="6862"/>
                </a:lnTo>
                <a:lnTo>
                  <a:pt x="974" y="6351"/>
                </a:lnTo>
                <a:lnTo>
                  <a:pt x="1095" y="5840"/>
                </a:lnTo>
                <a:lnTo>
                  <a:pt x="1290" y="5353"/>
                </a:lnTo>
                <a:lnTo>
                  <a:pt x="1412" y="5061"/>
                </a:lnTo>
                <a:lnTo>
                  <a:pt x="1582" y="4745"/>
                </a:lnTo>
                <a:lnTo>
                  <a:pt x="1777" y="4404"/>
                </a:lnTo>
                <a:lnTo>
                  <a:pt x="2020" y="4064"/>
                </a:lnTo>
                <a:lnTo>
                  <a:pt x="2288" y="3699"/>
                </a:lnTo>
                <a:lnTo>
                  <a:pt x="2580" y="3334"/>
                </a:lnTo>
                <a:lnTo>
                  <a:pt x="2920" y="2944"/>
                </a:lnTo>
                <a:lnTo>
                  <a:pt x="3285" y="2604"/>
                </a:lnTo>
                <a:lnTo>
                  <a:pt x="3674" y="2263"/>
                </a:lnTo>
                <a:lnTo>
                  <a:pt x="4088" y="1922"/>
                </a:lnTo>
                <a:lnTo>
                  <a:pt x="4550" y="1630"/>
                </a:lnTo>
                <a:lnTo>
                  <a:pt x="5013" y="1363"/>
                </a:lnTo>
                <a:lnTo>
                  <a:pt x="5524" y="1144"/>
                </a:lnTo>
                <a:lnTo>
                  <a:pt x="6059" y="974"/>
                </a:lnTo>
                <a:lnTo>
                  <a:pt x="6327" y="925"/>
                </a:lnTo>
                <a:lnTo>
                  <a:pt x="6594" y="876"/>
                </a:lnTo>
                <a:lnTo>
                  <a:pt x="6886" y="828"/>
                </a:lnTo>
                <a:lnTo>
                  <a:pt x="7178" y="803"/>
                </a:lnTo>
                <a:lnTo>
                  <a:pt x="7543" y="779"/>
                </a:lnTo>
                <a:lnTo>
                  <a:pt x="7933" y="730"/>
                </a:lnTo>
                <a:lnTo>
                  <a:pt x="8322" y="682"/>
                </a:lnTo>
                <a:close/>
                <a:moveTo>
                  <a:pt x="8152" y="0"/>
                </a:moveTo>
                <a:lnTo>
                  <a:pt x="7762" y="25"/>
                </a:lnTo>
                <a:lnTo>
                  <a:pt x="7397" y="73"/>
                </a:lnTo>
                <a:lnTo>
                  <a:pt x="7081" y="49"/>
                </a:lnTo>
                <a:lnTo>
                  <a:pt x="6789" y="49"/>
                </a:lnTo>
                <a:lnTo>
                  <a:pt x="6473" y="73"/>
                </a:lnTo>
                <a:lnTo>
                  <a:pt x="6181" y="146"/>
                </a:lnTo>
                <a:lnTo>
                  <a:pt x="5864" y="219"/>
                </a:lnTo>
                <a:lnTo>
                  <a:pt x="5548" y="317"/>
                </a:lnTo>
                <a:lnTo>
                  <a:pt x="5232" y="438"/>
                </a:lnTo>
                <a:lnTo>
                  <a:pt x="4940" y="560"/>
                </a:lnTo>
                <a:lnTo>
                  <a:pt x="4331" y="876"/>
                </a:lnTo>
                <a:lnTo>
                  <a:pt x="3772" y="1217"/>
                </a:lnTo>
                <a:lnTo>
                  <a:pt x="3236" y="1606"/>
                </a:lnTo>
                <a:lnTo>
                  <a:pt x="2774" y="1995"/>
                </a:lnTo>
                <a:lnTo>
                  <a:pt x="2507" y="2239"/>
                </a:lnTo>
                <a:lnTo>
                  <a:pt x="2263" y="2482"/>
                </a:lnTo>
                <a:lnTo>
                  <a:pt x="2044" y="2725"/>
                </a:lnTo>
                <a:lnTo>
                  <a:pt x="1825" y="2993"/>
                </a:lnTo>
                <a:lnTo>
                  <a:pt x="1655" y="3261"/>
                </a:lnTo>
                <a:lnTo>
                  <a:pt x="1460" y="3528"/>
                </a:lnTo>
                <a:lnTo>
                  <a:pt x="1144" y="4088"/>
                </a:lnTo>
                <a:lnTo>
                  <a:pt x="876" y="4696"/>
                </a:lnTo>
                <a:lnTo>
                  <a:pt x="633" y="5305"/>
                </a:lnTo>
                <a:lnTo>
                  <a:pt x="414" y="5962"/>
                </a:lnTo>
                <a:lnTo>
                  <a:pt x="219" y="6643"/>
                </a:lnTo>
                <a:lnTo>
                  <a:pt x="146" y="7008"/>
                </a:lnTo>
                <a:lnTo>
                  <a:pt x="73" y="7373"/>
                </a:lnTo>
                <a:lnTo>
                  <a:pt x="25" y="7738"/>
                </a:lnTo>
                <a:lnTo>
                  <a:pt x="25" y="8103"/>
                </a:lnTo>
                <a:lnTo>
                  <a:pt x="0" y="8468"/>
                </a:lnTo>
                <a:lnTo>
                  <a:pt x="25" y="8809"/>
                </a:lnTo>
                <a:lnTo>
                  <a:pt x="73" y="9174"/>
                </a:lnTo>
                <a:lnTo>
                  <a:pt x="122" y="9514"/>
                </a:lnTo>
                <a:lnTo>
                  <a:pt x="195" y="9879"/>
                </a:lnTo>
                <a:lnTo>
                  <a:pt x="292" y="10220"/>
                </a:lnTo>
                <a:lnTo>
                  <a:pt x="390" y="10560"/>
                </a:lnTo>
                <a:lnTo>
                  <a:pt x="511" y="10901"/>
                </a:lnTo>
                <a:lnTo>
                  <a:pt x="657" y="11242"/>
                </a:lnTo>
                <a:lnTo>
                  <a:pt x="828" y="11582"/>
                </a:lnTo>
                <a:lnTo>
                  <a:pt x="1168" y="12264"/>
                </a:lnTo>
                <a:lnTo>
                  <a:pt x="1412" y="12629"/>
                </a:lnTo>
                <a:lnTo>
                  <a:pt x="1655" y="12994"/>
                </a:lnTo>
                <a:lnTo>
                  <a:pt x="1898" y="13334"/>
                </a:lnTo>
                <a:lnTo>
                  <a:pt x="2166" y="13651"/>
                </a:lnTo>
                <a:lnTo>
                  <a:pt x="2458" y="13943"/>
                </a:lnTo>
                <a:lnTo>
                  <a:pt x="2750" y="14235"/>
                </a:lnTo>
                <a:lnTo>
                  <a:pt x="3066" y="14502"/>
                </a:lnTo>
                <a:lnTo>
                  <a:pt x="3382" y="14746"/>
                </a:lnTo>
                <a:lnTo>
                  <a:pt x="3723" y="14965"/>
                </a:lnTo>
                <a:lnTo>
                  <a:pt x="4064" y="15159"/>
                </a:lnTo>
                <a:lnTo>
                  <a:pt x="4429" y="15354"/>
                </a:lnTo>
                <a:lnTo>
                  <a:pt x="4818" y="15500"/>
                </a:lnTo>
                <a:lnTo>
                  <a:pt x="5207" y="15622"/>
                </a:lnTo>
                <a:lnTo>
                  <a:pt x="5597" y="15743"/>
                </a:lnTo>
                <a:lnTo>
                  <a:pt x="6010" y="15816"/>
                </a:lnTo>
                <a:lnTo>
                  <a:pt x="6448" y="15889"/>
                </a:lnTo>
                <a:lnTo>
                  <a:pt x="6862" y="15914"/>
                </a:lnTo>
                <a:lnTo>
                  <a:pt x="7300" y="15938"/>
                </a:lnTo>
                <a:lnTo>
                  <a:pt x="7738" y="15938"/>
                </a:lnTo>
                <a:lnTo>
                  <a:pt x="8176" y="15914"/>
                </a:lnTo>
                <a:lnTo>
                  <a:pt x="8590" y="15889"/>
                </a:lnTo>
                <a:lnTo>
                  <a:pt x="9028" y="15841"/>
                </a:lnTo>
                <a:lnTo>
                  <a:pt x="9441" y="15768"/>
                </a:lnTo>
                <a:lnTo>
                  <a:pt x="9855" y="15670"/>
                </a:lnTo>
                <a:lnTo>
                  <a:pt x="10269" y="15573"/>
                </a:lnTo>
                <a:lnTo>
                  <a:pt x="10682" y="15451"/>
                </a:lnTo>
                <a:lnTo>
                  <a:pt x="11071" y="15305"/>
                </a:lnTo>
                <a:lnTo>
                  <a:pt x="11461" y="15135"/>
                </a:lnTo>
                <a:lnTo>
                  <a:pt x="11850" y="14940"/>
                </a:lnTo>
                <a:lnTo>
                  <a:pt x="12215" y="14721"/>
                </a:lnTo>
                <a:lnTo>
                  <a:pt x="12580" y="14478"/>
                </a:lnTo>
                <a:lnTo>
                  <a:pt x="12945" y="14235"/>
                </a:lnTo>
                <a:lnTo>
                  <a:pt x="13286" y="13943"/>
                </a:lnTo>
                <a:lnTo>
                  <a:pt x="13602" y="13651"/>
                </a:lnTo>
                <a:lnTo>
                  <a:pt x="13918" y="13334"/>
                </a:lnTo>
                <a:lnTo>
                  <a:pt x="14186" y="13018"/>
                </a:lnTo>
                <a:lnTo>
                  <a:pt x="14454" y="12702"/>
                </a:lnTo>
                <a:lnTo>
                  <a:pt x="14697" y="12361"/>
                </a:lnTo>
                <a:lnTo>
                  <a:pt x="14916" y="11996"/>
                </a:lnTo>
                <a:lnTo>
                  <a:pt x="15111" y="11631"/>
                </a:lnTo>
                <a:lnTo>
                  <a:pt x="15135" y="11631"/>
                </a:lnTo>
                <a:lnTo>
                  <a:pt x="15159" y="11582"/>
                </a:lnTo>
                <a:lnTo>
                  <a:pt x="15159" y="11534"/>
                </a:lnTo>
                <a:lnTo>
                  <a:pt x="15354" y="11096"/>
                </a:lnTo>
                <a:lnTo>
                  <a:pt x="15524" y="10658"/>
                </a:lnTo>
                <a:lnTo>
                  <a:pt x="15646" y="10195"/>
                </a:lnTo>
                <a:lnTo>
                  <a:pt x="15743" y="9733"/>
                </a:lnTo>
                <a:lnTo>
                  <a:pt x="15768" y="9709"/>
                </a:lnTo>
                <a:lnTo>
                  <a:pt x="15792" y="9684"/>
                </a:lnTo>
                <a:lnTo>
                  <a:pt x="15792" y="9636"/>
                </a:lnTo>
                <a:lnTo>
                  <a:pt x="15792" y="9611"/>
                </a:lnTo>
                <a:lnTo>
                  <a:pt x="15768" y="9563"/>
                </a:lnTo>
                <a:lnTo>
                  <a:pt x="15816" y="9174"/>
                </a:lnTo>
                <a:lnTo>
                  <a:pt x="15841" y="8760"/>
                </a:lnTo>
                <a:lnTo>
                  <a:pt x="15841" y="8371"/>
                </a:lnTo>
                <a:lnTo>
                  <a:pt x="15841" y="7957"/>
                </a:lnTo>
                <a:lnTo>
                  <a:pt x="15743" y="7105"/>
                </a:lnTo>
                <a:lnTo>
                  <a:pt x="15695" y="6667"/>
                </a:lnTo>
                <a:lnTo>
                  <a:pt x="15622" y="6254"/>
                </a:lnTo>
                <a:lnTo>
                  <a:pt x="15524" y="5840"/>
                </a:lnTo>
                <a:lnTo>
                  <a:pt x="15427" y="5426"/>
                </a:lnTo>
                <a:lnTo>
                  <a:pt x="15305" y="5013"/>
                </a:lnTo>
                <a:lnTo>
                  <a:pt x="15159" y="4623"/>
                </a:lnTo>
                <a:lnTo>
                  <a:pt x="15013" y="4234"/>
                </a:lnTo>
                <a:lnTo>
                  <a:pt x="14819" y="3845"/>
                </a:lnTo>
                <a:lnTo>
                  <a:pt x="14624" y="3480"/>
                </a:lnTo>
                <a:lnTo>
                  <a:pt x="14405" y="3115"/>
                </a:lnTo>
                <a:lnTo>
                  <a:pt x="14162" y="2774"/>
                </a:lnTo>
                <a:lnTo>
                  <a:pt x="13894" y="2458"/>
                </a:lnTo>
                <a:lnTo>
                  <a:pt x="13602" y="2141"/>
                </a:lnTo>
                <a:lnTo>
                  <a:pt x="13286" y="1849"/>
                </a:lnTo>
                <a:lnTo>
                  <a:pt x="12994" y="1582"/>
                </a:lnTo>
                <a:lnTo>
                  <a:pt x="12653" y="1363"/>
                </a:lnTo>
                <a:lnTo>
                  <a:pt x="12312" y="1144"/>
                </a:lnTo>
                <a:lnTo>
                  <a:pt x="11972" y="949"/>
                </a:lnTo>
                <a:lnTo>
                  <a:pt x="11607" y="779"/>
                </a:lnTo>
                <a:lnTo>
                  <a:pt x="11242" y="609"/>
                </a:lnTo>
                <a:lnTo>
                  <a:pt x="10853" y="487"/>
                </a:lnTo>
                <a:lnTo>
                  <a:pt x="10488" y="365"/>
                </a:lnTo>
                <a:lnTo>
                  <a:pt x="10123" y="268"/>
                </a:lnTo>
                <a:lnTo>
                  <a:pt x="9733" y="171"/>
                </a:lnTo>
                <a:lnTo>
                  <a:pt x="9344" y="98"/>
                </a:lnTo>
                <a:lnTo>
                  <a:pt x="8955" y="49"/>
                </a:lnTo>
                <a:lnTo>
                  <a:pt x="8541" y="25"/>
                </a:lnTo>
                <a:lnTo>
                  <a:pt x="81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7"/>
          <p:cNvSpPr/>
          <p:nvPr/>
        </p:nvSpPr>
        <p:spPr>
          <a:xfrm>
            <a:off x="2394797" y="2186648"/>
            <a:ext cx="298032" cy="300312"/>
          </a:xfrm>
          <a:custGeom>
            <a:avLst/>
            <a:gdLst/>
            <a:ahLst/>
            <a:cxnLst/>
            <a:rect l="l" t="t" r="r" b="b"/>
            <a:pathLst>
              <a:path w="15817" h="15938" extrusionOk="0">
                <a:moveTo>
                  <a:pt x="4745" y="7470"/>
                </a:moveTo>
                <a:lnTo>
                  <a:pt x="4818" y="7495"/>
                </a:lnTo>
                <a:lnTo>
                  <a:pt x="4891" y="7543"/>
                </a:lnTo>
                <a:lnTo>
                  <a:pt x="4940" y="7616"/>
                </a:lnTo>
                <a:lnTo>
                  <a:pt x="4964" y="7714"/>
                </a:lnTo>
                <a:lnTo>
                  <a:pt x="4964" y="7787"/>
                </a:lnTo>
                <a:lnTo>
                  <a:pt x="4940" y="7908"/>
                </a:lnTo>
                <a:lnTo>
                  <a:pt x="4867" y="7981"/>
                </a:lnTo>
                <a:lnTo>
                  <a:pt x="4794" y="8054"/>
                </a:lnTo>
                <a:lnTo>
                  <a:pt x="4672" y="8079"/>
                </a:lnTo>
                <a:lnTo>
                  <a:pt x="4551" y="8054"/>
                </a:lnTo>
                <a:lnTo>
                  <a:pt x="4478" y="7981"/>
                </a:lnTo>
                <a:lnTo>
                  <a:pt x="4405" y="7908"/>
                </a:lnTo>
                <a:lnTo>
                  <a:pt x="4380" y="7787"/>
                </a:lnTo>
                <a:lnTo>
                  <a:pt x="4405" y="7665"/>
                </a:lnTo>
                <a:lnTo>
                  <a:pt x="4478" y="7543"/>
                </a:lnTo>
                <a:lnTo>
                  <a:pt x="4551" y="7495"/>
                </a:lnTo>
                <a:lnTo>
                  <a:pt x="4648" y="7470"/>
                </a:lnTo>
                <a:close/>
                <a:moveTo>
                  <a:pt x="11120" y="7470"/>
                </a:moveTo>
                <a:lnTo>
                  <a:pt x="11193" y="7495"/>
                </a:lnTo>
                <a:lnTo>
                  <a:pt x="11266" y="7543"/>
                </a:lnTo>
                <a:lnTo>
                  <a:pt x="11315" y="7616"/>
                </a:lnTo>
                <a:lnTo>
                  <a:pt x="11339" y="7714"/>
                </a:lnTo>
                <a:lnTo>
                  <a:pt x="11339" y="7787"/>
                </a:lnTo>
                <a:lnTo>
                  <a:pt x="11315" y="7908"/>
                </a:lnTo>
                <a:lnTo>
                  <a:pt x="11242" y="7981"/>
                </a:lnTo>
                <a:lnTo>
                  <a:pt x="11169" y="8054"/>
                </a:lnTo>
                <a:lnTo>
                  <a:pt x="11047" y="8079"/>
                </a:lnTo>
                <a:lnTo>
                  <a:pt x="10926" y="8054"/>
                </a:lnTo>
                <a:lnTo>
                  <a:pt x="10853" y="7981"/>
                </a:lnTo>
                <a:lnTo>
                  <a:pt x="10780" y="7908"/>
                </a:lnTo>
                <a:lnTo>
                  <a:pt x="10755" y="7787"/>
                </a:lnTo>
                <a:lnTo>
                  <a:pt x="10780" y="7665"/>
                </a:lnTo>
                <a:lnTo>
                  <a:pt x="10853" y="7543"/>
                </a:lnTo>
                <a:lnTo>
                  <a:pt x="10926" y="7495"/>
                </a:lnTo>
                <a:lnTo>
                  <a:pt x="11023" y="7470"/>
                </a:lnTo>
                <a:close/>
                <a:moveTo>
                  <a:pt x="4721" y="7081"/>
                </a:moveTo>
                <a:lnTo>
                  <a:pt x="4551" y="7105"/>
                </a:lnTo>
                <a:lnTo>
                  <a:pt x="4380" y="7178"/>
                </a:lnTo>
                <a:lnTo>
                  <a:pt x="4259" y="7300"/>
                </a:lnTo>
                <a:lnTo>
                  <a:pt x="4137" y="7446"/>
                </a:lnTo>
                <a:lnTo>
                  <a:pt x="4064" y="7568"/>
                </a:lnTo>
                <a:lnTo>
                  <a:pt x="4015" y="7714"/>
                </a:lnTo>
                <a:lnTo>
                  <a:pt x="3967" y="7835"/>
                </a:lnTo>
                <a:lnTo>
                  <a:pt x="3967" y="7981"/>
                </a:lnTo>
                <a:lnTo>
                  <a:pt x="3918" y="8225"/>
                </a:lnTo>
                <a:lnTo>
                  <a:pt x="3918" y="8395"/>
                </a:lnTo>
                <a:lnTo>
                  <a:pt x="3967" y="8565"/>
                </a:lnTo>
                <a:lnTo>
                  <a:pt x="4015" y="8711"/>
                </a:lnTo>
                <a:lnTo>
                  <a:pt x="4113" y="8833"/>
                </a:lnTo>
                <a:lnTo>
                  <a:pt x="4210" y="8955"/>
                </a:lnTo>
                <a:lnTo>
                  <a:pt x="4332" y="9028"/>
                </a:lnTo>
                <a:lnTo>
                  <a:pt x="4478" y="9101"/>
                </a:lnTo>
                <a:lnTo>
                  <a:pt x="4648" y="9149"/>
                </a:lnTo>
                <a:lnTo>
                  <a:pt x="4843" y="9174"/>
                </a:lnTo>
                <a:lnTo>
                  <a:pt x="5013" y="9149"/>
                </a:lnTo>
                <a:lnTo>
                  <a:pt x="5183" y="9101"/>
                </a:lnTo>
                <a:lnTo>
                  <a:pt x="5329" y="9028"/>
                </a:lnTo>
                <a:lnTo>
                  <a:pt x="5451" y="8930"/>
                </a:lnTo>
                <a:lnTo>
                  <a:pt x="5573" y="8809"/>
                </a:lnTo>
                <a:lnTo>
                  <a:pt x="5670" y="8663"/>
                </a:lnTo>
                <a:lnTo>
                  <a:pt x="5743" y="8517"/>
                </a:lnTo>
                <a:lnTo>
                  <a:pt x="5792" y="8346"/>
                </a:lnTo>
                <a:lnTo>
                  <a:pt x="5816" y="8176"/>
                </a:lnTo>
                <a:lnTo>
                  <a:pt x="5792" y="8006"/>
                </a:lnTo>
                <a:lnTo>
                  <a:pt x="5767" y="7835"/>
                </a:lnTo>
                <a:lnTo>
                  <a:pt x="5719" y="7689"/>
                </a:lnTo>
                <a:lnTo>
                  <a:pt x="5646" y="7519"/>
                </a:lnTo>
                <a:lnTo>
                  <a:pt x="5524" y="7397"/>
                </a:lnTo>
                <a:lnTo>
                  <a:pt x="5378" y="7251"/>
                </a:lnTo>
                <a:lnTo>
                  <a:pt x="5232" y="7154"/>
                </a:lnTo>
                <a:lnTo>
                  <a:pt x="5062" y="7105"/>
                </a:lnTo>
                <a:lnTo>
                  <a:pt x="4891" y="7081"/>
                </a:lnTo>
                <a:close/>
                <a:moveTo>
                  <a:pt x="11096" y="7081"/>
                </a:moveTo>
                <a:lnTo>
                  <a:pt x="10926" y="7105"/>
                </a:lnTo>
                <a:lnTo>
                  <a:pt x="10755" y="7178"/>
                </a:lnTo>
                <a:lnTo>
                  <a:pt x="10634" y="7300"/>
                </a:lnTo>
                <a:lnTo>
                  <a:pt x="10512" y="7446"/>
                </a:lnTo>
                <a:lnTo>
                  <a:pt x="10439" y="7568"/>
                </a:lnTo>
                <a:lnTo>
                  <a:pt x="10390" y="7714"/>
                </a:lnTo>
                <a:lnTo>
                  <a:pt x="10342" y="7835"/>
                </a:lnTo>
                <a:lnTo>
                  <a:pt x="10342" y="7981"/>
                </a:lnTo>
                <a:lnTo>
                  <a:pt x="10293" y="8225"/>
                </a:lnTo>
                <a:lnTo>
                  <a:pt x="10293" y="8395"/>
                </a:lnTo>
                <a:lnTo>
                  <a:pt x="10342" y="8565"/>
                </a:lnTo>
                <a:lnTo>
                  <a:pt x="10390" y="8711"/>
                </a:lnTo>
                <a:lnTo>
                  <a:pt x="10488" y="8833"/>
                </a:lnTo>
                <a:lnTo>
                  <a:pt x="10585" y="8955"/>
                </a:lnTo>
                <a:lnTo>
                  <a:pt x="10707" y="9028"/>
                </a:lnTo>
                <a:lnTo>
                  <a:pt x="10853" y="9101"/>
                </a:lnTo>
                <a:lnTo>
                  <a:pt x="11023" y="9149"/>
                </a:lnTo>
                <a:lnTo>
                  <a:pt x="11218" y="9174"/>
                </a:lnTo>
                <a:lnTo>
                  <a:pt x="11388" y="9149"/>
                </a:lnTo>
                <a:lnTo>
                  <a:pt x="11558" y="9101"/>
                </a:lnTo>
                <a:lnTo>
                  <a:pt x="11704" y="9028"/>
                </a:lnTo>
                <a:lnTo>
                  <a:pt x="11826" y="8930"/>
                </a:lnTo>
                <a:lnTo>
                  <a:pt x="11948" y="8809"/>
                </a:lnTo>
                <a:lnTo>
                  <a:pt x="12045" y="8663"/>
                </a:lnTo>
                <a:lnTo>
                  <a:pt x="12118" y="8517"/>
                </a:lnTo>
                <a:lnTo>
                  <a:pt x="12167" y="8346"/>
                </a:lnTo>
                <a:lnTo>
                  <a:pt x="12191" y="8176"/>
                </a:lnTo>
                <a:lnTo>
                  <a:pt x="12167" y="8006"/>
                </a:lnTo>
                <a:lnTo>
                  <a:pt x="12142" y="7835"/>
                </a:lnTo>
                <a:lnTo>
                  <a:pt x="12094" y="7689"/>
                </a:lnTo>
                <a:lnTo>
                  <a:pt x="12021" y="7519"/>
                </a:lnTo>
                <a:lnTo>
                  <a:pt x="11899" y="7397"/>
                </a:lnTo>
                <a:lnTo>
                  <a:pt x="11753" y="7251"/>
                </a:lnTo>
                <a:lnTo>
                  <a:pt x="11607" y="7154"/>
                </a:lnTo>
                <a:lnTo>
                  <a:pt x="11437" y="7105"/>
                </a:lnTo>
                <a:lnTo>
                  <a:pt x="11266" y="7081"/>
                </a:lnTo>
                <a:close/>
                <a:moveTo>
                  <a:pt x="11607" y="10731"/>
                </a:moveTo>
                <a:lnTo>
                  <a:pt x="11120" y="10877"/>
                </a:lnTo>
                <a:lnTo>
                  <a:pt x="10658" y="11047"/>
                </a:lnTo>
                <a:lnTo>
                  <a:pt x="9733" y="11412"/>
                </a:lnTo>
                <a:lnTo>
                  <a:pt x="9247" y="11558"/>
                </a:lnTo>
                <a:lnTo>
                  <a:pt x="8784" y="11704"/>
                </a:lnTo>
                <a:lnTo>
                  <a:pt x="7811" y="11972"/>
                </a:lnTo>
                <a:lnTo>
                  <a:pt x="7738" y="11996"/>
                </a:lnTo>
                <a:lnTo>
                  <a:pt x="7690" y="12045"/>
                </a:lnTo>
                <a:lnTo>
                  <a:pt x="7665" y="12118"/>
                </a:lnTo>
                <a:lnTo>
                  <a:pt x="7641" y="12166"/>
                </a:lnTo>
                <a:lnTo>
                  <a:pt x="7665" y="12239"/>
                </a:lnTo>
                <a:lnTo>
                  <a:pt x="7690" y="12312"/>
                </a:lnTo>
                <a:lnTo>
                  <a:pt x="7738" y="12361"/>
                </a:lnTo>
                <a:lnTo>
                  <a:pt x="7811" y="12410"/>
                </a:lnTo>
                <a:lnTo>
                  <a:pt x="7909" y="12434"/>
                </a:lnTo>
                <a:lnTo>
                  <a:pt x="8030" y="12458"/>
                </a:lnTo>
                <a:lnTo>
                  <a:pt x="8249" y="12458"/>
                </a:lnTo>
                <a:lnTo>
                  <a:pt x="8492" y="12434"/>
                </a:lnTo>
                <a:lnTo>
                  <a:pt x="8760" y="12361"/>
                </a:lnTo>
                <a:lnTo>
                  <a:pt x="9247" y="12191"/>
                </a:lnTo>
                <a:lnTo>
                  <a:pt x="9660" y="12045"/>
                </a:lnTo>
                <a:lnTo>
                  <a:pt x="10731" y="11680"/>
                </a:lnTo>
                <a:lnTo>
                  <a:pt x="11753" y="11290"/>
                </a:lnTo>
                <a:lnTo>
                  <a:pt x="11875" y="11217"/>
                </a:lnTo>
                <a:lnTo>
                  <a:pt x="11923" y="11144"/>
                </a:lnTo>
                <a:lnTo>
                  <a:pt x="11948" y="11023"/>
                </a:lnTo>
                <a:lnTo>
                  <a:pt x="11948" y="10925"/>
                </a:lnTo>
                <a:lnTo>
                  <a:pt x="11899" y="10828"/>
                </a:lnTo>
                <a:lnTo>
                  <a:pt x="11826" y="10755"/>
                </a:lnTo>
                <a:lnTo>
                  <a:pt x="11729" y="10731"/>
                </a:lnTo>
                <a:close/>
                <a:moveTo>
                  <a:pt x="8492" y="682"/>
                </a:moveTo>
                <a:lnTo>
                  <a:pt x="8638" y="706"/>
                </a:lnTo>
                <a:lnTo>
                  <a:pt x="9101" y="755"/>
                </a:lnTo>
                <a:lnTo>
                  <a:pt x="9539" y="803"/>
                </a:lnTo>
                <a:lnTo>
                  <a:pt x="9977" y="901"/>
                </a:lnTo>
                <a:lnTo>
                  <a:pt x="10415" y="1022"/>
                </a:lnTo>
                <a:lnTo>
                  <a:pt x="10755" y="1120"/>
                </a:lnTo>
                <a:lnTo>
                  <a:pt x="11096" y="1241"/>
                </a:lnTo>
                <a:lnTo>
                  <a:pt x="11437" y="1411"/>
                </a:lnTo>
                <a:lnTo>
                  <a:pt x="11753" y="1557"/>
                </a:lnTo>
                <a:lnTo>
                  <a:pt x="11753" y="1582"/>
                </a:lnTo>
                <a:lnTo>
                  <a:pt x="11729" y="1655"/>
                </a:lnTo>
                <a:lnTo>
                  <a:pt x="11729" y="1752"/>
                </a:lnTo>
                <a:lnTo>
                  <a:pt x="11753" y="1801"/>
                </a:lnTo>
                <a:lnTo>
                  <a:pt x="11802" y="1825"/>
                </a:lnTo>
                <a:lnTo>
                  <a:pt x="11875" y="1825"/>
                </a:lnTo>
                <a:lnTo>
                  <a:pt x="11948" y="1776"/>
                </a:lnTo>
                <a:lnTo>
                  <a:pt x="11972" y="1752"/>
                </a:lnTo>
                <a:lnTo>
                  <a:pt x="11996" y="1752"/>
                </a:lnTo>
                <a:lnTo>
                  <a:pt x="11996" y="1728"/>
                </a:lnTo>
                <a:lnTo>
                  <a:pt x="12021" y="1728"/>
                </a:lnTo>
                <a:lnTo>
                  <a:pt x="12118" y="1801"/>
                </a:lnTo>
                <a:lnTo>
                  <a:pt x="12094" y="1874"/>
                </a:lnTo>
                <a:lnTo>
                  <a:pt x="12069" y="1947"/>
                </a:lnTo>
                <a:lnTo>
                  <a:pt x="12094" y="1995"/>
                </a:lnTo>
                <a:lnTo>
                  <a:pt x="12118" y="2020"/>
                </a:lnTo>
                <a:lnTo>
                  <a:pt x="12167" y="2044"/>
                </a:lnTo>
                <a:lnTo>
                  <a:pt x="12215" y="2020"/>
                </a:lnTo>
                <a:lnTo>
                  <a:pt x="12240" y="1995"/>
                </a:lnTo>
                <a:lnTo>
                  <a:pt x="12313" y="1922"/>
                </a:lnTo>
                <a:lnTo>
                  <a:pt x="12532" y="2068"/>
                </a:lnTo>
                <a:lnTo>
                  <a:pt x="12483" y="2190"/>
                </a:lnTo>
                <a:lnTo>
                  <a:pt x="12483" y="2239"/>
                </a:lnTo>
                <a:lnTo>
                  <a:pt x="12483" y="2336"/>
                </a:lnTo>
                <a:lnTo>
                  <a:pt x="12507" y="2385"/>
                </a:lnTo>
                <a:lnTo>
                  <a:pt x="12532" y="2409"/>
                </a:lnTo>
                <a:lnTo>
                  <a:pt x="12580" y="2409"/>
                </a:lnTo>
                <a:lnTo>
                  <a:pt x="12629" y="2385"/>
                </a:lnTo>
                <a:lnTo>
                  <a:pt x="12678" y="2360"/>
                </a:lnTo>
                <a:lnTo>
                  <a:pt x="12726" y="2287"/>
                </a:lnTo>
                <a:lnTo>
                  <a:pt x="12775" y="2239"/>
                </a:lnTo>
                <a:lnTo>
                  <a:pt x="12945" y="2409"/>
                </a:lnTo>
                <a:lnTo>
                  <a:pt x="12872" y="2531"/>
                </a:lnTo>
                <a:lnTo>
                  <a:pt x="12824" y="2604"/>
                </a:lnTo>
                <a:lnTo>
                  <a:pt x="12824" y="2677"/>
                </a:lnTo>
                <a:lnTo>
                  <a:pt x="12824" y="2725"/>
                </a:lnTo>
                <a:lnTo>
                  <a:pt x="12848" y="2750"/>
                </a:lnTo>
                <a:lnTo>
                  <a:pt x="12897" y="2774"/>
                </a:lnTo>
                <a:lnTo>
                  <a:pt x="12945" y="2774"/>
                </a:lnTo>
                <a:lnTo>
                  <a:pt x="13067" y="2701"/>
                </a:lnTo>
                <a:lnTo>
                  <a:pt x="13164" y="2604"/>
                </a:lnTo>
                <a:lnTo>
                  <a:pt x="13286" y="2725"/>
                </a:lnTo>
                <a:lnTo>
                  <a:pt x="13383" y="2823"/>
                </a:lnTo>
                <a:lnTo>
                  <a:pt x="13262" y="3017"/>
                </a:lnTo>
                <a:lnTo>
                  <a:pt x="13213" y="3066"/>
                </a:lnTo>
                <a:lnTo>
                  <a:pt x="13164" y="3163"/>
                </a:lnTo>
                <a:lnTo>
                  <a:pt x="13164" y="3236"/>
                </a:lnTo>
                <a:lnTo>
                  <a:pt x="13189" y="3285"/>
                </a:lnTo>
                <a:lnTo>
                  <a:pt x="13213" y="3309"/>
                </a:lnTo>
                <a:lnTo>
                  <a:pt x="13310" y="3285"/>
                </a:lnTo>
                <a:lnTo>
                  <a:pt x="13408" y="3236"/>
                </a:lnTo>
                <a:lnTo>
                  <a:pt x="13529" y="3115"/>
                </a:lnTo>
                <a:lnTo>
                  <a:pt x="13578" y="3042"/>
                </a:lnTo>
                <a:lnTo>
                  <a:pt x="13773" y="3309"/>
                </a:lnTo>
                <a:lnTo>
                  <a:pt x="13675" y="3407"/>
                </a:lnTo>
                <a:lnTo>
                  <a:pt x="13554" y="3504"/>
                </a:lnTo>
                <a:lnTo>
                  <a:pt x="13481" y="3577"/>
                </a:lnTo>
                <a:lnTo>
                  <a:pt x="13456" y="3650"/>
                </a:lnTo>
                <a:lnTo>
                  <a:pt x="13456" y="3699"/>
                </a:lnTo>
                <a:lnTo>
                  <a:pt x="13505" y="3723"/>
                </a:lnTo>
                <a:lnTo>
                  <a:pt x="13602" y="3747"/>
                </a:lnTo>
                <a:lnTo>
                  <a:pt x="13675" y="3723"/>
                </a:lnTo>
                <a:lnTo>
                  <a:pt x="13773" y="3674"/>
                </a:lnTo>
                <a:lnTo>
                  <a:pt x="13846" y="3626"/>
                </a:lnTo>
                <a:lnTo>
                  <a:pt x="13943" y="3577"/>
                </a:lnTo>
                <a:lnTo>
                  <a:pt x="14138" y="3918"/>
                </a:lnTo>
                <a:lnTo>
                  <a:pt x="14040" y="3991"/>
                </a:lnTo>
                <a:lnTo>
                  <a:pt x="13846" y="4161"/>
                </a:lnTo>
                <a:lnTo>
                  <a:pt x="13773" y="4234"/>
                </a:lnTo>
                <a:lnTo>
                  <a:pt x="13700" y="4331"/>
                </a:lnTo>
                <a:lnTo>
                  <a:pt x="13700" y="4356"/>
                </a:lnTo>
                <a:lnTo>
                  <a:pt x="13700" y="4380"/>
                </a:lnTo>
                <a:lnTo>
                  <a:pt x="13821" y="4380"/>
                </a:lnTo>
                <a:lnTo>
                  <a:pt x="13943" y="4356"/>
                </a:lnTo>
                <a:lnTo>
                  <a:pt x="14065" y="4307"/>
                </a:lnTo>
                <a:lnTo>
                  <a:pt x="14162" y="4234"/>
                </a:lnTo>
                <a:lnTo>
                  <a:pt x="14284" y="4161"/>
                </a:lnTo>
                <a:lnTo>
                  <a:pt x="14503" y="4696"/>
                </a:lnTo>
                <a:lnTo>
                  <a:pt x="14332" y="4769"/>
                </a:lnTo>
                <a:lnTo>
                  <a:pt x="14186" y="4842"/>
                </a:lnTo>
                <a:lnTo>
                  <a:pt x="14065" y="4940"/>
                </a:lnTo>
                <a:lnTo>
                  <a:pt x="13943" y="5061"/>
                </a:lnTo>
                <a:lnTo>
                  <a:pt x="13919" y="5134"/>
                </a:lnTo>
                <a:lnTo>
                  <a:pt x="13894" y="5207"/>
                </a:lnTo>
                <a:lnTo>
                  <a:pt x="13894" y="5256"/>
                </a:lnTo>
                <a:lnTo>
                  <a:pt x="13919" y="5280"/>
                </a:lnTo>
                <a:lnTo>
                  <a:pt x="13943" y="5305"/>
                </a:lnTo>
                <a:lnTo>
                  <a:pt x="13992" y="5305"/>
                </a:lnTo>
                <a:lnTo>
                  <a:pt x="14113" y="5256"/>
                </a:lnTo>
                <a:lnTo>
                  <a:pt x="14235" y="5183"/>
                </a:lnTo>
                <a:lnTo>
                  <a:pt x="14527" y="5037"/>
                </a:lnTo>
                <a:lnTo>
                  <a:pt x="14600" y="5013"/>
                </a:lnTo>
                <a:lnTo>
                  <a:pt x="14746" y="5524"/>
                </a:lnTo>
                <a:lnTo>
                  <a:pt x="14430" y="5670"/>
                </a:lnTo>
                <a:lnTo>
                  <a:pt x="14162" y="5791"/>
                </a:lnTo>
                <a:lnTo>
                  <a:pt x="13919" y="5937"/>
                </a:lnTo>
                <a:lnTo>
                  <a:pt x="13919" y="5986"/>
                </a:lnTo>
                <a:lnTo>
                  <a:pt x="13943" y="6010"/>
                </a:lnTo>
                <a:lnTo>
                  <a:pt x="14089" y="6035"/>
                </a:lnTo>
                <a:lnTo>
                  <a:pt x="14235" y="6059"/>
                </a:lnTo>
                <a:lnTo>
                  <a:pt x="14357" y="6035"/>
                </a:lnTo>
                <a:lnTo>
                  <a:pt x="14527" y="6010"/>
                </a:lnTo>
                <a:lnTo>
                  <a:pt x="14843" y="5889"/>
                </a:lnTo>
                <a:lnTo>
                  <a:pt x="14965" y="6424"/>
                </a:lnTo>
                <a:lnTo>
                  <a:pt x="14795" y="6497"/>
                </a:lnTo>
                <a:lnTo>
                  <a:pt x="14405" y="6619"/>
                </a:lnTo>
                <a:lnTo>
                  <a:pt x="14016" y="6740"/>
                </a:lnTo>
                <a:lnTo>
                  <a:pt x="13992" y="6789"/>
                </a:lnTo>
                <a:lnTo>
                  <a:pt x="13967" y="6813"/>
                </a:lnTo>
                <a:lnTo>
                  <a:pt x="13992" y="6862"/>
                </a:lnTo>
                <a:lnTo>
                  <a:pt x="14040" y="6886"/>
                </a:lnTo>
                <a:lnTo>
                  <a:pt x="14235" y="6886"/>
                </a:lnTo>
                <a:lnTo>
                  <a:pt x="14405" y="6862"/>
                </a:lnTo>
                <a:lnTo>
                  <a:pt x="14770" y="6813"/>
                </a:lnTo>
                <a:lnTo>
                  <a:pt x="15014" y="6740"/>
                </a:lnTo>
                <a:lnTo>
                  <a:pt x="15087" y="7178"/>
                </a:lnTo>
                <a:lnTo>
                  <a:pt x="14843" y="7227"/>
                </a:lnTo>
                <a:lnTo>
                  <a:pt x="14430" y="7349"/>
                </a:lnTo>
                <a:lnTo>
                  <a:pt x="14235" y="7422"/>
                </a:lnTo>
                <a:lnTo>
                  <a:pt x="14065" y="7543"/>
                </a:lnTo>
                <a:lnTo>
                  <a:pt x="14016" y="7592"/>
                </a:lnTo>
                <a:lnTo>
                  <a:pt x="14040" y="7665"/>
                </a:lnTo>
                <a:lnTo>
                  <a:pt x="14065" y="7714"/>
                </a:lnTo>
                <a:lnTo>
                  <a:pt x="14138" y="7738"/>
                </a:lnTo>
                <a:lnTo>
                  <a:pt x="14332" y="7714"/>
                </a:lnTo>
                <a:lnTo>
                  <a:pt x="14527" y="7665"/>
                </a:lnTo>
                <a:lnTo>
                  <a:pt x="14916" y="7568"/>
                </a:lnTo>
                <a:lnTo>
                  <a:pt x="15135" y="7519"/>
                </a:lnTo>
                <a:lnTo>
                  <a:pt x="15184" y="7981"/>
                </a:lnTo>
                <a:lnTo>
                  <a:pt x="14868" y="8030"/>
                </a:lnTo>
                <a:lnTo>
                  <a:pt x="14624" y="8054"/>
                </a:lnTo>
                <a:lnTo>
                  <a:pt x="14357" y="8079"/>
                </a:lnTo>
                <a:lnTo>
                  <a:pt x="14235" y="8103"/>
                </a:lnTo>
                <a:lnTo>
                  <a:pt x="14113" y="8152"/>
                </a:lnTo>
                <a:lnTo>
                  <a:pt x="14016" y="8200"/>
                </a:lnTo>
                <a:lnTo>
                  <a:pt x="13919" y="8298"/>
                </a:lnTo>
                <a:lnTo>
                  <a:pt x="13919" y="8322"/>
                </a:lnTo>
                <a:lnTo>
                  <a:pt x="13919" y="8346"/>
                </a:lnTo>
                <a:lnTo>
                  <a:pt x="13919" y="8395"/>
                </a:lnTo>
                <a:lnTo>
                  <a:pt x="13943" y="8395"/>
                </a:lnTo>
                <a:lnTo>
                  <a:pt x="14065" y="8419"/>
                </a:lnTo>
                <a:lnTo>
                  <a:pt x="14211" y="8444"/>
                </a:lnTo>
                <a:lnTo>
                  <a:pt x="14454" y="8444"/>
                </a:lnTo>
                <a:lnTo>
                  <a:pt x="14989" y="8395"/>
                </a:lnTo>
                <a:lnTo>
                  <a:pt x="15208" y="8395"/>
                </a:lnTo>
                <a:lnTo>
                  <a:pt x="15208" y="8857"/>
                </a:lnTo>
                <a:lnTo>
                  <a:pt x="14722" y="8882"/>
                </a:lnTo>
                <a:lnTo>
                  <a:pt x="14503" y="8882"/>
                </a:lnTo>
                <a:lnTo>
                  <a:pt x="14284" y="8906"/>
                </a:lnTo>
                <a:lnTo>
                  <a:pt x="14065" y="8955"/>
                </a:lnTo>
                <a:lnTo>
                  <a:pt x="13967" y="8979"/>
                </a:lnTo>
                <a:lnTo>
                  <a:pt x="13870" y="9028"/>
                </a:lnTo>
                <a:lnTo>
                  <a:pt x="13846" y="9052"/>
                </a:lnTo>
                <a:lnTo>
                  <a:pt x="13870" y="9076"/>
                </a:lnTo>
                <a:lnTo>
                  <a:pt x="13967" y="9125"/>
                </a:lnTo>
                <a:lnTo>
                  <a:pt x="14065" y="9174"/>
                </a:lnTo>
                <a:lnTo>
                  <a:pt x="14284" y="9222"/>
                </a:lnTo>
                <a:lnTo>
                  <a:pt x="14722" y="9222"/>
                </a:lnTo>
                <a:lnTo>
                  <a:pt x="14941" y="9247"/>
                </a:lnTo>
                <a:lnTo>
                  <a:pt x="15184" y="9247"/>
                </a:lnTo>
                <a:lnTo>
                  <a:pt x="15160" y="9465"/>
                </a:lnTo>
                <a:lnTo>
                  <a:pt x="14965" y="9514"/>
                </a:lnTo>
                <a:lnTo>
                  <a:pt x="14722" y="9563"/>
                </a:lnTo>
                <a:lnTo>
                  <a:pt x="14478" y="9660"/>
                </a:lnTo>
                <a:lnTo>
                  <a:pt x="14259" y="9757"/>
                </a:lnTo>
                <a:lnTo>
                  <a:pt x="14040" y="9879"/>
                </a:lnTo>
                <a:lnTo>
                  <a:pt x="14016" y="9903"/>
                </a:lnTo>
                <a:lnTo>
                  <a:pt x="14016" y="9952"/>
                </a:lnTo>
                <a:lnTo>
                  <a:pt x="14040" y="9976"/>
                </a:lnTo>
                <a:lnTo>
                  <a:pt x="14065" y="9976"/>
                </a:lnTo>
                <a:lnTo>
                  <a:pt x="14284" y="10001"/>
                </a:lnTo>
                <a:lnTo>
                  <a:pt x="14503" y="9976"/>
                </a:lnTo>
                <a:lnTo>
                  <a:pt x="14965" y="9903"/>
                </a:lnTo>
                <a:lnTo>
                  <a:pt x="15087" y="9879"/>
                </a:lnTo>
                <a:lnTo>
                  <a:pt x="14965" y="10390"/>
                </a:lnTo>
                <a:lnTo>
                  <a:pt x="14527" y="10463"/>
                </a:lnTo>
                <a:lnTo>
                  <a:pt x="14332" y="10487"/>
                </a:lnTo>
                <a:lnTo>
                  <a:pt x="14162" y="10512"/>
                </a:lnTo>
                <a:lnTo>
                  <a:pt x="13992" y="10560"/>
                </a:lnTo>
                <a:lnTo>
                  <a:pt x="13919" y="10609"/>
                </a:lnTo>
                <a:lnTo>
                  <a:pt x="13846" y="10682"/>
                </a:lnTo>
                <a:lnTo>
                  <a:pt x="13821" y="10731"/>
                </a:lnTo>
                <a:lnTo>
                  <a:pt x="13846" y="10804"/>
                </a:lnTo>
                <a:lnTo>
                  <a:pt x="13870" y="10852"/>
                </a:lnTo>
                <a:lnTo>
                  <a:pt x="13894" y="10901"/>
                </a:lnTo>
                <a:lnTo>
                  <a:pt x="13967" y="10925"/>
                </a:lnTo>
                <a:lnTo>
                  <a:pt x="14065" y="10950"/>
                </a:lnTo>
                <a:lnTo>
                  <a:pt x="14235" y="10950"/>
                </a:lnTo>
                <a:lnTo>
                  <a:pt x="14576" y="10901"/>
                </a:lnTo>
                <a:lnTo>
                  <a:pt x="14795" y="10877"/>
                </a:lnTo>
                <a:lnTo>
                  <a:pt x="14795" y="10877"/>
                </a:lnTo>
                <a:lnTo>
                  <a:pt x="14600" y="11339"/>
                </a:lnTo>
                <a:lnTo>
                  <a:pt x="14478" y="11339"/>
                </a:lnTo>
                <a:lnTo>
                  <a:pt x="14284" y="11315"/>
                </a:lnTo>
                <a:lnTo>
                  <a:pt x="14089" y="11339"/>
                </a:lnTo>
                <a:lnTo>
                  <a:pt x="13919" y="11363"/>
                </a:lnTo>
                <a:lnTo>
                  <a:pt x="13724" y="11436"/>
                </a:lnTo>
                <a:lnTo>
                  <a:pt x="13724" y="11461"/>
                </a:lnTo>
                <a:lnTo>
                  <a:pt x="13724" y="11485"/>
                </a:lnTo>
                <a:lnTo>
                  <a:pt x="13894" y="11558"/>
                </a:lnTo>
                <a:lnTo>
                  <a:pt x="14065" y="11607"/>
                </a:lnTo>
                <a:lnTo>
                  <a:pt x="14430" y="11655"/>
                </a:lnTo>
                <a:lnTo>
                  <a:pt x="14186" y="12069"/>
                </a:lnTo>
                <a:lnTo>
                  <a:pt x="13967" y="12069"/>
                </a:lnTo>
                <a:lnTo>
                  <a:pt x="13724" y="12093"/>
                </a:lnTo>
                <a:lnTo>
                  <a:pt x="13602" y="12069"/>
                </a:lnTo>
                <a:lnTo>
                  <a:pt x="13456" y="12045"/>
                </a:lnTo>
                <a:lnTo>
                  <a:pt x="13335" y="12020"/>
                </a:lnTo>
                <a:lnTo>
                  <a:pt x="13213" y="12020"/>
                </a:lnTo>
                <a:lnTo>
                  <a:pt x="13189" y="12045"/>
                </a:lnTo>
                <a:lnTo>
                  <a:pt x="13164" y="12069"/>
                </a:lnTo>
                <a:lnTo>
                  <a:pt x="13189" y="12166"/>
                </a:lnTo>
                <a:lnTo>
                  <a:pt x="13237" y="12239"/>
                </a:lnTo>
                <a:lnTo>
                  <a:pt x="13310" y="12312"/>
                </a:lnTo>
                <a:lnTo>
                  <a:pt x="13408" y="12361"/>
                </a:lnTo>
                <a:lnTo>
                  <a:pt x="13529" y="12385"/>
                </a:lnTo>
                <a:lnTo>
                  <a:pt x="13651" y="12410"/>
                </a:lnTo>
                <a:lnTo>
                  <a:pt x="13919" y="12434"/>
                </a:lnTo>
                <a:lnTo>
                  <a:pt x="13578" y="12823"/>
                </a:lnTo>
                <a:lnTo>
                  <a:pt x="13067" y="12726"/>
                </a:lnTo>
                <a:lnTo>
                  <a:pt x="12848" y="12677"/>
                </a:lnTo>
                <a:lnTo>
                  <a:pt x="12726" y="12677"/>
                </a:lnTo>
                <a:lnTo>
                  <a:pt x="12605" y="12702"/>
                </a:lnTo>
                <a:lnTo>
                  <a:pt x="12605" y="12726"/>
                </a:lnTo>
                <a:lnTo>
                  <a:pt x="12580" y="12775"/>
                </a:lnTo>
                <a:lnTo>
                  <a:pt x="12629" y="12848"/>
                </a:lnTo>
                <a:lnTo>
                  <a:pt x="12678" y="12921"/>
                </a:lnTo>
                <a:lnTo>
                  <a:pt x="12726" y="12969"/>
                </a:lnTo>
                <a:lnTo>
                  <a:pt x="12824" y="13018"/>
                </a:lnTo>
                <a:lnTo>
                  <a:pt x="13018" y="13115"/>
                </a:lnTo>
                <a:lnTo>
                  <a:pt x="13237" y="13164"/>
                </a:lnTo>
                <a:lnTo>
                  <a:pt x="13091" y="13286"/>
                </a:lnTo>
                <a:lnTo>
                  <a:pt x="13043" y="13286"/>
                </a:lnTo>
                <a:lnTo>
                  <a:pt x="12580" y="13261"/>
                </a:lnTo>
                <a:lnTo>
                  <a:pt x="12337" y="13213"/>
                </a:lnTo>
                <a:lnTo>
                  <a:pt x="12215" y="13188"/>
                </a:lnTo>
                <a:lnTo>
                  <a:pt x="12094" y="13188"/>
                </a:lnTo>
                <a:lnTo>
                  <a:pt x="12021" y="13213"/>
                </a:lnTo>
                <a:lnTo>
                  <a:pt x="11972" y="13261"/>
                </a:lnTo>
                <a:lnTo>
                  <a:pt x="11972" y="13334"/>
                </a:lnTo>
                <a:lnTo>
                  <a:pt x="11996" y="13383"/>
                </a:lnTo>
                <a:lnTo>
                  <a:pt x="12142" y="13505"/>
                </a:lnTo>
                <a:lnTo>
                  <a:pt x="12288" y="13578"/>
                </a:lnTo>
                <a:lnTo>
                  <a:pt x="12459" y="13626"/>
                </a:lnTo>
                <a:lnTo>
                  <a:pt x="12653" y="13651"/>
                </a:lnTo>
                <a:lnTo>
                  <a:pt x="12215" y="13943"/>
                </a:lnTo>
                <a:lnTo>
                  <a:pt x="12142" y="13918"/>
                </a:lnTo>
                <a:lnTo>
                  <a:pt x="11680" y="13821"/>
                </a:lnTo>
                <a:lnTo>
                  <a:pt x="11461" y="13772"/>
                </a:lnTo>
                <a:lnTo>
                  <a:pt x="11242" y="13724"/>
                </a:lnTo>
                <a:lnTo>
                  <a:pt x="11218" y="13748"/>
                </a:lnTo>
                <a:lnTo>
                  <a:pt x="11193" y="13748"/>
                </a:lnTo>
                <a:lnTo>
                  <a:pt x="11193" y="13821"/>
                </a:lnTo>
                <a:lnTo>
                  <a:pt x="11242" y="13894"/>
                </a:lnTo>
                <a:lnTo>
                  <a:pt x="11291" y="13967"/>
                </a:lnTo>
                <a:lnTo>
                  <a:pt x="11437" y="14064"/>
                </a:lnTo>
                <a:lnTo>
                  <a:pt x="11607" y="14137"/>
                </a:lnTo>
                <a:lnTo>
                  <a:pt x="11777" y="14210"/>
                </a:lnTo>
                <a:lnTo>
                  <a:pt x="11437" y="14381"/>
                </a:lnTo>
                <a:lnTo>
                  <a:pt x="11364" y="14332"/>
                </a:lnTo>
                <a:lnTo>
                  <a:pt x="11315" y="14308"/>
                </a:lnTo>
                <a:lnTo>
                  <a:pt x="11169" y="14259"/>
                </a:lnTo>
                <a:lnTo>
                  <a:pt x="10877" y="14235"/>
                </a:lnTo>
                <a:lnTo>
                  <a:pt x="10634" y="14210"/>
                </a:lnTo>
                <a:lnTo>
                  <a:pt x="10488" y="14210"/>
                </a:lnTo>
                <a:lnTo>
                  <a:pt x="10366" y="14235"/>
                </a:lnTo>
                <a:lnTo>
                  <a:pt x="10342" y="14283"/>
                </a:lnTo>
                <a:lnTo>
                  <a:pt x="10366" y="14332"/>
                </a:lnTo>
                <a:lnTo>
                  <a:pt x="10390" y="14381"/>
                </a:lnTo>
                <a:lnTo>
                  <a:pt x="10488" y="14478"/>
                </a:lnTo>
                <a:lnTo>
                  <a:pt x="10609" y="14551"/>
                </a:lnTo>
                <a:lnTo>
                  <a:pt x="10707" y="14575"/>
                </a:lnTo>
                <a:lnTo>
                  <a:pt x="10877" y="14624"/>
                </a:lnTo>
                <a:lnTo>
                  <a:pt x="10488" y="14746"/>
                </a:lnTo>
                <a:lnTo>
                  <a:pt x="10293" y="14673"/>
                </a:lnTo>
                <a:lnTo>
                  <a:pt x="10098" y="14624"/>
                </a:lnTo>
                <a:lnTo>
                  <a:pt x="9904" y="14600"/>
                </a:lnTo>
                <a:lnTo>
                  <a:pt x="9782" y="14600"/>
                </a:lnTo>
                <a:lnTo>
                  <a:pt x="9685" y="14648"/>
                </a:lnTo>
                <a:lnTo>
                  <a:pt x="9660" y="14673"/>
                </a:lnTo>
                <a:lnTo>
                  <a:pt x="9660" y="14721"/>
                </a:lnTo>
                <a:lnTo>
                  <a:pt x="9709" y="14794"/>
                </a:lnTo>
                <a:lnTo>
                  <a:pt x="9782" y="14843"/>
                </a:lnTo>
                <a:lnTo>
                  <a:pt x="9928" y="14916"/>
                </a:lnTo>
                <a:lnTo>
                  <a:pt x="9612" y="14989"/>
                </a:lnTo>
                <a:lnTo>
                  <a:pt x="9563" y="14940"/>
                </a:lnTo>
                <a:lnTo>
                  <a:pt x="9514" y="14916"/>
                </a:lnTo>
                <a:lnTo>
                  <a:pt x="9417" y="14867"/>
                </a:lnTo>
                <a:lnTo>
                  <a:pt x="9222" y="14843"/>
                </a:lnTo>
                <a:lnTo>
                  <a:pt x="9125" y="14843"/>
                </a:lnTo>
                <a:lnTo>
                  <a:pt x="9028" y="14867"/>
                </a:lnTo>
                <a:lnTo>
                  <a:pt x="9003" y="14916"/>
                </a:lnTo>
                <a:lnTo>
                  <a:pt x="8979" y="14965"/>
                </a:lnTo>
                <a:lnTo>
                  <a:pt x="8955" y="15013"/>
                </a:lnTo>
                <a:lnTo>
                  <a:pt x="8979" y="15062"/>
                </a:lnTo>
                <a:lnTo>
                  <a:pt x="9003" y="15086"/>
                </a:lnTo>
                <a:lnTo>
                  <a:pt x="8638" y="15135"/>
                </a:lnTo>
                <a:lnTo>
                  <a:pt x="8298" y="15159"/>
                </a:lnTo>
                <a:lnTo>
                  <a:pt x="7203" y="15159"/>
                </a:lnTo>
                <a:lnTo>
                  <a:pt x="6838" y="15111"/>
                </a:lnTo>
                <a:lnTo>
                  <a:pt x="6497" y="15062"/>
                </a:lnTo>
                <a:lnTo>
                  <a:pt x="6132" y="14989"/>
                </a:lnTo>
                <a:lnTo>
                  <a:pt x="5792" y="14916"/>
                </a:lnTo>
                <a:lnTo>
                  <a:pt x="5451" y="14819"/>
                </a:lnTo>
                <a:lnTo>
                  <a:pt x="5110" y="14697"/>
                </a:lnTo>
                <a:lnTo>
                  <a:pt x="4794" y="14575"/>
                </a:lnTo>
                <a:lnTo>
                  <a:pt x="4453" y="14405"/>
                </a:lnTo>
                <a:lnTo>
                  <a:pt x="4137" y="14259"/>
                </a:lnTo>
                <a:lnTo>
                  <a:pt x="3845" y="14064"/>
                </a:lnTo>
                <a:lnTo>
                  <a:pt x="3553" y="13870"/>
                </a:lnTo>
                <a:lnTo>
                  <a:pt x="3285" y="13675"/>
                </a:lnTo>
                <a:lnTo>
                  <a:pt x="3018" y="13456"/>
                </a:lnTo>
                <a:lnTo>
                  <a:pt x="2774" y="13237"/>
                </a:lnTo>
                <a:lnTo>
                  <a:pt x="2531" y="12994"/>
                </a:lnTo>
                <a:lnTo>
                  <a:pt x="2312" y="12775"/>
                </a:lnTo>
                <a:lnTo>
                  <a:pt x="2093" y="12507"/>
                </a:lnTo>
                <a:lnTo>
                  <a:pt x="1898" y="12239"/>
                </a:lnTo>
                <a:lnTo>
                  <a:pt x="1728" y="11972"/>
                </a:lnTo>
                <a:lnTo>
                  <a:pt x="1558" y="11704"/>
                </a:lnTo>
                <a:lnTo>
                  <a:pt x="1387" y="11412"/>
                </a:lnTo>
                <a:lnTo>
                  <a:pt x="1266" y="11120"/>
                </a:lnTo>
                <a:lnTo>
                  <a:pt x="1144" y="10828"/>
                </a:lnTo>
                <a:lnTo>
                  <a:pt x="1022" y="10512"/>
                </a:lnTo>
                <a:lnTo>
                  <a:pt x="949" y="10195"/>
                </a:lnTo>
                <a:lnTo>
                  <a:pt x="876" y="9879"/>
                </a:lnTo>
                <a:lnTo>
                  <a:pt x="828" y="9538"/>
                </a:lnTo>
                <a:lnTo>
                  <a:pt x="755" y="9003"/>
                </a:lnTo>
                <a:lnTo>
                  <a:pt x="730" y="8468"/>
                </a:lnTo>
                <a:lnTo>
                  <a:pt x="730" y="7933"/>
                </a:lnTo>
                <a:lnTo>
                  <a:pt x="779" y="7397"/>
                </a:lnTo>
                <a:lnTo>
                  <a:pt x="828" y="6862"/>
                </a:lnTo>
                <a:lnTo>
                  <a:pt x="949" y="6351"/>
                </a:lnTo>
                <a:lnTo>
                  <a:pt x="1071" y="5840"/>
                </a:lnTo>
                <a:lnTo>
                  <a:pt x="1266" y="5353"/>
                </a:lnTo>
                <a:lnTo>
                  <a:pt x="1387" y="5061"/>
                </a:lnTo>
                <a:lnTo>
                  <a:pt x="1558" y="4745"/>
                </a:lnTo>
                <a:lnTo>
                  <a:pt x="1752" y="4404"/>
                </a:lnTo>
                <a:lnTo>
                  <a:pt x="1996" y="4064"/>
                </a:lnTo>
                <a:lnTo>
                  <a:pt x="2263" y="3699"/>
                </a:lnTo>
                <a:lnTo>
                  <a:pt x="2555" y="3334"/>
                </a:lnTo>
                <a:lnTo>
                  <a:pt x="2896" y="2944"/>
                </a:lnTo>
                <a:lnTo>
                  <a:pt x="3261" y="2604"/>
                </a:lnTo>
                <a:lnTo>
                  <a:pt x="3650" y="2263"/>
                </a:lnTo>
                <a:lnTo>
                  <a:pt x="4064" y="1922"/>
                </a:lnTo>
                <a:lnTo>
                  <a:pt x="4526" y="1630"/>
                </a:lnTo>
                <a:lnTo>
                  <a:pt x="5013" y="1363"/>
                </a:lnTo>
                <a:lnTo>
                  <a:pt x="5500" y="1144"/>
                </a:lnTo>
                <a:lnTo>
                  <a:pt x="6035" y="974"/>
                </a:lnTo>
                <a:lnTo>
                  <a:pt x="6303" y="925"/>
                </a:lnTo>
                <a:lnTo>
                  <a:pt x="6595" y="876"/>
                </a:lnTo>
                <a:lnTo>
                  <a:pt x="6862" y="828"/>
                </a:lnTo>
                <a:lnTo>
                  <a:pt x="7154" y="803"/>
                </a:lnTo>
                <a:lnTo>
                  <a:pt x="7519" y="779"/>
                </a:lnTo>
                <a:lnTo>
                  <a:pt x="7909" y="730"/>
                </a:lnTo>
                <a:lnTo>
                  <a:pt x="8298" y="682"/>
                </a:lnTo>
                <a:close/>
                <a:moveTo>
                  <a:pt x="8128" y="0"/>
                </a:moveTo>
                <a:lnTo>
                  <a:pt x="7738" y="25"/>
                </a:lnTo>
                <a:lnTo>
                  <a:pt x="7373" y="73"/>
                </a:lnTo>
                <a:lnTo>
                  <a:pt x="7081" y="49"/>
                </a:lnTo>
                <a:lnTo>
                  <a:pt x="6765" y="49"/>
                </a:lnTo>
                <a:lnTo>
                  <a:pt x="6473" y="73"/>
                </a:lnTo>
                <a:lnTo>
                  <a:pt x="6157" y="146"/>
                </a:lnTo>
                <a:lnTo>
                  <a:pt x="5840" y="219"/>
                </a:lnTo>
                <a:lnTo>
                  <a:pt x="5524" y="317"/>
                </a:lnTo>
                <a:lnTo>
                  <a:pt x="5208" y="438"/>
                </a:lnTo>
                <a:lnTo>
                  <a:pt x="4916" y="560"/>
                </a:lnTo>
                <a:lnTo>
                  <a:pt x="4307" y="876"/>
                </a:lnTo>
                <a:lnTo>
                  <a:pt x="3748" y="1217"/>
                </a:lnTo>
                <a:lnTo>
                  <a:pt x="3212" y="1606"/>
                </a:lnTo>
                <a:lnTo>
                  <a:pt x="2750" y="1995"/>
                </a:lnTo>
                <a:lnTo>
                  <a:pt x="2482" y="2239"/>
                </a:lnTo>
                <a:lnTo>
                  <a:pt x="2239" y="2482"/>
                </a:lnTo>
                <a:lnTo>
                  <a:pt x="2020" y="2725"/>
                </a:lnTo>
                <a:lnTo>
                  <a:pt x="1825" y="2993"/>
                </a:lnTo>
                <a:lnTo>
                  <a:pt x="1631" y="3261"/>
                </a:lnTo>
                <a:lnTo>
                  <a:pt x="1436" y="3528"/>
                </a:lnTo>
                <a:lnTo>
                  <a:pt x="1120" y="4088"/>
                </a:lnTo>
                <a:lnTo>
                  <a:pt x="852" y="4696"/>
                </a:lnTo>
                <a:lnTo>
                  <a:pt x="609" y="5305"/>
                </a:lnTo>
                <a:lnTo>
                  <a:pt x="390" y="5962"/>
                </a:lnTo>
                <a:lnTo>
                  <a:pt x="195" y="6643"/>
                </a:lnTo>
                <a:lnTo>
                  <a:pt x="122" y="7008"/>
                </a:lnTo>
                <a:lnTo>
                  <a:pt x="49" y="7373"/>
                </a:lnTo>
                <a:lnTo>
                  <a:pt x="25" y="7738"/>
                </a:lnTo>
                <a:lnTo>
                  <a:pt x="1" y="8103"/>
                </a:lnTo>
                <a:lnTo>
                  <a:pt x="1" y="8468"/>
                </a:lnTo>
                <a:lnTo>
                  <a:pt x="1" y="8809"/>
                </a:lnTo>
                <a:lnTo>
                  <a:pt x="49" y="9174"/>
                </a:lnTo>
                <a:lnTo>
                  <a:pt x="98" y="9514"/>
                </a:lnTo>
                <a:lnTo>
                  <a:pt x="171" y="9879"/>
                </a:lnTo>
                <a:lnTo>
                  <a:pt x="268" y="10220"/>
                </a:lnTo>
                <a:lnTo>
                  <a:pt x="365" y="10560"/>
                </a:lnTo>
                <a:lnTo>
                  <a:pt x="487" y="10901"/>
                </a:lnTo>
                <a:lnTo>
                  <a:pt x="633" y="11242"/>
                </a:lnTo>
                <a:lnTo>
                  <a:pt x="803" y="11582"/>
                </a:lnTo>
                <a:lnTo>
                  <a:pt x="1168" y="12264"/>
                </a:lnTo>
                <a:lnTo>
                  <a:pt x="1387" y="12629"/>
                </a:lnTo>
                <a:lnTo>
                  <a:pt x="1631" y="12994"/>
                </a:lnTo>
                <a:lnTo>
                  <a:pt x="1874" y="13334"/>
                </a:lnTo>
                <a:lnTo>
                  <a:pt x="2142" y="13651"/>
                </a:lnTo>
                <a:lnTo>
                  <a:pt x="2434" y="13943"/>
                </a:lnTo>
                <a:lnTo>
                  <a:pt x="2726" y="14235"/>
                </a:lnTo>
                <a:lnTo>
                  <a:pt x="3042" y="14502"/>
                </a:lnTo>
                <a:lnTo>
                  <a:pt x="3358" y="14746"/>
                </a:lnTo>
                <a:lnTo>
                  <a:pt x="3699" y="14965"/>
                </a:lnTo>
                <a:lnTo>
                  <a:pt x="4040" y="15159"/>
                </a:lnTo>
                <a:lnTo>
                  <a:pt x="4405" y="15354"/>
                </a:lnTo>
                <a:lnTo>
                  <a:pt x="4794" y="15500"/>
                </a:lnTo>
                <a:lnTo>
                  <a:pt x="5183" y="15622"/>
                </a:lnTo>
                <a:lnTo>
                  <a:pt x="5573" y="15743"/>
                </a:lnTo>
                <a:lnTo>
                  <a:pt x="5986" y="15816"/>
                </a:lnTo>
                <a:lnTo>
                  <a:pt x="6424" y="15889"/>
                </a:lnTo>
                <a:lnTo>
                  <a:pt x="6838" y="15914"/>
                </a:lnTo>
                <a:lnTo>
                  <a:pt x="7276" y="15938"/>
                </a:lnTo>
                <a:lnTo>
                  <a:pt x="7714" y="15938"/>
                </a:lnTo>
                <a:lnTo>
                  <a:pt x="8152" y="15914"/>
                </a:lnTo>
                <a:lnTo>
                  <a:pt x="8565" y="15889"/>
                </a:lnTo>
                <a:lnTo>
                  <a:pt x="9003" y="15841"/>
                </a:lnTo>
                <a:lnTo>
                  <a:pt x="9417" y="15768"/>
                </a:lnTo>
                <a:lnTo>
                  <a:pt x="9831" y="15670"/>
                </a:lnTo>
                <a:lnTo>
                  <a:pt x="10244" y="15573"/>
                </a:lnTo>
                <a:lnTo>
                  <a:pt x="10658" y="15451"/>
                </a:lnTo>
                <a:lnTo>
                  <a:pt x="11047" y="15305"/>
                </a:lnTo>
                <a:lnTo>
                  <a:pt x="11437" y="15135"/>
                </a:lnTo>
                <a:lnTo>
                  <a:pt x="11826" y="14940"/>
                </a:lnTo>
                <a:lnTo>
                  <a:pt x="12191" y="14721"/>
                </a:lnTo>
                <a:lnTo>
                  <a:pt x="12556" y="14478"/>
                </a:lnTo>
                <a:lnTo>
                  <a:pt x="12921" y="14235"/>
                </a:lnTo>
                <a:lnTo>
                  <a:pt x="13262" y="13943"/>
                </a:lnTo>
                <a:lnTo>
                  <a:pt x="13578" y="13651"/>
                </a:lnTo>
                <a:lnTo>
                  <a:pt x="13894" y="13334"/>
                </a:lnTo>
                <a:lnTo>
                  <a:pt x="14186" y="13018"/>
                </a:lnTo>
                <a:lnTo>
                  <a:pt x="14430" y="12702"/>
                </a:lnTo>
                <a:lnTo>
                  <a:pt x="14673" y="12361"/>
                </a:lnTo>
                <a:lnTo>
                  <a:pt x="14892" y="11996"/>
                </a:lnTo>
                <a:lnTo>
                  <a:pt x="15087" y="11631"/>
                </a:lnTo>
                <a:lnTo>
                  <a:pt x="15111" y="11631"/>
                </a:lnTo>
                <a:lnTo>
                  <a:pt x="15135" y="11582"/>
                </a:lnTo>
                <a:lnTo>
                  <a:pt x="15135" y="11534"/>
                </a:lnTo>
                <a:lnTo>
                  <a:pt x="15330" y="11096"/>
                </a:lnTo>
                <a:lnTo>
                  <a:pt x="15500" y="10658"/>
                </a:lnTo>
                <a:lnTo>
                  <a:pt x="15622" y="10195"/>
                </a:lnTo>
                <a:lnTo>
                  <a:pt x="15719" y="9733"/>
                </a:lnTo>
                <a:lnTo>
                  <a:pt x="15744" y="9709"/>
                </a:lnTo>
                <a:lnTo>
                  <a:pt x="15768" y="9684"/>
                </a:lnTo>
                <a:lnTo>
                  <a:pt x="15768" y="9636"/>
                </a:lnTo>
                <a:lnTo>
                  <a:pt x="15768" y="9611"/>
                </a:lnTo>
                <a:lnTo>
                  <a:pt x="15744" y="9563"/>
                </a:lnTo>
                <a:lnTo>
                  <a:pt x="15792" y="9174"/>
                </a:lnTo>
                <a:lnTo>
                  <a:pt x="15817" y="8760"/>
                </a:lnTo>
                <a:lnTo>
                  <a:pt x="15817" y="8371"/>
                </a:lnTo>
                <a:lnTo>
                  <a:pt x="15817" y="7957"/>
                </a:lnTo>
                <a:lnTo>
                  <a:pt x="15719" y="7105"/>
                </a:lnTo>
                <a:lnTo>
                  <a:pt x="15671" y="6667"/>
                </a:lnTo>
                <a:lnTo>
                  <a:pt x="15598" y="6254"/>
                </a:lnTo>
                <a:lnTo>
                  <a:pt x="15500" y="5840"/>
                </a:lnTo>
                <a:lnTo>
                  <a:pt x="15403" y="5426"/>
                </a:lnTo>
                <a:lnTo>
                  <a:pt x="15281" y="5013"/>
                </a:lnTo>
                <a:lnTo>
                  <a:pt x="15135" y="4623"/>
                </a:lnTo>
                <a:lnTo>
                  <a:pt x="14989" y="4234"/>
                </a:lnTo>
                <a:lnTo>
                  <a:pt x="14819" y="3845"/>
                </a:lnTo>
                <a:lnTo>
                  <a:pt x="14600" y="3480"/>
                </a:lnTo>
                <a:lnTo>
                  <a:pt x="14381" y="3115"/>
                </a:lnTo>
                <a:lnTo>
                  <a:pt x="14138" y="2774"/>
                </a:lnTo>
                <a:lnTo>
                  <a:pt x="13870" y="2458"/>
                </a:lnTo>
                <a:lnTo>
                  <a:pt x="13578" y="2141"/>
                </a:lnTo>
                <a:lnTo>
                  <a:pt x="13262" y="1849"/>
                </a:lnTo>
                <a:lnTo>
                  <a:pt x="12970" y="1582"/>
                </a:lnTo>
                <a:lnTo>
                  <a:pt x="12629" y="1363"/>
                </a:lnTo>
                <a:lnTo>
                  <a:pt x="12288" y="1144"/>
                </a:lnTo>
                <a:lnTo>
                  <a:pt x="11948" y="949"/>
                </a:lnTo>
                <a:lnTo>
                  <a:pt x="11583" y="779"/>
                </a:lnTo>
                <a:lnTo>
                  <a:pt x="11218" y="609"/>
                </a:lnTo>
                <a:lnTo>
                  <a:pt x="10828" y="487"/>
                </a:lnTo>
                <a:lnTo>
                  <a:pt x="10463" y="365"/>
                </a:lnTo>
                <a:lnTo>
                  <a:pt x="10098" y="268"/>
                </a:lnTo>
                <a:lnTo>
                  <a:pt x="9709" y="171"/>
                </a:lnTo>
                <a:lnTo>
                  <a:pt x="9320" y="98"/>
                </a:lnTo>
                <a:lnTo>
                  <a:pt x="8930" y="49"/>
                </a:lnTo>
                <a:lnTo>
                  <a:pt x="8517" y="25"/>
                </a:lnTo>
                <a:lnTo>
                  <a:pt x="81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7"/>
          <p:cNvSpPr/>
          <p:nvPr/>
        </p:nvSpPr>
        <p:spPr>
          <a:xfrm>
            <a:off x="2970614" y="2139883"/>
            <a:ext cx="160953" cy="397068"/>
          </a:xfrm>
          <a:custGeom>
            <a:avLst/>
            <a:gdLst/>
            <a:ahLst/>
            <a:cxnLst/>
            <a:rect l="l" t="t" r="r" b="b"/>
            <a:pathLst>
              <a:path w="8542" h="21073" extrusionOk="0">
                <a:moveTo>
                  <a:pt x="4478" y="487"/>
                </a:moveTo>
                <a:lnTo>
                  <a:pt x="4673" y="536"/>
                </a:lnTo>
                <a:lnTo>
                  <a:pt x="4600" y="584"/>
                </a:lnTo>
                <a:lnTo>
                  <a:pt x="4527" y="657"/>
                </a:lnTo>
                <a:lnTo>
                  <a:pt x="4527" y="730"/>
                </a:lnTo>
                <a:lnTo>
                  <a:pt x="4527" y="755"/>
                </a:lnTo>
                <a:lnTo>
                  <a:pt x="4697" y="755"/>
                </a:lnTo>
                <a:lnTo>
                  <a:pt x="4819" y="730"/>
                </a:lnTo>
                <a:lnTo>
                  <a:pt x="4892" y="682"/>
                </a:lnTo>
                <a:lnTo>
                  <a:pt x="4965" y="633"/>
                </a:lnTo>
                <a:lnTo>
                  <a:pt x="5038" y="682"/>
                </a:lnTo>
                <a:lnTo>
                  <a:pt x="4965" y="730"/>
                </a:lnTo>
                <a:lnTo>
                  <a:pt x="4916" y="779"/>
                </a:lnTo>
                <a:lnTo>
                  <a:pt x="4819" y="925"/>
                </a:lnTo>
                <a:lnTo>
                  <a:pt x="4819" y="949"/>
                </a:lnTo>
                <a:lnTo>
                  <a:pt x="4843" y="974"/>
                </a:lnTo>
                <a:lnTo>
                  <a:pt x="4867" y="998"/>
                </a:lnTo>
                <a:lnTo>
                  <a:pt x="4892" y="974"/>
                </a:lnTo>
                <a:lnTo>
                  <a:pt x="5038" y="876"/>
                </a:lnTo>
                <a:lnTo>
                  <a:pt x="5111" y="828"/>
                </a:lnTo>
                <a:lnTo>
                  <a:pt x="5208" y="803"/>
                </a:lnTo>
                <a:lnTo>
                  <a:pt x="5330" y="901"/>
                </a:lnTo>
                <a:lnTo>
                  <a:pt x="5451" y="1022"/>
                </a:lnTo>
                <a:lnTo>
                  <a:pt x="5281" y="1120"/>
                </a:lnTo>
                <a:lnTo>
                  <a:pt x="5208" y="1193"/>
                </a:lnTo>
                <a:lnTo>
                  <a:pt x="5111" y="1266"/>
                </a:lnTo>
                <a:lnTo>
                  <a:pt x="4965" y="1436"/>
                </a:lnTo>
                <a:lnTo>
                  <a:pt x="4965" y="1460"/>
                </a:lnTo>
                <a:lnTo>
                  <a:pt x="4965" y="1485"/>
                </a:lnTo>
                <a:lnTo>
                  <a:pt x="5013" y="1485"/>
                </a:lnTo>
                <a:lnTo>
                  <a:pt x="5111" y="1436"/>
                </a:lnTo>
                <a:lnTo>
                  <a:pt x="5208" y="1387"/>
                </a:lnTo>
                <a:lnTo>
                  <a:pt x="5403" y="1314"/>
                </a:lnTo>
                <a:lnTo>
                  <a:pt x="5573" y="1217"/>
                </a:lnTo>
                <a:lnTo>
                  <a:pt x="5695" y="1412"/>
                </a:lnTo>
                <a:lnTo>
                  <a:pt x="5768" y="1631"/>
                </a:lnTo>
                <a:lnTo>
                  <a:pt x="5719" y="1631"/>
                </a:lnTo>
                <a:lnTo>
                  <a:pt x="5597" y="1679"/>
                </a:lnTo>
                <a:lnTo>
                  <a:pt x="5451" y="1728"/>
                </a:lnTo>
                <a:lnTo>
                  <a:pt x="5184" y="1874"/>
                </a:lnTo>
                <a:lnTo>
                  <a:pt x="4989" y="1996"/>
                </a:lnTo>
                <a:lnTo>
                  <a:pt x="4892" y="2069"/>
                </a:lnTo>
                <a:lnTo>
                  <a:pt x="4819" y="2166"/>
                </a:lnTo>
                <a:lnTo>
                  <a:pt x="4819" y="2190"/>
                </a:lnTo>
                <a:lnTo>
                  <a:pt x="4843" y="2215"/>
                </a:lnTo>
                <a:lnTo>
                  <a:pt x="4940" y="2239"/>
                </a:lnTo>
                <a:lnTo>
                  <a:pt x="5038" y="2239"/>
                </a:lnTo>
                <a:lnTo>
                  <a:pt x="5232" y="2166"/>
                </a:lnTo>
                <a:lnTo>
                  <a:pt x="5524" y="2069"/>
                </a:lnTo>
                <a:lnTo>
                  <a:pt x="5816" y="1947"/>
                </a:lnTo>
                <a:lnTo>
                  <a:pt x="5841" y="1947"/>
                </a:lnTo>
                <a:lnTo>
                  <a:pt x="5841" y="1971"/>
                </a:lnTo>
                <a:lnTo>
                  <a:pt x="5841" y="2142"/>
                </a:lnTo>
                <a:lnTo>
                  <a:pt x="5816" y="2312"/>
                </a:lnTo>
                <a:lnTo>
                  <a:pt x="5743" y="2312"/>
                </a:lnTo>
                <a:lnTo>
                  <a:pt x="5622" y="2361"/>
                </a:lnTo>
                <a:lnTo>
                  <a:pt x="5476" y="2385"/>
                </a:lnTo>
                <a:lnTo>
                  <a:pt x="5208" y="2434"/>
                </a:lnTo>
                <a:lnTo>
                  <a:pt x="4916" y="2507"/>
                </a:lnTo>
                <a:lnTo>
                  <a:pt x="4794" y="2555"/>
                </a:lnTo>
                <a:lnTo>
                  <a:pt x="4648" y="2604"/>
                </a:lnTo>
                <a:lnTo>
                  <a:pt x="4648" y="2653"/>
                </a:lnTo>
                <a:lnTo>
                  <a:pt x="4673" y="2653"/>
                </a:lnTo>
                <a:lnTo>
                  <a:pt x="5208" y="2701"/>
                </a:lnTo>
                <a:lnTo>
                  <a:pt x="5476" y="2701"/>
                </a:lnTo>
                <a:lnTo>
                  <a:pt x="5719" y="2653"/>
                </a:lnTo>
                <a:lnTo>
                  <a:pt x="5646" y="2847"/>
                </a:lnTo>
                <a:lnTo>
                  <a:pt x="5524" y="3042"/>
                </a:lnTo>
                <a:lnTo>
                  <a:pt x="4697" y="3042"/>
                </a:lnTo>
                <a:lnTo>
                  <a:pt x="4624" y="3018"/>
                </a:lnTo>
                <a:lnTo>
                  <a:pt x="4575" y="2993"/>
                </a:lnTo>
                <a:lnTo>
                  <a:pt x="4551" y="2993"/>
                </a:lnTo>
                <a:lnTo>
                  <a:pt x="4551" y="3018"/>
                </a:lnTo>
                <a:lnTo>
                  <a:pt x="4600" y="3091"/>
                </a:lnTo>
                <a:lnTo>
                  <a:pt x="4673" y="3164"/>
                </a:lnTo>
                <a:lnTo>
                  <a:pt x="4746" y="3212"/>
                </a:lnTo>
                <a:lnTo>
                  <a:pt x="4843" y="3261"/>
                </a:lnTo>
                <a:lnTo>
                  <a:pt x="5086" y="3310"/>
                </a:lnTo>
                <a:lnTo>
                  <a:pt x="5330" y="3310"/>
                </a:lnTo>
                <a:lnTo>
                  <a:pt x="5159" y="3456"/>
                </a:lnTo>
                <a:lnTo>
                  <a:pt x="4989" y="3577"/>
                </a:lnTo>
                <a:lnTo>
                  <a:pt x="4892" y="3529"/>
                </a:lnTo>
                <a:lnTo>
                  <a:pt x="4746" y="3504"/>
                </a:lnTo>
                <a:lnTo>
                  <a:pt x="4259" y="3504"/>
                </a:lnTo>
                <a:lnTo>
                  <a:pt x="4235" y="3529"/>
                </a:lnTo>
                <a:lnTo>
                  <a:pt x="4210" y="3577"/>
                </a:lnTo>
                <a:lnTo>
                  <a:pt x="4210" y="3626"/>
                </a:lnTo>
                <a:lnTo>
                  <a:pt x="4235" y="3699"/>
                </a:lnTo>
                <a:lnTo>
                  <a:pt x="4283" y="3748"/>
                </a:lnTo>
                <a:lnTo>
                  <a:pt x="4429" y="3796"/>
                </a:lnTo>
                <a:lnTo>
                  <a:pt x="4283" y="3821"/>
                </a:lnTo>
                <a:lnTo>
                  <a:pt x="3967" y="3821"/>
                </a:lnTo>
                <a:lnTo>
                  <a:pt x="3821" y="3772"/>
                </a:lnTo>
                <a:lnTo>
                  <a:pt x="3675" y="3723"/>
                </a:lnTo>
                <a:lnTo>
                  <a:pt x="3529" y="3650"/>
                </a:lnTo>
                <a:lnTo>
                  <a:pt x="3407" y="3577"/>
                </a:lnTo>
                <a:lnTo>
                  <a:pt x="3310" y="3456"/>
                </a:lnTo>
                <a:lnTo>
                  <a:pt x="3213" y="3358"/>
                </a:lnTo>
                <a:lnTo>
                  <a:pt x="3115" y="3237"/>
                </a:lnTo>
                <a:lnTo>
                  <a:pt x="2969" y="2945"/>
                </a:lnTo>
                <a:lnTo>
                  <a:pt x="2848" y="2653"/>
                </a:lnTo>
                <a:lnTo>
                  <a:pt x="2775" y="2361"/>
                </a:lnTo>
                <a:lnTo>
                  <a:pt x="2750" y="2069"/>
                </a:lnTo>
                <a:lnTo>
                  <a:pt x="2750" y="1898"/>
                </a:lnTo>
                <a:lnTo>
                  <a:pt x="2775" y="1728"/>
                </a:lnTo>
                <a:lnTo>
                  <a:pt x="2823" y="1558"/>
                </a:lnTo>
                <a:lnTo>
                  <a:pt x="2896" y="1412"/>
                </a:lnTo>
                <a:lnTo>
                  <a:pt x="3067" y="1120"/>
                </a:lnTo>
                <a:lnTo>
                  <a:pt x="3261" y="852"/>
                </a:lnTo>
                <a:lnTo>
                  <a:pt x="3359" y="755"/>
                </a:lnTo>
                <a:lnTo>
                  <a:pt x="3480" y="682"/>
                </a:lnTo>
                <a:lnTo>
                  <a:pt x="3699" y="560"/>
                </a:lnTo>
                <a:lnTo>
                  <a:pt x="3772" y="584"/>
                </a:lnTo>
                <a:lnTo>
                  <a:pt x="3845" y="560"/>
                </a:lnTo>
                <a:lnTo>
                  <a:pt x="4064" y="511"/>
                </a:lnTo>
                <a:lnTo>
                  <a:pt x="4259" y="487"/>
                </a:lnTo>
                <a:close/>
                <a:moveTo>
                  <a:pt x="4600" y="4818"/>
                </a:moveTo>
                <a:lnTo>
                  <a:pt x="4940" y="4842"/>
                </a:lnTo>
                <a:lnTo>
                  <a:pt x="4746" y="4915"/>
                </a:lnTo>
                <a:lnTo>
                  <a:pt x="4600" y="5037"/>
                </a:lnTo>
                <a:lnTo>
                  <a:pt x="4600" y="5061"/>
                </a:lnTo>
                <a:lnTo>
                  <a:pt x="4600" y="5086"/>
                </a:lnTo>
                <a:lnTo>
                  <a:pt x="4624" y="5110"/>
                </a:lnTo>
                <a:lnTo>
                  <a:pt x="4648" y="5134"/>
                </a:lnTo>
                <a:lnTo>
                  <a:pt x="4770" y="5110"/>
                </a:lnTo>
                <a:lnTo>
                  <a:pt x="4867" y="5086"/>
                </a:lnTo>
                <a:lnTo>
                  <a:pt x="5086" y="5013"/>
                </a:lnTo>
                <a:lnTo>
                  <a:pt x="5305" y="4964"/>
                </a:lnTo>
                <a:lnTo>
                  <a:pt x="5403" y="4940"/>
                </a:lnTo>
                <a:lnTo>
                  <a:pt x="5500" y="4915"/>
                </a:lnTo>
                <a:lnTo>
                  <a:pt x="5573" y="4940"/>
                </a:lnTo>
                <a:lnTo>
                  <a:pt x="5719" y="4964"/>
                </a:lnTo>
                <a:lnTo>
                  <a:pt x="5695" y="4988"/>
                </a:lnTo>
                <a:lnTo>
                  <a:pt x="5427" y="5086"/>
                </a:lnTo>
                <a:lnTo>
                  <a:pt x="5281" y="5159"/>
                </a:lnTo>
                <a:lnTo>
                  <a:pt x="5232" y="5207"/>
                </a:lnTo>
                <a:lnTo>
                  <a:pt x="5184" y="5256"/>
                </a:lnTo>
                <a:lnTo>
                  <a:pt x="5208" y="5280"/>
                </a:lnTo>
                <a:lnTo>
                  <a:pt x="5281" y="5329"/>
                </a:lnTo>
                <a:lnTo>
                  <a:pt x="5403" y="5353"/>
                </a:lnTo>
                <a:lnTo>
                  <a:pt x="5524" y="5353"/>
                </a:lnTo>
                <a:lnTo>
                  <a:pt x="5622" y="5329"/>
                </a:lnTo>
                <a:lnTo>
                  <a:pt x="5938" y="5256"/>
                </a:lnTo>
                <a:lnTo>
                  <a:pt x="6254" y="5183"/>
                </a:lnTo>
                <a:lnTo>
                  <a:pt x="6425" y="5305"/>
                </a:lnTo>
                <a:lnTo>
                  <a:pt x="6254" y="5329"/>
                </a:lnTo>
                <a:lnTo>
                  <a:pt x="6035" y="5378"/>
                </a:lnTo>
                <a:lnTo>
                  <a:pt x="5841" y="5451"/>
                </a:lnTo>
                <a:lnTo>
                  <a:pt x="5743" y="5475"/>
                </a:lnTo>
                <a:lnTo>
                  <a:pt x="5670" y="5548"/>
                </a:lnTo>
                <a:lnTo>
                  <a:pt x="5573" y="5597"/>
                </a:lnTo>
                <a:lnTo>
                  <a:pt x="5500" y="5645"/>
                </a:lnTo>
                <a:lnTo>
                  <a:pt x="5476" y="5670"/>
                </a:lnTo>
                <a:lnTo>
                  <a:pt x="5500" y="5694"/>
                </a:lnTo>
                <a:lnTo>
                  <a:pt x="5573" y="5694"/>
                </a:lnTo>
                <a:lnTo>
                  <a:pt x="5622" y="5718"/>
                </a:lnTo>
                <a:lnTo>
                  <a:pt x="5670" y="5718"/>
                </a:lnTo>
                <a:lnTo>
                  <a:pt x="5743" y="5743"/>
                </a:lnTo>
                <a:lnTo>
                  <a:pt x="5889" y="5718"/>
                </a:lnTo>
                <a:lnTo>
                  <a:pt x="6035" y="5694"/>
                </a:lnTo>
                <a:lnTo>
                  <a:pt x="6230" y="5645"/>
                </a:lnTo>
                <a:lnTo>
                  <a:pt x="6400" y="5621"/>
                </a:lnTo>
                <a:lnTo>
                  <a:pt x="6571" y="5621"/>
                </a:lnTo>
                <a:lnTo>
                  <a:pt x="6668" y="5645"/>
                </a:lnTo>
                <a:lnTo>
                  <a:pt x="6741" y="5670"/>
                </a:lnTo>
                <a:lnTo>
                  <a:pt x="6668" y="5694"/>
                </a:lnTo>
                <a:lnTo>
                  <a:pt x="6498" y="5718"/>
                </a:lnTo>
                <a:lnTo>
                  <a:pt x="6352" y="5767"/>
                </a:lnTo>
                <a:lnTo>
                  <a:pt x="6206" y="5840"/>
                </a:lnTo>
                <a:lnTo>
                  <a:pt x="6133" y="5913"/>
                </a:lnTo>
                <a:lnTo>
                  <a:pt x="6108" y="5962"/>
                </a:lnTo>
                <a:lnTo>
                  <a:pt x="6084" y="6010"/>
                </a:lnTo>
                <a:lnTo>
                  <a:pt x="6108" y="6059"/>
                </a:lnTo>
                <a:lnTo>
                  <a:pt x="6133" y="6083"/>
                </a:lnTo>
                <a:lnTo>
                  <a:pt x="6181" y="6108"/>
                </a:lnTo>
                <a:lnTo>
                  <a:pt x="6279" y="6108"/>
                </a:lnTo>
                <a:lnTo>
                  <a:pt x="6400" y="6083"/>
                </a:lnTo>
                <a:lnTo>
                  <a:pt x="6619" y="6010"/>
                </a:lnTo>
                <a:lnTo>
                  <a:pt x="7130" y="6010"/>
                </a:lnTo>
                <a:lnTo>
                  <a:pt x="7203" y="6108"/>
                </a:lnTo>
                <a:lnTo>
                  <a:pt x="7276" y="6229"/>
                </a:lnTo>
                <a:lnTo>
                  <a:pt x="7106" y="6278"/>
                </a:lnTo>
                <a:lnTo>
                  <a:pt x="6936" y="6351"/>
                </a:lnTo>
                <a:lnTo>
                  <a:pt x="6790" y="6473"/>
                </a:lnTo>
                <a:lnTo>
                  <a:pt x="6668" y="6594"/>
                </a:lnTo>
                <a:lnTo>
                  <a:pt x="6668" y="6619"/>
                </a:lnTo>
                <a:lnTo>
                  <a:pt x="6887" y="6619"/>
                </a:lnTo>
                <a:lnTo>
                  <a:pt x="7082" y="6594"/>
                </a:lnTo>
                <a:lnTo>
                  <a:pt x="7471" y="6570"/>
                </a:lnTo>
                <a:lnTo>
                  <a:pt x="7544" y="6765"/>
                </a:lnTo>
                <a:lnTo>
                  <a:pt x="7130" y="6862"/>
                </a:lnTo>
                <a:lnTo>
                  <a:pt x="6984" y="6935"/>
                </a:lnTo>
                <a:lnTo>
                  <a:pt x="6936" y="6959"/>
                </a:lnTo>
                <a:lnTo>
                  <a:pt x="6911" y="6984"/>
                </a:lnTo>
                <a:lnTo>
                  <a:pt x="6960" y="7057"/>
                </a:lnTo>
                <a:lnTo>
                  <a:pt x="7033" y="7081"/>
                </a:lnTo>
                <a:lnTo>
                  <a:pt x="7106" y="7105"/>
                </a:lnTo>
                <a:lnTo>
                  <a:pt x="7203" y="7105"/>
                </a:lnTo>
                <a:lnTo>
                  <a:pt x="7422" y="7081"/>
                </a:lnTo>
                <a:lnTo>
                  <a:pt x="7641" y="7032"/>
                </a:lnTo>
                <a:lnTo>
                  <a:pt x="7714" y="7227"/>
                </a:lnTo>
                <a:lnTo>
                  <a:pt x="7544" y="7276"/>
                </a:lnTo>
                <a:lnTo>
                  <a:pt x="7349" y="7349"/>
                </a:lnTo>
                <a:lnTo>
                  <a:pt x="7203" y="7422"/>
                </a:lnTo>
                <a:lnTo>
                  <a:pt x="7155" y="7470"/>
                </a:lnTo>
                <a:lnTo>
                  <a:pt x="7106" y="7543"/>
                </a:lnTo>
                <a:lnTo>
                  <a:pt x="7106" y="7568"/>
                </a:lnTo>
                <a:lnTo>
                  <a:pt x="7106" y="7592"/>
                </a:lnTo>
                <a:lnTo>
                  <a:pt x="7130" y="7616"/>
                </a:lnTo>
                <a:lnTo>
                  <a:pt x="7155" y="7616"/>
                </a:lnTo>
                <a:lnTo>
                  <a:pt x="7228" y="7568"/>
                </a:lnTo>
                <a:lnTo>
                  <a:pt x="7325" y="7543"/>
                </a:lnTo>
                <a:lnTo>
                  <a:pt x="7495" y="7519"/>
                </a:lnTo>
                <a:lnTo>
                  <a:pt x="7763" y="7470"/>
                </a:lnTo>
                <a:lnTo>
                  <a:pt x="7836" y="7762"/>
                </a:lnTo>
                <a:lnTo>
                  <a:pt x="7812" y="7787"/>
                </a:lnTo>
                <a:lnTo>
                  <a:pt x="7568" y="7811"/>
                </a:lnTo>
                <a:lnTo>
                  <a:pt x="7349" y="7884"/>
                </a:lnTo>
                <a:lnTo>
                  <a:pt x="7301" y="7933"/>
                </a:lnTo>
                <a:lnTo>
                  <a:pt x="7301" y="7981"/>
                </a:lnTo>
                <a:lnTo>
                  <a:pt x="7301" y="8030"/>
                </a:lnTo>
                <a:lnTo>
                  <a:pt x="7349" y="8054"/>
                </a:lnTo>
                <a:lnTo>
                  <a:pt x="7447" y="8079"/>
                </a:lnTo>
                <a:lnTo>
                  <a:pt x="7568" y="8079"/>
                </a:lnTo>
                <a:lnTo>
                  <a:pt x="7763" y="8054"/>
                </a:lnTo>
                <a:lnTo>
                  <a:pt x="7885" y="8030"/>
                </a:lnTo>
                <a:lnTo>
                  <a:pt x="7933" y="8273"/>
                </a:lnTo>
                <a:lnTo>
                  <a:pt x="7690" y="8346"/>
                </a:lnTo>
                <a:lnTo>
                  <a:pt x="7593" y="8395"/>
                </a:lnTo>
                <a:lnTo>
                  <a:pt x="7495" y="8468"/>
                </a:lnTo>
                <a:lnTo>
                  <a:pt x="7495" y="8492"/>
                </a:lnTo>
                <a:lnTo>
                  <a:pt x="7739" y="8541"/>
                </a:lnTo>
                <a:lnTo>
                  <a:pt x="7958" y="8541"/>
                </a:lnTo>
                <a:lnTo>
                  <a:pt x="7982" y="8809"/>
                </a:lnTo>
                <a:lnTo>
                  <a:pt x="7860" y="8833"/>
                </a:lnTo>
                <a:lnTo>
                  <a:pt x="7739" y="8857"/>
                </a:lnTo>
                <a:lnTo>
                  <a:pt x="7641" y="8930"/>
                </a:lnTo>
                <a:lnTo>
                  <a:pt x="7568" y="9003"/>
                </a:lnTo>
                <a:lnTo>
                  <a:pt x="7544" y="9052"/>
                </a:lnTo>
                <a:lnTo>
                  <a:pt x="7568" y="9101"/>
                </a:lnTo>
                <a:lnTo>
                  <a:pt x="7690" y="9125"/>
                </a:lnTo>
                <a:lnTo>
                  <a:pt x="7787" y="9125"/>
                </a:lnTo>
                <a:lnTo>
                  <a:pt x="8006" y="9101"/>
                </a:lnTo>
                <a:lnTo>
                  <a:pt x="8006" y="9320"/>
                </a:lnTo>
                <a:lnTo>
                  <a:pt x="7933" y="9344"/>
                </a:lnTo>
                <a:lnTo>
                  <a:pt x="7860" y="9368"/>
                </a:lnTo>
                <a:lnTo>
                  <a:pt x="7787" y="9417"/>
                </a:lnTo>
                <a:lnTo>
                  <a:pt x="7666" y="9490"/>
                </a:lnTo>
                <a:lnTo>
                  <a:pt x="7641" y="9539"/>
                </a:lnTo>
                <a:lnTo>
                  <a:pt x="7666" y="9563"/>
                </a:lnTo>
                <a:lnTo>
                  <a:pt x="7787" y="9587"/>
                </a:lnTo>
                <a:lnTo>
                  <a:pt x="7933" y="9612"/>
                </a:lnTo>
                <a:lnTo>
                  <a:pt x="8031" y="9612"/>
                </a:lnTo>
                <a:lnTo>
                  <a:pt x="8031" y="9855"/>
                </a:lnTo>
                <a:lnTo>
                  <a:pt x="7909" y="9879"/>
                </a:lnTo>
                <a:lnTo>
                  <a:pt x="7787" y="9928"/>
                </a:lnTo>
                <a:lnTo>
                  <a:pt x="7690" y="10001"/>
                </a:lnTo>
                <a:lnTo>
                  <a:pt x="7666" y="10025"/>
                </a:lnTo>
                <a:lnTo>
                  <a:pt x="7666" y="10050"/>
                </a:lnTo>
                <a:lnTo>
                  <a:pt x="7714" y="10098"/>
                </a:lnTo>
                <a:lnTo>
                  <a:pt x="8031" y="10098"/>
                </a:lnTo>
                <a:lnTo>
                  <a:pt x="8006" y="10415"/>
                </a:lnTo>
                <a:lnTo>
                  <a:pt x="7885" y="10439"/>
                </a:lnTo>
                <a:lnTo>
                  <a:pt x="7739" y="10488"/>
                </a:lnTo>
                <a:lnTo>
                  <a:pt x="7714" y="10512"/>
                </a:lnTo>
                <a:lnTo>
                  <a:pt x="7714" y="10536"/>
                </a:lnTo>
                <a:lnTo>
                  <a:pt x="7739" y="10585"/>
                </a:lnTo>
                <a:lnTo>
                  <a:pt x="7763" y="10609"/>
                </a:lnTo>
                <a:lnTo>
                  <a:pt x="7885" y="10634"/>
                </a:lnTo>
                <a:lnTo>
                  <a:pt x="7982" y="10634"/>
                </a:lnTo>
                <a:lnTo>
                  <a:pt x="7958" y="10901"/>
                </a:lnTo>
                <a:lnTo>
                  <a:pt x="7909" y="10926"/>
                </a:lnTo>
                <a:lnTo>
                  <a:pt x="7860" y="10926"/>
                </a:lnTo>
                <a:lnTo>
                  <a:pt x="7812" y="10950"/>
                </a:lnTo>
                <a:lnTo>
                  <a:pt x="7787" y="10950"/>
                </a:lnTo>
                <a:lnTo>
                  <a:pt x="7787" y="10999"/>
                </a:lnTo>
                <a:lnTo>
                  <a:pt x="7860" y="11047"/>
                </a:lnTo>
                <a:lnTo>
                  <a:pt x="7933" y="11072"/>
                </a:lnTo>
                <a:lnTo>
                  <a:pt x="7958" y="11145"/>
                </a:lnTo>
                <a:lnTo>
                  <a:pt x="7982" y="11193"/>
                </a:lnTo>
                <a:lnTo>
                  <a:pt x="8079" y="11266"/>
                </a:lnTo>
                <a:lnTo>
                  <a:pt x="8055" y="11437"/>
                </a:lnTo>
                <a:lnTo>
                  <a:pt x="8006" y="11583"/>
                </a:lnTo>
                <a:lnTo>
                  <a:pt x="7933" y="11729"/>
                </a:lnTo>
                <a:lnTo>
                  <a:pt x="7812" y="11826"/>
                </a:lnTo>
                <a:lnTo>
                  <a:pt x="7690" y="11899"/>
                </a:lnTo>
                <a:lnTo>
                  <a:pt x="7520" y="11899"/>
                </a:lnTo>
                <a:lnTo>
                  <a:pt x="7447" y="11850"/>
                </a:lnTo>
                <a:lnTo>
                  <a:pt x="7398" y="11802"/>
                </a:lnTo>
                <a:lnTo>
                  <a:pt x="7325" y="11729"/>
                </a:lnTo>
                <a:lnTo>
                  <a:pt x="7301" y="11656"/>
                </a:lnTo>
                <a:lnTo>
                  <a:pt x="7276" y="11583"/>
                </a:lnTo>
                <a:lnTo>
                  <a:pt x="7276" y="11388"/>
                </a:lnTo>
                <a:lnTo>
                  <a:pt x="7301" y="11242"/>
                </a:lnTo>
                <a:lnTo>
                  <a:pt x="7398" y="11096"/>
                </a:lnTo>
                <a:lnTo>
                  <a:pt x="7422" y="11023"/>
                </a:lnTo>
                <a:lnTo>
                  <a:pt x="7447" y="10974"/>
                </a:lnTo>
                <a:lnTo>
                  <a:pt x="7447" y="10828"/>
                </a:lnTo>
                <a:lnTo>
                  <a:pt x="7374" y="10561"/>
                </a:lnTo>
                <a:lnTo>
                  <a:pt x="7301" y="10074"/>
                </a:lnTo>
                <a:lnTo>
                  <a:pt x="7252" y="9612"/>
                </a:lnTo>
                <a:lnTo>
                  <a:pt x="7179" y="9125"/>
                </a:lnTo>
                <a:lnTo>
                  <a:pt x="7106" y="8906"/>
                </a:lnTo>
                <a:lnTo>
                  <a:pt x="7033" y="8663"/>
                </a:lnTo>
                <a:lnTo>
                  <a:pt x="6765" y="7957"/>
                </a:lnTo>
                <a:lnTo>
                  <a:pt x="6449" y="7276"/>
                </a:lnTo>
                <a:lnTo>
                  <a:pt x="6400" y="7203"/>
                </a:lnTo>
                <a:lnTo>
                  <a:pt x="6352" y="7105"/>
                </a:lnTo>
                <a:lnTo>
                  <a:pt x="6327" y="7057"/>
                </a:lnTo>
                <a:lnTo>
                  <a:pt x="6206" y="7057"/>
                </a:lnTo>
                <a:lnTo>
                  <a:pt x="6157" y="7081"/>
                </a:lnTo>
                <a:lnTo>
                  <a:pt x="6133" y="7105"/>
                </a:lnTo>
                <a:lnTo>
                  <a:pt x="6133" y="7154"/>
                </a:lnTo>
                <a:lnTo>
                  <a:pt x="6133" y="7227"/>
                </a:lnTo>
                <a:lnTo>
                  <a:pt x="5987" y="7227"/>
                </a:lnTo>
                <a:lnTo>
                  <a:pt x="5816" y="7251"/>
                </a:lnTo>
                <a:lnTo>
                  <a:pt x="5743" y="7276"/>
                </a:lnTo>
                <a:lnTo>
                  <a:pt x="5670" y="7300"/>
                </a:lnTo>
                <a:lnTo>
                  <a:pt x="5646" y="7349"/>
                </a:lnTo>
                <a:lnTo>
                  <a:pt x="5646" y="7397"/>
                </a:lnTo>
                <a:lnTo>
                  <a:pt x="5670" y="7422"/>
                </a:lnTo>
                <a:lnTo>
                  <a:pt x="5695" y="7470"/>
                </a:lnTo>
                <a:lnTo>
                  <a:pt x="5743" y="7495"/>
                </a:lnTo>
                <a:lnTo>
                  <a:pt x="5816" y="7519"/>
                </a:lnTo>
                <a:lnTo>
                  <a:pt x="6133" y="7519"/>
                </a:lnTo>
                <a:lnTo>
                  <a:pt x="6133" y="7714"/>
                </a:lnTo>
                <a:lnTo>
                  <a:pt x="6084" y="7714"/>
                </a:lnTo>
                <a:lnTo>
                  <a:pt x="5768" y="7738"/>
                </a:lnTo>
                <a:lnTo>
                  <a:pt x="5597" y="7787"/>
                </a:lnTo>
                <a:lnTo>
                  <a:pt x="5451" y="7860"/>
                </a:lnTo>
                <a:lnTo>
                  <a:pt x="5427" y="7884"/>
                </a:lnTo>
                <a:lnTo>
                  <a:pt x="5451" y="7933"/>
                </a:lnTo>
                <a:lnTo>
                  <a:pt x="5573" y="7981"/>
                </a:lnTo>
                <a:lnTo>
                  <a:pt x="5719" y="8006"/>
                </a:lnTo>
                <a:lnTo>
                  <a:pt x="6157" y="8006"/>
                </a:lnTo>
                <a:lnTo>
                  <a:pt x="6157" y="8298"/>
                </a:lnTo>
                <a:lnTo>
                  <a:pt x="5962" y="8298"/>
                </a:lnTo>
                <a:lnTo>
                  <a:pt x="5792" y="8322"/>
                </a:lnTo>
                <a:lnTo>
                  <a:pt x="5646" y="8322"/>
                </a:lnTo>
                <a:lnTo>
                  <a:pt x="5500" y="8371"/>
                </a:lnTo>
                <a:lnTo>
                  <a:pt x="5354" y="8444"/>
                </a:lnTo>
                <a:lnTo>
                  <a:pt x="5232" y="8541"/>
                </a:lnTo>
                <a:lnTo>
                  <a:pt x="5232" y="8565"/>
                </a:lnTo>
                <a:lnTo>
                  <a:pt x="5232" y="8590"/>
                </a:lnTo>
                <a:lnTo>
                  <a:pt x="5378" y="8638"/>
                </a:lnTo>
                <a:lnTo>
                  <a:pt x="5524" y="8663"/>
                </a:lnTo>
                <a:lnTo>
                  <a:pt x="5987" y="8663"/>
                </a:lnTo>
                <a:lnTo>
                  <a:pt x="6157" y="8638"/>
                </a:lnTo>
                <a:lnTo>
                  <a:pt x="6157" y="8784"/>
                </a:lnTo>
                <a:lnTo>
                  <a:pt x="6084" y="8760"/>
                </a:lnTo>
                <a:lnTo>
                  <a:pt x="5987" y="8784"/>
                </a:lnTo>
                <a:lnTo>
                  <a:pt x="5816" y="8809"/>
                </a:lnTo>
                <a:lnTo>
                  <a:pt x="5549" y="8833"/>
                </a:lnTo>
                <a:lnTo>
                  <a:pt x="5403" y="8857"/>
                </a:lnTo>
                <a:lnTo>
                  <a:pt x="5281" y="8906"/>
                </a:lnTo>
                <a:lnTo>
                  <a:pt x="5257" y="8930"/>
                </a:lnTo>
                <a:lnTo>
                  <a:pt x="5281" y="8955"/>
                </a:lnTo>
                <a:lnTo>
                  <a:pt x="5403" y="9028"/>
                </a:lnTo>
                <a:lnTo>
                  <a:pt x="5549" y="9052"/>
                </a:lnTo>
                <a:lnTo>
                  <a:pt x="5670" y="9076"/>
                </a:lnTo>
                <a:lnTo>
                  <a:pt x="5816" y="9101"/>
                </a:lnTo>
                <a:lnTo>
                  <a:pt x="5987" y="9101"/>
                </a:lnTo>
                <a:lnTo>
                  <a:pt x="6084" y="9076"/>
                </a:lnTo>
                <a:lnTo>
                  <a:pt x="6181" y="9076"/>
                </a:lnTo>
                <a:lnTo>
                  <a:pt x="6181" y="9320"/>
                </a:lnTo>
                <a:lnTo>
                  <a:pt x="5962" y="9295"/>
                </a:lnTo>
                <a:lnTo>
                  <a:pt x="5743" y="9320"/>
                </a:lnTo>
                <a:lnTo>
                  <a:pt x="5500" y="9344"/>
                </a:lnTo>
                <a:lnTo>
                  <a:pt x="5378" y="9393"/>
                </a:lnTo>
                <a:lnTo>
                  <a:pt x="5281" y="9441"/>
                </a:lnTo>
                <a:lnTo>
                  <a:pt x="5257" y="9466"/>
                </a:lnTo>
                <a:lnTo>
                  <a:pt x="5257" y="9514"/>
                </a:lnTo>
                <a:lnTo>
                  <a:pt x="5305" y="9563"/>
                </a:lnTo>
                <a:lnTo>
                  <a:pt x="5378" y="9587"/>
                </a:lnTo>
                <a:lnTo>
                  <a:pt x="5476" y="9612"/>
                </a:lnTo>
                <a:lnTo>
                  <a:pt x="5914" y="9612"/>
                </a:lnTo>
                <a:lnTo>
                  <a:pt x="6181" y="9636"/>
                </a:lnTo>
                <a:lnTo>
                  <a:pt x="6157" y="9855"/>
                </a:lnTo>
                <a:lnTo>
                  <a:pt x="6060" y="9855"/>
                </a:lnTo>
                <a:lnTo>
                  <a:pt x="5670" y="9928"/>
                </a:lnTo>
                <a:lnTo>
                  <a:pt x="5500" y="9952"/>
                </a:lnTo>
                <a:lnTo>
                  <a:pt x="5427" y="10001"/>
                </a:lnTo>
                <a:lnTo>
                  <a:pt x="5403" y="10001"/>
                </a:lnTo>
                <a:lnTo>
                  <a:pt x="5378" y="10025"/>
                </a:lnTo>
                <a:lnTo>
                  <a:pt x="5378" y="10098"/>
                </a:lnTo>
                <a:lnTo>
                  <a:pt x="5403" y="10147"/>
                </a:lnTo>
                <a:lnTo>
                  <a:pt x="5451" y="10171"/>
                </a:lnTo>
                <a:lnTo>
                  <a:pt x="5500" y="10196"/>
                </a:lnTo>
                <a:lnTo>
                  <a:pt x="5622" y="10220"/>
                </a:lnTo>
                <a:lnTo>
                  <a:pt x="5743" y="10220"/>
                </a:lnTo>
                <a:lnTo>
                  <a:pt x="5938" y="10196"/>
                </a:lnTo>
                <a:lnTo>
                  <a:pt x="6133" y="10171"/>
                </a:lnTo>
                <a:lnTo>
                  <a:pt x="6157" y="10147"/>
                </a:lnTo>
                <a:lnTo>
                  <a:pt x="6157" y="10366"/>
                </a:lnTo>
                <a:lnTo>
                  <a:pt x="6011" y="10390"/>
                </a:lnTo>
                <a:lnTo>
                  <a:pt x="5889" y="10415"/>
                </a:lnTo>
                <a:lnTo>
                  <a:pt x="5573" y="10512"/>
                </a:lnTo>
                <a:lnTo>
                  <a:pt x="5403" y="10585"/>
                </a:lnTo>
                <a:lnTo>
                  <a:pt x="5354" y="10634"/>
                </a:lnTo>
                <a:lnTo>
                  <a:pt x="5354" y="10658"/>
                </a:lnTo>
                <a:lnTo>
                  <a:pt x="5403" y="10707"/>
                </a:lnTo>
                <a:lnTo>
                  <a:pt x="5451" y="10731"/>
                </a:lnTo>
                <a:lnTo>
                  <a:pt x="5573" y="10755"/>
                </a:lnTo>
                <a:lnTo>
                  <a:pt x="5841" y="10731"/>
                </a:lnTo>
                <a:lnTo>
                  <a:pt x="6157" y="10682"/>
                </a:lnTo>
                <a:lnTo>
                  <a:pt x="6157" y="10999"/>
                </a:lnTo>
                <a:lnTo>
                  <a:pt x="6133" y="10999"/>
                </a:lnTo>
                <a:lnTo>
                  <a:pt x="5938" y="11023"/>
                </a:lnTo>
                <a:lnTo>
                  <a:pt x="5743" y="11047"/>
                </a:lnTo>
                <a:lnTo>
                  <a:pt x="5549" y="11120"/>
                </a:lnTo>
                <a:lnTo>
                  <a:pt x="5378" y="11193"/>
                </a:lnTo>
                <a:lnTo>
                  <a:pt x="5354" y="11218"/>
                </a:lnTo>
                <a:lnTo>
                  <a:pt x="5354" y="11242"/>
                </a:lnTo>
                <a:lnTo>
                  <a:pt x="5354" y="11266"/>
                </a:lnTo>
                <a:lnTo>
                  <a:pt x="5378" y="11291"/>
                </a:lnTo>
                <a:lnTo>
                  <a:pt x="5573" y="11315"/>
                </a:lnTo>
                <a:lnTo>
                  <a:pt x="5768" y="11315"/>
                </a:lnTo>
                <a:lnTo>
                  <a:pt x="6133" y="11291"/>
                </a:lnTo>
                <a:lnTo>
                  <a:pt x="6157" y="11266"/>
                </a:lnTo>
                <a:lnTo>
                  <a:pt x="6157" y="11558"/>
                </a:lnTo>
                <a:lnTo>
                  <a:pt x="6011" y="11558"/>
                </a:lnTo>
                <a:lnTo>
                  <a:pt x="5841" y="11607"/>
                </a:lnTo>
                <a:lnTo>
                  <a:pt x="5573" y="11656"/>
                </a:lnTo>
                <a:lnTo>
                  <a:pt x="5330" y="11753"/>
                </a:lnTo>
                <a:lnTo>
                  <a:pt x="5305" y="11777"/>
                </a:lnTo>
                <a:lnTo>
                  <a:pt x="5305" y="11826"/>
                </a:lnTo>
                <a:lnTo>
                  <a:pt x="5330" y="11850"/>
                </a:lnTo>
                <a:lnTo>
                  <a:pt x="5378" y="11850"/>
                </a:lnTo>
                <a:lnTo>
                  <a:pt x="5622" y="11875"/>
                </a:lnTo>
                <a:lnTo>
                  <a:pt x="5865" y="11850"/>
                </a:lnTo>
                <a:lnTo>
                  <a:pt x="6011" y="11850"/>
                </a:lnTo>
                <a:lnTo>
                  <a:pt x="6084" y="11826"/>
                </a:lnTo>
                <a:lnTo>
                  <a:pt x="6157" y="11802"/>
                </a:lnTo>
                <a:lnTo>
                  <a:pt x="6157" y="12020"/>
                </a:lnTo>
                <a:lnTo>
                  <a:pt x="5962" y="12020"/>
                </a:lnTo>
                <a:lnTo>
                  <a:pt x="5743" y="12045"/>
                </a:lnTo>
                <a:lnTo>
                  <a:pt x="5549" y="12118"/>
                </a:lnTo>
                <a:lnTo>
                  <a:pt x="5476" y="12142"/>
                </a:lnTo>
                <a:lnTo>
                  <a:pt x="5378" y="12191"/>
                </a:lnTo>
                <a:lnTo>
                  <a:pt x="5378" y="12239"/>
                </a:lnTo>
                <a:lnTo>
                  <a:pt x="5378" y="12264"/>
                </a:lnTo>
                <a:lnTo>
                  <a:pt x="5476" y="12312"/>
                </a:lnTo>
                <a:lnTo>
                  <a:pt x="5549" y="12337"/>
                </a:lnTo>
                <a:lnTo>
                  <a:pt x="5743" y="12385"/>
                </a:lnTo>
                <a:lnTo>
                  <a:pt x="5962" y="12361"/>
                </a:lnTo>
                <a:lnTo>
                  <a:pt x="6157" y="12361"/>
                </a:lnTo>
                <a:lnTo>
                  <a:pt x="6157" y="12458"/>
                </a:lnTo>
                <a:lnTo>
                  <a:pt x="6157" y="12483"/>
                </a:lnTo>
                <a:lnTo>
                  <a:pt x="6011" y="12531"/>
                </a:lnTo>
                <a:lnTo>
                  <a:pt x="5889" y="12580"/>
                </a:lnTo>
                <a:lnTo>
                  <a:pt x="5622" y="12653"/>
                </a:lnTo>
                <a:lnTo>
                  <a:pt x="5500" y="12702"/>
                </a:lnTo>
                <a:lnTo>
                  <a:pt x="5403" y="12750"/>
                </a:lnTo>
                <a:lnTo>
                  <a:pt x="5378" y="12799"/>
                </a:lnTo>
                <a:lnTo>
                  <a:pt x="5378" y="12823"/>
                </a:lnTo>
                <a:lnTo>
                  <a:pt x="5403" y="12848"/>
                </a:lnTo>
                <a:lnTo>
                  <a:pt x="5500" y="12872"/>
                </a:lnTo>
                <a:lnTo>
                  <a:pt x="5622" y="12896"/>
                </a:lnTo>
                <a:lnTo>
                  <a:pt x="5743" y="12921"/>
                </a:lnTo>
                <a:lnTo>
                  <a:pt x="5865" y="12896"/>
                </a:lnTo>
                <a:lnTo>
                  <a:pt x="6011" y="12872"/>
                </a:lnTo>
                <a:lnTo>
                  <a:pt x="6181" y="12848"/>
                </a:lnTo>
                <a:lnTo>
                  <a:pt x="6181" y="13042"/>
                </a:lnTo>
                <a:lnTo>
                  <a:pt x="6108" y="13018"/>
                </a:lnTo>
                <a:lnTo>
                  <a:pt x="5962" y="13042"/>
                </a:lnTo>
                <a:lnTo>
                  <a:pt x="5841" y="13091"/>
                </a:lnTo>
                <a:lnTo>
                  <a:pt x="5719" y="13164"/>
                </a:lnTo>
                <a:lnTo>
                  <a:pt x="5573" y="13237"/>
                </a:lnTo>
                <a:lnTo>
                  <a:pt x="5549" y="13261"/>
                </a:lnTo>
                <a:lnTo>
                  <a:pt x="5573" y="13286"/>
                </a:lnTo>
                <a:lnTo>
                  <a:pt x="5597" y="13334"/>
                </a:lnTo>
                <a:lnTo>
                  <a:pt x="5622" y="13334"/>
                </a:lnTo>
                <a:lnTo>
                  <a:pt x="5743" y="13310"/>
                </a:lnTo>
                <a:lnTo>
                  <a:pt x="6157" y="13310"/>
                </a:lnTo>
                <a:lnTo>
                  <a:pt x="6206" y="13286"/>
                </a:lnTo>
                <a:lnTo>
                  <a:pt x="6206" y="13529"/>
                </a:lnTo>
                <a:lnTo>
                  <a:pt x="6035" y="13553"/>
                </a:lnTo>
                <a:lnTo>
                  <a:pt x="5865" y="13553"/>
                </a:lnTo>
                <a:lnTo>
                  <a:pt x="5719" y="13602"/>
                </a:lnTo>
                <a:lnTo>
                  <a:pt x="5573" y="13675"/>
                </a:lnTo>
                <a:lnTo>
                  <a:pt x="5524" y="13724"/>
                </a:lnTo>
                <a:lnTo>
                  <a:pt x="5476" y="13797"/>
                </a:lnTo>
                <a:lnTo>
                  <a:pt x="5476" y="13870"/>
                </a:lnTo>
                <a:lnTo>
                  <a:pt x="5476" y="13894"/>
                </a:lnTo>
                <a:lnTo>
                  <a:pt x="5500" y="13918"/>
                </a:lnTo>
                <a:lnTo>
                  <a:pt x="5646" y="13967"/>
                </a:lnTo>
                <a:lnTo>
                  <a:pt x="5792" y="13967"/>
                </a:lnTo>
                <a:lnTo>
                  <a:pt x="6108" y="13943"/>
                </a:lnTo>
                <a:lnTo>
                  <a:pt x="6254" y="13943"/>
                </a:lnTo>
                <a:lnTo>
                  <a:pt x="6279" y="14235"/>
                </a:lnTo>
                <a:lnTo>
                  <a:pt x="6011" y="14308"/>
                </a:lnTo>
                <a:lnTo>
                  <a:pt x="5841" y="14332"/>
                </a:lnTo>
                <a:lnTo>
                  <a:pt x="5670" y="14381"/>
                </a:lnTo>
                <a:lnTo>
                  <a:pt x="5622" y="14429"/>
                </a:lnTo>
                <a:lnTo>
                  <a:pt x="5597" y="14478"/>
                </a:lnTo>
                <a:lnTo>
                  <a:pt x="5622" y="14551"/>
                </a:lnTo>
                <a:lnTo>
                  <a:pt x="5670" y="14600"/>
                </a:lnTo>
                <a:lnTo>
                  <a:pt x="5719" y="14624"/>
                </a:lnTo>
                <a:lnTo>
                  <a:pt x="5792" y="14648"/>
                </a:lnTo>
                <a:lnTo>
                  <a:pt x="5962" y="14673"/>
                </a:lnTo>
                <a:lnTo>
                  <a:pt x="6133" y="14648"/>
                </a:lnTo>
                <a:lnTo>
                  <a:pt x="6303" y="14600"/>
                </a:lnTo>
                <a:lnTo>
                  <a:pt x="6303" y="14770"/>
                </a:lnTo>
                <a:lnTo>
                  <a:pt x="6133" y="14794"/>
                </a:lnTo>
                <a:lnTo>
                  <a:pt x="5962" y="14867"/>
                </a:lnTo>
                <a:lnTo>
                  <a:pt x="5841" y="14916"/>
                </a:lnTo>
                <a:lnTo>
                  <a:pt x="5719" y="14965"/>
                </a:lnTo>
                <a:lnTo>
                  <a:pt x="5646" y="15062"/>
                </a:lnTo>
                <a:lnTo>
                  <a:pt x="5597" y="15111"/>
                </a:lnTo>
                <a:lnTo>
                  <a:pt x="5573" y="15159"/>
                </a:lnTo>
                <a:lnTo>
                  <a:pt x="5573" y="15184"/>
                </a:lnTo>
                <a:lnTo>
                  <a:pt x="5597" y="15208"/>
                </a:lnTo>
                <a:lnTo>
                  <a:pt x="5670" y="15257"/>
                </a:lnTo>
                <a:lnTo>
                  <a:pt x="5768" y="15281"/>
                </a:lnTo>
                <a:lnTo>
                  <a:pt x="5962" y="15257"/>
                </a:lnTo>
                <a:lnTo>
                  <a:pt x="6352" y="15184"/>
                </a:lnTo>
                <a:lnTo>
                  <a:pt x="6376" y="15451"/>
                </a:lnTo>
                <a:lnTo>
                  <a:pt x="6133" y="15476"/>
                </a:lnTo>
                <a:lnTo>
                  <a:pt x="5865" y="15524"/>
                </a:lnTo>
                <a:lnTo>
                  <a:pt x="5743" y="15573"/>
                </a:lnTo>
                <a:lnTo>
                  <a:pt x="5646" y="15646"/>
                </a:lnTo>
                <a:lnTo>
                  <a:pt x="5622" y="15646"/>
                </a:lnTo>
                <a:lnTo>
                  <a:pt x="5622" y="15670"/>
                </a:lnTo>
                <a:lnTo>
                  <a:pt x="5695" y="15768"/>
                </a:lnTo>
                <a:lnTo>
                  <a:pt x="5792" y="15816"/>
                </a:lnTo>
                <a:lnTo>
                  <a:pt x="5889" y="15841"/>
                </a:lnTo>
                <a:lnTo>
                  <a:pt x="5987" y="15841"/>
                </a:lnTo>
                <a:lnTo>
                  <a:pt x="6206" y="15865"/>
                </a:lnTo>
                <a:lnTo>
                  <a:pt x="6400" y="15865"/>
                </a:lnTo>
                <a:lnTo>
                  <a:pt x="6400" y="15962"/>
                </a:lnTo>
                <a:lnTo>
                  <a:pt x="6133" y="16035"/>
                </a:lnTo>
                <a:lnTo>
                  <a:pt x="5938" y="16084"/>
                </a:lnTo>
                <a:lnTo>
                  <a:pt x="5792" y="16181"/>
                </a:lnTo>
                <a:lnTo>
                  <a:pt x="5768" y="16230"/>
                </a:lnTo>
                <a:lnTo>
                  <a:pt x="5768" y="16254"/>
                </a:lnTo>
                <a:lnTo>
                  <a:pt x="5816" y="16327"/>
                </a:lnTo>
                <a:lnTo>
                  <a:pt x="5889" y="16376"/>
                </a:lnTo>
                <a:lnTo>
                  <a:pt x="5987" y="16400"/>
                </a:lnTo>
                <a:lnTo>
                  <a:pt x="6181" y="16400"/>
                </a:lnTo>
                <a:lnTo>
                  <a:pt x="6425" y="16352"/>
                </a:lnTo>
                <a:lnTo>
                  <a:pt x="6449" y="16644"/>
                </a:lnTo>
                <a:lnTo>
                  <a:pt x="6230" y="16668"/>
                </a:lnTo>
                <a:lnTo>
                  <a:pt x="6035" y="16717"/>
                </a:lnTo>
                <a:lnTo>
                  <a:pt x="5962" y="16765"/>
                </a:lnTo>
                <a:lnTo>
                  <a:pt x="5865" y="16790"/>
                </a:lnTo>
                <a:lnTo>
                  <a:pt x="5841" y="16838"/>
                </a:lnTo>
                <a:lnTo>
                  <a:pt x="5841" y="16887"/>
                </a:lnTo>
                <a:lnTo>
                  <a:pt x="5841" y="16911"/>
                </a:lnTo>
                <a:lnTo>
                  <a:pt x="5889" y="16936"/>
                </a:lnTo>
                <a:lnTo>
                  <a:pt x="6084" y="16960"/>
                </a:lnTo>
                <a:lnTo>
                  <a:pt x="6279" y="16984"/>
                </a:lnTo>
                <a:lnTo>
                  <a:pt x="6449" y="16984"/>
                </a:lnTo>
                <a:lnTo>
                  <a:pt x="6449" y="17276"/>
                </a:lnTo>
                <a:lnTo>
                  <a:pt x="6206" y="17325"/>
                </a:lnTo>
                <a:lnTo>
                  <a:pt x="6011" y="17349"/>
                </a:lnTo>
                <a:lnTo>
                  <a:pt x="5938" y="17398"/>
                </a:lnTo>
                <a:lnTo>
                  <a:pt x="5865" y="17447"/>
                </a:lnTo>
                <a:lnTo>
                  <a:pt x="5841" y="17471"/>
                </a:lnTo>
                <a:lnTo>
                  <a:pt x="5841" y="17520"/>
                </a:lnTo>
                <a:lnTo>
                  <a:pt x="5841" y="17544"/>
                </a:lnTo>
                <a:lnTo>
                  <a:pt x="5865" y="17568"/>
                </a:lnTo>
                <a:lnTo>
                  <a:pt x="5987" y="17641"/>
                </a:lnTo>
                <a:lnTo>
                  <a:pt x="6133" y="17690"/>
                </a:lnTo>
                <a:lnTo>
                  <a:pt x="6303" y="17690"/>
                </a:lnTo>
                <a:lnTo>
                  <a:pt x="6449" y="17666"/>
                </a:lnTo>
                <a:lnTo>
                  <a:pt x="6449" y="17958"/>
                </a:lnTo>
                <a:lnTo>
                  <a:pt x="6303" y="17982"/>
                </a:lnTo>
                <a:lnTo>
                  <a:pt x="6181" y="18031"/>
                </a:lnTo>
                <a:lnTo>
                  <a:pt x="6011" y="18055"/>
                </a:lnTo>
                <a:lnTo>
                  <a:pt x="5914" y="18104"/>
                </a:lnTo>
                <a:lnTo>
                  <a:pt x="5841" y="18152"/>
                </a:lnTo>
                <a:lnTo>
                  <a:pt x="5816" y="18177"/>
                </a:lnTo>
                <a:lnTo>
                  <a:pt x="5816" y="18225"/>
                </a:lnTo>
                <a:lnTo>
                  <a:pt x="5841" y="18250"/>
                </a:lnTo>
                <a:lnTo>
                  <a:pt x="5865" y="18274"/>
                </a:lnTo>
                <a:lnTo>
                  <a:pt x="5987" y="18323"/>
                </a:lnTo>
                <a:lnTo>
                  <a:pt x="6157" y="18371"/>
                </a:lnTo>
                <a:lnTo>
                  <a:pt x="6303" y="18371"/>
                </a:lnTo>
                <a:lnTo>
                  <a:pt x="6449" y="18347"/>
                </a:lnTo>
                <a:lnTo>
                  <a:pt x="6473" y="18444"/>
                </a:lnTo>
                <a:lnTo>
                  <a:pt x="6303" y="18469"/>
                </a:lnTo>
                <a:lnTo>
                  <a:pt x="6157" y="18542"/>
                </a:lnTo>
                <a:lnTo>
                  <a:pt x="6035" y="18615"/>
                </a:lnTo>
                <a:lnTo>
                  <a:pt x="5914" y="18688"/>
                </a:lnTo>
                <a:lnTo>
                  <a:pt x="5889" y="18736"/>
                </a:lnTo>
                <a:lnTo>
                  <a:pt x="5889" y="18761"/>
                </a:lnTo>
                <a:lnTo>
                  <a:pt x="5914" y="18785"/>
                </a:lnTo>
                <a:lnTo>
                  <a:pt x="5962" y="18809"/>
                </a:lnTo>
                <a:lnTo>
                  <a:pt x="6108" y="18809"/>
                </a:lnTo>
                <a:lnTo>
                  <a:pt x="6279" y="18785"/>
                </a:lnTo>
                <a:lnTo>
                  <a:pt x="6498" y="18761"/>
                </a:lnTo>
                <a:lnTo>
                  <a:pt x="6522" y="18980"/>
                </a:lnTo>
                <a:lnTo>
                  <a:pt x="6376" y="19028"/>
                </a:lnTo>
                <a:lnTo>
                  <a:pt x="6254" y="19101"/>
                </a:lnTo>
                <a:lnTo>
                  <a:pt x="5987" y="19223"/>
                </a:lnTo>
                <a:lnTo>
                  <a:pt x="5962" y="19272"/>
                </a:lnTo>
                <a:lnTo>
                  <a:pt x="5962" y="19320"/>
                </a:lnTo>
                <a:lnTo>
                  <a:pt x="5987" y="19369"/>
                </a:lnTo>
                <a:lnTo>
                  <a:pt x="6011" y="19393"/>
                </a:lnTo>
                <a:lnTo>
                  <a:pt x="6425" y="19393"/>
                </a:lnTo>
                <a:lnTo>
                  <a:pt x="6595" y="19345"/>
                </a:lnTo>
                <a:lnTo>
                  <a:pt x="6619" y="19393"/>
                </a:lnTo>
                <a:lnTo>
                  <a:pt x="6571" y="19442"/>
                </a:lnTo>
                <a:lnTo>
                  <a:pt x="6522" y="19515"/>
                </a:lnTo>
                <a:lnTo>
                  <a:pt x="6254" y="19637"/>
                </a:lnTo>
                <a:lnTo>
                  <a:pt x="6230" y="19661"/>
                </a:lnTo>
                <a:lnTo>
                  <a:pt x="6206" y="19734"/>
                </a:lnTo>
                <a:lnTo>
                  <a:pt x="6230" y="19758"/>
                </a:lnTo>
                <a:lnTo>
                  <a:pt x="6279" y="19783"/>
                </a:lnTo>
                <a:lnTo>
                  <a:pt x="6595" y="19758"/>
                </a:lnTo>
                <a:lnTo>
                  <a:pt x="6668" y="19783"/>
                </a:lnTo>
                <a:lnTo>
                  <a:pt x="6887" y="19856"/>
                </a:lnTo>
                <a:lnTo>
                  <a:pt x="7106" y="19904"/>
                </a:lnTo>
                <a:lnTo>
                  <a:pt x="7203" y="19953"/>
                </a:lnTo>
                <a:lnTo>
                  <a:pt x="7252" y="20001"/>
                </a:lnTo>
                <a:lnTo>
                  <a:pt x="7276" y="20050"/>
                </a:lnTo>
                <a:lnTo>
                  <a:pt x="7276" y="20123"/>
                </a:lnTo>
                <a:lnTo>
                  <a:pt x="7252" y="20172"/>
                </a:lnTo>
                <a:lnTo>
                  <a:pt x="7203" y="20245"/>
                </a:lnTo>
                <a:lnTo>
                  <a:pt x="7057" y="20342"/>
                </a:lnTo>
                <a:lnTo>
                  <a:pt x="6936" y="20391"/>
                </a:lnTo>
                <a:lnTo>
                  <a:pt x="6814" y="20439"/>
                </a:lnTo>
                <a:lnTo>
                  <a:pt x="6692" y="20464"/>
                </a:lnTo>
                <a:lnTo>
                  <a:pt x="6571" y="20464"/>
                </a:lnTo>
                <a:lnTo>
                  <a:pt x="6303" y="20439"/>
                </a:lnTo>
                <a:lnTo>
                  <a:pt x="5889" y="20439"/>
                </a:lnTo>
                <a:lnTo>
                  <a:pt x="5768" y="20391"/>
                </a:lnTo>
                <a:lnTo>
                  <a:pt x="5670" y="20318"/>
                </a:lnTo>
                <a:lnTo>
                  <a:pt x="5597" y="20220"/>
                </a:lnTo>
                <a:lnTo>
                  <a:pt x="5524" y="20099"/>
                </a:lnTo>
                <a:lnTo>
                  <a:pt x="5476" y="19929"/>
                </a:lnTo>
                <a:lnTo>
                  <a:pt x="5403" y="19612"/>
                </a:lnTo>
                <a:lnTo>
                  <a:pt x="5354" y="19247"/>
                </a:lnTo>
                <a:lnTo>
                  <a:pt x="5330" y="18882"/>
                </a:lnTo>
                <a:lnTo>
                  <a:pt x="5305" y="18371"/>
                </a:lnTo>
                <a:lnTo>
                  <a:pt x="5184" y="16960"/>
                </a:lnTo>
                <a:lnTo>
                  <a:pt x="5111" y="16254"/>
                </a:lnTo>
                <a:lnTo>
                  <a:pt x="5038" y="15549"/>
                </a:lnTo>
                <a:lnTo>
                  <a:pt x="4965" y="15086"/>
                </a:lnTo>
                <a:lnTo>
                  <a:pt x="4867" y="14600"/>
                </a:lnTo>
                <a:lnTo>
                  <a:pt x="4624" y="13675"/>
                </a:lnTo>
                <a:lnTo>
                  <a:pt x="4527" y="13310"/>
                </a:lnTo>
                <a:lnTo>
                  <a:pt x="4454" y="13018"/>
                </a:lnTo>
                <a:lnTo>
                  <a:pt x="4405" y="12896"/>
                </a:lnTo>
                <a:lnTo>
                  <a:pt x="4356" y="12823"/>
                </a:lnTo>
                <a:lnTo>
                  <a:pt x="4356" y="12799"/>
                </a:lnTo>
                <a:lnTo>
                  <a:pt x="4332" y="12750"/>
                </a:lnTo>
                <a:lnTo>
                  <a:pt x="4283" y="12702"/>
                </a:lnTo>
                <a:lnTo>
                  <a:pt x="4235" y="12677"/>
                </a:lnTo>
                <a:lnTo>
                  <a:pt x="4186" y="12653"/>
                </a:lnTo>
                <a:lnTo>
                  <a:pt x="4113" y="12677"/>
                </a:lnTo>
                <a:lnTo>
                  <a:pt x="4040" y="12750"/>
                </a:lnTo>
                <a:lnTo>
                  <a:pt x="3991" y="12848"/>
                </a:lnTo>
                <a:lnTo>
                  <a:pt x="3918" y="13091"/>
                </a:lnTo>
                <a:lnTo>
                  <a:pt x="3870" y="13286"/>
                </a:lnTo>
                <a:lnTo>
                  <a:pt x="3772" y="13237"/>
                </a:lnTo>
                <a:lnTo>
                  <a:pt x="3675" y="13213"/>
                </a:lnTo>
                <a:lnTo>
                  <a:pt x="3626" y="13237"/>
                </a:lnTo>
                <a:lnTo>
                  <a:pt x="3602" y="13310"/>
                </a:lnTo>
                <a:lnTo>
                  <a:pt x="3626" y="13383"/>
                </a:lnTo>
                <a:lnTo>
                  <a:pt x="3675" y="13456"/>
                </a:lnTo>
                <a:lnTo>
                  <a:pt x="3748" y="13529"/>
                </a:lnTo>
                <a:lnTo>
                  <a:pt x="3821" y="13578"/>
                </a:lnTo>
                <a:lnTo>
                  <a:pt x="3797" y="13772"/>
                </a:lnTo>
                <a:lnTo>
                  <a:pt x="3651" y="13772"/>
                </a:lnTo>
                <a:lnTo>
                  <a:pt x="3505" y="13821"/>
                </a:lnTo>
                <a:lnTo>
                  <a:pt x="3480" y="13845"/>
                </a:lnTo>
                <a:lnTo>
                  <a:pt x="3505" y="13870"/>
                </a:lnTo>
                <a:lnTo>
                  <a:pt x="3651" y="13943"/>
                </a:lnTo>
                <a:lnTo>
                  <a:pt x="3772" y="14016"/>
                </a:lnTo>
                <a:lnTo>
                  <a:pt x="3724" y="14405"/>
                </a:lnTo>
                <a:lnTo>
                  <a:pt x="3505" y="14381"/>
                </a:lnTo>
                <a:lnTo>
                  <a:pt x="3407" y="14381"/>
                </a:lnTo>
                <a:lnTo>
                  <a:pt x="3310" y="14405"/>
                </a:lnTo>
                <a:lnTo>
                  <a:pt x="3286" y="14454"/>
                </a:lnTo>
                <a:lnTo>
                  <a:pt x="3286" y="14478"/>
                </a:lnTo>
                <a:lnTo>
                  <a:pt x="3286" y="14502"/>
                </a:lnTo>
                <a:lnTo>
                  <a:pt x="3383" y="14551"/>
                </a:lnTo>
                <a:lnTo>
                  <a:pt x="3480" y="14624"/>
                </a:lnTo>
                <a:lnTo>
                  <a:pt x="3675" y="14721"/>
                </a:lnTo>
                <a:lnTo>
                  <a:pt x="3675" y="14892"/>
                </a:lnTo>
                <a:lnTo>
                  <a:pt x="3480" y="14892"/>
                </a:lnTo>
                <a:lnTo>
                  <a:pt x="3286" y="14916"/>
                </a:lnTo>
                <a:lnTo>
                  <a:pt x="3213" y="14940"/>
                </a:lnTo>
                <a:lnTo>
                  <a:pt x="3140" y="14965"/>
                </a:lnTo>
                <a:lnTo>
                  <a:pt x="3115" y="15013"/>
                </a:lnTo>
                <a:lnTo>
                  <a:pt x="3115" y="15038"/>
                </a:lnTo>
                <a:lnTo>
                  <a:pt x="3140" y="15086"/>
                </a:lnTo>
                <a:lnTo>
                  <a:pt x="3188" y="15135"/>
                </a:lnTo>
                <a:lnTo>
                  <a:pt x="3310" y="15208"/>
                </a:lnTo>
                <a:lnTo>
                  <a:pt x="3456" y="15232"/>
                </a:lnTo>
                <a:lnTo>
                  <a:pt x="3626" y="15257"/>
                </a:lnTo>
                <a:lnTo>
                  <a:pt x="3578" y="15573"/>
                </a:lnTo>
                <a:lnTo>
                  <a:pt x="3334" y="15549"/>
                </a:lnTo>
                <a:lnTo>
                  <a:pt x="3018" y="15549"/>
                </a:lnTo>
                <a:lnTo>
                  <a:pt x="2921" y="15573"/>
                </a:lnTo>
                <a:lnTo>
                  <a:pt x="2896" y="15597"/>
                </a:lnTo>
                <a:lnTo>
                  <a:pt x="2896" y="15622"/>
                </a:lnTo>
                <a:lnTo>
                  <a:pt x="2945" y="15695"/>
                </a:lnTo>
                <a:lnTo>
                  <a:pt x="3018" y="15743"/>
                </a:lnTo>
                <a:lnTo>
                  <a:pt x="3164" y="15816"/>
                </a:lnTo>
                <a:lnTo>
                  <a:pt x="3359" y="15889"/>
                </a:lnTo>
                <a:lnTo>
                  <a:pt x="3553" y="15914"/>
                </a:lnTo>
                <a:lnTo>
                  <a:pt x="3529" y="16011"/>
                </a:lnTo>
                <a:lnTo>
                  <a:pt x="3261" y="16035"/>
                </a:lnTo>
                <a:lnTo>
                  <a:pt x="3115" y="16060"/>
                </a:lnTo>
                <a:lnTo>
                  <a:pt x="2994" y="16108"/>
                </a:lnTo>
                <a:lnTo>
                  <a:pt x="2969" y="16133"/>
                </a:lnTo>
                <a:lnTo>
                  <a:pt x="2969" y="16181"/>
                </a:lnTo>
                <a:lnTo>
                  <a:pt x="2969" y="16206"/>
                </a:lnTo>
                <a:lnTo>
                  <a:pt x="2994" y="16230"/>
                </a:lnTo>
                <a:lnTo>
                  <a:pt x="3115" y="16279"/>
                </a:lnTo>
                <a:lnTo>
                  <a:pt x="3237" y="16303"/>
                </a:lnTo>
                <a:lnTo>
                  <a:pt x="3480" y="16327"/>
                </a:lnTo>
                <a:lnTo>
                  <a:pt x="3432" y="16790"/>
                </a:lnTo>
                <a:lnTo>
                  <a:pt x="3261" y="16790"/>
                </a:lnTo>
                <a:lnTo>
                  <a:pt x="3115" y="16814"/>
                </a:lnTo>
                <a:lnTo>
                  <a:pt x="2872" y="16838"/>
                </a:lnTo>
                <a:lnTo>
                  <a:pt x="2775" y="16887"/>
                </a:lnTo>
                <a:lnTo>
                  <a:pt x="2677" y="16960"/>
                </a:lnTo>
                <a:lnTo>
                  <a:pt x="2653" y="17033"/>
                </a:lnTo>
                <a:lnTo>
                  <a:pt x="2677" y="17082"/>
                </a:lnTo>
                <a:lnTo>
                  <a:pt x="2702" y="17106"/>
                </a:lnTo>
                <a:lnTo>
                  <a:pt x="2799" y="17155"/>
                </a:lnTo>
                <a:lnTo>
                  <a:pt x="2896" y="17155"/>
                </a:lnTo>
                <a:lnTo>
                  <a:pt x="3091" y="17179"/>
                </a:lnTo>
                <a:lnTo>
                  <a:pt x="3383" y="17203"/>
                </a:lnTo>
                <a:lnTo>
                  <a:pt x="3359" y="17398"/>
                </a:lnTo>
                <a:lnTo>
                  <a:pt x="3188" y="17398"/>
                </a:lnTo>
                <a:lnTo>
                  <a:pt x="3042" y="17422"/>
                </a:lnTo>
                <a:lnTo>
                  <a:pt x="2750" y="17520"/>
                </a:lnTo>
                <a:lnTo>
                  <a:pt x="2702" y="17544"/>
                </a:lnTo>
                <a:lnTo>
                  <a:pt x="2677" y="17593"/>
                </a:lnTo>
                <a:lnTo>
                  <a:pt x="2702" y="17641"/>
                </a:lnTo>
                <a:lnTo>
                  <a:pt x="2750" y="17666"/>
                </a:lnTo>
                <a:lnTo>
                  <a:pt x="2896" y="17714"/>
                </a:lnTo>
                <a:lnTo>
                  <a:pt x="3018" y="17739"/>
                </a:lnTo>
                <a:lnTo>
                  <a:pt x="3310" y="17739"/>
                </a:lnTo>
                <a:lnTo>
                  <a:pt x="3310" y="17763"/>
                </a:lnTo>
                <a:lnTo>
                  <a:pt x="3286" y="17933"/>
                </a:lnTo>
                <a:lnTo>
                  <a:pt x="3018" y="17958"/>
                </a:lnTo>
                <a:lnTo>
                  <a:pt x="2799" y="17982"/>
                </a:lnTo>
                <a:lnTo>
                  <a:pt x="2702" y="18031"/>
                </a:lnTo>
                <a:lnTo>
                  <a:pt x="2629" y="18079"/>
                </a:lnTo>
                <a:lnTo>
                  <a:pt x="2604" y="18128"/>
                </a:lnTo>
                <a:lnTo>
                  <a:pt x="2604" y="18177"/>
                </a:lnTo>
                <a:lnTo>
                  <a:pt x="2653" y="18250"/>
                </a:lnTo>
                <a:lnTo>
                  <a:pt x="2702" y="18274"/>
                </a:lnTo>
                <a:lnTo>
                  <a:pt x="2775" y="18298"/>
                </a:lnTo>
                <a:lnTo>
                  <a:pt x="2848" y="18323"/>
                </a:lnTo>
                <a:lnTo>
                  <a:pt x="3018" y="18323"/>
                </a:lnTo>
                <a:lnTo>
                  <a:pt x="3164" y="18298"/>
                </a:lnTo>
                <a:lnTo>
                  <a:pt x="3237" y="18323"/>
                </a:lnTo>
                <a:lnTo>
                  <a:pt x="3213" y="18517"/>
                </a:lnTo>
                <a:lnTo>
                  <a:pt x="2848" y="18566"/>
                </a:lnTo>
                <a:lnTo>
                  <a:pt x="2677" y="18615"/>
                </a:lnTo>
                <a:lnTo>
                  <a:pt x="2604" y="18663"/>
                </a:lnTo>
                <a:lnTo>
                  <a:pt x="2531" y="18712"/>
                </a:lnTo>
                <a:lnTo>
                  <a:pt x="2507" y="18761"/>
                </a:lnTo>
                <a:lnTo>
                  <a:pt x="2507" y="18785"/>
                </a:lnTo>
                <a:lnTo>
                  <a:pt x="2531" y="18809"/>
                </a:lnTo>
                <a:lnTo>
                  <a:pt x="2556" y="18834"/>
                </a:lnTo>
                <a:lnTo>
                  <a:pt x="2702" y="18882"/>
                </a:lnTo>
                <a:lnTo>
                  <a:pt x="3164" y="18882"/>
                </a:lnTo>
                <a:lnTo>
                  <a:pt x="3115" y="19223"/>
                </a:lnTo>
                <a:lnTo>
                  <a:pt x="2799" y="19199"/>
                </a:lnTo>
                <a:lnTo>
                  <a:pt x="2677" y="19199"/>
                </a:lnTo>
                <a:lnTo>
                  <a:pt x="2580" y="19223"/>
                </a:lnTo>
                <a:lnTo>
                  <a:pt x="2483" y="19247"/>
                </a:lnTo>
                <a:lnTo>
                  <a:pt x="2410" y="19320"/>
                </a:lnTo>
                <a:lnTo>
                  <a:pt x="2410" y="19369"/>
                </a:lnTo>
                <a:lnTo>
                  <a:pt x="2410" y="19393"/>
                </a:lnTo>
                <a:lnTo>
                  <a:pt x="2483" y="19466"/>
                </a:lnTo>
                <a:lnTo>
                  <a:pt x="2580" y="19515"/>
                </a:lnTo>
                <a:lnTo>
                  <a:pt x="2702" y="19564"/>
                </a:lnTo>
                <a:lnTo>
                  <a:pt x="2799" y="19564"/>
                </a:lnTo>
                <a:lnTo>
                  <a:pt x="3042" y="19612"/>
                </a:lnTo>
                <a:lnTo>
                  <a:pt x="3018" y="19807"/>
                </a:lnTo>
                <a:lnTo>
                  <a:pt x="2896" y="19807"/>
                </a:lnTo>
                <a:lnTo>
                  <a:pt x="2556" y="19856"/>
                </a:lnTo>
                <a:lnTo>
                  <a:pt x="2483" y="19880"/>
                </a:lnTo>
                <a:lnTo>
                  <a:pt x="2434" y="19904"/>
                </a:lnTo>
                <a:lnTo>
                  <a:pt x="2337" y="20001"/>
                </a:lnTo>
                <a:lnTo>
                  <a:pt x="2312" y="20026"/>
                </a:lnTo>
                <a:lnTo>
                  <a:pt x="2337" y="20074"/>
                </a:lnTo>
                <a:lnTo>
                  <a:pt x="2434" y="20123"/>
                </a:lnTo>
                <a:lnTo>
                  <a:pt x="2531" y="20147"/>
                </a:lnTo>
                <a:lnTo>
                  <a:pt x="2726" y="20172"/>
                </a:lnTo>
                <a:lnTo>
                  <a:pt x="2507" y="20269"/>
                </a:lnTo>
                <a:lnTo>
                  <a:pt x="2288" y="20366"/>
                </a:lnTo>
                <a:lnTo>
                  <a:pt x="1801" y="20512"/>
                </a:lnTo>
                <a:lnTo>
                  <a:pt x="1655" y="20537"/>
                </a:lnTo>
                <a:lnTo>
                  <a:pt x="1485" y="20561"/>
                </a:lnTo>
                <a:lnTo>
                  <a:pt x="1315" y="20537"/>
                </a:lnTo>
                <a:lnTo>
                  <a:pt x="1145" y="20488"/>
                </a:lnTo>
                <a:lnTo>
                  <a:pt x="1120" y="20464"/>
                </a:lnTo>
                <a:lnTo>
                  <a:pt x="1096" y="20415"/>
                </a:lnTo>
                <a:lnTo>
                  <a:pt x="1096" y="20391"/>
                </a:lnTo>
                <a:lnTo>
                  <a:pt x="1096" y="20342"/>
                </a:lnTo>
                <a:lnTo>
                  <a:pt x="1145" y="20245"/>
                </a:lnTo>
                <a:lnTo>
                  <a:pt x="1242" y="20123"/>
                </a:lnTo>
                <a:lnTo>
                  <a:pt x="1485" y="19929"/>
                </a:lnTo>
                <a:lnTo>
                  <a:pt x="1631" y="19831"/>
                </a:lnTo>
                <a:lnTo>
                  <a:pt x="1680" y="19807"/>
                </a:lnTo>
                <a:lnTo>
                  <a:pt x="1704" y="19758"/>
                </a:lnTo>
                <a:lnTo>
                  <a:pt x="1704" y="19710"/>
                </a:lnTo>
                <a:lnTo>
                  <a:pt x="1704" y="19661"/>
                </a:lnTo>
                <a:lnTo>
                  <a:pt x="1728" y="19588"/>
                </a:lnTo>
                <a:lnTo>
                  <a:pt x="1826" y="18785"/>
                </a:lnTo>
                <a:lnTo>
                  <a:pt x="1923" y="18006"/>
                </a:lnTo>
                <a:lnTo>
                  <a:pt x="2045" y="16425"/>
                </a:lnTo>
                <a:lnTo>
                  <a:pt x="2142" y="14843"/>
                </a:lnTo>
                <a:lnTo>
                  <a:pt x="2264" y="13237"/>
                </a:lnTo>
                <a:lnTo>
                  <a:pt x="2410" y="11631"/>
                </a:lnTo>
                <a:lnTo>
                  <a:pt x="2531" y="10025"/>
                </a:lnTo>
                <a:lnTo>
                  <a:pt x="2556" y="9368"/>
                </a:lnTo>
                <a:lnTo>
                  <a:pt x="2580" y="8663"/>
                </a:lnTo>
                <a:lnTo>
                  <a:pt x="2580" y="8322"/>
                </a:lnTo>
                <a:lnTo>
                  <a:pt x="2580" y="7981"/>
                </a:lnTo>
                <a:lnTo>
                  <a:pt x="2531" y="7641"/>
                </a:lnTo>
                <a:lnTo>
                  <a:pt x="2483" y="7324"/>
                </a:lnTo>
                <a:lnTo>
                  <a:pt x="2483" y="7251"/>
                </a:lnTo>
                <a:lnTo>
                  <a:pt x="2458" y="7178"/>
                </a:lnTo>
                <a:lnTo>
                  <a:pt x="2434" y="7130"/>
                </a:lnTo>
                <a:lnTo>
                  <a:pt x="2410" y="7105"/>
                </a:lnTo>
                <a:lnTo>
                  <a:pt x="2337" y="7057"/>
                </a:lnTo>
                <a:lnTo>
                  <a:pt x="2239" y="7057"/>
                </a:lnTo>
                <a:lnTo>
                  <a:pt x="2166" y="7105"/>
                </a:lnTo>
                <a:lnTo>
                  <a:pt x="2020" y="7130"/>
                </a:lnTo>
                <a:lnTo>
                  <a:pt x="1899" y="7154"/>
                </a:lnTo>
                <a:lnTo>
                  <a:pt x="1826" y="7227"/>
                </a:lnTo>
                <a:lnTo>
                  <a:pt x="1801" y="7300"/>
                </a:lnTo>
                <a:lnTo>
                  <a:pt x="1801" y="7349"/>
                </a:lnTo>
                <a:lnTo>
                  <a:pt x="1801" y="7397"/>
                </a:lnTo>
                <a:lnTo>
                  <a:pt x="1874" y="7446"/>
                </a:lnTo>
                <a:lnTo>
                  <a:pt x="1923" y="7470"/>
                </a:lnTo>
                <a:lnTo>
                  <a:pt x="1899" y="7519"/>
                </a:lnTo>
                <a:lnTo>
                  <a:pt x="1704" y="7519"/>
                </a:lnTo>
                <a:lnTo>
                  <a:pt x="1631" y="7543"/>
                </a:lnTo>
                <a:lnTo>
                  <a:pt x="1558" y="7592"/>
                </a:lnTo>
                <a:lnTo>
                  <a:pt x="1534" y="7665"/>
                </a:lnTo>
                <a:lnTo>
                  <a:pt x="1534" y="7714"/>
                </a:lnTo>
                <a:lnTo>
                  <a:pt x="1558" y="7738"/>
                </a:lnTo>
                <a:lnTo>
                  <a:pt x="1631" y="7811"/>
                </a:lnTo>
                <a:lnTo>
                  <a:pt x="1753" y="7860"/>
                </a:lnTo>
                <a:lnTo>
                  <a:pt x="1728" y="7957"/>
                </a:lnTo>
                <a:lnTo>
                  <a:pt x="1582" y="7957"/>
                </a:lnTo>
                <a:lnTo>
                  <a:pt x="1461" y="8006"/>
                </a:lnTo>
                <a:lnTo>
                  <a:pt x="1412" y="8054"/>
                </a:lnTo>
                <a:lnTo>
                  <a:pt x="1388" y="8127"/>
                </a:lnTo>
                <a:lnTo>
                  <a:pt x="1412" y="8200"/>
                </a:lnTo>
                <a:lnTo>
                  <a:pt x="1461" y="8249"/>
                </a:lnTo>
                <a:lnTo>
                  <a:pt x="1534" y="8273"/>
                </a:lnTo>
                <a:lnTo>
                  <a:pt x="1631" y="8298"/>
                </a:lnTo>
                <a:lnTo>
                  <a:pt x="1582" y="8468"/>
                </a:lnTo>
                <a:lnTo>
                  <a:pt x="1437" y="8468"/>
                </a:lnTo>
                <a:lnTo>
                  <a:pt x="1364" y="8517"/>
                </a:lnTo>
                <a:lnTo>
                  <a:pt x="1291" y="8541"/>
                </a:lnTo>
                <a:lnTo>
                  <a:pt x="1291" y="8590"/>
                </a:lnTo>
                <a:lnTo>
                  <a:pt x="1291" y="8638"/>
                </a:lnTo>
                <a:lnTo>
                  <a:pt x="1339" y="8687"/>
                </a:lnTo>
                <a:lnTo>
                  <a:pt x="1388" y="8736"/>
                </a:lnTo>
                <a:lnTo>
                  <a:pt x="1509" y="8760"/>
                </a:lnTo>
                <a:lnTo>
                  <a:pt x="1485" y="8833"/>
                </a:lnTo>
                <a:lnTo>
                  <a:pt x="1461" y="8930"/>
                </a:lnTo>
                <a:lnTo>
                  <a:pt x="1315" y="8955"/>
                </a:lnTo>
                <a:lnTo>
                  <a:pt x="1242" y="8979"/>
                </a:lnTo>
                <a:lnTo>
                  <a:pt x="1193" y="9028"/>
                </a:lnTo>
                <a:lnTo>
                  <a:pt x="1169" y="9076"/>
                </a:lnTo>
                <a:lnTo>
                  <a:pt x="1169" y="9149"/>
                </a:lnTo>
                <a:lnTo>
                  <a:pt x="1218" y="9198"/>
                </a:lnTo>
                <a:lnTo>
                  <a:pt x="1242" y="9222"/>
                </a:lnTo>
                <a:lnTo>
                  <a:pt x="1364" y="9271"/>
                </a:lnTo>
                <a:lnTo>
                  <a:pt x="1364" y="9295"/>
                </a:lnTo>
                <a:lnTo>
                  <a:pt x="1315" y="9320"/>
                </a:lnTo>
                <a:lnTo>
                  <a:pt x="1169" y="9344"/>
                </a:lnTo>
                <a:lnTo>
                  <a:pt x="1096" y="9393"/>
                </a:lnTo>
                <a:lnTo>
                  <a:pt x="1047" y="9441"/>
                </a:lnTo>
                <a:lnTo>
                  <a:pt x="1023" y="9539"/>
                </a:lnTo>
                <a:lnTo>
                  <a:pt x="1047" y="9563"/>
                </a:lnTo>
                <a:lnTo>
                  <a:pt x="1072" y="9612"/>
                </a:lnTo>
                <a:lnTo>
                  <a:pt x="1120" y="9636"/>
                </a:lnTo>
                <a:lnTo>
                  <a:pt x="1169" y="9660"/>
                </a:lnTo>
                <a:lnTo>
                  <a:pt x="1291" y="9660"/>
                </a:lnTo>
                <a:lnTo>
                  <a:pt x="1266" y="9733"/>
                </a:lnTo>
                <a:lnTo>
                  <a:pt x="1145" y="9733"/>
                </a:lnTo>
                <a:lnTo>
                  <a:pt x="1072" y="9758"/>
                </a:lnTo>
                <a:lnTo>
                  <a:pt x="1023" y="9806"/>
                </a:lnTo>
                <a:lnTo>
                  <a:pt x="999" y="9879"/>
                </a:lnTo>
                <a:lnTo>
                  <a:pt x="1023" y="9952"/>
                </a:lnTo>
                <a:lnTo>
                  <a:pt x="1120" y="10001"/>
                </a:lnTo>
                <a:lnTo>
                  <a:pt x="1218" y="10025"/>
                </a:lnTo>
                <a:lnTo>
                  <a:pt x="1169" y="10269"/>
                </a:lnTo>
                <a:lnTo>
                  <a:pt x="1096" y="10244"/>
                </a:lnTo>
                <a:lnTo>
                  <a:pt x="1023" y="10269"/>
                </a:lnTo>
                <a:lnTo>
                  <a:pt x="974" y="10293"/>
                </a:lnTo>
                <a:lnTo>
                  <a:pt x="926" y="10342"/>
                </a:lnTo>
                <a:lnTo>
                  <a:pt x="926" y="10390"/>
                </a:lnTo>
                <a:lnTo>
                  <a:pt x="926" y="10439"/>
                </a:lnTo>
                <a:lnTo>
                  <a:pt x="950" y="10488"/>
                </a:lnTo>
                <a:lnTo>
                  <a:pt x="999" y="10536"/>
                </a:lnTo>
                <a:lnTo>
                  <a:pt x="1096" y="10609"/>
                </a:lnTo>
                <a:lnTo>
                  <a:pt x="1072" y="10634"/>
                </a:lnTo>
                <a:lnTo>
                  <a:pt x="1047" y="10682"/>
                </a:lnTo>
                <a:lnTo>
                  <a:pt x="1047" y="10755"/>
                </a:lnTo>
                <a:lnTo>
                  <a:pt x="1047" y="10804"/>
                </a:lnTo>
                <a:lnTo>
                  <a:pt x="1145" y="11096"/>
                </a:lnTo>
                <a:lnTo>
                  <a:pt x="1169" y="11291"/>
                </a:lnTo>
                <a:lnTo>
                  <a:pt x="1193" y="11461"/>
                </a:lnTo>
                <a:lnTo>
                  <a:pt x="1193" y="11631"/>
                </a:lnTo>
                <a:lnTo>
                  <a:pt x="1120" y="11777"/>
                </a:lnTo>
                <a:lnTo>
                  <a:pt x="1096" y="11826"/>
                </a:lnTo>
                <a:lnTo>
                  <a:pt x="1023" y="11875"/>
                </a:lnTo>
                <a:lnTo>
                  <a:pt x="950" y="11923"/>
                </a:lnTo>
                <a:lnTo>
                  <a:pt x="780" y="11923"/>
                </a:lnTo>
                <a:lnTo>
                  <a:pt x="707" y="11875"/>
                </a:lnTo>
                <a:lnTo>
                  <a:pt x="658" y="11826"/>
                </a:lnTo>
                <a:lnTo>
                  <a:pt x="609" y="11753"/>
                </a:lnTo>
                <a:lnTo>
                  <a:pt x="512" y="11607"/>
                </a:lnTo>
                <a:lnTo>
                  <a:pt x="463" y="11437"/>
                </a:lnTo>
                <a:lnTo>
                  <a:pt x="463" y="11315"/>
                </a:lnTo>
                <a:lnTo>
                  <a:pt x="463" y="11193"/>
                </a:lnTo>
                <a:lnTo>
                  <a:pt x="512" y="10974"/>
                </a:lnTo>
                <a:lnTo>
                  <a:pt x="585" y="10974"/>
                </a:lnTo>
                <a:lnTo>
                  <a:pt x="634" y="10950"/>
                </a:lnTo>
                <a:lnTo>
                  <a:pt x="658" y="10901"/>
                </a:lnTo>
                <a:lnTo>
                  <a:pt x="658" y="10853"/>
                </a:lnTo>
                <a:lnTo>
                  <a:pt x="609" y="10658"/>
                </a:lnTo>
                <a:lnTo>
                  <a:pt x="585" y="10463"/>
                </a:lnTo>
                <a:lnTo>
                  <a:pt x="561" y="10074"/>
                </a:lnTo>
                <a:lnTo>
                  <a:pt x="585" y="9660"/>
                </a:lnTo>
                <a:lnTo>
                  <a:pt x="634" y="9271"/>
                </a:lnTo>
                <a:lnTo>
                  <a:pt x="731" y="8882"/>
                </a:lnTo>
                <a:lnTo>
                  <a:pt x="828" y="8492"/>
                </a:lnTo>
                <a:lnTo>
                  <a:pt x="1072" y="7714"/>
                </a:lnTo>
                <a:lnTo>
                  <a:pt x="1218" y="7227"/>
                </a:lnTo>
                <a:lnTo>
                  <a:pt x="1412" y="6740"/>
                </a:lnTo>
                <a:lnTo>
                  <a:pt x="1631" y="6302"/>
                </a:lnTo>
                <a:lnTo>
                  <a:pt x="1753" y="6108"/>
                </a:lnTo>
                <a:lnTo>
                  <a:pt x="1899" y="5913"/>
                </a:lnTo>
                <a:lnTo>
                  <a:pt x="2045" y="5743"/>
                </a:lnTo>
                <a:lnTo>
                  <a:pt x="2215" y="5572"/>
                </a:lnTo>
                <a:lnTo>
                  <a:pt x="2385" y="5402"/>
                </a:lnTo>
                <a:lnTo>
                  <a:pt x="2580" y="5280"/>
                </a:lnTo>
                <a:lnTo>
                  <a:pt x="2799" y="5159"/>
                </a:lnTo>
                <a:lnTo>
                  <a:pt x="3042" y="5061"/>
                </a:lnTo>
                <a:lnTo>
                  <a:pt x="3286" y="4964"/>
                </a:lnTo>
                <a:lnTo>
                  <a:pt x="3553" y="4891"/>
                </a:lnTo>
                <a:lnTo>
                  <a:pt x="3845" y="4842"/>
                </a:lnTo>
                <a:lnTo>
                  <a:pt x="4113" y="4818"/>
                </a:lnTo>
                <a:lnTo>
                  <a:pt x="4162" y="4842"/>
                </a:lnTo>
                <a:lnTo>
                  <a:pt x="4259" y="4818"/>
                </a:lnTo>
                <a:close/>
                <a:moveTo>
                  <a:pt x="4259" y="0"/>
                </a:moveTo>
                <a:lnTo>
                  <a:pt x="4016" y="25"/>
                </a:lnTo>
                <a:lnTo>
                  <a:pt x="3797" y="98"/>
                </a:lnTo>
                <a:lnTo>
                  <a:pt x="3675" y="98"/>
                </a:lnTo>
                <a:lnTo>
                  <a:pt x="3578" y="146"/>
                </a:lnTo>
                <a:lnTo>
                  <a:pt x="3334" y="244"/>
                </a:lnTo>
                <a:lnTo>
                  <a:pt x="3140" y="390"/>
                </a:lnTo>
                <a:lnTo>
                  <a:pt x="2945" y="536"/>
                </a:lnTo>
                <a:lnTo>
                  <a:pt x="2799" y="682"/>
                </a:lnTo>
                <a:lnTo>
                  <a:pt x="2677" y="852"/>
                </a:lnTo>
                <a:lnTo>
                  <a:pt x="2556" y="1047"/>
                </a:lnTo>
                <a:lnTo>
                  <a:pt x="2458" y="1241"/>
                </a:lnTo>
                <a:lnTo>
                  <a:pt x="2385" y="1436"/>
                </a:lnTo>
                <a:lnTo>
                  <a:pt x="2337" y="1655"/>
                </a:lnTo>
                <a:lnTo>
                  <a:pt x="2288" y="1850"/>
                </a:lnTo>
                <a:lnTo>
                  <a:pt x="2264" y="2069"/>
                </a:lnTo>
                <a:lnTo>
                  <a:pt x="2264" y="2263"/>
                </a:lnTo>
                <a:lnTo>
                  <a:pt x="2288" y="2434"/>
                </a:lnTo>
                <a:lnTo>
                  <a:pt x="2312" y="2628"/>
                </a:lnTo>
                <a:lnTo>
                  <a:pt x="2361" y="2823"/>
                </a:lnTo>
                <a:lnTo>
                  <a:pt x="2434" y="2993"/>
                </a:lnTo>
                <a:lnTo>
                  <a:pt x="2507" y="3164"/>
                </a:lnTo>
                <a:lnTo>
                  <a:pt x="2604" y="3310"/>
                </a:lnTo>
                <a:lnTo>
                  <a:pt x="2702" y="3480"/>
                </a:lnTo>
                <a:lnTo>
                  <a:pt x="2823" y="3626"/>
                </a:lnTo>
                <a:lnTo>
                  <a:pt x="2945" y="3748"/>
                </a:lnTo>
                <a:lnTo>
                  <a:pt x="3067" y="3869"/>
                </a:lnTo>
                <a:lnTo>
                  <a:pt x="3213" y="3991"/>
                </a:lnTo>
                <a:lnTo>
                  <a:pt x="3383" y="4088"/>
                </a:lnTo>
                <a:lnTo>
                  <a:pt x="3553" y="4161"/>
                </a:lnTo>
                <a:lnTo>
                  <a:pt x="3724" y="4210"/>
                </a:lnTo>
                <a:lnTo>
                  <a:pt x="3894" y="4258"/>
                </a:lnTo>
                <a:lnTo>
                  <a:pt x="3894" y="4404"/>
                </a:lnTo>
                <a:lnTo>
                  <a:pt x="3553" y="4429"/>
                </a:lnTo>
                <a:lnTo>
                  <a:pt x="3261" y="4502"/>
                </a:lnTo>
                <a:lnTo>
                  <a:pt x="2969" y="4575"/>
                </a:lnTo>
                <a:lnTo>
                  <a:pt x="2702" y="4696"/>
                </a:lnTo>
                <a:lnTo>
                  <a:pt x="2458" y="4818"/>
                </a:lnTo>
                <a:lnTo>
                  <a:pt x="2239" y="4964"/>
                </a:lnTo>
                <a:lnTo>
                  <a:pt x="2020" y="5110"/>
                </a:lnTo>
                <a:lnTo>
                  <a:pt x="1826" y="5305"/>
                </a:lnTo>
                <a:lnTo>
                  <a:pt x="1655" y="5499"/>
                </a:lnTo>
                <a:lnTo>
                  <a:pt x="1485" y="5694"/>
                </a:lnTo>
                <a:lnTo>
                  <a:pt x="1339" y="5937"/>
                </a:lnTo>
                <a:lnTo>
                  <a:pt x="1193" y="6156"/>
                </a:lnTo>
                <a:lnTo>
                  <a:pt x="1072" y="6400"/>
                </a:lnTo>
                <a:lnTo>
                  <a:pt x="853" y="6935"/>
                </a:lnTo>
                <a:lnTo>
                  <a:pt x="658" y="7470"/>
                </a:lnTo>
                <a:lnTo>
                  <a:pt x="366" y="8492"/>
                </a:lnTo>
                <a:lnTo>
                  <a:pt x="244" y="9003"/>
                </a:lnTo>
                <a:lnTo>
                  <a:pt x="147" y="9514"/>
                </a:lnTo>
                <a:lnTo>
                  <a:pt x="123" y="9782"/>
                </a:lnTo>
                <a:lnTo>
                  <a:pt x="123" y="10098"/>
                </a:lnTo>
                <a:lnTo>
                  <a:pt x="147" y="10415"/>
                </a:lnTo>
                <a:lnTo>
                  <a:pt x="171" y="10561"/>
                </a:lnTo>
                <a:lnTo>
                  <a:pt x="220" y="10682"/>
                </a:lnTo>
                <a:lnTo>
                  <a:pt x="147" y="10755"/>
                </a:lnTo>
                <a:lnTo>
                  <a:pt x="74" y="10853"/>
                </a:lnTo>
                <a:lnTo>
                  <a:pt x="25" y="10974"/>
                </a:lnTo>
                <a:lnTo>
                  <a:pt x="1" y="11096"/>
                </a:lnTo>
                <a:lnTo>
                  <a:pt x="1" y="11339"/>
                </a:lnTo>
                <a:lnTo>
                  <a:pt x="25" y="11558"/>
                </a:lnTo>
                <a:lnTo>
                  <a:pt x="74" y="11704"/>
                </a:lnTo>
                <a:lnTo>
                  <a:pt x="123" y="11826"/>
                </a:lnTo>
                <a:lnTo>
                  <a:pt x="196" y="11972"/>
                </a:lnTo>
                <a:lnTo>
                  <a:pt x="269" y="12093"/>
                </a:lnTo>
                <a:lnTo>
                  <a:pt x="366" y="12191"/>
                </a:lnTo>
                <a:lnTo>
                  <a:pt x="488" y="12264"/>
                </a:lnTo>
                <a:lnTo>
                  <a:pt x="609" y="12337"/>
                </a:lnTo>
                <a:lnTo>
                  <a:pt x="755" y="12361"/>
                </a:lnTo>
                <a:lnTo>
                  <a:pt x="926" y="12385"/>
                </a:lnTo>
                <a:lnTo>
                  <a:pt x="1072" y="12361"/>
                </a:lnTo>
                <a:lnTo>
                  <a:pt x="1193" y="12312"/>
                </a:lnTo>
                <a:lnTo>
                  <a:pt x="1291" y="12264"/>
                </a:lnTo>
                <a:lnTo>
                  <a:pt x="1388" y="12166"/>
                </a:lnTo>
                <a:lnTo>
                  <a:pt x="1461" y="12069"/>
                </a:lnTo>
                <a:lnTo>
                  <a:pt x="1509" y="11947"/>
                </a:lnTo>
                <a:lnTo>
                  <a:pt x="1534" y="11802"/>
                </a:lnTo>
                <a:lnTo>
                  <a:pt x="1582" y="11510"/>
                </a:lnTo>
                <a:lnTo>
                  <a:pt x="1582" y="11218"/>
                </a:lnTo>
                <a:lnTo>
                  <a:pt x="1534" y="10950"/>
                </a:lnTo>
                <a:lnTo>
                  <a:pt x="1461" y="10707"/>
                </a:lnTo>
                <a:lnTo>
                  <a:pt x="1437" y="10658"/>
                </a:lnTo>
                <a:lnTo>
                  <a:pt x="1485" y="10536"/>
                </a:lnTo>
                <a:lnTo>
                  <a:pt x="1509" y="10488"/>
                </a:lnTo>
                <a:lnTo>
                  <a:pt x="1534" y="10269"/>
                </a:lnTo>
                <a:lnTo>
                  <a:pt x="1582" y="10025"/>
                </a:lnTo>
                <a:lnTo>
                  <a:pt x="1704" y="9539"/>
                </a:lnTo>
                <a:lnTo>
                  <a:pt x="1850" y="9028"/>
                </a:lnTo>
                <a:lnTo>
                  <a:pt x="2142" y="8103"/>
                </a:lnTo>
                <a:lnTo>
                  <a:pt x="2118" y="9344"/>
                </a:lnTo>
                <a:lnTo>
                  <a:pt x="2045" y="10585"/>
                </a:lnTo>
                <a:lnTo>
                  <a:pt x="1947" y="11826"/>
                </a:lnTo>
                <a:lnTo>
                  <a:pt x="1826" y="13067"/>
                </a:lnTo>
                <a:lnTo>
                  <a:pt x="1680" y="14648"/>
                </a:lnTo>
                <a:lnTo>
                  <a:pt x="1558" y="16254"/>
                </a:lnTo>
                <a:lnTo>
                  <a:pt x="1412" y="17860"/>
                </a:lnTo>
                <a:lnTo>
                  <a:pt x="1339" y="18663"/>
                </a:lnTo>
                <a:lnTo>
                  <a:pt x="1218" y="19442"/>
                </a:lnTo>
                <a:lnTo>
                  <a:pt x="1242" y="19564"/>
                </a:lnTo>
                <a:lnTo>
                  <a:pt x="1120" y="19612"/>
                </a:lnTo>
                <a:lnTo>
                  <a:pt x="1023" y="19661"/>
                </a:lnTo>
                <a:lnTo>
                  <a:pt x="950" y="19734"/>
                </a:lnTo>
                <a:lnTo>
                  <a:pt x="853" y="19831"/>
                </a:lnTo>
                <a:lnTo>
                  <a:pt x="731" y="20026"/>
                </a:lnTo>
                <a:lnTo>
                  <a:pt x="634" y="20245"/>
                </a:lnTo>
                <a:lnTo>
                  <a:pt x="634" y="20342"/>
                </a:lnTo>
                <a:lnTo>
                  <a:pt x="609" y="20464"/>
                </a:lnTo>
                <a:lnTo>
                  <a:pt x="634" y="20561"/>
                </a:lnTo>
                <a:lnTo>
                  <a:pt x="658" y="20683"/>
                </a:lnTo>
                <a:lnTo>
                  <a:pt x="731" y="20780"/>
                </a:lnTo>
                <a:lnTo>
                  <a:pt x="804" y="20853"/>
                </a:lnTo>
                <a:lnTo>
                  <a:pt x="901" y="20926"/>
                </a:lnTo>
                <a:lnTo>
                  <a:pt x="1023" y="20999"/>
                </a:lnTo>
                <a:lnTo>
                  <a:pt x="1145" y="21023"/>
                </a:lnTo>
                <a:lnTo>
                  <a:pt x="1266" y="21048"/>
                </a:lnTo>
                <a:lnTo>
                  <a:pt x="1558" y="21072"/>
                </a:lnTo>
                <a:lnTo>
                  <a:pt x="1874" y="21048"/>
                </a:lnTo>
                <a:lnTo>
                  <a:pt x="2191" y="20975"/>
                </a:lnTo>
                <a:lnTo>
                  <a:pt x="2483" y="20877"/>
                </a:lnTo>
                <a:lnTo>
                  <a:pt x="2775" y="20731"/>
                </a:lnTo>
                <a:lnTo>
                  <a:pt x="3042" y="20610"/>
                </a:lnTo>
                <a:lnTo>
                  <a:pt x="3261" y="20439"/>
                </a:lnTo>
                <a:lnTo>
                  <a:pt x="3334" y="20366"/>
                </a:lnTo>
                <a:lnTo>
                  <a:pt x="3359" y="20293"/>
                </a:lnTo>
                <a:lnTo>
                  <a:pt x="3383" y="20269"/>
                </a:lnTo>
                <a:lnTo>
                  <a:pt x="3456" y="20172"/>
                </a:lnTo>
                <a:lnTo>
                  <a:pt x="3480" y="20050"/>
                </a:lnTo>
                <a:lnTo>
                  <a:pt x="3529" y="19807"/>
                </a:lnTo>
                <a:lnTo>
                  <a:pt x="3699" y="18542"/>
                </a:lnTo>
                <a:lnTo>
                  <a:pt x="3870" y="16984"/>
                </a:lnTo>
                <a:lnTo>
                  <a:pt x="4040" y="15427"/>
                </a:lnTo>
                <a:lnTo>
                  <a:pt x="4064" y="15184"/>
                </a:lnTo>
                <a:lnTo>
                  <a:pt x="4089" y="15111"/>
                </a:lnTo>
                <a:lnTo>
                  <a:pt x="4089" y="15062"/>
                </a:lnTo>
                <a:lnTo>
                  <a:pt x="4186" y="14089"/>
                </a:lnTo>
                <a:lnTo>
                  <a:pt x="4186" y="14040"/>
                </a:lnTo>
                <a:lnTo>
                  <a:pt x="4186" y="13991"/>
                </a:lnTo>
                <a:lnTo>
                  <a:pt x="4186" y="13967"/>
                </a:lnTo>
                <a:lnTo>
                  <a:pt x="4210" y="13870"/>
                </a:lnTo>
                <a:lnTo>
                  <a:pt x="4308" y="14186"/>
                </a:lnTo>
                <a:lnTo>
                  <a:pt x="4454" y="14892"/>
                </a:lnTo>
                <a:lnTo>
                  <a:pt x="4575" y="15597"/>
                </a:lnTo>
                <a:lnTo>
                  <a:pt x="4673" y="16327"/>
                </a:lnTo>
                <a:lnTo>
                  <a:pt x="4721" y="17057"/>
                </a:lnTo>
                <a:lnTo>
                  <a:pt x="4843" y="18493"/>
                </a:lnTo>
                <a:lnTo>
                  <a:pt x="4916" y="19223"/>
                </a:lnTo>
                <a:lnTo>
                  <a:pt x="5013" y="19953"/>
                </a:lnTo>
                <a:lnTo>
                  <a:pt x="5038" y="20147"/>
                </a:lnTo>
                <a:lnTo>
                  <a:pt x="5111" y="20342"/>
                </a:lnTo>
                <a:lnTo>
                  <a:pt x="5208" y="20537"/>
                </a:lnTo>
                <a:lnTo>
                  <a:pt x="5354" y="20683"/>
                </a:lnTo>
                <a:lnTo>
                  <a:pt x="5500" y="20780"/>
                </a:lnTo>
                <a:lnTo>
                  <a:pt x="5670" y="20853"/>
                </a:lnTo>
                <a:lnTo>
                  <a:pt x="5865" y="20877"/>
                </a:lnTo>
                <a:lnTo>
                  <a:pt x="6084" y="20853"/>
                </a:lnTo>
                <a:lnTo>
                  <a:pt x="6303" y="20877"/>
                </a:lnTo>
                <a:lnTo>
                  <a:pt x="6522" y="20902"/>
                </a:lnTo>
                <a:lnTo>
                  <a:pt x="6741" y="20877"/>
                </a:lnTo>
                <a:lnTo>
                  <a:pt x="6936" y="20853"/>
                </a:lnTo>
                <a:lnTo>
                  <a:pt x="7155" y="20780"/>
                </a:lnTo>
                <a:lnTo>
                  <a:pt x="7325" y="20683"/>
                </a:lnTo>
                <a:lnTo>
                  <a:pt x="7495" y="20561"/>
                </a:lnTo>
                <a:lnTo>
                  <a:pt x="7666" y="20391"/>
                </a:lnTo>
                <a:lnTo>
                  <a:pt x="7714" y="20293"/>
                </a:lnTo>
                <a:lnTo>
                  <a:pt x="7739" y="20220"/>
                </a:lnTo>
                <a:lnTo>
                  <a:pt x="7739" y="20123"/>
                </a:lnTo>
                <a:lnTo>
                  <a:pt x="7739" y="20026"/>
                </a:lnTo>
                <a:lnTo>
                  <a:pt x="7739" y="19929"/>
                </a:lnTo>
                <a:lnTo>
                  <a:pt x="7690" y="19831"/>
                </a:lnTo>
                <a:lnTo>
                  <a:pt x="7666" y="19758"/>
                </a:lnTo>
                <a:lnTo>
                  <a:pt x="7593" y="19685"/>
                </a:lnTo>
                <a:lnTo>
                  <a:pt x="7495" y="19612"/>
                </a:lnTo>
                <a:lnTo>
                  <a:pt x="7374" y="19539"/>
                </a:lnTo>
                <a:lnTo>
                  <a:pt x="7130" y="19442"/>
                </a:lnTo>
                <a:lnTo>
                  <a:pt x="7130" y="19418"/>
                </a:lnTo>
                <a:lnTo>
                  <a:pt x="7057" y="19126"/>
                </a:lnTo>
                <a:lnTo>
                  <a:pt x="7009" y="18809"/>
                </a:lnTo>
                <a:lnTo>
                  <a:pt x="6984" y="18152"/>
                </a:lnTo>
                <a:lnTo>
                  <a:pt x="6936" y="16546"/>
                </a:lnTo>
                <a:lnTo>
                  <a:pt x="6863" y="15476"/>
                </a:lnTo>
                <a:lnTo>
                  <a:pt x="6765" y="14405"/>
                </a:lnTo>
                <a:lnTo>
                  <a:pt x="6668" y="13334"/>
                </a:lnTo>
                <a:lnTo>
                  <a:pt x="6595" y="12288"/>
                </a:lnTo>
                <a:lnTo>
                  <a:pt x="6571" y="10804"/>
                </a:lnTo>
                <a:lnTo>
                  <a:pt x="6546" y="9344"/>
                </a:lnTo>
                <a:lnTo>
                  <a:pt x="6546" y="8395"/>
                </a:lnTo>
                <a:lnTo>
                  <a:pt x="6644" y="8663"/>
                </a:lnTo>
                <a:lnTo>
                  <a:pt x="6765" y="8930"/>
                </a:lnTo>
                <a:lnTo>
                  <a:pt x="6814" y="9174"/>
                </a:lnTo>
                <a:lnTo>
                  <a:pt x="6887" y="9417"/>
                </a:lnTo>
                <a:lnTo>
                  <a:pt x="6936" y="9904"/>
                </a:lnTo>
                <a:lnTo>
                  <a:pt x="6984" y="10415"/>
                </a:lnTo>
                <a:lnTo>
                  <a:pt x="7057" y="10901"/>
                </a:lnTo>
                <a:lnTo>
                  <a:pt x="6960" y="11120"/>
                </a:lnTo>
                <a:lnTo>
                  <a:pt x="6911" y="11339"/>
                </a:lnTo>
                <a:lnTo>
                  <a:pt x="6887" y="11583"/>
                </a:lnTo>
                <a:lnTo>
                  <a:pt x="6936" y="11802"/>
                </a:lnTo>
                <a:lnTo>
                  <a:pt x="6960" y="11923"/>
                </a:lnTo>
                <a:lnTo>
                  <a:pt x="7009" y="12020"/>
                </a:lnTo>
                <a:lnTo>
                  <a:pt x="7057" y="12093"/>
                </a:lnTo>
                <a:lnTo>
                  <a:pt x="7130" y="12166"/>
                </a:lnTo>
                <a:lnTo>
                  <a:pt x="7228" y="12239"/>
                </a:lnTo>
                <a:lnTo>
                  <a:pt x="7325" y="12288"/>
                </a:lnTo>
                <a:lnTo>
                  <a:pt x="7447" y="12312"/>
                </a:lnTo>
                <a:lnTo>
                  <a:pt x="7714" y="12312"/>
                </a:lnTo>
                <a:lnTo>
                  <a:pt x="7860" y="12264"/>
                </a:lnTo>
                <a:lnTo>
                  <a:pt x="7982" y="12215"/>
                </a:lnTo>
                <a:lnTo>
                  <a:pt x="8104" y="12142"/>
                </a:lnTo>
                <a:lnTo>
                  <a:pt x="8201" y="12045"/>
                </a:lnTo>
                <a:lnTo>
                  <a:pt x="8298" y="11947"/>
                </a:lnTo>
                <a:lnTo>
                  <a:pt x="8371" y="11826"/>
                </a:lnTo>
                <a:lnTo>
                  <a:pt x="8444" y="11704"/>
                </a:lnTo>
                <a:lnTo>
                  <a:pt x="8517" y="11510"/>
                </a:lnTo>
                <a:lnTo>
                  <a:pt x="8542" y="11291"/>
                </a:lnTo>
                <a:lnTo>
                  <a:pt x="8517" y="11193"/>
                </a:lnTo>
                <a:lnTo>
                  <a:pt x="8493" y="11096"/>
                </a:lnTo>
                <a:lnTo>
                  <a:pt x="8469" y="10999"/>
                </a:lnTo>
                <a:lnTo>
                  <a:pt x="8396" y="10926"/>
                </a:lnTo>
                <a:lnTo>
                  <a:pt x="8469" y="10269"/>
                </a:lnTo>
                <a:lnTo>
                  <a:pt x="8493" y="9587"/>
                </a:lnTo>
                <a:lnTo>
                  <a:pt x="8469" y="8906"/>
                </a:lnTo>
                <a:lnTo>
                  <a:pt x="8396" y="8249"/>
                </a:lnTo>
                <a:lnTo>
                  <a:pt x="8323" y="7908"/>
                </a:lnTo>
                <a:lnTo>
                  <a:pt x="8250" y="7568"/>
                </a:lnTo>
                <a:lnTo>
                  <a:pt x="8177" y="7251"/>
                </a:lnTo>
                <a:lnTo>
                  <a:pt x="8079" y="6935"/>
                </a:lnTo>
                <a:lnTo>
                  <a:pt x="7958" y="6619"/>
                </a:lnTo>
                <a:lnTo>
                  <a:pt x="7812" y="6327"/>
                </a:lnTo>
                <a:lnTo>
                  <a:pt x="7666" y="6035"/>
                </a:lnTo>
                <a:lnTo>
                  <a:pt x="7495" y="5743"/>
                </a:lnTo>
                <a:lnTo>
                  <a:pt x="7349" y="5548"/>
                </a:lnTo>
                <a:lnTo>
                  <a:pt x="7203" y="5378"/>
                </a:lnTo>
                <a:lnTo>
                  <a:pt x="7057" y="5232"/>
                </a:lnTo>
                <a:lnTo>
                  <a:pt x="6887" y="5086"/>
                </a:lnTo>
                <a:lnTo>
                  <a:pt x="6717" y="4940"/>
                </a:lnTo>
                <a:lnTo>
                  <a:pt x="6522" y="4842"/>
                </a:lnTo>
                <a:lnTo>
                  <a:pt x="6327" y="4745"/>
                </a:lnTo>
                <a:lnTo>
                  <a:pt x="6133" y="4648"/>
                </a:lnTo>
                <a:lnTo>
                  <a:pt x="5719" y="4502"/>
                </a:lnTo>
                <a:lnTo>
                  <a:pt x="5305" y="4429"/>
                </a:lnTo>
                <a:lnTo>
                  <a:pt x="4867" y="4380"/>
                </a:lnTo>
                <a:lnTo>
                  <a:pt x="4405" y="4356"/>
                </a:lnTo>
                <a:lnTo>
                  <a:pt x="4405" y="4307"/>
                </a:lnTo>
                <a:lnTo>
                  <a:pt x="4405" y="4283"/>
                </a:lnTo>
                <a:lnTo>
                  <a:pt x="4600" y="4258"/>
                </a:lnTo>
                <a:lnTo>
                  <a:pt x="4794" y="4185"/>
                </a:lnTo>
                <a:lnTo>
                  <a:pt x="4965" y="4112"/>
                </a:lnTo>
                <a:lnTo>
                  <a:pt x="5159" y="4015"/>
                </a:lnTo>
                <a:lnTo>
                  <a:pt x="5305" y="3893"/>
                </a:lnTo>
                <a:lnTo>
                  <a:pt x="5451" y="3772"/>
                </a:lnTo>
                <a:lnTo>
                  <a:pt x="5597" y="3626"/>
                </a:lnTo>
                <a:lnTo>
                  <a:pt x="5719" y="3456"/>
                </a:lnTo>
                <a:lnTo>
                  <a:pt x="5841" y="3310"/>
                </a:lnTo>
                <a:lnTo>
                  <a:pt x="5938" y="3115"/>
                </a:lnTo>
                <a:lnTo>
                  <a:pt x="6035" y="2945"/>
                </a:lnTo>
                <a:lnTo>
                  <a:pt x="6108" y="2750"/>
                </a:lnTo>
                <a:lnTo>
                  <a:pt x="6181" y="2555"/>
                </a:lnTo>
                <a:lnTo>
                  <a:pt x="6230" y="2361"/>
                </a:lnTo>
                <a:lnTo>
                  <a:pt x="6254" y="2166"/>
                </a:lnTo>
                <a:lnTo>
                  <a:pt x="6279" y="1971"/>
                </a:lnTo>
                <a:lnTo>
                  <a:pt x="6254" y="1752"/>
                </a:lnTo>
                <a:lnTo>
                  <a:pt x="6230" y="1533"/>
                </a:lnTo>
                <a:lnTo>
                  <a:pt x="6157" y="1314"/>
                </a:lnTo>
                <a:lnTo>
                  <a:pt x="6060" y="1095"/>
                </a:lnTo>
                <a:lnTo>
                  <a:pt x="5962" y="925"/>
                </a:lnTo>
                <a:lnTo>
                  <a:pt x="5816" y="730"/>
                </a:lnTo>
                <a:lnTo>
                  <a:pt x="5670" y="584"/>
                </a:lnTo>
                <a:lnTo>
                  <a:pt x="5500" y="438"/>
                </a:lnTo>
                <a:lnTo>
                  <a:pt x="5305" y="292"/>
                </a:lnTo>
                <a:lnTo>
                  <a:pt x="5111" y="195"/>
                </a:lnTo>
                <a:lnTo>
                  <a:pt x="4892" y="98"/>
                </a:lnTo>
                <a:lnTo>
                  <a:pt x="4697" y="49"/>
                </a:lnTo>
                <a:lnTo>
                  <a:pt x="4478" y="25"/>
                </a:lnTo>
                <a:lnTo>
                  <a:pt x="42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7"/>
          <p:cNvSpPr/>
          <p:nvPr/>
        </p:nvSpPr>
        <p:spPr>
          <a:xfrm>
            <a:off x="3486855" y="2142634"/>
            <a:ext cx="139397" cy="392470"/>
          </a:xfrm>
          <a:custGeom>
            <a:avLst/>
            <a:gdLst/>
            <a:ahLst/>
            <a:cxnLst/>
            <a:rect l="l" t="t" r="r" b="b"/>
            <a:pathLst>
              <a:path w="7398" h="20829" extrusionOk="0">
                <a:moveTo>
                  <a:pt x="3991" y="584"/>
                </a:moveTo>
                <a:lnTo>
                  <a:pt x="3942" y="657"/>
                </a:lnTo>
                <a:lnTo>
                  <a:pt x="3893" y="730"/>
                </a:lnTo>
                <a:lnTo>
                  <a:pt x="3893" y="755"/>
                </a:lnTo>
                <a:lnTo>
                  <a:pt x="3918" y="779"/>
                </a:lnTo>
                <a:lnTo>
                  <a:pt x="3991" y="803"/>
                </a:lnTo>
                <a:lnTo>
                  <a:pt x="4064" y="779"/>
                </a:lnTo>
                <a:lnTo>
                  <a:pt x="4185" y="755"/>
                </a:lnTo>
                <a:lnTo>
                  <a:pt x="4283" y="706"/>
                </a:lnTo>
                <a:lnTo>
                  <a:pt x="4380" y="633"/>
                </a:lnTo>
                <a:lnTo>
                  <a:pt x="4453" y="730"/>
                </a:lnTo>
                <a:lnTo>
                  <a:pt x="4356" y="779"/>
                </a:lnTo>
                <a:lnTo>
                  <a:pt x="4210" y="852"/>
                </a:lnTo>
                <a:lnTo>
                  <a:pt x="4088" y="949"/>
                </a:lnTo>
                <a:lnTo>
                  <a:pt x="4088" y="974"/>
                </a:lnTo>
                <a:lnTo>
                  <a:pt x="4112" y="998"/>
                </a:lnTo>
                <a:lnTo>
                  <a:pt x="4283" y="998"/>
                </a:lnTo>
                <a:lnTo>
                  <a:pt x="4453" y="974"/>
                </a:lnTo>
                <a:lnTo>
                  <a:pt x="4623" y="901"/>
                </a:lnTo>
                <a:lnTo>
                  <a:pt x="4721" y="1071"/>
                </a:lnTo>
                <a:lnTo>
                  <a:pt x="4696" y="1071"/>
                </a:lnTo>
                <a:lnTo>
                  <a:pt x="4429" y="1193"/>
                </a:lnTo>
                <a:lnTo>
                  <a:pt x="4185" y="1314"/>
                </a:lnTo>
                <a:lnTo>
                  <a:pt x="4161" y="1339"/>
                </a:lnTo>
                <a:lnTo>
                  <a:pt x="4185" y="1339"/>
                </a:lnTo>
                <a:lnTo>
                  <a:pt x="4307" y="1387"/>
                </a:lnTo>
                <a:lnTo>
                  <a:pt x="4429" y="1387"/>
                </a:lnTo>
                <a:lnTo>
                  <a:pt x="4550" y="1363"/>
                </a:lnTo>
                <a:lnTo>
                  <a:pt x="4696" y="1314"/>
                </a:lnTo>
                <a:lnTo>
                  <a:pt x="4818" y="1266"/>
                </a:lnTo>
                <a:lnTo>
                  <a:pt x="4915" y="1533"/>
                </a:lnTo>
                <a:lnTo>
                  <a:pt x="4794" y="1582"/>
                </a:lnTo>
                <a:lnTo>
                  <a:pt x="4502" y="1679"/>
                </a:lnTo>
                <a:lnTo>
                  <a:pt x="4356" y="1728"/>
                </a:lnTo>
                <a:lnTo>
                  <a:pt x="4234" y="1825"/>
                </a:lnTo>
                <a:lnTo>
                  <a:pt x="4210" y="1850"/>
                </a:lnTo>
                <a:lnTo>
                  <a:pt x="4210" y="1874"/>
                </a:lnTo>
                <a:lnTo>
                  <a:pt x="4210" y="1898"/>
                </a:lnTo>
                <a:lnTo>
                  <a:pt x="4234" y="1898"/>
                </a:lnTo>
                <a:lnTo>
                  <a:pt x="4404" y="1947"/>
                </a:lnTo>
                <a:lnTo>
                  <a:pt x="4550" y="1923"/>
                </a:lnTo>
                <a:lnTo>
                  <a:pt x="4696" y="1898"/>
                </a:lnTo>
                <a:lnTo>
                  <a:pt x="4867" y="1874"/>
                </a:lnTo>
                <a:lnTo>
                  <a:pt x="4964" y="1850"/>
                </a:lnTo>
                <a:lnTo>
                  <a:pt x="4988" y="2069"/>
                </a:lnTo>
                <a:lnTo>
                  <a:pt x="4891" y="2093"/>
                </a:lnTo>
                <a:lnTo>
                  <a:pt x="4696" y="2142"/>
                </a:lnTo>
                <a:lnTo>
                  <a:pt x="4526" y="2190"/>
                </a:lnTo>
                <a:lnTo>
                  <a:pt x="4331" y="2263"/>
                </a:lnTo>
                <a:lnTo>
                  <a:pt x="4137" y="2336"/>
                </a:lnTo>
                <a:lnTo>
                  <a:pt x="4112" y="2361"/>
                </a:lnTo>
                <a:lnTo>
                  <a:pt x="4137" y="2385"/>
                </a:lnTo>
                <a:lnTo>
                  <a:pt x="4283" y="2385"/>
                </a:lnTo>
                <a:lnTo>
                  <a:pt x="4404" y="2409"/>
                </a:lnTo>
                <a:lnTo>
                  <a:pt x="4599" y="2385"/>
                </a:lnTo>
                <a:lnTo>
                  <a:pt x="4769" y="2361"/>
                </a:lnTo>
                <a:lnTo>
                  <a:pt x="4988" y="2336"/>
                </a:lnTo>
                <a:lnTo>
                  <a:pt x="4988" y="2434"/>
                </a:lnTo>
                <a:lnTo>
                  <a:pt x="4940" y="2604"/>
                </a:lnTo>
                <a:lnTo>
                  <a:pt x="4891" y="2750"/>
                </a:lnTo>
                <a:lnTo>
                  <a:pt x="4794" y="2726"/>
                </a:lnTo>
                <a:lnTo>
                  <a:pt x="4696" y="2726"/>
                </a:lnTo>
                <a:lnTo>
                  <a:pt x="4502" y="2750"/>
                </a:lnTo>
                <a:lnTo>
                  <a:pt x="4258" y="2750"/>
                </a:lnTo>
                <a:lnTo>
                  <a:pt x="4137" y="2774"/>
                </a:lnTo>
                <a:lnTo>
                  <a:pt x="4015" y="2847"/>
                </a:lnTo>
                <a:lnTo>
                  <a:pt x="4015" y="2872"/>
                </a:lnTo>
                <a:lnTo>
                  <a:pt x="4112" y="2945"/>
                </a:lnTo>
                <a:lnTo>
                  <a:pt x="4210" y="2993"/>
                </a:lnTo>
                <a:lnTo>
                  <a:pt x="4429" y="2993"/>
                </a:lnTo>
                <a:lnTo>
                  <a:pt x="4599" y="3018"/>
                </a:lnTo>
                <a:lnTo>
                  <a:pt x="4745" y="3018"/>
                </a:lnTo>
                <a:lnTo>
                  <a:pt x="4623" y="3164"/>
                </a:lnTo>
                <a:lnTo>
                  <a:pt x="4502" y="3310"/>
                </a:lnTo>
                <a:lnTo>
                  <a:pt x="4453" y="3285"/>
                </a:lnTo>
                <a:lnTo>
                  <a:pt x="4283" y="3237"/>
                </a:lnTo>
                <a:lnTo>
                  <a:pt x="4112" y="3212"/>
                </a:lnTo>
                <a:lnTo>
                  <a:pt x="3918" y="3212"/>
                </a:lnTo>
                <a:lnTo>
                  <a:pt x="3747" y="3237"/>
                </a:lnTo>
                <a:lnTo>
                  <a:pt x="3723" y="3237"/>
                </a:lnTo>
                <a:lnTo>
                  <a:pt x="3723" y="3261"/>
                </a:lnTo>
                <a:lnTo>
                  <a:pt x="3747" y="3310"/>
                </a:lnTo>
                <a:lnTo>
                  <a:pt x="3966" y="3407"/>
                </a:lnTo>
                <a:lnTo>
                  <a:pt x="4210" y="3480"/>
                </a:lnTo>
                <a:lnTo>
                  <a:pt x="3991" y="3529"/>
                </a:lnTo>
                <a:lnTo>
                  <a:pt x="3796" y="3553"/>
                </a:lnTo>
                <a:lnTo>
                  <a:pt x="3553" y="3553"/>
                </a:lnTo>
                <a:lnTo>
                  <a:pt x="3334" y="3504"/>
                </a:lnTo>
                <a:lnTo>
                  <a:pt x="3090" y="3407"/>
                </a:lnTo>
                <a:lnTo>
                  <a:pt x="2896" y="3285"/>
                </a:lnTo>
                <a:lnTo>
                  <a:pt x="2701" y="3115"/>
                </a:lnTo>
                <a:lnTo>
                  <a:pt x="2555" y="2945"/>
                </a:lnTo>
                <a:lnTo>
                  <a:pt x="2433" y="2726"/>
                </a:lnTo>
                <a:lnTo>
                  <a:pt x="2360" y="2507"/>
                </a:lnTo>
                <a:lnTo>
                  <a:pt x="2312" y="2288"/>
                </a:lnTo>
                <a:lnTo>
                  <a:pt x="2312" y="2020"/>
                </a:lnTo>
                <a:lnTo>
                  <a:pt x="2336" y="1874"/>
                </a:lnTo>
                <a:lnTo>
                  <a:pt x="2360" y="1704"/>
                </a:lnTo>
                <a:lnTo>
                  <a:pt x="2409" y="1558"/>
                </a:lnTo>
                <a:lnTo>
                  <a:pt x="2482" y="1412"/>
                </a:lnTo>
                <a:lnTo>
                  <a:pt x="2677" y="1120"/>
                </a:lnTo>
                <a:lnTo>
                  <a:pt x="2871" y="876"/>
                </a:lnTo>
                <a:lnTo>
                  <a:pt x="3017" y="755"/>
                </a:lnTo>
                <a:lnTo>
                  <a:pt x="3139" y="682"/>
                </a:lnTo>
                <a:lnTo>
                  <a:pt x="3261" y="633"/>
                </a:lnTo>
                <a:lnTo>
                  <a:pt x="3407" y="584"/>
                </a:lnTo>
                <a:close/>
                <a:moveTo>
                  <a:pt x="1898" y="7860"/>
                </a:moveTo>
                <a:lnTo>
                  <a:pt x="2020" y="7933"/>
                </a:lnTo>
                <a:lnTo>
                  <a:pt x="1995" y="8200"/>
                </a:lnTo>
                <a:lnTo>
                  <a:pt x="1995" y="8444"/>
                </a:lnTo>
                <a:lnTo>
                  <a:pt x="1971" y="8979"/>
                </a:lnTo>
                <a:lnTo>
                  <a:pt x="1971" y="9149"/>
                </a:lnTo>
                <a:lnTo>
                  <a:pt x="1922" y="9344"/>
                </a:lnTo>
                <a:lnTo>
                  <a:pt x="1801" y="9685"/>
                </a:lnTo>
                <a:lnTo>
                  <a:pt x="1655" y="10050"/>
                </a:lnTo>
                <a:lnTo>
                  <a:pt x="1509" y="10390"/>
                </a:lnTo>
                <a:lnTo>
                  <a:pt x="1436" y="10658"/>
                </a:lnTo>
                <a:lnTo>
                  <a:pt x="1363" y="10926"/>
                </a:lnTo>
                <a:lnTo>
                  <a:pt x="1314" y="10707"/>
                </a:lnTo>
                <a:lnTo>
                  <a:pt x="1265" y="10536"/>
                </a:lnTo>
                <a:lnTo>
                  <a:pt x="1241" y="10512"/>
                </a:lnTo>
                <a:lnTo>
                  <a:pt x="1290" y="10463"/>
                </a:lnTo>
                <a:lnTo>
                  <a:pt x="1314" y="10390"/>
                </a:lnTo>
                <a:lnTo>
                  <a:pt x="1363" y="9733"/>
                </a:lnTo>
                <a:lnTo>
                  <a:pt x="1460" y="9076"/>
                </a:lnTo>
                <a:lnTo>
                  <a:pt x="1533" y="8760"/>
                </a:lnTo>
                <a:lnTo>
                  <a:pt x="1606" y="8444"/>
                </a:lnTo>
                <a:lnTo>
                  <a:pt x="1728" y="8152"/>
                </a:lnTo>
                <a:lnTo>
                  <a:pt x="1898" y="7860"/>
                </a:lnTo>
                <a:close/>
                <a:moveTo>
                  <a:pt x="5499" y="7860"/>
                </a:moveTo>
                <a:lnTo>
                  <a:pt x="5670" y="8152"/>
                </a:lnTo>
                <a:lnTo>
                  <a:pt x="5791" y="8444"/>
                </a:lnTo>
                <a:lnTo>
                  <a:pt x="5864" y="8760"/>
                </a:lnTo>
                <a:lnTo>
                  <a:pt x="5937" y="9076"/>
                </a:lnTo>
                <a:lnTo>
                  <a:pt x="6010" y="9733"/>
                </a:lnTo>
                <a:lnTo>
                  <a:pt x="6083" y="10390"/>
                </a:lnTo>
                <a:lnTo>
                  <a:pt x="6107" y="10463"/>
                </a:lnTo>
                <a:lnTo>
                  <a:pt x="6156" y="10512"/>
                </a:lnTo>
                <a:lnTo>
                  <a:pt x="6132" y="10536"/>
                </a:lnTo>
                <a:lnTo>
                  <a:pt x="6083" y="10707"/>
                </a:lnTo>
                <a:lnTo>
                  <a:pt x="6034" y="10926"/>
                </a:lnTo>
                <a:lnTo>
                  <a:pt x="5961" y="10658"/>
                </a:lnTo>
                <a:lnTo>
                  <a:pt x="5889" y="10390"/>
                </a:lnTo>
                <a:lnTo>
                  <a:pt x="5743" y="10050"/>
                </a:lnTo>
                <a:lnTo>
                  <a:pt x="5597" y="9685"/>
                </a:lnTo>
                <a:lnTo>
                  <a:pt x="5475" y="9344"/>
                </a:lnTo>
                <a:lnTo>
                  <a:pt x="5426" y="9149"/>
                </a:lnTo>
                <a:lnTo>
                  <a:pt x="5426" y="8979"/>
                </a:lnTo>
                <a:lnTo>
                  <a:pt x="5402" y="8444"/>
                </a:lnTo>
                <a:lnTo>
                  <a:pt x="5402" y="8200"/>
                </a:lnTo>
                <a:lnTo>
                  <a:pt x="5378" y="7933"/>
                </a:lnTo>
                <a:lnTo>
                  <a:pt x="5499" y="7860"/>
                </a:lnTo>
                <a:close/>
                <a:moveTo>
                  <a:pt x="3869" y="4623"/>
                </a:moveTo>
                <a:lnTo>
                  <a:pt x="4161" y="4672"/>
                </a:lnTo>
                <a:lnTo>
                  <a:pt x="4453" y="4721"/>
                </a:lnTo>
                <a:lnTo>
                  <a:pt x="4380" y="4769"/>
                </a:lnTo>
                <a:lnTo>
                  <a:pt x="4283" y="4842"/>
                </a:lnTo>
                <a:lnTo>
                  <a:pt x="4283" y="4867"/>
                </a:lnTo>
                <a:lnTo>
                  <a:pt x="4307" y="4891"/>
                </a:lnTo>
                <a:lnTo>
                  <a:pt x="4696" y="4842"/>
                </a:lnTo>
                <a:lnTo>
                  <a:pt x="4842" y="4842"/>
                </a:lnTo>
                <a:lnTo>
                  <a:pt x="4915" y="4867"/>
                </a:lnTo>
                <a:lnTo>
                  <a:pt x="4818" y="4891"/>
                </a:lnTo>
                <a:lnTo>
                  <a:pt x="4696" y="4940"/>
                </a:lnTo>
                <a:lnTo>
                  <a:pt x="4599" y="4988"/>
                </a:lnTo>
                <a:lnTo>
                  <a:pt x="4550" y="5086"/>
                </a:lnTo>
                <a:lnTo>
                  <a:pt x="4550" y="5110"/>
                </a:lnTo>
                <a:lnTo>
                  <a:pt x="4575" y="5110"/>
                </a:lnTo>
                <a:lnTo>
                  <a:pt x="4818" y="5037"/>
                </a:lnTo>
                <a:lnTo>
                  <a:pt x="4964" y="5013"/>
                </a:lnTo>
                <a:lnTo>
                  <a:pt x="5086" y="4988"/>
                </a:lnTo>
                <a:lnTo>
                  <a:pt x="5159" y="4988"/>
                </a:lnTo>
                <a:lnTo>
                  <a:pt x="5329" y="5110"/>
                </a:lnTo>
                <a:lnTo>
                  <a:pt x="5086" y="5134"/>
                </a:lnTo>
                <a:lnTo>
                  <a:pt x="4964" y="5183"/>
                </a:lnTo>
                <a:lnTo>
                  <a:pt x="4867" y="5232"/>
                </a:lnTo>
                <a:lnTo>
                  <a:pt x="4867" y="5280"/>
                </a:lnTo>
                <a:lnTo>
                  <a:pt x="4867" y="5305"/>
                </a:lnTo>
                <a:lnTo>
                  <a:pt x="4988" y="5353"/>
                </a:lnTo>
                <a:lnTo>
                  <a:pt x="5110" y="5353"/>
                </a:lnTo>
                <a:lnTo>
                  <a:pt x="5378" y="5329"/>
                </a:lnTo>
                <a:lnTo>
                  <a:pt x="5548" y="5305"/>
                </a:lnTo>
                <a:lnTo>
                  <a:pt x="5694" y="5451"/>
                </a:lnTo>
                <a:lnTo>
                  <a:pt x="5572" y="5475"/>
                </a:lnTo>
                <a:lnTo>
                  <a:pt x="5378" y="5524"/>
                </a:lnTo>
                <a:lnTo>
                  <a:pt x="5305" y="5548"/>
                </a:lnTo>
                <a:lnTo>
                  <a:pt x="5232" y="5597"/>
                </a:lnTo>
                <a:lnTo>
                  <a:pt x="5232" y="5621"/>
                </a:lnTo>
                <a:lnTo>
                  <a:pt x="5232" y="5645"/>
                </a:lnTo>
                <a:lnTo>
                  <a:pt x="5402" y="5621"/>
                </a:lnTo>
                <a:lnTo>
                  <a:pt x="5572" y="5621"/>
                </a:lnTo>
                <a:lnTo>
                  <a:pt x="5791" y="5572"/>
                </a:lnTo>
                <a:lnTo>
                  <a:pt x="5889" y="5718"/>
                </a:lnTo>
                <a:lnTo>
                  <a:pt x="5840" y="5718"/>
                </a:lnTo>
                <a:lnTo>
                  <a:pt x="5621" y="5743"/>
                </a:lnTo>
                <a:lnTo>
                  <a:pt x="5499" y="5791"/>
                </a:lnTo>
                <a:lnTo>
                  <a:pt x="5426" y="5840"/>
                </a:lnTo>
                <a:lnTo>
                  <a:pt x="5426" y="5889"/>
                </a:lnTo>
                <a:lnTo>
                  <a:pt x="5524" y="5913"/>
                </a:lnTo>
                <a:lnTo>
                  <a:pt x="5621" y="5913"/>
                </a:lnTo>
                <a:lnTo>
                  <a:pt x="5791" y="5889"/>
                </a:lnTo>
                <a:lnTo>
                  <a:pt x="6010" y="5889"/>
                </a:lnTo>
                <a:lnTo>
                  <a:pt x="6107" y="6083"/>
                </a:lnTo>
                <a:lnTo>
                  <a:pt x="5937" y="6132"/>
                </a:lnTo>
                <a:lnTo>
                  <a:pt x="5840" y="6181"/>
                </a:lnTo>
                <a:lnTo>
                  <a:pt x="5767" y="6229"/>
                </a:lnTo>
                <a:lnTo>
                  <a:pt x="5864" y="6254"/>
                </a:lnTo>
                <a:lnTo>
                  <a:pt x="5986" y="6254"/>
                </a:lnTo>
                <a:lnTo>
                  <a:pt x="6205" y="6229"/>
                </a:lnTo>
                <a:lnTo>
                  <a:pt x="6302" y="6448"/>
                </a:lnTo>
                <a:lnTo>
                  <a:pt x="6253" y="6473"/>
                </a:lnTo>
                <a:lnTo>
                  <a:pt x="6083" y="6521"/>
                </a:lnTo>
                <a:lnTo>
                  <a:pt x="5937" y="6619"/>
                </a:lnTo>
                <a:lnTo>
                  <a:pt x="5937" y="6643"/>
                </a:lnTo>
                <a:lnTo>
                  <a:pt x="6083" y="6643"/>
                </a:lnTo>
                <a:lnTo>
                  <a:pt x="6229" y="6619"/>
                </a:lnTo>
                <a:lnTo>
                  <a:pt x="6351" y="6594"/>
                </a:lnTo>
                <a:lnTo>
                  <a:pt x="6448" y="6813"/>
                </a:lnTo>
                <a:lnTo>
                  <a:pt x="6448" y="6838"/>
                </a:lnTo>
                <a:lnTo>
                  <a:pt x="6375" y="6862"/>
                </a:lnTo>
                <a:lnTo>
                  <a:pt x="6229" y="6935"/>
                </a:lnTo>
                <a:lnTo>
                  <a:pt x="6107" y="7008"/>
                </a:lnTo>
                <a:lnTo>
                  <a:pt x="6107" y="7032"/>
                </a:lnTo>
                <a:lnTo>
                  <a:pt x="6132" y="7057"/>
                </a:lnTo>
                <a:lnTo>
                  <a:pt x="6399" y="7008"/>
                </a:lnTo>
                <a:lnTo>
                  <a:pt x="6497" y="6984"/>
                </a:lnTo>
                <a:lnTo>
                  <a:pt x="6545" y="7130"/>
                </a:lnTo>
                <a:lnTo>
                  <a:pt x="6472" y="7154"/>
                </a:lnTo>
                <a:lnTo>
                  <a:pt x="6302" y="7178"/>
                </a:lnTo>
                <a:lnTo>
                  <a:pt x="6205" y="7203"/>
                </a:lnTo>
                <a:lnTo>
                  <a:pt x="6132" y="7227"/>
                </a:lnTo>
                <a:lnTo>
                  <a:pt x="6107" y="7276"/>
                </a:lnTo>
                <a:lnTo>
                  <a:pt x="6083" y="7300"/>
                </a:lnTo>
                <a:lnTo>
                  <a:pt x="6107" y="7349"/>
                </a:lnTo>
                <a:lnTo>
                  <a:pt x="6132" y="7373"/>
                </a:lnTo>
                <a:lnTo>
                  <a:pt x="6205" y="7422"/>
                </a:lnTo>
                <a:lnTo>
                  <a:pt x="6278" y="7422"/>
                </a:lnTo>
                <a:lnTo>
                  <a:pt x="6424" y="7397"/>
                </a:lnTo>
                <a:lnTo>
                  <a:pt x="6618" y="7397"/>
                </a:lnTo>
                <a:lnTo>
                  <a:pt x="6667" y="7519"/>
                </a:lnTo>
                <a:lnTo>
                  <a:pt x="6424" y="7592"/>
                </a:lnTo>
                <a:lnTo>
                  <a:pt x="6278" y="7641"/>
                </a:lnTo>
                <a:lnTo>
                  <a:pt x="6253" y="7665"/>
                </a:lnTo>
                <a:lnTo>
                  <a:pt x="6278" y="7689"/>
                </a:lnTo>
                <a:lnTo>
                  <a:pt x="6375" y="7714"/>
                </a:lnTo>
                <a:lnTo>
                  <a:pt x="6472" y="7738"/>
                </a:lnTo>
                <a:lnTo>
                  <a:pt x="6667" y="7714"/>
                </a:lnTo>
                <a:lnTo>
                  <a:pt x="6716" y="7714"/>
                </a:lnTo>
                <a:lnTo>
                  <a:pt x="6740" y="7860"/>
                </a:lnTo>
                <a:lnTo>
                  <a:pt x="6667" y="7884"/>
                </a:lnTo>
                <a:lnTo>
                  <a:pt x="6570" y="7933"/>
                </a:lnTo>
                <a:lnTo>
                  <a:pt x="6448" y="7981"/>
                </a:lnTo>
                <a:lnTo>
                  <a:pt x="6424" y="8030"/>
                </a:lnTo>
                <a:lnTo>
                  <a:pt x="6448" y="8030"/>
                </a:lnTo>
                <a:lnTo>
                  <a:pt x="6545" y="8079"/>
                </a:lnTo>
                <a:lnTo>
                  <a:pt x="6691" y="8079"/>
                </a:lnTo>
                <a:lnTo>
                  <a:pt x="6789" y="8054"/>
                </a:lnTo>
                <a:lnTo>
                  <a:pt x="6813" y="8249"/>
                </a:lnTo>
                <a:lnTo>
                  <a:pt x="6740" y="8249"/>
                </a:lnTo>
                <a:lnTo>
                  <a:pt x="6570" y="8298"/>
                </a:lnTo>
                <a:lnTo>
                  <a:pt x="6424" y="8371"/>
                </a:lnTo>
                <a:lnTo>
                  <a:pt x="6399" y="8395"/>
                </a:lnTo>
                <a:lnTo>
                  <a:pt x="6424" y="8419"/>
                </a:lnTo>
                <a:lnTo>
                  <a:pt x="6472" y="8444"/>
                </a:lnTo>
                <a:lnTo>
                  <a:pt x="6545" y="8468"/>
                </a:lnTo>
                <a:lnTo>
                  <a:pt x="6837" y="8468"/>
                </a:lnTo>
                <a:lnTo>
                  <a:pt x="6862" y="8638"/>
                </a:lnTo>
                <a:lnTo>
                  <a:pt x="6764" y="8663"/>
                </a:lnTo>
                <a:lnTo>
                  <a:pt x="6667" y="8711"/>
                </a:lnTo>
                <a:lnTo>
                  <a:pt x="6570" y="8784"/>
                </a:lnTo>
                <a:lnTo>
                  <a:pt x="6570" y="8809"/>
                </a:lnTo>
                <a:lnTo>
                  <a:pt x="6886" y="8809"/>
                </a:lnTo>
                <a:lnTo>
                  <a:pt x="6910" y="9052"/>
                </a:lnTo>
                <a:lnTo>
                  <a:pt x="6764" y="9101"/>
                </a:lnTo>
                <a:lnTo>
                  <a:pt x="6691" y="9125"/>
                </a:lnTo>
                <a:lnTo>
                  <a:pt x="6618" y="9174"/>
                </a:lnTo>
                <a:lnTo>
                  <a:pt x="6618" y="9198"/>
                </a:lnTo>
                <a:lnTo>
                  <a:pt x="6667" y="9222"/>
                </a:lnTo>
                <a:lnTo>
                  <a:pt x="6691" y="9222"/>
                </a:lnTo>
                <a:lnTo>
                  <a:pt x="6789" y="9247"/>
                </a:lnTo>
                <a:lnTo>
                  <a:pt x="6910" y="9222"/>
                </a:lnTo>
                <a:lnTo>
                  <a:pt x="6910" y="9466"/>
                </a:lnTo>
                <a:lnTo>
                  <a:pt x="6570" y="9587"/>
                </a:lnTo>
                <a:lnTo>
                  <a:pt x="6545" y="9612"/>
                </a:lnTo>
                <a:lnTo>
                  <a:pt x="6545" y="9636"/>
                </a:lnTo>
                <a:lnTo>
                  <a:pt x="6594" y="9685"/>
                </a:lnTo>
                <a:lnTo>
                  <a:pt x="6764" y="9709"/>
                </a:lnTo>
                <a:lnTo>
                  <a:pt x="6910" y="9709"/>
                </a:lnTo>
                <a:lnTo>
                  <a:pt x="6910" y="9831"/>
                </a:lnTo>
                <a:lnTo>
                  <a:pt x="6813" y="9855"/>
                </a:lnTo>
                <a:lnTo>
                  <a:pt x="6667" y="9928"/>
                </a:lnTo>
                <a:lnTo>
                  <a:pt x="6643" y="9952"/>
                </a:lnTo>
                <a:lnTo>
                  <a:pt x="6643" y="10001"/>
                </a:lnTo>
                <a:lnTo>
                  <a:pt x="6667" y="10025"/>
                </a:lnTo>
                <a:lnTo>
                  <a:pt x="6716" y="10050"/>
                </a:lnTo>
                <a:lnTo>
                  <a:pt x="6910" y="10074"/>
                </a:lnTo>
                <a:lnTo>
                  <a:pt x="6886" y="10293"/>
                </a:lnTo>
                <a:lnTo>
                  <a:pt x="6789" y="10293"/>
                </a:lnTo>
                <a:lnTo>
                  <a:pt x="6691" y="10317"/>
                </a:lnTo>
                <a:lnTo>
                  <a:pt x="6667" y="10342"/>
                </a:lnTo>
                <a:lnTo>
                  <a:pt x="6667" y="10366"/>
                </a:lnTo>
                <a:lnTo>
                  <a:pt x="6667" y="10390"/>
                </a:lnTo>
                <a:lnTo>
                  <a:pt x="6691" y="10415"/>
                </a:lnTo>
                <a:lnTo>
                  <a:pt x="6789" y="10439"/>
                </a:lnTo>
                <a:lnTo>
                  <a:pt x="6862" y="10439"/>
                </a:lnTo>
                <a:lnTo>
                  <a:pt x="6837" y="10682"/>
                </a:lnTo>
                <a:lnTo>
                  <a:pt x="6813" y="10658"/>
                </a:lnTo>
                <a:lnTo>
                  <a:pt x="6764" y="10658"/>
                </a:lnTo>
                <a:lnTo>
                  <a:pt x="6764" y="10682"/>
                </a:lnTo>
                <a:lnTo>
                  <a:pt x="6740" y="10682"/>
                </a:lnTo>
                <a:lnTo>
                  <a:pt x="6764" y="10755"/>
                </a:lnTo>
                <a:lnTo>
                  <a:pt x="6813" y="10804"/>
                </a:lnTo>
                <a:lnTo>
                  <a:pt x="6813" y="10828"/>
                </a:lnTo>
                <a:lnTo>
                  <a:pt x="6813" y="10926"/>
                </a:lnTo>
                <a:lnTo>
                  <a:pt x="6837" y="10974"/>
                </a:lnTo>
                <a:lnTo>
                  <a:pt x="6862" y="11047"/>
                </a:lnTo>
                <a:lnTo>
                  <a:pt x="6910" y="11096"/>
                </a:lnTo>
                <a:lnTo>
                  <a:pt x="6935" y="11339"/>
                </a:lnTo>
                <a:lnTo>
                  <a:pt x="6935" y="11461"/>
                </a:lnTo>
                <a:lnTo>
                  <a:pt x="6886" y="11583"/>
                </a:lnTo>
                <a:lnTo>
                  <a:pt x="6837" y="11656"/>
                </a:lnTo>
                <a:lnTo>
                  <a:pt x="6740" y="11729"/>
                </a:lnTo>
                <a:lnTo>
                  <a:pt x="6643" y="11801"/>
                </a:lnTo>
                <a:lnTo>
                  <a:pt x="6594" y="11801"/>
                </a:lnTo>
                <a:lnTo>
                  <a:pt x="6570" y="11753"/>
                </a:lnTo>
                <a:lnTo>
                  <a:pt x="6521" y="11656"/>
                </a:lnTo>
                <a:lnTo>
                  <a:pt x="6472" y="11534"/>
                </a:lnTo>
                <a:lnTo>
                  <a:pt x="6424" y="11266"/>
                </a:lnTo>
                <a:lnTo>
                  <a:pt x="6448" y="10999"/>
                </a:lnTo>
                <a:lnTo>
                  <a:pt x="6472" y="10853"/>
                </a:lnTo>
                <a:lnTo>
                  <a:pt x="6521" y="10755"/>
                </a:lnTo>
                <a:lnTo>
                  <a:pt x="6521" y="10658"/>
                </a:lnTo>
                <a:lnTo>
                  <a:pt x="6521" y="10585"/>
                </a:lnTo>
                <a:lnTo>
                  <a:pt x="6472" y="10512"/>
                </a:lnTo>
                <a:lnTo>
                  <a:pt x="6424" y="10463"/>
                </a:lnTo>
                <a:lnTo>
                  <a:pt x="6424" y="10390"/>
                </a:lnTo>
                <a:lnTo>
                  <a:pt x="6448" y="10025"/>
                </a:lnTo>
                <a:lnTo>
                  <a:pt x="6448" y="9660"/>
                </a:lnTo>
                <a:lnTo>
                  <a:pt x="6399" y="9271"/>
                </a:lnTo>
                <a:lnTo>
                  <a:pt x="6326" y="8906"/>
                </a:lnTo>
                <a:lnTo>
                  <a:pt x="6253" y="8541"/>
                </a:lnTo>
                <a:lnTo>
                  <a:pt x="6132" y="8200"/>
                </a:lnTo>
                <a:lnTo>
                  <a:pt x="5961" y="7860"/>
                </a:lnTo>
                <a:lnTo>
                  <a:pt x="5791" y="7568"/>
                </a:lnTo>
                <a:lnTo>
                  <a:pt x="5767" y="7543"/>
                </a:lnTo>
                <a:lnTo>
                  <a:pt x="5864" y="7300"/>
                </a:lnTo>
                <a:lnTo>
                  <a:pt x="5937" y="7081"/>
                </a:lnTo>
                <a:lnTo>
                  <a:pt x="5937" y="6935"/>
                </a:lnTo>
                <a:lnTo>
                  <a:pt x="5937" y="6789"/>
                </a:lnTo>
                <a:lnTo>
                  <a:pt x="5889" y="6619"/>
                </a:lnTo>
                <a:lnTo>
                  <a:pt x="5840" y="6473"/>
                </a:lnTo>
                <a:lnTo>
                  <a:pt x="5767" y="6327"/>
                </a:lnTo>
                <a:lnTo>
                  <a:pt x="5670" y="6229"/>
                </a:lnTo>
                <a:lnTo>
                  <a:pt x="5597" y="6205"/>
                </a:lnTo>
                <a:lnTo>
                  <a:pt x="5524" y="6181"/>
                </a:lnTo>
                <a:lnTo>
                  <a:pt x="5451" y="6181"/>
                </a:lnTo>
                <a:lnTo>
                  <a:pt x="5378" y="6205"/>
                </a:lnTo>
                <a:lnTo>
                  <a:pt x="5305" y="6254"/>
                </a:lnTo>
                <a:lnTo>
                  <a:pt x="5280" y="6327"/>
                </a:lnTo>
                <a:lnTo>
                  <a:pt x="5280" y="6400"/>
                </a:lnTo>
                <a:lnTo>
                  <a:pt x="5305" y="6473"/>
                </a:lnTo>
                <a:lnTo>
                  <a:pt x="5426" y="6570"/>
                </a:lnTo>
                <a:lnTo>
                  <a:pt x="5475" y="6643"/>
                </a:lnTo>
                <a:lnTo>
                  <a:pt x="5524" y="6716"/>
                </a:lnTo>
                <a:lnTo>
                  <a:pt x="5524" y="6886"/>
                </a:lnTo>
                <a:lnTo>
                  <a:pt x="5499" y="7057"/>
                </a:lnTo>
                <a:lnTo>
                  <a:pt x="5451" y="7227"/>
                </a:lnTo>
                <a:lnTo>
                  <a:pt x="5353" y="7373"/>
                </a:lnTo>
                <a:lnTo>
                  <a:pt x="5305" y="7446"/>
                </a:lnTo>
                <a:lnTo>
                  <a:pt x="5256" y="7519"/>
                </a:lnTo>
                <a:lnTo>
                  <a:pt x="5183" y="7543"/>
                </a:lnTo>
                <a:lnTo>
                  <a:pt x="5086" y="7568"/>
                </a:lnTo>
                <a:lnTo>
                  <a:pt x="5013" y="7592"/>
                </a:lnTo>
                <a:lnTo>
                  <a:pt x="4964" y="7616"/>
                </a:lnTo>
                <a:lnTo>
                  <a:pt x="4915" y="7665"/>
                </a:lnTo>
                <a:lnTo>
                  <a:pt x="4891" y="7738"/>
                </a:lnTo>
                <a:lnTo>
                  <a:pt x="4867" y="7811"/>
                </a:lnTo>
                <a:lnTo>
                  <a:pt x="4891" y="7860"/>
                </a:lnTo>
                <a:lnTo>
                  <a:pt x="4915" y="7933"/>
                </a:lnTo>
                <a:lnTo>
                  <a:pt x="4964" y="7981"/>
                </a:lnTo>
                <a:lnTo>
                  <a:pt x="4842" y="7981"/>
                </a:lnTo>
                <a:lnTo>
                  <a:pt x="4648" y="8006"/>
                </a:lnTo>
                <a:lnTo>
                  <a:pt x="4575" y="8054"/>
                </a:lnTo>
                <a:lnTo>
                  <a:pt x="4550" y="8079"/>
                </a:lnTo>
                <a:lnTo>
                  <a:pt x="4550" y="8103"/>
                </a:lnTo>
                <a:lnTo>
                  <a:pt x="4550" y="8152"/>
                </a:lnTo>
                <a:lnTo>
                  <a:pt x="4599" y="8176"/>
                </a:lnTo>
                <a:lnTo>
                  <a:pt x="4696" y="8225"/>
                </a:lnTo>
                <a:lnTo>
                  <a:pt x="5013" y="8225"/>
                </a:lnTo>
                <a:lnTo>
                  <a:pt x="5013" y="8346"/>
                </a:lnTo>
                <a:lnTo>
                  <a:pt x="4842" y="8371"/>
                </a:lnTo>
                <a:lnTo>
                  <a:pt x="4696" y="8395"/>
                </a:lnTo>
                <a:lnTo>
                  <a:pt x="4526" y="8419"/>
                </a:lnTo>
                <a:lnTo>
                  <a:pt x="4477" y="8468"/>
                </a:lnTo>
                <a:lnTo>
                  <a:pt x="4453" y="8517"/>
                </a:lnTo>
                <a:lnTo>
                  <a:pt x="4477" y="8565"/>
                </a:lnTo>
                <a:lnTo>
                  <a:pt x="4526" y="8590"/>
                </a:lnTo>
                <a:lnTo>
                  <a:pt x="4745" y="8638"/>
                </a:lnTo>
                <a:lnTo>
                  <a:pt x="5013" y="8638"/>
                </a:lnTo>
                <a:lnTo>
                  <a:pt x="5013" y="8687"/>
                </a:lnTo>
                <a:lnTo>
                  <a:pt x="4891" y="8711"/>
                </a:lnTo>
                <a:lnTo>
                  <a:pt x="4672" y="8736"/>
                </a:lnTo>
                <a:lnTo>
                  <a:pt x="4575" y="8760"/>
                </a:lnTo>
                <a:lnTo>
                  <a:pt x="4477" y="8809"/>
                </a:lnTo>
                <a:lnTo>
                  <a:pt x="4453" y="8833"/>
                </a:lnTo>
                <a:lnTo>
                  <a:pt x="4477" y="8882"/>
                </a:lnTo>
                <a:lnTo>
                  <a:pt x="4550" y="8906"/>
                </a:lnTo>
                <a:lnTo>
                  <a:pt x="4648" y="8930"/>
                </a:lnTo>
                <a:lnTo>
                  <a:pt x="5013" y="8930"/>
                </a:lnTo>
                <a:lnTo>
                  <a:pt x="5013" y="9028"/>
                </a:lnTo>
                <a:lnTo>
                  <a:pt x="4794" y="9052"/>
                </a:lnTo>
                <a:lnTo>
                  <a:pt x="4623" y="9076"/>
                </a:lnTo>
                <a:lnTo>
                  <a:pt x="4550" y="9125"/>
                </a:lnTo>
                <a:lnTo>
                  <a:pt x="4550" y="9149"/>
                </a:lnTo>
                <a:lnTo>
                  <a:pt x="4550" y="9198"/>
                </a:lnTo>
                <a:lnTo>
                  <a:pt x="4599" y="9247"/>
                </a:lnTo>
                <a:lnTo>
                  <a:pt x="4696" y="9271"/>
                </a:lnTo>
                <a:lnTo>
                  <a:pt x="5037" y="9271"/>
                </a:lnTo>
                <a:lnTo>
                  <a:pt x="5061" y="9344"/>
                </a:lnTo>
                <a:lnTo>
                  <a:pt x="5013" y="9344"/>
                </a:lnTo>
                <a:lnTo>
                  <a:pt x="4794" y="9393"/>
                </a:lnTo>
                <a:lnTo>
                  <a:pt x="4623" y="9490"/>
                </a:lnTo>
                <a:lnTo>
                  <a:pt x="4599" y="9514"/>
                </a:lnTo>
                <a:lnTo>
                  <a:pt x="4623" y="9539"/>
                </a:lnTo>
                <a:lnTo>
                  <a:pt x="4818" y="9563"/>
                </a:lnTo>
                <a:lnTo>
                  <a:pt x="5037" y="9539"/>
                </a:lnTo>
                <a:lnTo>
                  <a:pt x="5110" y="9539"/>
                </a:lnTo>
                <a:lnTo>
                  <a:pt x="5134" y="9587"/>
                </a:lnTo>
                <a:lnTo>
                  <a:pt x="5037" y="9612"/>
                </a:lnTo>
                <a:lnTo>
                  <a:pt x="4940" y="9612"/>
                </a:lnTo>
                <a:lnTo>
                  <a:pt x="4794" y="9660"/>
                </a:lnTo>
                <a:lnTo>
                  <a:pt x="4745" y="9709"/>
                </a:lnTo>
                <a:lnTo>
                  <a:pt x="4696" y="9758"/>
                </a:lnTo>
                <a:lnTo>
                  <a:pt x="4696" y="9806"/>
                </a:lnTo>
                <a:lnTo>
                  <a:pt x="4721" y="9855"/>
                </a:lnTo>
                <a:lnTo>
                  <a:pt x="4794" y="9879"/>
                </a:lnTo>
                <a:lnTo>
                  <a:pt x="4964" y="9879"/>
                </a:lnTo>
                <a:lnTo>
                  <a:pt x="5086" y="9855"/>
                </a:lnTo>
                <a:lnTo>
                  <a:pt x="5207" y="9831"/>
                </a:lnTo>
                <a:lnTo>
                  <a:pt x="5256" y="9904"/>
                </a:lnTo>
                <a:lnTo>
                  <a:pt x="5134" y="9928"/>
                </a:lnTo>
                <a:lnTo>
                  <a:pt x="5013" y="9977"/>
                </a:lnTo>
                <a:lnTo>
                  <a:pt x="4915" y="10074"/>
                </a:lnTo>
                <a:lnTo>
                  <a:pt x="4915" y="10098"/>
                </a:lnTo>
                <a:lnTo>
                  <a:pt x="5037" y="10171"/>
                </a:lnTo>
                <a:lnTo>
                  <a:pt x="5159" y="10171"/>
                </a:lnTo>
                <a:lnTo>
                  <a:pt x="5329" y="10147"/>
                </a:lnTo>
                <a:lnTo>
                  <a:pt x="5402" y="10317"/>
                </a:lnTo>
                <a:lnTo>
                  <a:pt x="5329" y="10342"/>
                </a:lnTo>
                <a:lnTo>
                  <a:pt x="5207" y="10390"/>
                </a:lnTo>
                <a:lnTo>
                  <a:pt x="5086" y="10415"/>
                </a:lnTo>
                <a:lnTo>
                  <a:pt x="5086" y="10439"/>
                </a:lnTo>
                <a:lnTo>
                  <a:pt x="5207" y="10463"/>
                </a:lnTo>
                <a:lnTo>
                  <a:pt x="5305" y="10488"/>
                </a:lnTo>
                <a:lnTo>
                  <a:pt x="5475" y="10488"/>
                </a:lnTo>
                <a:lnTo>
                  <a:pt x="5524" y="10658"/>
                </a:lnTo>
                <a:lnTo>
                  <a:pt x="5378" y="10707"/>
                </a:lnTo>
                <a:lnTo>
                  <a:pt x="5232" y="10755"/>
                </a:lnTo>
                <a:lnTo>
                  <a:pt x="5207" y="10780"/>
                </a:lnTo>
                <a:lnTo>
                  <a:pt x="5232" y="10780"/>
                </a:lnTo>
                <a:lnTo>
                  <a:pt x="5353" y="10804"/>
                </a:lnTo>
                <a:lnTo>
                  <a:pt x="5548" y="10804"/>
                </a:lnTo>
                <a:lnTo>
                  <a:pt x="5572" y="10950"/>
                </a:lnTo>
                <a:lnTo>
                  <a:pt x="5524" y="10974"/>
                </a:lnTo>
                <a:lnTo>
                  <a:pt x="5402" y="10999"/>
                </a:lnTo>
                <a:lnTo>
                  <a:pt x="5280" y="11047"/>
                </a:lnTo>
                <a:lnTo>
                  <a:pt x="5280" y="11072"/>
                </a:lnTo>
                <a:lnTo>
                  <a:pt x="5280" y="11096"/>
                </a:lnTo>
                <a:lnTo>
                  <a:pt x="5451" y="11145"/>
                </a:lnTo>
                <a:lnTo>
                  <a:pt x="5621" y="11169"/>
                </a:lnTo>
                <a:lnTo>
                  <a:pt x="5645" y="11339"/>
                </a:lnTo>
                <a:lnTo>
                  <a:pt x="5548" y="11364"/>
                </a:lnTo>
                <a:lnTo>
                  <a:pt x="5426" y="11412"/>
                </a:lnTo>
                <a:lnTo>
                  <a:pt x="5426" y="11437"/>
                </a:lnTo>
                <a:lnTo>
                  <a:pt x="5451" y="11461"/>
                </a:lnTo>
                <a:lnTo>
                  <a:pt x="5548" y="11485"/>
                </a:lnTo>
                <a:lnTo>
                  <a:pt x="5670" y="11485"/>
                </a:lnTo>
                <a:lnTo>
                  <a:pt x="5694" y="11607"/>
                </a:lnTo>
                <a:lnTo>
                  <a:pt x="5548" y="11631"/>
                </a:lnTo>
                <a:lnTo>
                  <a:pt x="5426" y="11656"/>
                </a:lnTo>
                <a:lnTo>
                  <a:pt x="5378" y="11704"/>
                </a:lnTo>
                <a:lnTo>
                  <a:pt x="5353" y="11777"/>
                </a:lnTo>
                <a:lnTo>
                  <a:pt x="5378" y="11850"/>
                </a:lnTo>
                <a:lnTo>
                  <a:pt x="5402" y="11874"/>
                </a:lnTo>
                <a:lnTo>
                  <a:pt x="5426" y="11874"/>
                </a:lnTo>
                <a:lnTo>
                  <a:pt x="5548" y="11899"/>
                </a:lnTo>
                <a:lnTo>
                  <a:pt x="5718" y="11899"/>
                </a:lnTo>
                <a:lnTo>
                  <a:pt x="5718" y="12045"/>
                </a:lnTo>
                <a:lnTo>
                  <a:pt x="5548" y="12093"/>
                </a:lnTo>
                <a:lnTo>
                  <a:pt x="5402" y="12166"/>
                </a:lnTo>
                <a:lnTo>
                  <a:pt x="5402" y="12191"/>
                </a:lnTo>
                <a:lnTo>
                  <a:pt x="5548" y="12264"/>
                </a:lnTo>
                <a:lnTo>
                  <a:pt x="5645" y="12288"/>
                </a:lnTo>
                <a:lnTo>
                  <a:pt x="5718" y="12288"/>
                </a:lnTo>
                <a:lnTo>
                  <a:pt x="5718" y="12434"/>
                </a:lnTo>
                <a:lnTo>
                  <a:pt x="5597" y="12434"/>
                </a:lnTo>
                <a:lnTo>
                  <a:pt x="5451" y="12458"/>
                </a:lnTo>
                <a:lnTo>
                  <a:pt x="5378" y="12483"/>
                </a:lnTo>
                <a:lnTo>
                  <a:pt x="5305" y="12556"/>
                </a:lnTo>
                <a:lnTo>
                  <a:pt x="5280" y="12604"/>
                </a:lnTo>
                <a:lnTo>
                  <a:pt x="5280" y="12653"/>
                </a:lnTo>
                <a:lnTo>
                  <a:pt x="5305" y="12677"/>
                </a:lnTo>
                <a:lnTo>
                  <a:pt x="5353" y="12726"/>
                </a:lnTo>
                <a:lnTo>
                  <a:pt x="5499" y="12726"/>
                </a:lnTo>
                <a:lnTo>
                  <a:pt x="5645" y="12702"/>
                </a:lnTo>
                <a:lnTo>
                  <a:pt x="5743" y="12702"/>
                </a:lnTo>
                <a:lnTo>
                  <a:pt x="5718" y="13018"/>
                </a:lnTo>
                <a:lnTo>
                  <a:pt x="5621" y="13018"/>
                </a:lnTo>
                <a:lnTo>
                  <a:pt x="5451" y="13067"/>
                </a:lnTo>
                <a:lnTo>
                  <a:pt x="5305" y="13115"/>
                </a:lnTo>
                <a:lnTo>
                  <a:pt x="5280" y="13140"/>
                </a:lnTo>
                <a:lnTo>
                  <a:pt x="5280" y="13164"/>
                </a:lnTo>
                <a:lnTo>
                  <a:pt x="5305" y="13188"/>
                </a:lnTo>
                <a:lnTo>
                  <a:pt x="5670" y="13213"/>
                </a:lnTo>
                <a:lnTo>
                  <a:pt x="5718" y="13213"/>
                </a:lnTo>
                <a:lnTo>
                  <a:pt x="5718" y="13407"/>
                </a:lnTo>
                <a:lnTo>
                  <a:pt x="5597" y="13432"/>
                </a:lnTo>
                <a:lnTo>
                  <a:pt x="5475" y="13432"/>
                </a:lnTo>
                <a:lnTo>
                  <a:pt x="5378" y="13480"/>
                </a:lnTo>
                <a:lnTo>
                  <a:pt x="5305" y="13578"/>
                </a:lnTo>
                <a:lnTo>
                  <a:pt x="5305" y="13602"/>
                </a:lnTo>
                <a:lnTo>
                  <a:pt x="5329" y="13651"/>
                </a:lnTo>
                <a:lnTo>
                  <a:pt x="5451" y="13675"/>
                </a:lnTo>
                <a:lnTo>
                  <a:pt x="5572" y="13699"/>
                </a:lnTo>
                <a:lnTo>
                  <a:pt x="5718" y="13724"/>
                </a:lnTo>
                <a:lnTo>
                  <a:pt x="5718" y="13870"/>
                </a:lnTo>
                <a:lnTo>
                  <a:pt x="5621" y="13894"/>
                </a:lnTo>
                <a:lnTo>
                  <a:pt x="5353" y="13943"/>
                </a:lnTo>
                <a:lnTo>
                  <a:pt x="5305" y="13967"/>
                </a:lnTo>
                <a:lnTo>
                  <a:pt x="5280" y="14016"/>
                </a:lnTo>
                <a:lnTo>
                  <a:pt x="5305" y="14064"/>
                </a:lnTo>
                <a:lnTo>
                  <a:pt x="5329" y="14089"/>
                </a:lnTo>
                <a:lnTo>
                  <a:pt x="5402" y="14137"/>
                </a:lnTo>
                <a:lnTo>
                  <a:pt x="5499" y="14162"/>
                </a:lnTo>
                <a:lnTo>
                  <a:pt x="5718" y="14186"/>
                </a:lnTo>
                <a:lnTo>
                  <a:pt x="5694" y="14381"/>
                </a:lnTo>
                <a:lnTo>
                  <a:pt x="5524" y="14405"/>
                </a:lnTo>
                <a:lnTo>
                  <a:pt x="5378" y="14454"/>
                </a:lnTo>
                <a:lnTo>
                  <a:pt x="5305" y="14502"/>
                </a:lnTo>
                <a:lnTo>
                  <a:pt x="5232" y="14551"/>
                </a:lnTo>
                <a:lnTo>
                  <a:pt x="5232" y="14575"/>
                </a:lnTo>
                <a:lnTo>
                  <a:pt x="5256" y="14624"/>
                </a:lnTo>
                <a:lnTo>
                  <a:pt x="5402" y="14648"/>
                </a:lnTo>
                <a:lnTo>
                  <a:pt x="5694" y="14648"/>
                </a:lnTo>
                <a:lnTo>
                  <a:pt x="5694" y="14819"/>
                </a:lnTo>
                <a:lnTo>
                  <a:pt x="5475" y="14819"/>
                </a:lnTo>
                <a:lnTo>
                  <a:pt x="5402" y="14843"/>
                </a:lnTo>
                <a:lnTo>
                  <a:pt x="5329" y="14867"/>
                </a:lnTo>
                <a:lnTo>
                  <a:pt x="5305" y="14916"/>
                </a:lnTo>
                <a:lnTo>
                  <a:pt x="5280" y="14940"/>
                </a:lnTo>
                <a:lnTo>
                  <a:pt x="5280" y="14989"/>
                </a:lnTo>
                <a:lnTo>
                  <a:pt x="5305" y="15038"/>
                </a:lnTo>
                <a:lnTo>
                  <a:pt x="5378" y="15086"/>
                </a:lnTo>
                <a:lnTo>
                  <a:pt x="5475" y="15111"/>
                </a:lnTo>
                <a:lnTo>
                  <a:pt x="5572" y="15135"/>
                </a:lnTo>
                <a:lnTo>
                  <a:pt x="5670" y="15159"/>
                </a:lnTo>
                <a:lnTo>
                  <a:pt x="5670" y="15354"/>
                </a:lnTo>
                <a:lnTo>
                  <a:pt x="5548" y="15354"/>
                </a:lnTo>
                <a:lnTo>
                  <a:pt x="5451" y="15330"/>
                </a:lnTo>
                <a:lnTo>
                  <a:pt x="5353" y="15378"/>
                </a:lnTo>
                <a:lnTo>
                  <a:pt x="5329" y="15403"/>
                </a:lnTo>
                <a:lnTo>
                  <a:pt x="5305" y="15427"/>
                </a:lnTo>
                <a:lnTo>
                  <a:pt x="5329" y="15500"/>
                </a:lnTo>
                <a:lnTo>
                  <a:pt x="5378" y="15524"/>
                </a:lnTo>
                <a:lnTo>
                  <a:pt x="5426" y="15549"/>
                </a:lnTo>
                <a:lnTo>
                  <a:pt x="5524" y="15573"/>
                </a:lnTo>
                <a:lnTo>
                  <a:pt x="5645" y="15597"/>
                </a:lnTo>
                <a:lnTo>
                  <a:pt x="5645" y="15719"/>
                </a:lnTo>
                <a:lnTo>
                  <a:pt x="5305" y="15768"/>
                </a:lnTo>
                <a:lnTo>
                  <a:pt x="5280" y="15792"/>
                </a:lnTo>
                <a:lnTo>
                  <a:pt x="5280" y="15816"/>
                </a:lnTo>
                <a:lnTo>
                  <a:pt x="5280" y="15841"/>
                </a:lnTo>
                <a:lnTo>
                  <a:pt x="5305" y="15865"/>
                </a:lnTo>
                <a:lnTo>
                  <a:pt x="5621" y="15889"/>
                </a:lnTo>
                <a:lnTo>
                  <a:pt x="5621" y="16108"/>
                </a:lnTo>
                <a:lnTo>
                  <a:pt x="5524" y="16133"/>
                </a:lnTo>
                <a:lnTo>
                  <a:pt x="5378" y="16157"/>
                </a:lnTo>
                <a:lnTo>
                  <a:pt x="5305" y="16181"/>
                </a:lnTo>
                <a:lnTo>
                  <a:pt x="5256" y="16230"/>
                </a:lnTo>
                <a:lnTo>
                  <a:pt x="5232" y="16254"/>
                </a:lnTo>
                <a:lnTo>
                  <a:pt x="5256" y="16279"/>
                </a:lnTo>
                <a:lnTo>
                  <a:pt x="5305" y="16327"/>
                </a:lnTo>
                <a:lnTo>
                  <a:pt x="5353" y="16352"/>
                </a:lnTo>
                <a:lnTo>
                  <a:pt x="5475" y="16376"/>
                </a:lnTo>
                <a:lnTo>
                  <a:pt x="5597" y="16376"/>
                </a:lnTo>
                <a:lnTo>
                  <a:pt x="5572" y="16571"/>
                </a:lnTo>
                <a:lnTo>
                  <a:pt x="5572" y="16668"/>
                </a:lnTo>
                <a:lnTo>
                  <a:pt x="5280" y="16668"/>
                </a:lnTo>
                <a:lnTo>
                  <a:pt x="5207" y="16692"/>
                </a:lnTo>
                <a:lnTo>
                  <a:pt x="5159" y="16741"/>
                </a:lnTo>
                <a:lnTo>
                  <a:pt x="5159" y="16790"/>
                </a:lnTo>
                <a:lnTo>
                  <a:pt x="5207" y="16838"/>
                </a:lnTo>
                <a:lnTo>
                  <a:pt x="5256" y="16863"/>
                </a:lnTo>
                <a:lnTo>
                  <a:pt x="5402" y="16887"/>
                </a:lnTo>
                <a:lnTo>
                  <a:pt x="5548" y="16887"/>
                </a:lnTo>
                <a:lnTo>
                  <a:pt x="5524" y="17082"/>
                </a:lnTo>
                <a:lnTo>
                  <a:pt x="5426" y="17106"/>
                </a:lnTo>
                <a:lnTo>
                  <a:pt x="5280" y="17130"/>
                </a:lnTo>
                <a:lnTo>
                  <a:pt x="5207" y="17155"/>
                </a:lnTo>
                <a:lnTo>
                  <a:pt x="5134" y="17203"/>
                </a:lnTo>
                <a:lnTo>
                  <a:pt x="5134" y="17228"/>
                </a:lnTo>
                <a:lnTo>
                  <a:pt x="5134" y="17252"/>
                </a:lnTo>
                <a:lnTo>
                  <a:pt x="5207" y="17276"/>
                </a:lnTo>
                <a:lnTo>
                  <a:pt x="5280" y="17276"/>
                </a:lnTo>
                <a:lnTo>
                  <a:pt x="5426" y="17301"/>
                </a:lnTo>
                <a:lnTo>
                  <a:pt x="5499" y="17301"/>
                </a:lnTo>
                <a:lnTo>
                  <a:pt x="5475" y="17544"/>
                </a:lnTo>
                <a:lnTo>
                  <a:pt x="5378" y="17544"/>
                </a:lnTo>
                <a:lnTo>
                  <a:pt x="5256" y="17593"/>
                </a:lnTo>
                <a:lnTo>
                  <a:pt x="5183" y="17641"/>
                </a:lnTo>
                <a:lnTo>
                  <a:pt x="5183" y="17666"/>
                </a:lnTo>
                <a:lnTo>
                  <a:pt x="5183" y="17690"/>
                </a:lnTo>
                <a:lnTo>
                  <a:pt x="5207" y="17739"/>
                </a:lnTo>
                <a:lnTo>
                  <a:pt x="5256" y="17763"/>
                </a:lnTo>
                <a:lnTo>
                  <a:pt x="5378" y="17787"/>
                </a:lnTo>
                <a:lnTo>
                  <a:pt x="5451" y="17812"/>
                </a:lnTo>
                <a:lnTo>
                  <a:pt x="5426" y="17982"/>
                </a:lnTo>
                <a:lnTo>
                  <a:pt x="5329" y="17982"/>
                </a:lnTo>
                <a:lnTo>
                  <a:pt x="5086" y="18006"/>
                </a:lnTo>
                <a:lnTo>
                  <a:pt x="5037" y="18031"/>
                </a:lnTo>
                <a:lnTo>
                  <a:pt x="5013" y="18055"/>
                </a:lnTo>
                <a:lnTo>
                  <a:pt x="5013" y="18104"/>
                </a:lnTo>
                <a:lnTo>
                  <a:pt x="5061" y="18152"/>
                </a:lnTo>
                <a:lnTo>
                  <a:pt x="5159" y="18201"/>
                </a:lnTo>
                <a:lnTo>
                  <a:pt x="5280" y="18225"/>
                </a:lnTo>
                <a:lnTo>
                  <a:pt x="5402" y="18225"/>
                </a:lnTo>
                <a:lnTo>
                  <a:pt x="5402" y="18420"/>
                </a:lnTo>
                <a:lnTo>
                  <a:pt x="5353" y="18420"/>
                </a:lnTo>
                <a:lnTo>
                  <a:pt x="5207" y="18444"/>
                </a:lnTo>
                <a:lnTo>
                  <a:pt x="5134" y="18469"/>
                </a:lnTo>
                <a:lnTo>
                  <a:pt x="5086" y="18517"/>
                </a:lnTo>
                <a:lnTo>
                  <a:pt x="5061" y="18566"/>
                </a:lnTo>
                <a:lnTo>
                  <a:pt x="5086" y="18615"/>
                </a:lnTo>
                <a:lnTo>
                  <a:pt x="5134" y="18663"/>
                </a:lnTo>
                <a:lnTo>
                  <a:pt x="5183" y="18688"/>
                </a:lnTo>
                <a:lnTo>
                  <a:pt x="5329" y="18712"/>
                </a:lnTo>
                <a:lnTo>
                  <a:pt x="5378" y="18712"/>
                </a:lnTo>
                <a:lnTo>
                  <a:pt x="5353" y="18907"/>
                </a:lnTo>
                <a:lnTo>
                  <a:pt x="5280" y="18907"/>
                </a:lnTo>
                <a:lnTo>
                  <a:pt x="5183" y="18955"/>
                </a:lnTo>
                <a:lnTo>
                  <a:pt x="5159" y="18980"/>
                </a:lnTo>
                <a:lnTo>
                  <a:pt x="5159" y="19004"/>
                </a:lnTo>
                <a:lnTo>
                  <a:pt x="5159" y="19053"/>
                </a:lnTo>
                <a:lnTo>
                  <a:pt x="5183" y="19077"/>
                </a:lnTo>
                <a:lnTo>
                  <a:pt x="5256" y="19126"/>
                </a:lnTo>
                <a:lnTo>
                  <a:pt x="5353" y="19126"/>
                </a:lnTo>
                <a:lnTo>
                  <a:pt x="5353" y="19539"/>
                </a:lnTo>
                <a:lnTo>
                  <a:pt x="5353" y="19637"/>
                </a:lnTo>
                <a:lnTo>
                  <a:pt x="5402" y="19710"/>
                </a:lnTo>
                <a:lnTo>
                  <a:pt x="5475" y="19758"/>
                </a:lnTo>
                <a:lnTo>
                  <a:pt x="5548" y="19783"/>
                </a:lnTo>
                <a:lnTo>
                  <a:pt x="5572" y="19807"/>
                </a:lnTo>
                <a:lnTo>
                  <a:pt x="5718" y="19953"/>
                </a:lnTo>
                <a:lnTo>
                  <a:pt x="5840" y="20074"/>
                </a:lnTo>
                <a:lnTo>
                  <a:pt x="5986" y="20220"/>
                </a:lnTo>
                <a:lnTo>
                  <a:pt x="6132" y="20366"/>
                </a:lnTo>
                <a:lnTo>
                  <a:pt x="5961" y="20366"/>
                </a:lnTo>
                <a:lnTo>
                  <a:pt x="5816" y="20342"/>
                </a:lnTo>
                <a:lnTo>
                  <a:pt x="5670" y="20318"/>
                </a:lnTo>
                <a:lnTo>
                  <a:pt x="5524" y="20269"/>
                </a:lnTo>
                <a:lnTo>
                  <a:pt x="5378" y="20196"/>
                </a:lnTo>
                <a:lnTo>
                  <a:pt x="5232" y="20099"/>
                </a:lnTo>
                <a:lnTo>
                  <a:pt x="5086" y="20001"/>
                </a:lnTo>
                <a:lnTo>
                  <a:pt x="4940" y="19928"/>
                </a:lnTo>
                <a:lnTo>
                  <a:pt x="4818" y="19539"/>
                </a:lnTo>
                <a:lnTo>
                  <a:pt x="4721" y="19126"/>
                </a:lnTo>
                <a:lnTo>
                  <a:pt x="4672" y="18712"/>
                </a:lnTo>
                <a:lnTo>
                  <a:pt x="4623" y="18274"/>
                </a:lnTo>
                <a:lnTo>
                  <a:pt x="4575" y="17447"/>
                </a:lnTo>
                <a:lnTo>
                  <a:pt x="4526" y="16619"/>
                </a:lnTo>
                <a:lnTo>
                  <a:pt x="4477" y="15670"/>
                </a:lnTo>
                <a:lnTo>
                  <a:pt x="4429" y="14721"/>
                </a:lnTo>
                <a:lnTo>
                  <a:pt x="4404" y="14235"/>
                </a:lnTo>
                <a:lnTo>
                  <a:pt x="4380" y="13894"/>
                </a:lnTo>
                <a:lnTo>
                  <a:pt x="4331" y="13505"/>
                </a:lnTo>
                <a:lnTo>
                  <a:pt x="4258" y="13140"/>
                </a:lnTo>
                <a:lnTo>
                  <a:pt x="4161" y="12775"/>
                </a:lnTo>
                <a:lnTo>
                  <a:pt x="4112" y="12629"/>
                </a:lnTo>
                <a:lnTo>
                  <a:pt x="4039" y="12483"/>
                </a:lnTo>
                <a:lnTo>
                  <a:pt x="3966" y="12361"/>
                </a:lnTo>
                <a:lnTo>
                  <a:pt x="3893" y="12288"/>
                </a:lnTo>
                <a:lnTo>
                  <a:pt x="3820" y="12264"/>
                </a:lnTo>
                <a:lnTo>
                  <a:pt x="3577" y="12264"/>
                </a:lnTo>
                <a:lnTo>
                  <a:pt x="3504" y="12288"/>
                </a:lnTo>
                <a:lnTo>
                  <a:pt x="3407" y="12385"/>
                </a:lnTo>
                <a:lnTo>
                  <a:pt x="3334" y="12507"/>
                </a:lnTo>
                <a:lnTo>
                  <a:pt x="3309" y="12483"/>
                </a:lnTo>
                <a:lnTo>
                  <a:pt x="3188" y="12483"/>
                </a:lnTo>
                <a:lnTo>
                  <a:pt x="3066" y="12531"/>
                </a:lnTo>
                <a:lnTo>
                  <a:pt x="3042" y="12556"/>
                </a:lnTo>
                <a:lnTo>
                  <a:pt x="3042" y="12604"/>
                </a:lnTo>
                <a:lnTo>
                  <a:pt x="3066" y="12653"/>
                </a:lnTo>
                <a:lnTo>
                  <a:pt x="3115" y="12677"/>
                </a:lnTo>
                <a:lnTo>
                  <a:pt x="3236" y="12702"/>
                </a:lnTo>
                <a:lnTo>
                  <a:pt x="3261" y="12702"/>
                </a:lnTo>
                <a:lnTo>
                  <a:pt x="3212" y="12848"/>
                </a:lnTo>
                <a:lnTo>
                  <a:pt x="3042" y="12872"/>
                </a:lnTo>
                <a:lnTo>
                  <a:pt x="2871" y="12921"/>
                </a:lnTo>
                <a:lnTo>
                  <a:pt x="2871" y="12945"/>
                </a:lnTo>
                <a:lnTo>
                  <a:pt x="2871" y="12969"/>
                </a:lnTo>
                <a:lnTo>
                  <a:pt x="3017" y="13018"/>
                </a:lnTo>
                <a:lnTo>
                  <a:pt x="3163" y="13042"/>
                </a:lnTo>
                <a:lnTo>
                  <a:pt x="3139" y="13140"/>
                </a:lnTo>
                <a:lnTo>
                  <a:pt x="2969" y="13140"/>
                </a:lnTo>
                <a:lnTo>
                  <a:pt x="2847" y="13164"/>
                </a:lnTo>
                <a:lnTo>
                  <a:pt x="2725" y="13213"/>
                </a:lnTo>
                <a:lnTo>
                  <a:pt x="2701" y="13237"/>
                </a:lnTo>
                <a:lnTo>
                  <a:pt x="2701" y="13261"/>
                </a:lnTo>
                <a:lnTo>
                  <a:pt x="2701" y="13286"/>
                </a:lnTo>
                <a:lnTo>
                  <a:pt x="2725" y="13310"/>
                </a:lnTo>
                <a:lnTo>
                  <a:pt x="2847" y="13359"/>
                </a:lnTo>
                <a:lnTo>
                  <a:pt x="2969" y="13383"/>
                </a:lnTo>
                <a:lnTo>
                  <a:pt x="3090" y="13383"/>
                </a:lnTo>
                <a:lnTo>
                  <a:pt x="3066" y="13529"/>
                </a:lnTo>
                <a:lnTo>
                  <a:pt x="2847" y="13553"/>
                </a:lnTo>
                <a:lnTo>
                  <a:pt x="2750" y="13602"/>
                </a:lnTo>
                <a:lnTo>
                  <a:pt x="2652" y="13651"/>
                </a:lnTo>
                <a:lnTo>
                  <a:pt x="2628" y="13699"/>
                </a:lnTo>
                <a:lnTo>
                  <a:pt x="2652" y="13724"/>
                </a:lnTo>
                <a:lnTo>
                  <a:pt x="2847" y="13748"/>
                </a:lnTo>
                <a:lnTo>
                  <a:pt x="3042" y="13772"/>
                </a:lnTo>
                <a:lnTo>
                  <a:pt x="3042" y="13870"/>
                </a:lnTo>
                <a:lnTo>
                  <a:pt x="2920" y="13870"/>
                </a:lnTo>
                <a:lnTo>
                  <a:pt x="2774" y="13918"/>
                </a:lnTo>
                <a:lnTo>
                  <a:pt x="2701" y="13943"/>
                </a:lnTo>
                <a:lnTo>
                  <a:pt x="2628" y="13991"/>
                </a:lnTo>
                <a:lnTo>
                  <a:pt x="2628" y="14016"/>
                </a:lnTo>
                <a:lnTo>
                  <a:pt x="2701" y="14064"/>
                </a:lnTo>
                <a:lnTo>
                  <a:pt x="2798" y="14113"/>
                </a:lnTo>
                <a:lnTo>
                  <a:pt x="2896" y="14137"/>
                </a:lnTo>
                <a:lnTo>
                  <a:pt x="3017" y="14137"/>
                </a:lnTo>
                <a:lnTo>
                  <a:pt x="2993" y="14283"/>
                </a:lnTo>
                <a:lnTo>
                  <a:pt x="2871" y="14283"/>
                </a:lnTo>
                <a:lnTo>
                  <a:pt x="2725" y="14308"/>
                </a:lnTo>
                <a:lnTo>
                  <a:pt x="2677" y="14332"/>
                </a:lnTo>
                <a:lnTo>
                  <a:pt x="2604" y="14381"/>
                </a:lnTo>
                <a:lnTo>
                  <a:pt x="2604" y="14405"/>
                </a:lnTo>
                <a:lnTo>
                  <a:pt x="2579" y="14429"/>
                </a:lnTo>
                <a:lnTo>
                  <a:pt x="2604" y="14502"/>
                </a:lnTo>
                <a:lnTo>
                  <a:pt x="2677" y="14551"/>
                </a:lnTo>
                <a:lnTo>
                  <a:pt x="2725" y="14575"/>
                </a:lnTo>
                <a:lnTo>
                  <a:pt x="2871" y="14600"/>
                </a:lnTo>
                <a:lnTo>
                  <a:pt x="2969" y="14600"/>
                </a:lnTo>
                <a:lnTo>
                  <a:pt x="2969" y="14721"/>
                </a:lnTo>
                <a:lnTo>
                  <a:pt x="2969" y="14794"/>
                </a:lnTo>
                <a:lnTo>
                  <a:pt x="2774" y="14819"/>
                </a:lnTo>
                <a:lnTo>
                  <a:pt x="2628" y="14843"/>
                </a:lnTo>
                <a:lnTo>
                  <a:pt x="2555" y="14892"/>
                </a:lnTo>
                <a:lnTo>
                  <a:pt x="2506" y="14940"/>
                </a:lnTo>
                <a:lnTo>
                  <a:pt x="2482" y="14989"/>
                </a:lnTo>
                <a:lnTo>
                  <a:pt x="2506" y="15013"/>
                </a:lnTo>
                <a:lnTo>
                  <a:pt x="2579" y="15038"/>
                </a:lnTo>
                <a:lnTo>
                  <a:pt x="2652" y="15062"/>
                </a:lnTo>
                <a:lnTo>
                  <a:pt x="2823" y="15062"/>
                </a:lnTo>
                <a:lnTo>
                  <a:pt x="2944" y="15038"/>
                </a:lnTo>
                <a:lnTo>
                  <a:pt x="2944" y="15232"/>
                </a:lnTo>
                <a:lnTo>
                  <a:pt x="2871" y="15232"/>
                </a:lnTo>
                <a:lnTo>
                  <a:pt x="2677" y="15257"/>
                </a:lnTo>
                <a:lnTo>
                  <a:pt x="2506" y="15305"/>
                </a:lnTo>
                <a:lnTo>
                  <a:pt x="2506" y="15330"/>
                </a:lnTo>
                <a:lnTo>
                  <a:pt x="2506" y="15354"/>
                </a:lnTo>
                <a:lnTo>
                  <a:pt x="2701" y="15378"/>
                </a:lnTo>
                <a:lnTo>
                  <a:pt x="2920" y="15403"/>
                </a:lnTo>
                <a:lnTo>
                  <a:pt x="2920" y="15622"/>
                </a:lnTo>
                <a:lnTo>
                  <a:pt x="2798" y="15646"/>
                </a:lnTo>
                <a:lnTo>
                  <a:pt x="2652" y="15695"/>
                </a:lnTo>
                <a:lnTo>
                  <a:pt x="2506" y="15768"/>
                </a:lnTo>
                <a:lnTo>
                  <a:pt x="2506" y="15792"/>
                </a:lnTo>
                <a:lnTo>
                  <a:pt x="2506" y="15816"/>
                </a:lnTo>
                <a:lnTo>
                  <a:pt x="2798" y="15841"/>
                </a:lnTo>
                <a:lnTo>
                  <a:pt x="2896" y="15841"/>
                </a:lnTo>
                <a:lnTo>
                  <a:pt x="2896" y="15914"/>
                </a:lnTo>
                <a:lnTo>
                  <a:pt x="2750" y="15938"/>
                </a:lnTo>
                <a:lnTo>
                  <a:pt x="2604" y="15987"/>
                </a:lnTo>
                <a:lnTo>
                  <a:pt x="2482" y="16060"/>
                </a:lnTo>
                <a:lnTo>
                  <a:pt x="2433" y="16108"/>
                </a:lnTo>
                <a:lnTo>
                  <a:pt x="2433" y="16157"/>
                </a:lnTo>
                <a:lnTo>
                  <a:pt x="2433" y="16181"/>
                </a:lnTo>
                <a:lnTo>
                  <a:pt x="2506" y="16230"/>
                </a:lnTo>
                <a:lnTo>
                  <a:pt x="2579" y="16254"/>
                </a:lnTo>
                <a:lnTo>
                  <a:pt x="2725" y="16254"/>
                </a:lnTo>
                <a:lnTo>
                  <a:pt x="2896" y="16230"/>
                </a:lnTo>
                <a:lnTo>
                  <a:pt x="2871" y="16425"/>
                </a:lnTo>
                <a:lnTo>
                  <a:pt x="2628" y="16473"/>
                </a:lnTo>
                <a:lnTo>
                  <a:pt x="2506" y="16498"/>
                </a:lnTo>
                <a:lnTo>
                  <a:pt x="2409" y="16546"/>
                </a:lnTo>
                <a:lnTo>
                  <a:pt x="2409" y="16571"/>
                </a:lnTo>
                <a:lnTo>
                  <a:pt x="2409" y="16595"/>
                </a:lnTo>
                <a:lnTo>
                  <a:pt x="2506" y="16644"/>
                </a:lnTo>
                <a:lnTo>
                  <a:pt x="2628" y="16668"/>
                </a:lnTo>
                <a:lnTo>
                  <a:pt x="2871" y="16692"/>
                </a:lnTo>
                <a:lnTo>
                  <a:pt x="2847" y="16936"/>
                </a:lnTo>
                <a:lnTo>
                  <a:pt x="2701" y="16936"/>
                </a:lnTo>
                <a:lnTo>
                  <a:pt x="2555" y="16960"/>
                </a:lnTo>
                <a:lnTo>
                  <a:pt x="2458" y="16984"/>
                </a:lnTo>
                <a:lnTo>
                  <a:pt x="2409" y="17033"/>
                </a:lnTo>
                <a:lnTo>
                  <a:pt x="2385" y="17057"/>
                </a:lnTo>
                <a:lnTo>
                  <a:pt x="2433" y="17106"/>
                </a:lnTo>
                <a:lnTo>
                  <a:pt x="2482" y="17130"/>
                </a:lnTo>
                <a:lnTo>
                  <a:pt x="2604" y="17155"/>
                </a:lnTo>
                <a:lnTo>
                  <a:pt x="2847" y="17155"/>
                </a:lnTo>
                <a:lnTo>
                  <a:pt x="2823" y="17349"/>
                </a:lnTo>
                <a:lnTo>
                  <a:pt x="2701" y="17398"/>
                </a:lnTo>
                <a:lnTo>
                  <a:pt x="2604" y="17447"/>
                </a:lnTo>
                <a:lnTo>
                  <a:pt x="2506" y="17495"/>
                </a:lnTo>
                <a:lnTo>
                  <a:pt x="2458" y="17568"/>
                </a:lnTo>
                <a:lnTo>
                  <a:pt x="2433" y="17593"/>
                </a:lnTo>
                <a:lnTo>
                  <a:pt x="2458" y="17641"/>
                </a:lnTo>
                <a:lnTo>
                  <a:pt x="2458" y="17666"/>
                </a:lnTo>
                <a:lnTo>
                  <a:pt x="2506" y="17690"/>
                </a:lnTo>
                <a:lnTo>
                  <a:pt x="2652" y="17690"/>
                </a:lnTo>
                <a:lnTo>
                  <a:pt x="2823" y="17641"/>
                </a:lnTo>
                <a:lnTo>
                  <a:pt x="2798" y="17860"/>
                </a:lnTo>
                <a:lnTo>
                  <a:pt x="2628" y="17933"/>
                </a:lnTo>
                <a:lnTo>
                  <a:pt x="2506" y="17958"/>
                </a:lnTo>
                <a:lnTo>
                  <a:pt x="2482" y="17958"/>
                </a:lnTo>
                <a:lnTo>
                  <a:pt x="2458" y="17982"/>
                </a:lnTo>
                <a:lnTo>
                  <a:pt x="2458" y="18006"/>
                </a:lnTo>
                <a:lnTo>
                  <a:pt x="2482" y="18031"/>
                </a:lnTo>
                <a:lnTo>
                  <a:pt x="2628" y="18055"/>
                </a:lnTo>
                <a:lnTo>
                  <a:pt x="2798" y="18055"/>
                </a:lnTo>
                <a:lnTo>
                  <a:pt x="2774" y="18298"/>
                </a:lnTo>
                <a:lnTo>
                  <a:pt x="2725" y="18298"/>
                </a:lnTo>
                <a:lnTo>
                  <a:pt x="2628" y="18323"/>
                </a:lnTo>
                <a:lnTo>
                  <a:pt x="2506" y="18371"/>
                </a:lnTo>
                <a:lnTo>
                  <a:pt x="2482" y="18396"/>
                </a:lnTo>
                <a:lnTo>
                  <a:pt x="2482" y="18420"/>
                </a:lnTo>
                <a:lnTo>
                  <a:pt x="2482" y="18444"/>
                </a:lnTo>
                <a:lnTo>
                  <a:pt x="2506" y="18444"/>
                </a:lnTo>
                <a:lnTo>
                  <a:pt x="2604" y="18493"/>
                </a:lnTo>
                <a:lnTo>
                  <a:pt x="2725" y="18542"/>
                </a:lnTo>
                <a:lnTo>
                  <a:pt x="2750" y="18542"/>
                </a:lnTo>
                <a:lnTo>
                  <a:pt x="2725" y="18688"/>
                </a:lnTo>
                <a:lnTo>
                  <a:pt x="2628" y="18712"/>
                </a:lnTo>
                <a:lnTo>
                  <a:pt x="2506" y="18712"/>
                </a:lnTo>
                <a:lnTo>
                  <a:pt x="2458" y="18736"/>
                </a:lnTo>
                <a:lnTo>
                  <a:pt x="2409" y="18761"/>
                </a:lnTo>
                <a:lnTo>
                  <a:pt x="2385" y="18809"/>
                </a:lnTo>
                <a:lnTo>
                  <a:pt x="2385" y="18858"/>
                </a:lnTo>
                <a:lnTo>
                  <a:pt x="2433" y="18882"/>
                </a:lnTo>
                <a:lnTo>
                  <a:pt x="2482" y="18931"/>
                </a:lnTo>
                <a:lnTo>
                  <a:pt x="2604" y="18955"/>
                </a:lnTo>
                <a:lnTo>
                  <a:pt x="2701" y="18955"/>
                </a:lnTo>
                <a:lnTo>
                  <a:pt x="2677" y="19053"/>
                </a:lnTo>
                <a:lnTo>
                  <a:pt x="2604" y="19077"/>
                </a:lnTo>
                <a:lnTo>
                  <a:pt x="2555" y="19101"/>
                </a:lnTo>
                <a:lnTo>
                  <a:pt x="2433" y="19174"/>
                </a:lnTo>
                <a:lnTo>
                  <a:pt x="2433" y="19199"/>
                </a:lnTo>
                <a:lnTo>
                  <a:pt x="2433" y="19223"/>
                </a:lnTo>
                <a:lnTo>
                  <a:pt x="2531" y="19272"/>
                </a:lnTo>
                <a:lnTo>
                  <a:pt x="2628" y="19320"/>
                </a:lnTo>
                <a:lnTo>
                  <a:pt x="2604" y="19466"/>
                </a:lnTo>
                <a:lnTo>
                  <a:pt x="2458" y="19466"/>
                </a:lnTo>
                <a:lnTo>
                  <a:pt x="2360" y="19515"/>
                </a:lnTo>
                <a:lnTo>
                  <a:pt x="2336" y="19564"/>
                </a:lnTo>
                <a:lnTo>
                  <a:pt x="2360" y="19612"/>
                </a:lnTo>
                <a:lnTo>
                  <a:pt x="2385" y="19661"/>
                </a:lnTo>
                <a:lnTo>
                  <a:pt x="2433" y="19685"/>
                </a:lnTo>
                <a:lnTo>
                  <a:pt x="2531" y="19734"/>
                </a:lnTo>
                <a:lnTo>
                  <a:pt x="2458" y="19928"/>
                </a:lnTo>
                <a:lnTo>
                  <a:pt x="2312" y="20001"/>
                </a:lnTo>
                <a:lnTo>
                  <a:pt x="2166" y="20099"/>
                </a:lnTo>
                <a:lnTo>
                  <a:pt x="2020" y="20196"/>
                </a:lnTo>
                <a:lnTo>
                  <a:pt x="1874" y="20269"/>
                </a:lnTo>
                <a:lnTo>
                  <a:pt x="1728" y="20318"/>
                </a:lnTo>
                <a:lnTo>
                  <a:pt x="1582" y="20342"/>
                </a:lnTo>
                <a:lnTo>
                  <a:pt x="1436" y="20366"/>
                </a:lnTo>
                <a:lnTo>
                  <a:pt x="1265" y="20366"/>
                </a:lnTo>
                <a:lnTo>
                  <a:pt x="1411" y="20220"/>
                </a:lnTo>
                <a:lnTo>
                  <a:pt x="1557" y="20074"/>
                </a:lnTo>
                <a:lnTo>
                  <a:pt x="1679" y="19953"/>
                </a:lnTo>
                <a:lnTo>
                  <a:pt x="1825" y="19807"/>
                </a:lnTo>
                <a:lnTo>
                  <a:pt x="1849" y="19783"/>
                </a:lnTo>
                <a:lnTo>
                  <a:pt x="1922" y="19758"/>
                </a:lnTo>
                <a:lnTo>
                  <a:pt x="1995" y="19710"/>
                </a:lnTo>
                <a:lnTo>
                  <a:pt x="2020" y="19637"/>
                </a:lnTo>
                <a:lnTo>
                  <a:pt x="2044" y="19539"/>
                </a:lnTo>
                <a:lnTo>
                  <a:pt x="2020" y="18785"/>
                </a:lnTo>
                <a:lnTo>
                  <a:pt x="1971" y="18055"/>
                </a:lnTo>
                <a:lnTo>
                  <a:pt x="1825" y="16571"/>
                </a:lnTo>
                <a:lnTo>
                  <a:pt x="1752" y="15792"/>
                </a:lnTo>
                <a:lnTo>
                  <a:pt x="1703" y="15013"/>
                </a:lnTo>
                <a:lnTo>
                  <a:pt x="1679" y="13456"/>
                </a:lnTo>
                <a:lnTo>
                  <a:pt x="1655" y="12702"/>
                </a:lnTo>
                <a:lnTo>
                  <a:pt x="1679" y="11947"/>
                </a:lnTo>
                <a:lnTo>
                  <a:pt x="1703" y="11583"/>
                </a:lnTo>
                <a:lnTo>
                  <a:pt x="1752" y="11218"/>
                </a:lnTo>
                <a:lnTo>
                  <a:pt x="1825" y="10853"/>
                </a:lnTo>
                <a:lnTo>
                  <a:pt x="1922" y="10488"/>
                </a:lnTo>
                <a:lnTo>
                  <a:pt x="2044" y="10171"/>
                </a:lnTo>
                <a:lnTo>
                  <a:pt x="2166" y="9855"/>
                </a:lnTo>
                <a:lnTo>
                  <a:pt x="2287" y="9539"/>
                </a:lnTo>
                <a:lnTo>
                  <a:pt x="2360" y="9198"/>
                </a:lnTo>
                <a:lnTo>
                  <a:pt x="2385" y="8906"/>
                </a:lnTo>
                <a:lnTo>
                  <a:pt x="2385" y="8590"/>
                </a:lnTo>
                <a:lnTo>
                  <a:pt x="2385" y="8006"/>
                </a:lnTo>
                <a:lnTo>
                  <a:pt x="2458" y="7957"/>
                </a:lnTo>
                <a:lnTo>
                  <a:pt x="2482" y="7908"/>
                </a:lnTo>
                <a:lnTo>
                  <a:pt x="2506" y="7835"/>
                </a:lnTo>
                <a:lnTo>
                  <a:pt x="2506" y="7762"/>
                </a:lnTo>
                <a:lnTo>
                  <a:pt x="2506" y="7689"/>
                </a:lnTo>
                <a:lnTo>
                  <a:pt x="2458" y="7641"/>
                </a:lnTo>
                <a:lnTo>
                  <a:pt x="2385" y="7592"/>
                </a:lnTo>
                <a:lnTo>
                  <a:pt x="2312" y="7568"/>
                </a:lnTo>
                <a:lnTo>
                  <a:pt x="2214" y="7543"/>
                </a:lnTo>
                <a:lnTo>
                  <a:pt x="2141" y="7519"/>
                </a:lnTo>
                <a:lnTo>
                  <a:pt x="2093" y="7446"/>
                </a:lnTo>
                <a:lnTo>
                  <a:pt x="2044" y="7373"/>
                </a:lnTo>
                <a:lnTo>
                  <a:pt x="1947" y="7227"/>
                </a:lnTo>
                <a:lnTo>
                  <a:pt x="1898" y="7057"/>
                </a:lnTo>
                <a:lnTo>
                  <a:pt x="1874" y="6886"/>
                </a:lnTo>
                <a:lnTo>
                  <a:pt x="1874" y="6716"/>
                </a:lnTo>
                <a:lnTo>
                  <a:pt x="1898" y="6643"/>
                </a:lnTo>
                <a:lnTo>
                  <a:pt x="1971" y="6570"/>
                </a:lnTo>
                <a:lnTo>
                  <a:pt x="2093" y="6473"/>
                </a:lnTo>
                <a:lnTo>
                  <a:pt x="2117" y="6400"/>
                </a:lnTo>
                <a:lnTo>
                  <a:pt x="2117" y="6327"/>
                </a:lnTo>
                <a:lnTo>
                  <a:pt x="2093" y="6254"/>
                </a:lnTo>
                <a:lnTo>
                  <a:pt x="2020" y="6205"/>
                </a:lnTo>
                <a:lnTo>
                  <a:pt x="1947" y="6181"/>
                </a:lnTo>
                <a:lnTo>
                  <a:pt x="1849" y="6181"/>
                </a:lnTo>
                <a:lnTo>
                  <a:pt x="1801" y="6205"/>
                </a:lnTo>
                <a:lnTo>
                  <a:pt x="1728" y="6229"/>
                </a:lnTo>
                <a:lnTo>
                  <a:pt x="1630" y="6327"/>
                </a:lnTo>
                <a:lnTo>
                  <a:pt x="1557" y="6473"/>
                </a:lnTo>
                <a:lnTo>
                  <a:pt x="1484" y="6619"/>
                </a:lnTo>
                <a:lnTo>
                  <a:pt x="1460" y="6789"/>
                </a:lnTo>
                <a:lnTo>
                  <a:pt x="1460" y="6935"/>
                </a:lnTo>
                <a:lnTo>
                  <a:pt x="1460" y="7081"/>
                </a:lnTo>
                <a:lnTo>
                  <a:pt x="1533" y="7300"/>
                </a:lnTo>
                <a:lnTo>
                  <a:pt x="1630" y="7543"/>
                </a:lnTo>
                <a:lnTo>
                  <a:pt x="1606" y="7568"/>
                </a:lnTo>
                <a:lnTo>
                  <a:pt x="1533" y="7519"/>
                </a:lnTo>
                <a:lnTo>
                  <a:pt x="1411" y="7470"/>
                </a:lnTo>
                <a:lnTo>
                  <a:pt x="1363" y="7446"/>
                </a:lnTo>
                <a:lnTo>
                  <a:pt x="1290" y="7446"/>
                </a:lnTo>
                <a:lnTo>
                  <a:pt x="1265" y="7470"/>
                </a:lnTo>
                <a:lnTo>
                  <a:pt x="1241" y="7495"/>
                </a:lnTo>
                <a:lnTo>
                  <a:pt x="1241" y="7568"/>
                </a:lnTo>
                <a:lnTo>
                  <a:pt x="1290" y="7616"/>
                </a:lnTo>
                <a:lnTo>
                  <a:pt x="1363" y="7689"/>
                </a:lnTo>
                <a:lnTo>
                  <a:pt x="1460" y="7787"/>
                </a:lnTo>
                <a:lnTo>
                  <a:pt x="1436" y="7860"/>
                </a:lnTo>
                <a:lnTo>
                  <a:pt x="1314" y="7811"/>
                </a:lnTo>
                <a:lnTo>
                  <a:pt x="1192" y="7762"/>
                </a:lnTo>
                <a:lnTo>
                  <a:pt x="1071" y="7738"/>
                </a:lnTo>
                <a:lnTo>
                  <a:pt x="1022" y="7762"/>
                </a:lnTo>
                <a:lnTo>
                  <a:pt x="998" y="7811"/>
                </a:lnTo>
                <a:lnTo>
                  <a:pt x="1022" y="7835"/>
                </a:lnTo>
                <a:lnTo>
                  <a:pt x="1071" y="7908"/>
                </a:lnTo>
                <a:lnTo>
                  <a:pt x="1144" y="7981"/>
                </a:lnTo>
                <a:lnTo>
                  <a:pt x="1314" y="8103"/>
                </a:lnTo>
                <a:lnTo>
                  <a:pt x="1265" y="8249"/>
                </a:lnTo>
                <a:lnTo>
                  <a:pt x="1168" y="8225"/>
                </a:lnTo>
                <a:lnTo>
                  <a:pt x="1095" y="8200"/>
                </a:lnTo>
                <a:lnTo>
                  <a:pt x="998" y="8225"/>
                </a:lnTo>
                <a:lnTo>
                  <a:pt x="949" y="8249"/>
                </a:lnTo>
                <a:lnTo>
                  <a:pt x="949" y="8273"/>
                </a:lnTo>
                <a:lnTo>
                  <a:pt x="949" y="8322"/>
                </a:lnTo>
                <a:lnTo>
                  <a:pt x="1022" y="8371"/>
                </a:lnTo>
                <a:lnTo>
                  <a:pt x="1095" y="8419"/>
                </a:lnTo>
                <a:lnTo>
                  <a:pt x="1192" y="8444"/>
                </a:lnTo>
                <a:lnTo>
                  <a:pt x="1168" y="8468"/>
                </a:lnTo>
                <a:lnTo>
                  <a:pt x="973" y="8468"/>
                </a:lnTo>
                <a:lnTo>
                  <a:pt x="900" y="8492"/>
                </a:lnTo>
                <a:lnTo>
                  <a:pt x="852" y="8541"/>
                </a:lnTo>
                <a:lnTo>
                  <a:pt x="827" y="8565"/>
                </a:lnTo>
                <a:lnTo>
                  <a:pt x="803" y="8614"/>
                </a:lnTo>
                <a:lnTo>
                  <a:pt x="827" y="8663"/>
                </a:lnTo>
                <a:lnTo>
                  <a:pt x="852" y="8711"/>
                </a:lnTo>
                <a:lnTo>
                  <a:pt x="949" y="8760"/>
                </a:lnTo>
                <a:lnTo>
                  <a:pt x="1071" y="8784"/>
                </a:lnTo>
                <a:lnTo>
                  <a:pt x="1095" y="8784"/>
                </a:lnTo>
                <a:lnTo>
                  <a:pt x="1046" y="8979"/>
                </a:lnTo>
                <a:lnTo>
                  <a:pt x="803" y="8979"/>
                </a:lnTo>
                <a:lnTo>
                  <a:pt x="779" y="9028"/>
                </a:lnTo>
                <a:lnTo>
                  <a:pt x="779" y="9052"/>
                </a:lnTo>
                <a:lnTo>
                  <a:pt x="779" y="9101"/>
                </a:lnTo>
                <a:lnTo>
                  <a:pt x="827" y="9149"/>
                </a:lnTo>
                <a:lnTo>
                  <a:pt x="876" y="9174"/>
                </a:lnTo>
                <a:lnTo>
                  <a:pt x="973" y="9198"/>
                </a:lnTo>
                <a:lnTo>
                  <a:pt x="998" y="9222"/>
                </a:lnTo>
                <a:lnTo>
                  <a:pt x="998" y="9368"/>
                </a:lnTo>
                <a:lnTo>
                  <a:pt x="852" y="9368"/>
                </a:lnTo>
                <a:lnTo>
                  <a:pt x="803" y="9393"/>
                </a:lnTo>
                <a:lnTo>
                  <a:pt x="754" y="9417"/>
                </a:lnTo>
                <a:lnTo>
                  <a:pt x="730" y="9490"/>
                </a:lnTo>
                <a:lnTo>
                  <a:pt x="730" y="9539"/>
                </a:lnTo>
                <a:lnTo>
                  <a:pt x="730" y="9563"/>
                </a:lnTo>
                <a:lnTo>
                  <a:pt x="779" y="9612"/>
                </a:lnTo>
                <a:lnTo>
                  <a:pt x="827" y="9636"/>
                </a:lnTo>
                <a:lnTo>
                  <a:pt x="949" y="9660"/>
                </a:lnTo>
                <a:lnTo>
                  <a:pt x="949" y="9806"/>
                </a:lnTo>
                <a:lnTo>
                  <a:pt x="876" y="9806"/>
                </a:lnTo>
                <a:lnTo>
                  <a:pt x="803" y="9831"/>
                </a:lnTo>
                <a:lnTo>
                  <a:pt x="730" y="9879"/>
                </a:lnTo>
                <a:lnTo>
                  <a:pt x="681" y="9904"/>
                </a:lnTo>
                <a:lnTo>
                  <a:pt x="681" y="9952"/>
                </a:lnTo>
                <a:lnTo>
                  <a:pt x="681" y="10001"/>
                </a:lnTo>
                <a:lnTo>
                  <a:pt x="730" y="10050"/>
                </a:lnTo>
                <a:lnTo>
                  <a:pt x="827" y="10074"/>
                </a:lnTo>
                <a:lnTo>
                  <a:pt x="949" y="10074"/>
                </a:lnTo>
                <a:lnTo>
                  <a:pt x="949" y="10123"/>
                </a:lnTo>
                <a:lnTo>
                  <a:pt x="852" y="10147"/>
                </a:lnTo>
                <a:lnTo>
                  <a:pt x="803" y="10196"/>
                </a:lnTo>
                <a:lnTo>
                  <a:pt x="754" y="10244"/>
                </a:lnTo>
                <a:lnTo>
                  <a:pt x="754" y="10269"/>
                </a:lnTo>
                <a:lnTo>
                  <a:pt x="779" y="10293"/>
                </a:lnTo>
                <a:lnTo>
                  <a:pt x="876" y="10342"/>
                </a:lnTo>
                <a:lnTo>
                  <a:pt x="949" y="10342"/>
                </a:lnTo>
                <a:lnTo>
                  <a:pt x="973" y="10390"/>
                </a:lnTo>
                <a:lnTo>
                  <a:pt x="973" y="10463"/>
                </a:lnTo>
                <a:lnTo>
                  <a:pt x="925" y="10512"/>
                </a:lnTo>
                <a:lnTo>
                  <a:pt x="876" y="10585"/>
                </a:lnTo>
                <a:lnTo>
                  <a:pt x="852" y="10658"/>
                </a:lnTo>
                <a:lnTo>
                  <a:pt x="876" y="10755"/>
                </a:lnTo>
                <a:lnTo>
                  <a:pt x="925" y="10853"/>
                </a:lnTo>
                <a:lnTo>
                  <a:pt x="949" y="10999"/>
                </a:lnTo>
                <a:lnTo>
                  <a:pt x="973" y="11266"/>
                </a:lnTo>
                <a:lnTo>
                  <a:pt x="925" y="11534"/>
                </a:lnTo>
                <a:lnTo>
                  <a:pt x="876" y="11656"/>
                </a:lnTo>
                <a:lnTo>
                  <a:pt x="827" y="11753"/>
                </a:lnTo>
                <a:lnTo>
                  <a:pt x="803" y="11801"/>
                </a:lnTo>
                <a:lnTo>
                  <a:pt x="754" y="11801"/>
                </a:lnTo>
                <a:lnTo>
                  <a:pt x="657" y="11729"/>
                </a:lnTo>
                <a:lnTo>
                  <a:pt x="560" y="11656"/>
                </a:lnTo>
                <a:lnTo>
                  <a:pt x="511" y="11583"/>
                </a:lnTo>
                <a:lnTo>
                  <a:pt x="462" y="11461"/>
                </a:lnTo>
                <a:lnTo>
                  <a:pt x="462" y="11339"/>
                </a:lnTo>
                <a:lnTo>
                  <a:pt x="487" y="11096"/>
                </a:lnTo>
                <a:lnTo>
                  <a:pt x="535" y="11047"/>
                </a:lnTo>
                <a:lnTo>
                  <a:pt x="560" y="10974"/>
                </a:lnTo>
                <a:lnTo>
                  <a:pt x="584" y="10926"/>
                </a:lnTo>
                <a:lnTo>
                  <a:pt x="584" y="10828"/>
                </a:lnTo>
                <a:lnTo>
                  <a:pt x="511" y="10342"/>
                </a:lnTo>
                <a:lnTo>
                  <a:pt x="462" y="9831"/>
                </a:lnTo>
                <a:lnTo>
                  <a:pt x="462" y="9320"/>
                </a:lnTo>
                <a:lnTo>
                  <a:pt x="511" y="8809"/>
                </a:lnTo>
                <a:lnTo>
                  <a:pt x="584" y="8298"/>
                </a:lnTo>
                <a:lnTo>
                  <a:pt x="681" y="7787"/>
                </a:lnTo>
                <a:lnTo>
                  <a:pt x="803" y="7300"/>
                </a:lnTo>
                <a:lnTo>
                  <a:pt x="949" y="6813"/>
                </a:lnTo>
                <a:lnTo>
                  <a:pt x="1119" y="6400"/>
                </a:lnTo>
                <a:lnTo>
                  <a:pt x="1314" y="6010"/>
                </a:lnTo>
                <a:lnTo>
                  <a:pt x="1557" y="5621"/>
                </a:lnTo>
                <a:lnTo>
                  <a:pt x="1703" y="5451"/>
                </a:lnTo>
                <a:lnTo>
                  <a:pt x="1849" y="5280"/>
                </a:lnTo>
                <a:lnTo>
                  <a:pt x="2044" y="5134"/>
                </a:lnTo>
                <a:lnTo>
                  <a:pt x="2214" y="4988"/>
                </a:lnTo>
                <a:lnTo>
                  <a:pt x="2409" y="4891"/>
                </a:lnTo>
                <a:lnTo>
                  <a:pt x="2628" y="4794"/>
                </a:lnTo>
                <a:lnTo>
                  <a:pt x="2823" y="4745"/>
                </a:lnTo>
                <a:lnTo>
                  <a:pt x="3066" y="4696"/>
                </a:lnTo>
                <a:lnTo>
                  <a:pt x="3528" y="4623"/>
                </a:lnTo>
                <a:close/>
                <a:moveTo>
                  <a:pt x="3893" y="0"/>
                </a:moveTo>
                <a:lnTo>
                  <a:pt x="3699" y="73"/>
                </a:lnTo>
                <a:lnTo>
                  <a:pt x="3382" y="73"/>
                </a:lnTo>
                <a:lnTo>
                  <a:pt x="3212" y="122"/>
                </a:lnTo>
                <a:lnTo>
                  <a:pt x="3066" y="195"/>
                </a:lnTo>
                <a:lnTo>
                  <a:pt x="2896" y="268"/>
                </a:lnTo>
                <a:lnTo>
                  <a:pt x="2774" y="365"/>
                </a:lnTo>
                <a:lnTo>
                  <a:pt x="2628" y="487"/>
                </a:lnTo>
                <a:lnTo>
                  <a:pt x="2506" y="609"/>
                </a:lnTo>
                <a:lnTo>
                  <a:pt x="2287" y="901"/>
                </a:lnTo>
                <a:lnTo>
                  <a:pt x="2093" y="1217"/>
                </a:lnTo>
                <a:lnTo>
                  <a:pt x="1947" y="1533"/>
                </a:lnTo>
                <a:lnTo>
                  <a:pt x="1874" y="1850"/>
                </a:lnTo>
                <a:lnTo>
                  <a:pt x="1849" y="2044"/>
                </a:lnTo>
                <a:lnTo>
                  <a:pt x="1849" y="2215"/>
                </a:lnTo>
                <a:lnTo>
                  <a:pt x="1874" y="2409"/>
                </a:lnTo>
                <a:lnTo>
                  <a:pt x="1898" y="2580"/>
                </a:lnTo>
                <a:lnTo>
                  <a:pt x="1947" y="2750"/>
                </a:lnTo>
                <a:lnTo>
                  <a:pt x="2020" y="2896"/>
                </a:lnTo>
                <a:lnTo>
                  <a:pt x="2093" y="3066"/>
                </a:lnTo>
                <a:lnTo>
                  <a:pt x="2214" y="3212"/>
                </a:lnTo>
                <a:lnTo>
                  <a:pt x="2312" y="3358"/>
                </a:lnTo>
                <a:lnTo>
                  <a:pt x="2433" y="3480"/>
                </a:lnTo>
                <a:lnTo>
                  <a:pt x="2579" y="3577"/>
                </a:lnTo>
                <a:lnTo>
                  <a:pt x="2725" y="3699"/>
                </a:lnTo>
                <a:lnTo>
                  <a:pt x="2871" y="3772"/>
                </a:lnTo>
                <a:lnTo>
                  <a:pt x="3042" y="3845"/>
                </a:lnTo>
                <a:lnTo>
                  <a:pt x="3212" y="3918"/>
                </a:lnTo>
                <a:lnTo>
                  <a:pt x="3407" y="3966"/>
                </a:lnTo>
                <a:lnTo>
                  <a:pt x="3553" y="3966"/>
                </a:lnTo>
                <a:lnTo>
                  <a:pt x="3528" y="4039"/>
                </a:lnTo>
                <a:lnTo>
                  <a:pt x="3504" y="4234"/>
                </a:lnTo>
                <a:lnTo>
                  <a:pt x="3431" y="4234"/>
                </a:lnTo>
                <a:lnTo>
                  <a:pt x="3188" y="4210"/>
                </a:lnTo>
                <a:lnTo>
                  <a:pt x="2944" y="4210"/>
                </a:lnTo>
                <a:lnTo>
                  <a:pt x="2725" y="4258"/>
                </a:lnTo>
                <a:lnTo>
                  <a:pt x="2506" y="4331"/>
                </a:lnTo>
                <a:lnTo>
                  <a:pt x="2287" y="4404"/>
                </a:lnTo>
                <a:lnTo>
                  <a:pt x="2093" y="4526"/>
                </a:lnTo>
                <a:lnTo>
                  <a:pt x="1898" y="4648"/>
                </a:lnTo>
                <a:lnTo>
                  <a:pt x="1728" y="4794"/>
                </a:lnTo>
                <a:lnTo>
                  <a:pt x="1557" y="4964"/>
                </a:lnTo>
                <a:lnTo>
                  <a:pt x="1387" y="5134"/>
                </a:lnTo>
                <a:lnTo>
                  <a:pt x="1095" y="5499"/>
                </a:lnTo>
                <a:lnTo>
                  <a:pt x="852" y="5913"/>
                </a:lnTo>
                <a:lnTo>
                  <a:pt x="633" y="6327"/>
                </a:lnTo>
                <a:lnTo>
                  <a:pt x="438" y="6862"/>
                </a:lnTo>
                <a:lnTo>
                  <a:pt x="268" y="7446"/>
                </a:lnTo>
                <a:lnTo>
                  <a:pt x="122" y="8006"/>
                </a:lnTo>
                <a:lnTo>
                  <a:pt x="49" y="8614"/>
                </a:lnTo>
                <a:lnTo>
                  <a:pt x="0" y="9198"/>
                </a:lnTo>
                <a:lnTo>
                  <a:pt x="0" y="9806"/>
                </a:lnTo>
                <a:lnTo>
                  <a:pt x="49" y="10390"/>
                </a:lnTo>
                <a:lnTo>
                  <a:pt x="122" y="10974"/>
                </a:lnTo>
                <a:lnTo>
                  <a:pt x="146" y="10974"/>
                </a:lnTo>
                <a:lnTo>
                  <a:pt x="97" y="11193"/>
                </a:lnTo>
                <a:lnTo>
                  <a:pt x="73" y="11412"/>
                </a:lnTo>
                <a:lnTo>
                  <a:pt x="97" y="11631"/>
                </a:lnTo>
                <a:lnTo>
                  <a:pt x="170" y="11777"/>
                </a:lnTo>
                <a:lnTo>
                  <a:pt x="219" y="11899"/>
                </a:lnTo>
                <a:lnTo>
                  <a:pt x="316" y="11972"/>
                </a:lnTo>
                <a:lnTo>
                  <a:pt x="414" y="12069"/>
                </a:lnTo>
                <a:lnTo>
                  <a:pt x="511" y="12142"/>
                </a:lnTo>
                <a:lnTo>
                  <a:pt x="633" y="12191"/>
                </a:lnTo>
                <a:lnTo>
                  <a:pt x="754" y="12215"/>
                </a:lnTo>
                <a:lnTo>
                  <a:pt x="876" y="12215"/>
                </a:lnTo>
                <a:lnTo>
                  <a:pt x="998" y="12166"/>
                </a:lnTo>
                <a:lnTo>
                  <a:pt x="1144" y="12069"/>
                </a:lnTo>
                <a:lnTo>
                  <a:pt x="1241" y="11923"/>
                </a:lnTo>
                <a:lnTo>
                  <a:pt x="1217" y="12604"/>
                </a:lnTo>
                <a:lnTo>
                  <a:pt x="1217" y="13261"/>
                </a:lnTo>
                <a:lnTo>
                  <a:pt x="1217" y="14040"/>
                </a:lnTo>
                <a:lnTo>
                  <a:pt x="1241" y="14819"/>
                </a:lnTo>
                <a:lnTo>
                  <a:pt x="1265" y="15597"/>
                </a:lnTo>
                <a:lnTo>
                  <a:pt x="1314" y="16376"/>
                </a:lnTo>
                <a:lnTo>
                  <a:pt x="1460" y="17958"/>
                </a:lnTo>
                <a:lnTo>
                  <a:pt x="1509" y="18736"/>
                </a:lnTo>
                <a:lnTo>
                  <a:pt x="1509" y="19515"/>
                </a:lnTo>
                <a:lnTo>
                  <a:pt x="1265" y="19685"/>
                </a:lnTo>
                <a:lnTo>
                  <a:pt x="1022" y="19904"/>
                </a:lnTo>
                <a:lnTo>
                  <a:pt x="827" y="20147"/>
                </a:lnTo>
                <a:lnTo>
                  <a:pt x="730" y="20269"/>
                </a:lnTo>
                <a:lnTo>
                  <a:pt x="681" y="20415"/>
                </a:lnTo>
                <a:lnTo>
                  <a:pt x="633" y="20512"/>
                </a:lnTo>
                <a:lnTo>
                  <a:pt x="657" y="20634"/>
                </a:lnTo>
                <a:lnTo>
                  <a:pt x="706" y="20707"/>
                </a:lnTo>
                <a:lnTo>
                  <a:pt x="803" y="20756"/>
                </a:lnTo>
                <a:lnTo>
                  <a:pt x="1119" y="20829"/>
                </a:lnTo>
                <a:lnTo>
                  <a:pt x="1411" y="20829"/>
                </a:lnTo>
                <a:lnTo>
                  <a:pt x="1703" y="20804"/>
                </a:lnTo>
                <a:lnTo>
                  <a:pt x="1995" y="20731"/>
                </a:lnTo>
                <a:lnTo>
                  <a:pt x="2214" y="20634"/>
                </a:lnTo>
                <a:lnTo>
                  <a:pt x="2458" y="20512"/>
                </a:lnTo>
                <a:lnTo>
                  <a:pt x="2555" y="20439"/>
                </a:lnTo>
                <a:lnTo>
                  <a:pt x="2652" y="20366"/>
                </a:lnTo>
                <a:lnTo>
                  <a:pt x="2750" y="20269"/>
                </a:lnTo>
                <a:lnTo>
                  <a:pt x="2798" y="20172"/>
                </a:lnTo>
                <a:lnTo>
                  <a:pt x="2847" y="20123"/>
                </a:lnTo>
                <a:lnTo>
                  <a:pt x="2871" y="20074"/>
                </a:lnTo>
                <a:lnTo>
                  <a:pt x="2969" y="19783"/>
                </a:lnTo>
                <a:lnTo>
                  <a:pt x="3042" y="19466"/>
                </a:lnTo>
                <a:lnTo>
                  <a:pt x="3090" y="19150"/>
                </a:lnTo>
                <a:lnTo>
                  <a:pt x="3139" y="18809"/>
                </a:lnTo>
                <a:lnTo>
                  <a:pt x="3188" y="18152"/>
                </a:lnTo>
                <a:lnTo>
                  <a:pt x="3236" y="17520"/>
                </a:lnTo>
                <a:lnTo>
                  <a:pt x="3285" y="16425"/>
                </a:lnTo>
                <a:lnTo>
                  <a:pt x="3334" y="15330"/>
                </a:lnTo>
                <a:lnTo>
                  <a:pt x="3407" y="14502"/>
                </a:lnTo>
                <a:lnTo>
                  <a:pt x="3480" y="13651"/>
                </a:lnTo>
                <a:lnTo>
                  <a:pt x="3528" y="13164"/>
                </a:lnTo>
                <a:lnTo>
                  <a:pt x="3601" y="12872"/>
                </a:lnTo>
                <a:lnTo>
                  <a:pt x="3650" y="12750"/>
                </a:lnTo>
                <a:lnTo>
                  <a:pt x="3699" y="12629"/>
                </a:lnTo>
                <a:lnTo>
                  <a:pt x="3747" y="12750"/>
                </a:lnTo>
                <a:lnTo>
                  <a:pt x="3796" y="12872"/>
                </a:lnTo>
                <a:lnTo>
                  <a:pt x="3845" y="13164"/>
                </a:lnTo>
                <a:lnTo>
                  <a:pt x="3918" y="13651"/>
                </a:lnTo>
                <a:lnTo>
                  <a:pt x="3991" y="14502"/>
                </a:lnTo>
                <a:lnTo>
                  <a:pt x="4064" y="15330"/>
                </a:lnTo>
                <a:lnTo>
                  <a:pt x="4112" y="16425"/>
                </a:lnTo>
                <a:lnTo>
                  <a:pt x="4161" y="17520"/>
                </a:lnTo>
                <a:lnTo>
                  <a:pt x="4210" y="18152"/>
                </a:lnTo>
                <a:lnTo>
                  <a:pt x="4258" y="18809"/>
                </a:lnTo>
                <a:lnTo>
                  <a:pt x="4307" y="19150"/>
                </a:lnTo>
                <a:lnTo>
                  <a:pt x="4356" y="19466"/>
                </a:lnTo>
                <a:lnTo>
                  <a:pt x="4429" y="19783"/>
                </a:lnTo>
                <a:lnTo>
                  <a:pt x="4526" y="20074"/>
                </a:lnTo>
                <a:lnTo>
                  <a:pt x="4550" y="20123"/>
                </a:lnTo>
                <a:lnTo>
                  <a:pt x="4599" y="20172"/>
                </a:lnTo>
                <a:lnTo>
                  <a:pt x="4648" y="20269"/>
                </a:lnTo>
                <a:lnTo>
                  <a:pt x="4745" y="20366"/>
                </a:lnTo>
                <a:lnTo>
                  <a:pt x="4842" y="20439"/>
                </a:lnTo>
                <a:lnTo>
                  <a:pt x="4940" y="20512"/>
                </a:lnTo>
                <a:lnTo>
                  <a:pt x="5183" y="20634"/>
                </a:lnTo>
                <a:lnTo>
                  <a:pt x="5402" y="20731"/>
                </a:lnTo>
                <a:lnTo>
                  <a:pt x="5694" y="20804"/>
                </a:lnTo>
                <a:lnTo>
                  <a:pt x="5986" y="20829"/>
                </a:lnTo>
                <a:lnTo>
                  <a:pt x="6278" y="20829"/>
                </a:lnTo>
                <a:lnTo>
                  <a:pt x="6594" y="20756"/>
                </a:lnTo>
                <a:lnTo>
                  <a:pt x="6691" y="20707"/>
                </a:lnTo>
                <a:lnTo>
                  <a:pt x="6740" y="20634"/>
                </a:lnTo>
                <a:lnTo>
                  <a:pt x="6740" y="20512"/>
                </a:lnTo>
                <a:lnTo>
                  <a:pt x="6716" y="20415"/>
                </a:lnTo>
                <a:lnTo>
                  <a:pt x="6667" y="20269"/>
                </a:lnTo>
                <a:lnTo>
                  <a:pt x="6570" y="20147"/>
                </a:lnTo>
                <a:lnTo>
                  <a:pt x="6375" y="19904"/>
                </a:lnTo>
                <a:lnTo>
                  <a:pt x="6132" y="19685"/>
                </a:lnTo>
                <a:lnTo>
                  <a:pt x="5864" y="19515"/>
                </a:lnTo>
                <a:lnTo>
                  <a:pt x="5889" y="18736"/>
                </a:lnTo>
                <a:lnTo>
                  <a:pt x="5937" y="17958"/>
                </a:lnTo>
                <a:lnTo>
                  <a:pt x="6059" y="16376"/>
                </a:lnTo>
                <a:lnTo>
                  <a:pt x="6132" y="15597"/>
                </a:lnTo>
                <a:lnTo>
                  <a:pt x="6156" y="14819"/>
                </a:lnTo>
                <a:lnTo>
                  <a:pt x="6180" y="14040"/>
                </a:lnTo>
                <a:lnTo>
                  <a:pt x="6180" y="13261"/>
                </a:lnTo>
                <a:lnTo>
                  <a:pt x="6180" y="12604"/>
                </a:lnTo>
                <a:lnTo>
                  <a:pt x="6156" y="11923"/>
                </a:lnTo>
                <a:lnTo>
                  <a:pt x="6253" y="12069"/>
                </a:lnTo>
                <a:lnTo>
                  <a:pt x="6399" y="12166"/>
                </a:lnTo>
                <a:lnTo>
                  <a:pt x="6521" y="12215"/>
                </a:lnTo>
                <a:lnTo>
                  <a:pt x="6643" y="12215"/>
                </a:lnTo>
                <a:lnTo>
                  <a:pt x="6764" y="12191"/>
                </a:lnTo>
                <a:lnTo>
                  <a:pt x="6886" y="12142"/>
                </a:lnTo>
                <a:lnTo>
                  <a:pt x="6983" y="12069"/>
                </a:lnTo>
                <a:lnTo>
                  <a:pt x="7081" y="11972"/>
                </a:lnTo>
                <a:lnTo>
                  <a:pt x="7178" y="11899"/>
                </a:lnTo>
                <a:lnTo>
                  <a:pt x="7227" y="11777"/>
                </a:lnTo>
                <a:lnTo>
                  <a:pt x="7300" y="11631"/>
                </a:lnTo>
                <a:lnTo>
                  <a:pt x="7324" y="11412"/>
                </a:lnTo>
                <a:lnTo>
                  <a:pt x="7300" y="11193"/>
                </a:lnTo>
                <a:lnTo>
                  <a:pt x="7251" y="10974"/>
                </a:lnTo>
                <a:lnTo>
                  <a:pt x="7275" y="10974"/>
                </a:lnTo>
                <a:lnTo>
                  <a:pt x="7348" y="10390"/>
                </a:lnTo>
                <a:lnTo>
                  <a:pt x="7397" y="9806"/>
                </a:lnTo>
                <a:lnTo>
                  <a:pt x="7397" y="9198"/>
                </a:lnTo>
                <a:lnTo>
                  <a:pt x="7348" y="8614"/>
                </a:lnTo>
                <a:lnTo>
                  <a:pt x="7251" y="8006"/>
                </a:lnTo>
                <a:lnTo>
                  <a:pt x="7129" y="7446"/>
                </a:lnTo>
                <a:lnTo>
                  <a:pt x="6959" y="6862"/>
                </a:lnTo>
                <a:lnTo>
                  <a:pt x="6764" y="6327"/>
                </a:lnTo>
                <a:lnTo>
                  <a:pt x="6545" y="5913"/>
                </a:lnTo>
                <a:lnTo>
                  <a:pt x="6302" y="5499"/>
                </a:lnTo>
                <a:lnTo>
                  <a:pt x="6010" y="5134"/>
                </a:lnTo>
                <a:lnTo>
                  <a:pt x="5840" y="4964"/>
                </a:lnTo>
                <a:lnTo>
                  <a:pt x="5670" y="4794"/>
                </a:lnTo>
                <a:lnTo>
                  <a:pt x="5499" y="4648"/>
                </a:lnTo>
                <a:lnTo>
                  <a:pt x="5305" y="4526"/>
                </a:lnTo>
                <a:lnTo>
                  <a:pt x="5110" y="4404"/>
                </a:lnTo>
                <a:lnTo>
                  <a:pt x="4891" y="4331"/>
                </a:lnTo>
                <a:lnTo>
                  <a:pt x="4672" y="4258"/>
                </a:lnTo>
                <a:lnTo>
                  <a:pt x="4453" y="4210"/>
                </a:lnTo>
                <a:lnTo>
                  <a:pt x="4210" y="4210"/>
                </a:lnTo>
                <a:lnTo>
                  <a:pt x="3966" y="4234"/>
                </a:lnTo>
                <a:lnTo>
                  <a:pt x="3966" y="4210"/>
                </a:lnTo>
                <a:lnTo>
                  <a:pt x="3966" y="4185"/>
                </a:lnTo>
                <a:lnTo>
                  <a:pt x="3966" y="4137"/>
                </a:lnTo>
                <a:lnTo>
                  <a:pt x="3942" y="4039"/>
                </a:lnTo>
                <a:lnTo>
                  <a:pt x="3918" y="3966"/>
                </a:lnTo>
                <a:lnTo>
                  <a:pt x="4064" y="3942"/>
                </a:lnTo>
                <a:lnTo>
                  <a:pt x="4210" y="3893"/>
                </a:lnTo>
                <a:lnTo>
                  <a:pt x="4356" y="3845"/>
                </a:lnTo>
                <a:lnTo>
                  <a:pt x="4477" y="3772"/>
                </a:lnTo>
                <a:lnTo>
                  <a:pt x="4721" y="3602"/>
                </a:lnTo>
                <a:lnTo>
                  <a:pt x="4940" y="3383"/>
                </a:lnTo>
                <a:lnTo>
                  <a:pt x="5110" y="3115"/>
                </a:lnTo>
                <a:lnTo>
                  <a:pt x="5232" y="2847"/>
                </a:lnTo>
                <a:lnTo>
                  <a:pt x="5353" y="2531"/>
                </a:lnTo>
                <a:lnTo>
                  <a:pt x="5402" y="2215"/>
                </a:lnTo>
                <a:lnTo>
                  <a:pt x="5426" y="2069"/>
                </a:lnTo>
                <a:lnTo>
                  <a:pt x="5402" y="1898"/>
                </a:lnTo>
                <a:lnTo>
                  <a:pt x="5378" y="1704"/>
                </a:lnTo>
                <a:lnTo>
                  <a:pt x="5329" y="1485"/>
                </a:lnTo>
                <a:lnTo>
                  <a:pt x="5280" y="1290"/>
                </a:lnTo>
                <a:lnTo>
                  <a:pt x="5183" y="1095"/>
                </a:lnTo>
                <a:lnTo>
                  <a:pt x="5086" y="876"/>
                </a:lnTo>
                <a:lnTo>
                  <a:pt x="4988" y="682"/>
                </a:lnTo>
                <a:lnTo>
                  <a:pt x="4867" y="511"/>
                </a:lnTo>
                <a:lnTo>
                  <a:pt x="4721" y="365"/>
                </a:lnTo>
                <a:lnTo>
                  <a:pt x="4575" y="219"/>
                </a:lnTo>
                <a:lnTo>
                  <a:pt x="4429" y="122"/>
                </a:lnTo>
                <a:lnTo>
                  <a:pt x="4258" y="49"/>
                </a:lnTo>
                <a:lnTo>
                  <a:pt x="408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7"/>
          <p:cNvSpPr/>
          <p:nvPr/>
        </p:nvSpPr>
        <p:spPr>
          <a:xfrm>
            <a:off x="3998026" y="2186177"/>
            <a:ext cx="127017" cy="300783"/>
          </a:xfrm>
          <a:custGeom>
            <a:avLst/>
            <a:gdLst/>
            <a:ahLst/>
            <a:cxnLst/>
            <a:rect l="l" t="t" r="r" b="b"/>
            <a:pathLst>
              <a:path w="6741" h="15963" extrusionOk="0">
                <a:moveTo>
                  <a:pt x="3431" y="439"/>
                </a:moveTo>
                <a:lnTo>
                  <a:pt x="3577" y="488"/>
                </a:lnTo>
                <a:lnTo>
                  <a:pt x="3748" y="536"/>
                </a:lnTo>
                <a:lnTo>
                  <a:pt x="3699" y="609"/>
                </a:lnTo>
                <a:lnTo>
                  <a:pt x="3699" y="682"/>
                </a:lnTo>
                <a:lnTo>
                  <a:pt x="3723" y="731"/>
                </a:lnTo>
                <a:lnTo>
                  <a:pt x="3748" y="755"/>
                </a:lnTo>
                <a:lnTo>
                  <a:pt x="3845" y="780"/>
                </a:lnTo>
                <a:lnTo>
                  <a:pt x="3918" y="780"/>
                </a:lnTo>
                <a:lnTo>
                  <a:pt x="3991" y="755"/>
                </a:lnTo>
                <a:lnTo>
                  <a:pt x="4088" y="731"/>
                </a:lnTo>
                <a:lnTo>
                  <a:pt x="4161" y="780"/>
                </a:lnTo>
                <a:lnTo>
                  <a:pt x="4088" y="828"/>
                </a:lnTo>
                <a:lnTo>
                  <a:pt x="4040" y="853"/>
                </a:lnTo>
                <a:lnTo>
                  <a:pt x="4015" y="926"/>
                </a:lnTo>
                <a:lnTo>
                  <a:pt x="3991" y="974"/>
                </a:lnTo>
                <a:lnTo>
                  <a:pt x="3967" y="1047"/>
                </a:lnTo>
                <a:lnTo>
                  <a:pt x="3991" y="1072"/>
                </a:lnTo>
                <a:lnTo>
                  <a:pt x="4015" y="1096"/>
                </a:lnTo>
                <a:lnTo>
                  <a:pt x="4137" y="1096"/>
                </a:lnTo>
                <a:lnTo>
                  <a:pt x="4259" y="1072"/>
                </a:lnTo>
                <a:lnTo>
                  <a:pt x="4429" y="999"/>
                </a:lnTo>
                <a:lnTo>
                  <a:pt x="4502" y="1096"/>
                </a:lnTo>
                <a:lnTo>
                  <a:pt x="4332" y="1193"/>
                </a:lnTo>
                <a:lnTo>
                  <a:pt x="4186" y="1291"/>
                </a:lnTo>
                <a:lnTo>
                  <a:pt x="4137" y="1339"/>
                </a:lnTo>
                <a:lnTo>
                  <a:pt x="4113" y="1388"/>
                </a:lnTo>
                <a:lnTo>
                  <a:pt x="4113" y="1412"/>
                </a:lnTo>
                <a:lnTo>
                  <a:pt x="4113" y="1436"/>
                </a:lnTo>
                <a:lnTo>
                  <a:pt x="4210" y="1485"/>
                </a:lnTo>
                <a:lnTo>
                  <a:pt x="4307" y="1485"/>
                </a:lnTo>
                <a:lnTo>
                  <a:pt x="4405" y="1461"/>
                </a:lnTo>
                <a:lnTo>
                  <a:pt x="4551" y="1436"/>
                </a:lnTo>
                <a:lnTo>
                  <a:pt x="4672" y="1364"/>
                </a:lnTo>
                <a:lnTo>
                  <a:pt x="4745" y="1509"/>
                </a:lnTo>
                <a:lnTo>
                  <a:pt x="4429" y="1582"/>
                </a:lnTo>
                <a:lnTo>
                  <a:pt x="4332" y="1631"/>
                </a:lnTo>
                <a:lnTo>
                  <a:pt x="4210" y="1680"/>
                </a:lnTo>
                <a:lnTo>
                  <a:pt x="4113" y="1753"/>
                </a:lnTo>
                <a:lnTo>
                  <a:pt x="4040" y="1826"/>
                </a:lnTo>
                <a:lnTo>
                  <a:pt x="4040" y="1874"/>
                </a:lnTo>
                <a:lnTo>
                  <a:pt x="4064" y="1899"/>
                </a:lnTo>
                <a:lnTo>
                  <a:pt x="4283" y="1899"/>
                </a:lnTo>
                <a:lnTo>
                  <a:pt x="4502" y="1850"/>
                </a:lnTo>
                <a:lnTo>
                  <a:pt x="4818" y="1801"/>
                </a:lnTo>
                <a:lnTo>
                  <a:pt x="4818" y="1947"/>
                </a:lnTo>
                <a:lnTo>
                  <a:pt x="4794" y="2093"/>
                </a:lnTo>
                <a:lnTo>
                  <a:pt x="4794" y="2118"/>
                </a:lnTo>
                <a:lnTo>
                  <a:pt x="4770" y="2118"/>
                </a:lnTo>
                <a:lnTo>
                  <a:pt x="4502" y="2166"/>
                </a:lnTo>
                <a:lnTo>
                  <a:pt x="4234" y="2264"/>
                </a:lnTo>
                <a:lnTo>
                  <a:pt x="4015" y="2312"/>
                </a:lnTo>
                <a:lnTo>
                  <a:pt x="3894" y="2361"/>
                </a:lnTo>
                <a:lnTo>
                  <a:pt x="3796" y="2410"/>
                </a:lnTo>
                <a:lnTo>
                  <a:pt x="3796" y="2434"/>
                </a:lnTo>
                <a:lnTo>
                  <a:pt x="3796" y="2483"/>
                </a:lnTo>
                <a:lnTo>
                  <a:pt x="3821" y="2531"/>
                </a:lnTo>
                <a:lnTo>
                  <a:pt x="3894" y="2580"/>
                </a:lnTo>
                <a:lnTo>
                  <a:pt x="3991" y="2604"/>
                </a:lnTo>
                <a:lnTo>
                  <a:pt x="4210" y="2604"/>
                </a:lnTo>
                <a:lnTo>
                  <a:pt x="4453" y="2580"/>
                </a:lnTo>
                <a:lnTo>
                  <a:pt x="4672" y="2507"/>
                </a:lnTo>
                <a:lnTo>
                  <a:pt x="4672" y="2507"/>
                </a:lnTo>
                <a:lnTo>
                  <a:pt x="4526" y="2750"/>
                </a:lnTo>
                <a:lnTo>
                  <a:pt x="4283" y="2750"/>
                </a:lnTo>
                <a:lnTo>
                  <a:pt x="4064" y="2775"/>
                </a:lnTo>
                <a:lnTo>
                  <a:pt x="3845" y="2823"/>
                </a:lnTo>
                <a:lnTo>
                  <a:pt x="3723" y="2848"/>
                </a:lnTo>
                <a:lnTo>
                  <a:pt x="3626" y="2896"/>
                </a:lnTo>
                <a:lnTo>
                  <a:pt x="3626" y="2921"/>
                </a:lnTo>
                <a:lnTo>
                  <a:pt x="3602" y="2969"/>
                </a:lnTo>
                <a:lnTo>
                  <a:pt x="3626" y="2994"/>
                </a:lnTo>
                <a:lnTo>
                  <a:pt x="3650" y="2994"/>
                </a:lnTo>
                <a:lnTo>
                  <a:pt x="3918" y="3091"/>
                </a:lnTo>
                <a:lnTo>
                  <a:pt x="4064" y="3115"/>
                </a:lnTo>
                <a:lnTo>
                  <a:pt x="4234" y="3115"/>
                </a:lnTo>
                <a:lnTo>
                  <a:pt x="4040" y="3286"/>
                </a:lnTo>
                <a:lnTo>
                  <a:pt x="3869" y="3213"/>
                </a:lnTo>
                <a:lnTo>
                  <a:pt x="3675" y="3188"/>
                </a:lnTo>
                <a:lnTo>
                  <a:pt x="3504" y="3213"/>
                </a:lnTo>
                <a:lnTo>
                  <a:pt x="3407" y="3237"/>
                </a:lnTo>
                <a:lnTo>
                  <a:pt x="3358" y="3286"/>
                </a:lnTo>
                <a:lnTo>
                  <a:pt x="3334" y="3310"/>
                </a:lnTo>
                <a:lnTo>
                  <a:pt x="3334" y="3334"/>
                </a:lnTo>
                <a:lnTo>
                  <a:pt x="3358" y="3407"/>
                </a:lnTo>
                <a:lnTo>
                  <a:pt x="3480" y="3456"/>
                </a:lnTo>
                <a:lnTo>
                  <a:pt x="3602" y="3480"/>
                </a:lnTo>
                <a:lnTo>
                  <a:pt x="3383" y="3480"/>
                </a:lnTo>
                <a:lnTo>
                  <a:pt x="3139" y="3456"/>
                </a:lnTo>
                <a:lnTo>
                  <a:pt x="2920" y="3383"/>
                </a:lnTo>
                <a:lnTo>
                  <a:pt x="2701" y="3261"/>
                </a:lnTo>
                <a:lnTo>
                  <a:pt x="2507" y="3115"/>
                </a:lnTo>
                <a:lnTo>
                  <a:pt x="2337" y="2945"/>
                </a:lnTo>
                <a:lnTo>
                  <a:pt x="2191" y="2750"/>
                </a:lnTo>
                <a:lnTo>
                  <a:pt x="2093" y="2531"/>
                </a:lnTo>
                <a:lnTo>
                  <a:pt x="2020" y="2288"/>
                </a:lnTo>
                <a:lnTo>
                  <a:pt x="1996" y="2069"/>
                </a:lnTo>
                <a:lnTo>
                  <a:pt x="1972" y="1826"/>
                </a:lnTo>
                <a:lnTo>
                  <a:pt x="2020" y="1582"/>
                </a:lnTo>
                <a:lnTo>
                  <a:pt x="2069" y="1364"/>
                </a:lnTo>
                <a:lnTo>
                  <a:pt x="2191" y="1169"/>
                </a:lnTo>
                <a:lnTo>
                  <a:pt x="2312" y="974"/>
                </a:lnTo>
                <a:lnTo>
                  <a:pt x="2483" y="828"/>
                </a:lnTo>
                <a:lnTo>
                  <a:pt x="2653" y="731"/>
                </a:lnTo>
                <a:lnTo>
                  <a:pt x="2799" y="658"/>
                </a:lnTo>
                <a:lnTo>
                  <a:pt x="2896" y="682"/>
                </a:lnTo>
                <a:lnTo>
                  <a:pt x="2969" y="682"/>
                </a:lnTo>
                <a:lnTo>
                  <a:pt x="3042" y="658"/>
                </a:lnTo>
                <a:lnTo>
                  <a:pt x="3115" y="561"/>
                </a:lnTo>
                <a:lnTo>
                  <a:pt x="3261" y="512"/>
                </a:lnTo>
                <a:lnTo>
                  <a:pt x="3431" y="439"/>
                </a:lnTo>
                <a:close/>
                <a:moveTo>
                  <a:pt x="3869" y="4454"/>
                </a:moveTo>
                <a:lnTo>
                  <a:pt x="4137" y="4478"/>
                </a:lnTo>
                <a:lnTo>
                  <a:pt x="4040" y="4575"/>
                </a:lnTo>
                <a:lnTo>
                  <a:pt x="4015" y="4624"/>
                </a:lnTo>
                <a:lnTo>
                  <a:pt x="4015" y="4673"/>
                </a:lnTo>
                <a:lnTo>
                  <a:pt x="4064" y="4721"/>
                </a:lnTo>
                <a:lnTo>
                  <a:pt x="4113" y="4770"/>
                </a:lnTo>
                <a:lnTo>
                  <a:pt x="4186" y="4770"/>
                </a:lnTo>
                <a:lnTo>
                  <a:pt x="4429" y="4697"/>
                </a:lnTo>
                <a:lnTo>
                  <a:pt x="4672" y="4624"/>
                </a:lnTo>
                <a:lnTo>
                  <a:pt x="4745" y="4600"/>
                </a:lnTo>
                <a:lnTo>
                  <a:pt x="4867" y="4648"/>
                </a:lnTo>
                <a:lnTo>
                  <a:pt x="4745" y="4673"/>
                </a:lnTo>
                <a:lnTo>
                  <a:pt x="4648" y="4721"/>
                </a:lnTo>
                <a:lnTo>
                  <a:pt x="4526" y="4770"/>
                </a:lnTo>
                <a:lnTo>
                  <a:pt x="4478" y="4867"/>
                </a:lnTo>
                <a:lnTo>
                  <a:pt x="4453" y="4940"/>
                </a:lnTo>
                <a:lnTo>
                  <a:pt x="4478" y="4965"/>
                </a:lnTo>
                <a:lnTo>
                  <a:pt x="4502" y="4965"/>
                </a:lnTo>
                <a:lnTo>
                  <a:pt x="4624" y="4989"/>
                </a:lnTo>
                <a:lnTo>
                  <a:pt x="4770" y="4965"/>
                </a:lnTo>
                <a:lnTo>
                  <a:pt x="5013" y="4940"/>
                </a:lnTo>
                <a:lnTo>
                  <a:pt x="5183" y="4940"/>
                </a:lnTo>
                <a:lnTo>
                  <a:pt x="5329" y="4916"/>
                </a:lnTo>
                <a:lnTo>
                  <a:pt x="5378" y="4965"/>
                </a:lnTo>
                <a:lnTo>
                  <a:pt x="5232" y="4989"/>
                </a:lnTo>
                <a:lnTo>
                  <a:pt x="5110" y="5038"/>
                </a:lnTo>
                <a:lnTo>
                  <a:pt x="5013" y="5111"/>
                </a:lnTo>
                <a:lnTo>
                  <a:pt x="4964" y="5232"/>
                </a:lnTo>
                <a:lnTo>
                  <a:pt x="4964" y="5281"/>
                </a:lnTo>
                <a:lnTo>
                  <a:pt x="4989" y="5305"/>
                </a:lnTo>
                <a:lnTo>
                  <a:pt x="5086" y="5354"/>
                </a:lnTo>
                <a:lnTo>
                  <a:pt x="5159" y="5354"/>
                </a:lnTo>
                <a:lnTo>
                  <a:pt x="5354" y="5330"/>
                </a:lnTo>
                <a:lnTo>
                  <a:pt x="5694" y="5330"/>
                </a:lnTo>
                <a:lnTo>
                  <a:pt x="5792" y="5476"/>
                </a:lnTo>
                <a:lnTo>
                  <a:pt x="5621" y="5524"/>
                </a:lnTo>
                <a:lnTo>
                  <a:pt x="5475" y="5597"/>
                </a:lnTo>
                <a:lnTo>
                  <a:pt x="5451" y="5622"/>
                </a:lnTo>
                <a:lnTo>
                  <a:pt x="5475" y="5646"/>
                </a:lnTo>
                <a:lnTo>
                  <a:pt x="5548" y="5695"/>
                </a:lnTo>
                <a:lnTo>
                  <a:pt x="5646" y="5719"/>
                </a:lnTo>
                <a:lnTo>
                  <a:pt x="5816" y="5743"/>
                </a:lnTo>
                <a:lnTo>
                  <a:pt x="5938" y="5743"/>
                </a:lnTo>
                <a:lnTo>
                  <a:pt x="6011" y="5914"/>
                </a:lnTo>
                <a:lnTo>
                  <a:pt x="5840" y="5962"/>
                </a:lnTo>
                <a:lnTo>
                  <a:pt x="5767" y="5987"/>
                </a:lnTo>
                <a:lnTo>
                  <a:pt x="5719" y="6035"/>
                </a:lnTo>
                <a:lnTo>
                  <a:pt x="5694" y="6084"/>
                </a:lnTo>
                <a:lnTo>
                  <a:pt x="5719" y="6108"/>
                </a:lnTo>
                <a:lnTo>
                  <a:pt x="5913" y="6157"/>
                </a:lnTo>
                <a:lnTo>
                  <a:pt x="6108" y="6181"/>
                </a:lnTo>
                <a:lnTo>
                  <a:pt x="6157" y="6400"/>
                </a:lnTo>
                <a:lnTo>
                  <a:pt x="6084" y="6400"/>
                </a:lnTo>
                <a:lnTo>
                  <a:pt x="5938" y="6425"/>
                </a:lnTo>
                <a:lnTo>
                  <a:pt x="5889" y="6473"/>
                </a:lnTo>
                <a:lnTo>
                  <a:pt x="5816" y="6522"/>
                </a:lnTo>
                <a:lnTo>
                  <a:pt x="5816" y="6546"/>
                </a:lnTo>
                <a:lnTo>
                  <a:pt x="5816" y="6595"/>
                </a:lnTo>
                <a:lnTo>
                  <a:pt x="5840" y="6644"/>
                </a:lnTo>
                <a:lnTo>
                  <a:pt x="5889" y="6692"/>
                </a:lnTo>
                <a:lnTo>
                  <a:pt x="5962" y="6717"/>
                </a:lnTo>
                <a:lnTo>
                  <a:pt x="6084" y="6717"/>
                </a:lnTo>
                <a:lnTo>
                  <a:pt x="6230" y="6692"/>
                </a:lnTo>
                <a:lnTo>
                  <a:pt x="6278" y="6887"/>
                </a:lnTo>
                <a:lnTo>
                  <a:pt x="6059" y="6887"/>
                </a:lnTo>
                <a:lnTo>
                  <a:pt x="6035" y="6911"/>
                </a:lnTo>
                <a:lnTo>
                  <a:pt x="6011" y="6936"/>
                </a:lnTo>
                <a:lnTo>
                  <a:pt x="6011" y="6984"/>
                </a:lnTo>
                <a:lnTo>
                  <a:pt x="6035" y="7033"/>
                </a:lnTo>
                <a:lnTo>
                  <a:pt x="6084" y="7082"/>
                </a:lnTo>
                <a:lnTo>
                  <a:pt x="6157" y="7106"/>
                </a:lnTo>
                <a:lnTo>
                  <a:pt x="6303" y="7130"/>
                </a:lnTo>
                <a:lnTo>
                  <a:pt x="6327" y="7301"/>
                </a:lnTo>
                <a:lnTo>
                  <a:pt x="6157" y="7301"/>
                </a:lnTo>
                <a:lnTo>
                  <a:pt x="6084" y="7325"/>
                </a:lnTo>
                <a:lnTo>
                  <a:pt x="6035" y="7374"/>
                </a:lnTo>
                <a:lnTo>
                  <a:pt x="6011" y="7447"/>
                </a:lnTo>
                <a:lnTo>
                  <a:pt x="6011" y="7471"/>
                </a:lnTo>
                <a:lnTo>
                  <a:pt x="6035" y="7520"/>
                </a:lnTo>
                <a:lnTo>
                  <a:pt x="6084" y="7544"/>
                </a:lnTo>
                <a:lnTo>
                  <a:pt x="6132" y="7568"/>
                </a:lnTo>
                <a:lnTo>
                  <a:pt x="6254" y="7593"/>
                </a:lnTo>
                <a:lnTo>
                  <a:pt x="6351" y="7617"/>
                </a:lnTo>
                <a:lnTo>
                  <a:pt x="6351" y="7739"/>
                </a:lnTo>
                <a:lnTo>
                  <a:pt x="6157" y="7739"/>
                </a:lnTo>
                <a:lnTo>
                  <a:pt x="6132" y="7763"/>
                </a:lnTo>
                <a:lnTo>
                  <a:pt x="6084" y="7787"/>
                </a:lnTo>
                <a:lnTo>
                  <a:pt x="6059" y="7860"/>
                </a:lnTo>
                <a:lnTo>
                  <a:pt x="6059" y="7885"/>
                </a:lnTo>
                <a:lnTo>
                  <a:pt x="6059" y="7909"/>
                </a:lnTo>
                <a:lnTo>
                  <a:pt x="6132" y="7982"/>
                </a:lnTo>
                <a:lnTo>
                  <a:pt x="6230" y="8006"/>
                </a:lnTo>
                <a:lnTo>
                  <a:pt x="6327" y="8031"/>
                </a:lnTo>
                <a:lnTo>
                  <a:pt x="6327" y="8177"/>
                </a:lnTo>
                <a:lnTo>
                  <a:pt x="6205" y="8201"/>
                </a:lnTo>
                <a:lnTo>
                  <a:pt x="6157" y="8225"/>
                </a:lnTo>
                <a:lnTo>
                  <a:pt x="6108" y="8250"/>
                </a:lnTo>
                <a:lnTo>
                  <a:pt x="6084" y="8298"/>
                </a:lnTo>
                <a:lnTo>
                  <a:pt x="6084" y="8323"/>
                </a:lnTo>
                <a:lnTo>
                  <a:pt x="6084" y="8371"/>
                </a:lnTo>
                <a:lnTo>
                  <a:pt x="6108" y="8420"/>
                </a:lnTo>
                <a:lnTo>
                  <a:pt x="6205" y="8469"/>
                </a:lnTo>
                <a:lnTo>
                  <a:pt x="6303" y="8469"/>
                </a:lnTo>
                <a:lnTo>
                  <a:pt x="6278" y="8590"/>
                </a:lnTo>
                <a:lnTo>
                  <a:pt x="6205" y="8639"/>
                </a:lnTo>
                <a:lnTo>
                  <a:pt x="6181" y="8712"/>
                </a:lnTo>
                <a:lnTo>
                  <a:pt x="6181" y="8809"/>
                </a:lnTo>
                <a:lnTo>
                  <a:pt x="6205" y="8834"/>
                </a:lnTo>
                <a:lnTo>
                  <a:pt x="6254" y="8882"/>
                </a:lnTo>
                <a:lnTo>
                  <a:pt x="6327" y="8907"/>
                </a:lnTo>
                <a:lnTo>
                  <a:pt x="6327" y="8931"/>
                </a:lnTo>
                <a:lnTo>
                  <a:pt x="6327" y="8980"/>
                </a:lnTo>
                <a:lnTo>
                  <a:pt x="6303" y="9028"/>
                </a:lnTo>
                <a:lnTo>
                  <a:pt x="6254" y="9101"/>
                </a:lnTo>
                <a:lnTo>
                  <a:pt x="6157" y="9199"/>
                </a:lnTo>
                <a:lnTo>
                  <a:pt x="6084" y="9223"/>
                </a:lnTo>
                <a:lnTo>
                  <a:pt x="6011" y="9199"/>
                </a:lnTo>
                <a:lnTo>
                  <a:pt x="5962" y="9174"/>
                </a:lnTo>
                <a:lnTo>
                  <a:pt x="5913" y="9126"/>
                </a:lnTo>
                <a:lnTo>
                  <a:pt x="5865" y="9053"/>
                </a:lnTo>
                <a:lnTo>
                  <a:pt x="5865" y="9004"/>
                </a:lnTo>
                <a:lnTo>
                  <a:pt x="5865" y="8858"/>
                </a:lnTo>
                <a:lnTo>
                  <a:pt x="5865" y="8834"/>
                </a:lnTo>
                <a:lnTo>
                  <a:pt x="5913" y="8542"/>
                </a:lnTo>
                <a:lnTo>
                  <a:pt x="5938" y="8201"/>
                </a:lnTo>
                <a:lnTo>
                  <a:pt x="5913" y="7812"/>
                </a:lnTo>
                <a:lnTo>
                  <a:pt x="5865" y="7398"/>
                </a:lnTo>
                <a:lnTo>
                  <a:pt x="5792" y="7009"/>
                </a:lnTo>
                <a:lnTo>
                  <a:pt x="5719" y="6838"/>
                </a:lnTo>
                <a:lnTo>
                  <a:pt x="5646" y="6668"/>
                </a:lnTo>
                <a:lnTo>
                  <a:pt x="5548" y="6522"/>
                </a:lnTo>
                <a:lnTo>
                  <a:pt x="5451" y="6400"/>
                </a:lnTo>
                <a:lnTo>
                  <a:pt x="5329" y="6327"/>
                </a:lnTo>
                <a:lnTo>
                  <a:pt x="5208" y="6254"/>
                </a:lnTo>
                <a:lnTo>
                  <a:pt x="5135" y="6254"/>
                </a:lnTo>
                <a:lnTo>
                  <a:pt x="5086" y="6279"/>
                </a:lnTo>
                <a:lnTo>
                  <a:pt x="5062" y="6327"/>
                </a:lnTo>
                <a:lnTo>
                  <a:pt x="5037" y="6376"/>
                </a:lnTo>
                <a:lnTo>
                  <a:pt x="4818" y="6376"/>
                </a:lnTo>
                <a:lnTo>
                  <a:pt x="4745" y="6400"/>
                </a:lnTo>
                <a:lnTo>
                  <a:pt x="4672" y="6449"/>
                </a:lnTo>
                <a:lnTo>
                  <a:pt x="4648" y="6546"/>
                </a:lnTo>
                <a:lnTo>
                  <a:pt x="4672" y="6571"/>
                </a:lnTo>
                <a:lnTo>
                  <a:pt x="4697" y="6595"/>
                </a:lnTo>
                <a:lnTo>
                  <a:pt x="4770" y="6619"/>
                </a:lnTo>
                <a:lnTo>
                  <a:pt x="4867" y="6619"/>
                </a:lnTo>
                <a:lnTo>
                  <a:pt x="4964" y="6644"/>
                </a:lnTo>
                <a:lnTo>
                  <a:pt x="4916" y="6887"/>
                </a:lnTo>
                <a:lnTo>
                  <a:pt x="4770" y="6911"/>
                </a:lnTo>
                <a:lnTo>
                  <a:pt x="4624" y="6960"/>
                </a:lnTo>
                <a:lnTo>
                  <a:pt x="4478" y="7033"/>
                </a:lnTo>
                <a:lnTo>
                  <a:pt x="4356" y="7130"/>
                </a:lnTo>
                <a:lnTo>
                  <a:pt x="4356" y="7155"/>
                </a:lnTo>
                <a:lnTo>
                  <a:pt x="4356" y="7179"/>
                </a:lnTo>
                <a:lnTo>
                  <a:pt x="4356" y="7203"/>
                </a:lnTo>
                <a:lnTo>
                  <a:pt x="4380" y="7228"/>
                </a:lnTo>
                <a:lnTo>
                  <a:pt x="4648" y="7228"/>
                </a:lnTo>
                <a:lnTo>
                  <a:pt x="4916" y="7203"/>
                </a:lnTo>
                <a:lnTo>
                  <a:pt x="4916" y="7349"/>
                </a:lnTo>
                <a:lnTo>
                  <a:pt x="4770" y="7374"/>
                </a:lnTo>
                <a:lnTo>
                  <a:pt x="4672" y="7398"/>
                </a:lnTo>
                <a:lnTo>
                  <a:pt x="4575" y="7422"/>
                </a:lnTo>
                <a:lnTo>
                  <a:pt x="4478" y="7471"/>
                </a:lnTo>
                <a:lnTo>
                  <a:pt x="4405" y="7544"/>
                </a:lnTo>
                <a:lnTo>
                  <a:pt x="4405" y="7568"/>
                </a:lnTo>
                <a:lnTo>
                  <a:pt x="4405" y="7593"/>
                </a:lnTo>
                <a:lnTo>
                  <a:pt x="4502" y="7641"/>
                </a:lnTo>
                <a:lnTo>
                  <a:pt x="4624" y="7666"/>
                </a:lnTo>
                <a:lnTo>
                  <a:pt x="4770" y="7690"/>
                </a:lnTo>
                <a:lnTo>
                  <a:pt x="4916" y="7690"/>
                </a:lnTo>
                <a:lnTo>
                  <a:pt x="4916" y="7909"/>
                </a:lnTo>
                <a:lnTo>
                  <a:pt x="4697" y="7909"/>
                </a:lnTo>
                <a:lnTo>
                  <a:pt x="4478" y="7958"/>
                </a:lnTo>
                <a:lnTo>
                  <a:pt x="4405" y="7982"/>
                </a:lnTo>
                <a:lnTo>
                  <a:pt x="4332" y="8031"/>
                </a:lnTo>
                <a:lnTo>
                  <a:pt x="4307" y="8079"/>
                </a:lnTo>
                <a:lnTo>
                  <a:pt x="4307" y="8128"/>
                </a:lnTo>
                <a:lnTo>
                  <a:pt x="4332" y="8152"/>
                </a:lnTo>
                <a:lnTo>
                  <a:pt x="4405" y="8201"/>
                </a:lnTo>
                <a:lnTo>
                  <a:pt x="4526" y="8225"/>
                </a:lnTo>
                <a:lnTo>
                  <a:pt x="4794" y="8201"/>
                </a:lnTo>
                <a:lnTo>
                  <a:pt x="4916" y="8201"/>
                </a:lnTo>
                <a:lnTo>
                  <a:pt x="4916" y="8420"/>
                </a:lnTo>
                <a:lnTo>
                  <a:pt x="4770" y="8396"/>
                </a:lnTo>
                <a:lnTo>
                  <a:pt x="4648" y="8420"/>
                </a:lnTo>
                <a:lnTo>
                  <a:pt x="4478" y="8469"/>
                </a:lnTo>
                <a:lnTo>
                  <a:pt x="4405" y="8493"/>
                </a:lnTo>
                <a:lnTo>
                  <a:pt x="4332" y="8542"/>
                </a:lnTo>
                <a:lnTo>
                  <a:pt x="4307" y="8566"/>
                </a:lnTo>
                <a:lnTo>
                  <a:pt x="4307" y="8590"/>
                </a:lnTo>
                <a:lnTo>
                  <a:pt x="4356" y="8639"/>
                </a:lnTo>
                <a:lnTo>
                  <a:pt x="4429" y="8688"/>
                </a:lnTo>
                <a:lnTo>
                  <a:pt x="4502" y="8712"/>
                </a:lnTo>
                <a:lnTo>
                  <a:pt x="4672" y="8736"/>
                </a:lnTo>
                <a:lnTo>
                  <a:pt x="4794" y="8736"/>
                </a:lnTo>
                <a:lnTo>
                  <a:pt x="4916" y="8712"/>
                </a:lnTo>
                <a:lnTo>
                  <a:pt x="4916" y="8980"/>
                </a:lnTo>
                <a:lnTo>
                  <a:pt x="4770" y="9004"/>
                </a:lnTo>
                <a:lnTo>
                  <a:pt x="4624" y="9028"/>
                </a:lnTo>
                <a:lnTo>
                  <a:pt x="4356" y="9126"/>
                </a:lnTo>
                <a:lnTo>
                  <a:pt x="4332" y="9150"/>
                </a:lnTo>
                <a:lnTo>
                  <a:pt x="4356" y="9174"/>
                </a:lnTo>
                <a:lnTo>
                  <a:pt x="4478" y="9223"/>
                </a:lnTo>
                <a:lnTo>
                  <a:pt x="4599" y="9247"/>
                </a:lnTo>
                <a:lnTo>
                  <a:pt x="4843" y="9247"/>
                </a:lnTo>
                <a:lnTo>
                  <a:pt x="4940" y="9223"/>
                </a:lnTo>
                <a:lnTo>
                  <a:pt x="4940" y="9466"/>
                </a:lnTo>
                <a:lnTo>
                  <a:pt x="4770" y="9490"/>
                </a:lnTo>
                <a:lnTo>
                  <a:pt x="4575" y="9515"/>
                </a:lnTo>
                <a:lnTo>
                  <a:pt x="4380" y="9563"/>
                </a:lnTo>
                <a:lnTo>
                  <a:pt x="4356" y="9588"/>
                </a:lnTo>
                <a:lnTo>
                  <a:pt x="4332" y="9661"/>
                </a:lnTo>
                <a:lnTo>
                  <a:pt x="4332" y="9709"/>
                </a:lnTo>
                <a:lnTo>
                  <a:pt x="4356" y="9758"/>
                </a:lnTo>
                <a:lnTo>
                  <a:pt x="4453" y="9807"/>
                </a:lnTo>
                <a:lnTo>
                  <a:pt x="4526" y="9831"/>
                </a:lnTo>
                <a:lnTo>
                  <a:pt x="4721" y="9855"/>
                </a:lnTo>
                <a:lnTo>
                  <a:pt x="4964" y="9855"/>
                </a:lnTo>
                <a:lnTo>
                  <a:pt x="4964" y="10026"/>
                </a:lnTo>
                <a:lnTo>
                  <a:pt x="4818" y="10026"/>
                </a:lnTo>
                <a:lnTo>
                  <a:pt x="4672" y="10050"/>
                </a:lnTo>
                <a:lnTo>
                  <a:pt x="4551" y="10099"/>
                </a:lnTo>
                <a:lnTo>
                  <a:pt x="4405" y="10172"/>
                </a:lnTo>
                <a:lnTo>
                  <a:pt x="4405" y="10196"/>
                </a:lnTo>
                <a:lnTo>
                  <a:pt x="4405" y="10220"/>
                </a:lnTo>
                <a:lnTo>
                  <a:pt x="4551" y="10269"/>
                </a:lnTo>
                <a:lnTo>
                  <a:pt x="4697" y="10318"/>
                </a:lnTo>
                <a:lnTo>
                  <a:pt x="4916" y="10318"/>
                </a:lnTo>
                <a:lnTo>
                  <a:pt x="4989" y="10269"/>
                </a:lnTo>
                <a:lnTo>
                  <a:pt x="4989" y="10561"/>
                </a:lnTo>
                <a:lnTo>
                  <a:pt x="4867" y="10561"/>
                </a:lnTo>
                <a:lnTo>
                  <a:pt x="4721" y="10610"/>
                </a:lnTo>
                <a:lnTo>
                  <a:pt x="4551" y="10658"/>
                </a:lnTo>
                <a:lnTo>
                  <a:pt x="4478" y="10707"/>
                </a:lnTo>
                <a:lnTo>
                  <a:pt x="4429" y="10780"/>
                </a:lnTo>
                <a:lnTo>
                  <a:pt x="4429" y="10804"/>
                </a:lnTo>
                <a:lnTo>
                  <a:pt x="4478" y="10853"/>
                </a:lnTo>
                <a:lnTo>
                  <a:pt x="4551" y="10902"/>
                </a:lnTo>
                <a:lnTo>
                  <a:pt x="4721" y="10902"/>
                </a:lnTo>
                <a:lnTo>
                  <a:pt x="4867" y="10877"/>
                </a:lnTo>
                <a:lnTo>
                  <a:pt x="5013" y="10829"/>
                </a:lnTo>
                <a:lnTo>
                  <a:pt x="5013" y="10853"/>
                </a:lnTo>
                <a:lnTo>
                  <a:pt x="5013" y="10950"/>
                </a:lnTo>
                <a:lnTo>
                  <a:pt x="4843" y="10999"/>
                </a:lnTo>
                <a:lnTo>
                  <a:pt x="4672" y="11048"/>
                </a:lnTo>
                <a:lnTo>
                  <a:pt x="4599" y="11072"/>
                </a:lnTo>
                <a:lnTo>
                  <a:pt x="4502" y="11121"/>
                </a:lnTo>
                <a:lnTo>
                  <a:pt x="4502" y="11169"/>
                </a:lnTo>
                <a:lnTo>
                  <a:pt x="4502" y="11218"/>
                </a:lnTo>
                <a:lnTo>
                  <a:pt x="4575" y="11291"/>
                </a:lnTo>
                <a:lnTo>
                  <a:pt x="4648" y="11340"/>
                </a:lnTo>
                <a:lnTo>
                  <a:pt x="4843" y="11340"/>
                </a:lnTo>
                <a:lnTo>
                  <a:pt x="5037" y="11315"/>
                </a:lnTo>
                <a:lnTo>
                  <a:pt x="5037" y="11461"/>
                </a:lnTo>
                <a:lnTo>
                  <a:pt x="4916" y="11486"/>
                </a:lnTo>
                <a:lnTo>
                  <a:pt x="4794" y="11510"/>
                </a:lnTo>
                <a:lnTo>
                  <a:pt x="4551" y="11607"/>
                </a:lnTo>
                <a:lnTo>
                  <a:pt x="4502" y="11632"/>
                </a:lnTo>
                <a:lnTo>
                  <a:pt x="4478" y="11656"/>
                </a:lnTo>
                <a:lnTo>
                  <a:pt x="4502" y="11753"/>
                </a:lnTo>
                <a:lnTo>
                  <a:pt x="4526" y="11802"/>
                </a:lnTo>
                <a:lnTo>
                  <a:pt x="4599" y="11851"/>
                </a:lnTo>
                <a:lnTo>
                  <a:pt x="4721" y="11851"/>
                </a:lnTo>
                <a:lnTo>
                  <a:pt x="4843" y="11826"/>
                </a:lnTo>
                <a:lnTo>
                  <a:pt x="4964" y="11802"/>
                </a:lnTo>
                <a:lnTo>
                  <a:pt x="5062" y="11753"/>
                </a:lnTo>
                <a:lnTo>
                  <a:pt x="5062" y="11948"/>
                </a:lnTo>
                <a:lnTo>
                  <a:pt x="4843" y="11997"/>
                </a:lnTo>
                <a:lnTo>
                  <a:pt x="4672" y="12070"/>
                </a:lnTo>
                <a:lnTo>
                  <a:pt x="4551" y="12191"/>
                </a:lnTo>
                <a:lnTo>
                  <a:pt x="4551" y="12216"/>
                </a:lnTo>
                <a:lnTo>
                  <a:pt x="4575" y="12240"/>
                </a:lnTo>
                <a:lnTo>
                  <a:pt x="4624" y="12264"/>
                </a:lnTo>
                <a:lnTo>
                  <a:pt x="4697" y="12289"/>
                </a:lnTo>
                <a:lnTo>
                  <a:pt x="5086" y="12289"/>
                </a:lnTo>
                <a:lnTo>
                  <a:pt x="5110" y="12483"/>
                </a:lnTo>
                <a:lnTo>
                  <a:pt x="4916" y="12532"/>
                </a:lnTo>
                <a:lnTo>
                  <a:pt x="4745" y="12629"/>
                </a:lnTo>
                <a:lnTo>
                  <a:pt x="4624" y="12727"/>
                </a:lnTo>
                <a:lnTo>
                  <a:pt x="4599" y="12800"/>
                </a:lnTo>
                <a:lnTo>
                  <a:pt x="4599" y="12848"/>
                </a:lnTo>
                <a:lnTo>
                  <a:pt x="4624" y="12873"/>
                </a:lnTo>
                <a:lnTo>
                  <a:pt x="4697" y="12897"/>
                </a:lnTo>
                <a:lnTo>
                  <a:pt x="4770" y="12897"/>
                </a:lnTo>
                <a:lnTo>
                  <a:pt x="4916" y="12873"/>
                </a:lnTo>
                <a:lnTo>
                  <a:pt x="5135" y="12824"/>
                </a:lnTo>
                <a:lnTo>
                  <a:pt x="5135" y="13067"/>
                </a:lnTo>
                <a:lnTo>
                  <a:pt x="4964" y="13140"/>
                </a:lnTo>
                <a:lnTo>
                  <a:pt x="4818" y="13165"/>
                </a:lnTo>
                <a:lnTo>
                  <a:pt x="4697" y="13238"/>
                </a:lnTo>
                <a:lnTo>
                  <a:pt x="4648" y="13286"/>
                </a:lnTo>
                <a:lnTo>
                  <a:pt x="4648" y="13311"/>
                </a:lnTo>
                <a:lnTo>
                  <a:pt x="4672" y="13335"/>
                </a:lnTo>
                <a:lnTo>
                  <a:pt x="4770" y="13384"/>
                </a:lnTo>
                <a:lnTo>
                  <a:pt x="4891" y="13408"/>
                </a:lnTo>
                <a:lnTo>
                  <a:pt x="5037" y="13384"/>
                </a:lnTo>
                <a:lnTo>
                  <a:pt x="5159" y="13359"/>
                </a:lnTo>
                <a:lnTo>
                  <a:pt x="5183" y="13530"/>
                </a:lnTo>
                <a:lnTo>
                  <a:pt x="5062" y="13578"/>
                </a:lnTo>
                <a:lnTo>
                  <a:pt x="4940" y="13627"/>
                </a:lnTo>
                <a:lnTo>
                  <a:pt x="4867" y="13676"/>
                </a:lnTo>
                <a:lnTo>
                  <a:pt x="4818" y="13700"/>
                </a:lnTo>
                <a:lnTo>
                  <a:pt x="4794" y="13749"/>
                </a:lnTo>
                <a:lnTo>
                  <a:pt x="4818" y="13797"/>
                </a:lnTo>
                <a:lnTo>
                  <a:pt x="4891" y="13846"/>
                </a:lnTo>
                <a:lnTo>
                  <a:pt x="4989" y="13870"/>
                </a:lnTo>
                <a:lnTo>
                  <a:pt x="5110" y="13846"/>
                </a:lnTo>
                <a:lnTo>
                  <a:pt x="5208" y="13822"/>
                </a:lnTo>
                <a:lnTo>
                  <a:pt x="5232" y="13919"/>
                </a:lnTo>
                <a:lnTo>
                  <a:pt x="5208" y="13919"/>
                </a:lnTo>
                <a:lnTo>
                  <a:pt x="4940" y="13992"/>
                </a:lnTo>
                <a:lnTo>
                  <a:pt x="4891" y="14016"/>
                </a:lnTo>
                <a:lnTo>
                  <a:pt x="4818" y="14065"/>
                </a:lnTo>
                <a:lnTo>
                  <a:pt x="4745" y="14138"/>
                </a:lnTo>
                <a:lnTo>
                  <a:pt x="4721" y="14187"/>
                </a:lnTo>
                <a:lnTo>
                  <a:pt x="4745" y="14211"/>
                </a:lnTo>
                <a:lnTo>
                  <a:pt x="4843" y="14260"/>
                </a:lnTo>
                <a:lnTo>
                  <a:pt x="4916" y="14284"/>
                </a:lnTo>
                <a:lnTo>
                  <a:pt x="5135" y="14284"/>
                </a:lnTo>
                <a:lnTo>
                  <a:pt x="5256" y="14235"/>
                </a:lnTo>
                <a:lnTo>
                  <a:pt x="5281" y="14406"/>
                </a:lnTo>
                <a:lnTo>
                  <a:pt x="5037" y="14430"/>
                </a:lnTo>
                <a:lnTo>
                  <a:pt x="4964" y="14454"/>
                </a:lnTo>
                <a:lnTo>
                  <a:pt x="4891" y="14527"/>
                </a:lnTo>
                <a:lnTo>
                  <a:pt x="4843" y="14576"/>
                </a:lnTo>
                <a:lnTo>
                  <a:pt x="4843" y="14625"/>
                </a:lnTo>
                <a:lnTo>
                  <a:pt x="4867" y="14649"/>
                </a:lnTo>
                <a:lnTo>
                  <a:pt x="4916" y="14698"/>
                </a:lnTo>
                <a:lnTo>
                  <a:pt x="4964" y="14722"/>
                </a:lnTo>
                <a:lnTo>
                  <a:pt x="5110" y="14722"/>
                </a:lnTo>
                <a:lnTo>
                  <a:pt x="5329" y="14698"/>
                </a:lnTo>
                <a:lnTo>
                  <a:pt x="5354" y="14868"/>
                </a:lnTo>
                <a:lnTo>
                  <a:pt x="5208" y="14892"/>
                </a:lnTo>
                <a:lnTo>
                  <a:pt x="5062" y="14965"/>
                </a:lnTo>
                <a:lnTo>
                  <a:pt x="5037" y="14990"/>
                </a:lnTo>
                <a:lnTo>
                  <a:pt x="5037" y="15014"/>
                </a:lnTo>
                <a:lnTo>
                  <a:pt x="5062" y="15038"/>
                </a:lnTo>
                <a:lnTo>
                  <a:pt x="5232" y="15087"/>
                </a:lnTo>
                <a:lnTo>
                  <a:pt x="5427" y="15111"/>
                </a:lnTo>
                <a:lnTo>
                  <a:pt x="5475" y="15136"/>
                </a:lnTo>
                <a:lnTo>
                  <a:pt x="5548" y="15160"/>
                </a:lnTo>
                <a:lnTo>
                  <a:pt x="5646" y="15160"/>
                </a:lnTo>
                <a:lnTo>
                  <a:pt x="5694" y="15209"/>
                </a:lnTo>
                <a:lnTo>
                  <a:pt x="5743" y="15282"/>
                </a:lnTo>
                <a:lnTo>
                  <a:pt x="5767" y="15355"/>
                </a:lnTo>
                <a:lnTo>
                  <a:pt x="5792" y="15428"/>
                </a:lnTo>
                <a:lnTo>
                  <a:pt x="5767" y="15501"/>
                </a:lnTo>
                <a:lnTo>
                  <a:pt x="5694" y="15574"/>
                </a:lnTo>
                <a:lnTo>
                  <a:pt x="5621" y="15598"/>
                </a:lnTo>
                <a:lnTo>
                  <a:pt x="5524" y="15622"/>
                </a:lnTo>
                <a:lnTo>
                  <a:pt x="5427" y="15622"/>
                </a:lnTo>
                <a:lnTo>
                  <a:pt x="5208" y="15574"/>
                </a:lnTo>
                <a:lnTo>
                  <a:pt x="4794" y="15452"/>
                </a:lnTo>
                <a:lnTo>
                  <a:pt x="4599" y="15403"/>
                </a:lnTo>
                <a:lnTo>
                  <a:pt x="4599" y="15330"/>
                </a:lnTo>
                <a:lnTo>
                  <a:pt x="4502" y="14990"/>
                </a:lnTo>
                <a:lnTo>
                  <a:pt x="4380" y="14673"/>
                </a:lnTo>
                <a:lnTo>
                  <a:pt x="4283" y="14333"/>
                </a:lnTo>
                <a:lnTo>
                  <a:pt x="4186" y="13992"/>
                </a:lnTo>
                <a:lnTo>
                  <a:pt x="4113" y="13651"/>
                </a:lnTo>
                <a:lnTo>
                  <a:pt x="4064" y="13335"/>
                </a:lnTo>
                <a:lnTo>
                  <a:pt x="4015" y="12678"/>
                </a:lnTo>
                <a:lnTo>
                  <a:pt x="3967" y="12191"/>
                </a:lnTo>
                <a:lnTo>
                  <a:pt x="3942" y="11948"/>
                </a:lnTo>
                <a:lnTo>
                  <a:pt x="3894" y="11705"/>
                </a:lnTo>
                <a:lnTo>
                  <a:pt x="3821" y="11486"/>
                </a:lnTo>
                <a:lnTo>
                  <a:pt x="3748" y="11267"/>
                </a:lnTo>
                <a:lnTo>
                  <a:pt x="3626" y="11048"/>
                </a:lnTo>
                <a:lnTo>
                  <a:pt x="3480" y="10877"/>
                </a:lnTo>
                <a:lnTo>
                  <a:pt x="3431" y="10853"/>
                </a:lnTo>
                <a:lnTo>
                  <a:pt x="3383" y="10829"/>
                </a:lnTo>
                <a:lnTo>
                  <a:pt x="3285" y="10853"/>
                </a:lnTo>
                <a:lnTo>
                  <a:pt x="3212" y="10877"/>
                </a:lnTo>
                <a:lnTo>
                  <a:pt x="3139" y="10950"/>
                </a:lnTo>
                <a:lnTo>
                  <a:pt x="3066" y="11023"/>
                </a:lnTo>
                <a:lnTo>
                  <a:pt x="2823" y="11023"/>
                </a:lnTo>
                <a:lnTo>
                  <a:pt x="2774" y="11048"/>
                </a:lnTo>
                <a:lnTo>
                  <a:pt x="2726" y="11072"/>
                </a:lnTo>
                <a:lnTo>
                  <a:pt x="2701" y="11096"/>
                </a:lnTo>
                <a:lnTo>
                  <a:pt x="2701" y="11121"/>
                </a:lnTo>
                <a:lnTo>
                  <a:pt x="2701" y="11169"/>
                </a:lnTo>
                <a:lnTo>
                  <a:pt x="2726" y="11194"/>
                </a:lnTo>
                <a:lnTo>
                  <a:pt x="2823" y="11242"/>
                </a:lnTo>
                <a:lnTo>
                  <a:pt x="2969" y="11242"/>
                </a:lnTo>
                <a:lnTo>
                  <a:pt x="2945" y="11364"/>
                </a:lnTo>
                <a:lnTo>
                  <a:pt x="2847" y="11340"/>
                </a:lnTo>
                <a:lnTo>
                  <a:pt x="2750" y="11364"/>
                </a:lnTo>
                <a:lnTo>
                  <a:pt x="2677" y="11364"/>
                </a:lnTo>
                <a:lnTo>
                  <a:pt x="2604" y="11388"/>
                </a:lnTo>
                <a:lnTo>
                  <a:pt x="2556" y="11437"/>
                </a:lnTo>
                <a:lnTo>
                  <a:pt x="2531" y="11461"/>
                </a:lnTo>
                <a:lnTo>
                  <a:pt x="2556" y="11510"/>
                </a:lnTo>
                <a:lnTo>
                  <a:pt x="2580" y="11583"/>
                </a:lnTo>
                <a:lnTo>
                  <a:pt x="2628" y="11607"/>
                </a:lnTo>
                <a:lnTo>
                  <a:pt x="2750" y="11656"/>
                </a:lnTo>
                <a:lnTo>
                  <a:pt x="2920" y="11680"/>
                </a:lnTo>
                <a:lnTo>
                  <a:pt x="2896" y="11851"/>
                </a:lnTo>
                <a:lnTo>
                  <a:pt x="2628" y="11875"/>
                </a:lnTo>
                <a:lnTo>
                  <a:pt x="2458" y="11899"/>
                </a:lnTo>
                <a:lnTo>
                  <a:pt x="2361" y="11924"/>
                </a:lnTo>
                <a:lnTo>
                  <a:pt x="2288" y="11948"/>
                </a:lnTo>
                <a:lnTo>
                  <a:pt x="2288" y="11972"/>
                </a:lnTo>
                <a:lnTo>
                  <a:pt x="2288" y="11997"/>
                </a:lnTo>
                <a:lnTo>
                  <a:pt x="2337" y="12045"/>
                </a:lnTo>
                <a:lnTo>
                  <a:pt x="2410" y="12094"/>
                </a:lnTo>
                <a:lnTo>
                  <a:pt x="2507" y="12118"/>
                </a:lnTo>
                <a:lnTo>
                  <a:pt x="2604" y="12143"/>
                </a:lnTo>
                <a:lnTo>
                  <a:pt x="2896" y="12143"/>
                </a:lnTo>
                <a:lnTo>
                  <a:pt x="2896" y="12216"/>
                </a:lnTo>
                <a:lnTo>
                  <a:pt x="2628" y="12289"/>
                </a:lnTo>
                <a:lnTo>
                  <a:pt x="2507" y="12313"/>
                </a:lnTo>
                <a:lnTo>
                  <a:pt x="2385" y="12362"/>
                </a:lnTo>
                <a:lnTo>
                  <a:pt x="2361" y="12386"/>
                </a:lnTo>
                <a:lnTo>
                  <a:pt x="2337" y="12410"/>
                </a:lnTo>
                <a:lnTo>
                  <a:pt x="2361" y="12483"/>
                </a:lnTo>
                <a:lnTo>
                  <a:pt x="2410" y="12532"/>
                </a:lnTo>
                <a:lnTo>
                  <a:pt x="2483" y="12556"/>
                </a:lnTo>
                <a:lnTo>
                  <a:pt x="2604" y="12581"/>
                </a:lnTo>
                <a:lnTo>
                  <a:pt x="2726" y="12556"/>
                </a:lnTo>
                <a:lnTo>
                  <a:pt x="2872" y="12556"/>
                </a:lnTo>
                <a:lnTo>
                  <a:pt x="2823" y="12824"/>
                </a:lnTo>
                <a:lnTo>
                  <a:pt x="2677" y="12775"/>
                </a:lnTo>
                <a:lnTo>
                  <a:pt x="2337" y="12775"/>
                </a:lnTo>
                <a:lnTo>
                  <a:pt x="2264" y="12824"/>
                </a:lnTo>
                <a:lnTo>
                  <a:pt x="2239" y="12848"/>
                </a:lnTo>
                <a:lnTo>
                  <a:pt x="2239" y="12897"/>
                </a:lnTo>
                <a:lnTo>
                  <a:pt x="2239" y="12970"/>
                </a:lnTo>
                <a:lnTo>
                  <a:pt x="2312" y="13019"/>
                </a:lnTo>
                <a:lnTo>
                  <a:pt x="2385" y="13043"/>
                </a:lnTo>
                <a:lnTo>
                  <a:pt x="2458" y="13067"/>
                </a:lnTo>
                <a:lnTo>
                  <a:pt x="2628" y="13092"/>
                </a:lnTo>
                <a:lnTo>
                  <a:pt x="2799" y="13092"/>
                </a:lnTo>
                <a:lnTo>
                  <a:pt x="2774" y="13262"/>
                </a:lnTo>
                <a:lnTo>
                  <a:pt x="2458" y="13262"/>
                </a:lnTo>
                <a:lnTo>
                  <a:pt x="2361" y="13286"/>
                </a:lnTo>
                <a:lnTo>
                  <a:pt x="2264" y="13335"/>
                </a:lnTo>
                <a:lnTo>
                  <a:pt x="2239" y="13359"/>
                </a:lnTo>
                <a:lnTo>
                  <a:pt x="2239" y="13408"/>
                </a:lnTo>
                <a:lnTo>
                  <a:pt x="2312" y="13481"/>
                </a:lnTo>
                <a:lnTo>
                  <a:pt x="2410" y="13505"/>
                </a:lnTo>
                <a:lnTo>
                  <a:pt x="2483" y="13530"/>
                </a:lnTo>
                <a:lnTo>
                  <a:pt x="2726" y="13530"/>
                </a:lnTo>
                <a:lnTo>
                  <a:pt x="2701" y="13724"/>
                </a:lnTo>
                <a:lnTo>
                  <a:pt x="2483" y="13749"/>
                </a:lnTo>
                <a:lnTo>
                  <a:pt x="2312" y="13749"/>
                </a:lnTo>
                <a:lnTo>
                  <a:pt x="2264" y="13773"/>
                </a:lnTo>
                <a:lnTo>
                  <a:pt x="2191" y="13822"/>
                </a:lnTo>
                <a:lnTo>
                  <a:pt x="2166" y="13870"/>
                </a:lnTo>
                <a:lnTo>
                  <a:pt x="2166" y="13943"/>
                </a:lnTo>
                <a:lnTo>
                  <a:pt x="2215" y="13992"/>
                </a:lnTo>
                <a:lnTo>
                  <a:pt x="2239" y="14041"/>
                </a:lnTo>
                <a:lnTo>
                  <a:pt x="2361" y="14089"/>
                </a:lnTo>
                <a:lnTo>
                  <a:pt x="2628" y="14089"/>
                </a:lnTo>
                <a:lnTo>
                  <a:pt x="2604" y="14260"/>
                </a:lnTo>
                <a:lnTo>
                  <a:pt x="2385" y="14260"/>
                </a:lnTo>
                <a:lnTo>
                  <a:pt x="2264" y="14284"/>
                </a:lnTo>
                <a:lnTo>
                  <a:pt x="2166" y="14333"/>
                </a:lnTo>
                <a:lnTo>
                  <a:pt x="2118" y="14357"/>
                </a:lnTo>
                <a:lnTo>
                  <a:pt x="2118" y="14406"/>
                </a:lnTo>
                <a:lnTo>
                  <a:pt x="2142" y="14454"/>
                </a:lnTo>
                <a:lnTo>
                  <a:pt x="2191" y="14479"/>
                </a:lnTo>
                <a:lnTo>
                  <a:pt x="2312" y="14527"/>
                </a:lnTo>
                <a:lnTo>
                  <a:pt x="2458" y="14527"/>
                </a:lnTo>
                <a:lnTo>
                  <a:pt x="2580" y="14503"/>
                </a:lnTo>
                <a:lnTo>
                  <a:pt x="2531" y="14868"/>
                </a:lnTo>
                <a:lnTo>
                  <a:pt x="2531" y="14844"/>
                </a:lnTo>
                <a:lnTo>
                  <a:pt x="2434" y="14819"/>
                </a:lnTo>
                <a:lnTo>
                  <a:pt x="2312" y="14795"/>
                </a:lnTo>
                <a:lnTo>
                  <a:pt x="2191" y="14795"/>
                </a:lnTo>
                <a:lnTo>
                  <a:pt x="2093" y="14844"/>
                </a:lnTo>
                <a:lnTo>
                  <a:pt x="2069" y="14868"/>
                </a:lnTo>
                <a:lnTo>
                  <a:pt x="2069" y="14892"/>
                </a:lnTo>
                <a:lnTo>
                  <a:pt x="2069" y="14917"/>
                </a:lnTo>
                <a:lnTo>
                  <a:pt x="2093" y="14941"/>
                </a:lnTo>
                <a:lnTo>
                  <a:pt x="2166" y="14990"/>
                </a:lnTo>
                <a:lnTo>
                  <a:pt x="2264" y="14990"/>
                </a:lnTo>
                <a:lnTo>
                  <a:pt x="2458" y="15014"/>
                </a:lnTo>
                <a:lnTo>
                  <a:pt x="2507" y="15014"/>
                </a:lnTo>
                <a:lnTo>
                  <a:pt x="2531" y="14990"/>
                </a:lnTo>
                <a:lnTo>
                  <a:pt x="2531" y="15136"/>
                </a:lnTo>
                <a:lnTo>
                  <a:pt x="2045" y="15452"/>
                </a:lnTo>
                <a:lnTo>
                  <a:pt x="1801" y="15549"/>
                </a:lnTo>
                <a:lnTo>
                  <a:pt x="1680" y="15598"/>
                </a:lnTo>
                <a:lnTo>
                  <a:pt x="1534" y="15622"/>
                </a:lnTo>
                <a:lnTo>
                  <a:pt x="1436" y="15622"/>
                </a:lnTo>
                <a:lnTo>
                  <a:pt x="1339" y="15598"/>
                </a:lnTo>
                <a:lnTo>
                  <a:pt x="1266" y="15549"/>
                </a:lnTo>
                <a:lnTo>
                  <a:pt x="1242" y="15501"/>
                </a:lnTo>
                <a:lnTo>
                  <a:pt x="1242" y="15452"/>
                </a:lnTo>
                <a:lnTo>
                  <a:pt x="1266" y="15355"/>
                </a:lnTo>
                <a:lnTo>
                  <a:pt x="1315" y="15282"/>
                </a:lnTo>
                <a:lnTo>
                  <a:pt x="1485" y="15136"/>
                </a:lnTo>
                <a:lnTo>
                  <a:pt x="1534" y="15111"/>
                </a:lnTo>
                <a:lnTo>
                  <a:pt x="1582" y="15063"/>
                </a:lnTo>
                <a:lnTo>
                  <a:pt x="1607" y="15014"/>
                </a:lnTo>
                <a:lnTo>
                  <a:pt x="1631" y="14941"/>
                </a:lnTo>
                <a:lnTo>
                  <a:pt x="1655" y="14308"/>
                </a:lnTo>
                <a:lnTo>
                  <a:pt x="1680" y="13676"/>
                </a:lnTo>
                <a:lnTo>
                  <a:pt x="1704" y="12410"/>
                </a:lnTo>
                <a:lnTo>
                  <a:pt x="1728" y="11121"/>
                </a:lnTo>
                <a:lnTo>
                  <a:pt x="1753" y="10488"/>
                </a:lnTo>
                <a:lnTo>
                  <a:pt x="1801" y="9855"/>
                </a:lnTo>
                <a:lnTo>
                  <a:pt x="1826" y="9223"/>
                </a:lnTo>
                <a:lnTo>
                  <a:pt x="1826" y="8590"/>
                </a:lnTo>
                <a:lnTo>
                  <a:pt x="1850" y="7958"/>
                </a:lnTo>
                <a:lnTo>
                  <a:pt x="1923" y="7349"/>
                </a:lnTo>
                <a:lnTo>
                  <a:pt x="1996" y="6911"/>
                </a:lnTo>
                <a:lnTo>
                  <a:pt x="1996" y="6692"/>
                </a:lnTo>
                <a:lnTo>
                  <a:pt x="1972" y="6571"/>
                </a:lnTo>
                <a:lnTo>
                  <a:pt x="1923" y="6498"/>
                </a:lnTo>
                <a:lnTo>
                  <a:pt x="1947" y="6425"/>
                </a:lnTo>
                <a:lnTo>
                  <a:pt x="1947" y="6352"/>
                </a:lnTo>
                <a:lnTo>
                  <a:pt x="1923" y="6303"/>
                </a:lnTo>
                <a:lnTo>
                  <a:pt x="1874" y="6254"/>
                </a:lnTo>
                <a:lnTo>
                  <a:pt x="1801" y="6230"/>
                </a:lnTo>
                <a:lnTo>
                  <a:pt x="1704" y="6254"/>
                </a:lnTo>
                <a:lnTo>
                  <a:pt x="1558" y="6230"/>
                </a:lnTo>
                <a:lnTo>
                  <a:pt x="1485" y="6230"/>
                </a:lnTo>
                <a:lnTo>
                  <a:pt x="1436" y="6254"/>
                </a:lnTo>
                <a:lnTo>
                  <a:pt x="1388" y="6303"/>
                </a:lnTo>
                <a:lnTo>
                  <a:pt x="1412" y="6352"/>
                </a:lnTo>
                <a:lnTo>
                  <a:pt x="1412" y="6376"/>
                </a:lnTo>
                <a:lnTo>
                  <a:pt x="1509" y="6425"/>
                </a:lnTo>
                <a:lnTo>
                  <a:pt x="1485" y="6449"/>
                </a:lnTo>
                <a:lnTo>
                  <a:pt x="1388" y="6449"/>
                </a:lnTo>
                <a:lnTo>
                  <a:pt x="1193" y="6473"/>
                </a:lnTo>
                <a:lnTo>
                  <a:pt x="1096" y="6522"/>
                </a:lnTo>
                <a:lnTo>
                  <a:pt x="1071" y="6522"/>
                </a:lnTo>
                <a:lnTo>
                  <a:pt x="1096" y="6546"/>
                </a:lnTo>
                <a:lnTo>
                  <a:pt x="1144" y="6619"/>
                </a:lnTo>
                <a:lnTo>
                  <a:pt x="1193" y="6644"/>
                </a:lnTo>
                <a:lnTo>
                  <a:pt x="1266" y="6668"/>
                </a:lnTo>
                <a:lnTo>
                  <a:pt x="1339" y="6692"/>
                </a:lnTo>
                <a:lnTo>
                  <a:pt x="1315" y="6741"/>
                </a:lnTo>
                <a:lnTo>
                  <a:pt x="1193" y="6765"/>
                </a:lnTo>
                <a:lnTo>
                  <a:pt x="1096" y="6790"/>
                </a:lnTo>
                <a:lnTo>
                  <a:pt x="998" y="6863"/>
                </a:lnTo>
                <a:lnTo>
                  <a:pt x="998" y="6887"/>
                </a:lnTo>
                <a:lnTo>
                  <a:pt x="1096" y="6936"/>
                </a:lnTo>
                <a:lnTo>
                  <a:pt x="1193" y="6960"/>
                </a:lnTo>
                <a:lnTo>
                  <a:pt x="1217" y="6960"/>
                </a:lnTo>
                <a:lnTo>
                  <a:pt x="1193" y="7106"/>
                </a:lnTo>
                <a:lnTo>
                  <a:pt x="1047" y="7082"/>
                </a:lnTo>
                <a:lnTo>
                  <a:pt x="950" y="7106"/>
                </a:lnTo>
                <a:lnTo>
                  <a:pt x="877" y="7130"/>
                </a:lnTo>
                <a:lnTo>
                  <a:pt x="804" y="7203"/>
                </a:lnTo>
                <a:lnTo>
                  <a:pt x="804" y="7252"/>
                </a:lnTo>
                <a:lnTo>
                  <a:pt x="828" y="7301"/>
                </a:lnTo>
                <a:lnTo>
                  <a:pt x="852" y="7325"/>
                </a:lnTo>
                <a:lnTo>
                  <a:pt x="901" y="7349"/>
                </a:lnTo>
                <a:lnTo>
                  <a:pt x="1023" y="7374"/>
                </a:lnTo>
                <a:lnTo>
                  <a:pt x="1096" y="7398"/>
                </a:lnTo>
                <a:lnTo>
                  <a:pt x="1047" y="7568"/>
                </a:lnTo>
                <a:lnTo>
                  <a:pt x="950" y="7568"/>
                </a:lnTo>
                <a:lnTo>
                  <a:pt x="852" y="7593"/>
                </a:lnTo>
                <a:lnTo>
                  <a:pt x="731" y="7617"/>
                </a:lnTo>
                <a:lnTo>
                  <a:pt x="706" y="7641"/>
                </a:lnTo>
                <a:lnTo>
                  <a:pt x="682" y="7690"/>
                </a:lnTo>
                <a:lnTo>
                  <a:pt x="706" y="7739"/>
                </a:lnTo>
                <a:lnTo>
                  <a:pt x="731" y="7763"/>
                </a:lnTo>
                <a:lnTo>
                  <a:pt x="755" y="7812"/>
                </a:lnTo>
                <a:lnTo>
                  <a:pt x="828" y="7836"/>
                </a:lnTo>
                <a:lnTo>
                  <a:pt x="925" y="7860"/>
                </a:lnTo>
                <a:lnTo>
                  <a:pt x="974" y="7860"/>
                </a:lnTo>
                <a:lnTo>
                  <a:pt x="950" y="7958"/>
                </a:lnTo>
                <a:lnTo>
                  <a:pt x="804" y="7982"/>
                </a:lnTo>
                <a:lnTo>
                  <a:pt x="731" y="8006"/>
                </a:lnTo>
                <a:lnTo>
                  <a:pt x="658" y="8031"/>
                </a:lnTo>
                <a:lnTo>
                  <a:pt x="658" y="8055"/>
                </a:lnTo>
                <a:lnTo>
                  <a:pt x="658" y="8079"/>
                </a:lnTo>
                <a:lnTo>
                  <a:pt x="731" y="8104"/>
                </a:lnTo>
                <a:lnTo>
                  <a:pt x="804" y="8128"/>
                </a:lnTo>
                <a:lnTo>
                  <a:pt x="950" y="8128"/>
                </a:lnTo>
                <a:lnTo>
                  <a:pt x="950" y="8274"/>
                </a:lnTo>
                <a:lnTo>
                  <a:pt x="828" y="8298"/>
                </a:lnTo>
                <a:lnTo>
                  <a:pt x="779" y="8323"/>
                </a:lnTo>
                <a:lnTo>
                  <a:pt x="731" y="8347"/>
                </a:lnTo>
                <a:lnTo>
                  <a:pt x="706" y="8396"/>
                </a:lnTo>
                <a:lnTo>
                  <a:pt x="706" y="8420"/>
                </a:lnTo>
                <a:lnTo>
                  <a:pt x="731" y="8469"/>
                </a:lnTo>
                <a:lnTo>
                  <a:pt x="755" y="8493"/>
                </a:lnTo>
                <a:lnTo>
                  <a:pt x="828" y="8517"/>
                </a:lnTo>
                <a:lnTo>
                  <a:pt x="901" y="8517"/>
                </a:lnTo>
                <a:lnTo>
                  <a:pt x="974" y="8712"/>
                </a:lnTo>
                <a:lnTo>
                  <a:pt x="974" y="8834"/>
                </a:lnTo>
                <a:lnTo>
                  <a:pt x="974" y="8931"/>
                </a:lnTo>
                <a:lnTo>
                  <a:pt x="950" y="9028"/>
                </a:lnTo>
                <a:lnTo>
                  <a:pt x="901" y="9101"/>
                </a:lnTo>
                <a:lnTo>
                  <a:pt x="828" y="9174"/>
                </a:lnTo>
                <a:lnTo>
                  <a:pt x="731" y="9223"/>
                </a:lnTo>
                <a:lnTo>
                  <a:pt x="633" y="9223"/>
                </a:lnTo>
                <a:lnTo>
                  <a:pt x="512" y="9199"/>
                </a:lnTo>
                <a:lnTo>
                  <a:pt x="414" y="9150"/>
                </a:lnTo>
                <a:lnTo>
                  <a:pt x="341" y="9101"/>
                </a:lnTo>
                <a:lnTo>
                  <a:pt x="268" y="9028"/>
                </a:lnTo>
                <a:lnTo>
                  <a:pt x="268" y="8980"/>
                </a:lnTo>
                <a:lnTo>
                  <a:pt x="268" y="8931"/>
                </a:lnTo>
                <a:lnTo>
                  <a:pt x="293" y="8882"/>
                </a:lnTo>
                <a:lnTo>
                  <a:pt x="366" y="8858"/>
                </a:lnTo>
                <a:lnTo>
                  <a:pt x="390" y="8834"/>
                </a:lnTo>
                <a:lnTo>
                  <a:pt x="414" y="8809"/>
                </a:lnTo>
                <a:lnTo>
                  <a:pt x="487" y="8517"/>
                </a:lnTo>
                <a:lnTo>
                  <a:pt x="512" y="8225"/>
                </a:lnTo>
                <a:lnTo>
                  <a:pt x="560" y="7641"/>
                </a:lnTo>
                <a:lnTo>
                  <a:pt x="560" y="7057"/>
                </a:lnTo>
                <a:lnTo>
                  <a:pt x="609" y="6741"/>
                </a:lnTo>
                <a:lnTo>
                  <a:pt x="633" y="6473"/>
                </a:lnTo>
                <a:lnTo>
                  <a:pt x="731" y="6108"/>
                </a:lnTo>
                <a:lnTo>
                  <a:pt x="877" y="5792"/>
                </a:lnTo>
                <a:lnTo>
                  <a:pt x="1047" y="5524"/>
                </a:lnTo>
                <a:lnTo>
                  <a:pt x="1242" y="5281"/>
                </a:lnTo>
                <a:lnTo>
                  <a:pt x="1485" y="5062"/>
                </a:lnTo>
                <a:lnTo>
                  <a:pt x="1753" y="4892"/>
                </a:lnTo>
                <a:lnTo>
                  <a:pt x="2069" y="4746"/>
                </a:lnTo>
                <a:lnTo>
                  <a:pt x="2410" y="4624"/>
                </a:lnTo>
                <a:lnTo>
                  <a:pt x="2872" y="4527"/>
                </a:lnTo>
                <a:lnTo>
                  <a:pt x="3358" y="4478"/>
                </a:lnTo>
                <a:lnTo>
                  <a:pt x="3407" y="4502"/>
                </a:lnTo>
                <a:lnTo>
                  <a:pt x="3480" y="4502"/>
                </a:lnTo>
                <a:lnTo>
                  <a:pt x="3529" y="4478"/>
                </a:lnTo>
                <a:lnTo>
                  <a:pt x="3577" y="4454"/>
                </a:lnTo>
                <a:close/>
                <a:moveTo>
                  <a:pt x="3261" y="1"/>
                </a:moveTo>
                <a:lnTo>
                  <a:pt x="3066" y="25"/>
                </a:lnTo>
                <a:lnTo>
                  <a:pt x="2896" y="123"/>
                </a:lnTo>
                <a:lnTo>
                  <a:pt x="2823" y="171"/>
                </a:lnTo>
                <a:lnTo>
                  <a:pt x="2750" y="244"/>
                </a:lnTo>
                <a:lnTo>
                  <a:pt x="2531" y="317"/>
                </a:lnTo>
                <a:lnTo>
                  <a:pt x="2337" y="463"/>
                </a:lnTo>
                <a:lnTo>
                  <a:pt x="2142" y="609"/>
                </a:lnTo>
                <a:lnTo>
                  <a:pt x="1972" y="804"/>
                </a:lnTo>
                <a:lnTo>
                  <a:pt x="1826" y="1023"/>
                </a:lnTo>
                <a:lnTo>
                  <a:pt x="1704" y="1242"/>
                </a:lnTo>
                <a:lnTo>
                  <a:pt x="1631" y="1461"/>
                </a:lnTo>
                <a:lnTo>
                  <a:pt x="1582" y="1680"/>
                </a:lnTo>
                <a:lnTo>
                  <a:pt x="1558" y="1874"/>
                </a:lnTo>
                <a:lnTo>
                  <a:pt x="1582" y="2069"/>
                </a:lnTo>
                <a:lnTo>
                  <a:pt x="1582" y="2239"/>
                </a:lnTo>
                <a:lnTo>
                  <a:pt x="1631" y="2410"/>
                </a:lnTo>
                <a:lnTo>
                  <a:pt x="1680" y="2580"/>
                </a:lnTo>
                <a:lnTo>
                  <a:pt x="1728" y="2750"/>
                </a:lnTo>
                <a:lnTo>
                  <a:pt x="1826" y="2921"/>
                </a:lnTo>
                <a:lnTo>
                  <a:pt x="1899" y="3067"/>
                </a:lnTo>
                <a:lnTo>
                  <a:pt x="2020" y="3213"/>
                </a:lnTo>
                <a:lnTo>
                  <a:pt x="2142" y="3334"/>
                </a:lnTo>
                <a:lnTo>
                  <a:pt x="2264" y="3456"/>
                </a:lnTo>
                <a:lnTo>
                  <a:pt x="2410" y="3578"/>
                </a:lnTo>
                <a:lnTo>
                  <a:pt x="2556" y="3675"/>
                </a:lnTo>
                <a:lnTo>
                  <a:pt x="2701" y="3748"/>
                </a:lnTo>
                <a:lnTo>
                  <a:pt x="2872" y="3821"/>
                </a:lnTo>
                <a:lnTo>
                  <a:pt x="3066" y="3894"/>
                </a:lnTo>
                <a:lnTo>
                  <a:pt x="3310" y="3918"/>
                </a:lnTo>
                <a:lnTo>
                  <a:pt x="3261" y="4016"/>
                </a:lnTo>
                <a:lnTo>
                  <a:pt x="3237" y="4113"/>
                </a:lnTo>
                <a:lnTo>
                  <a:pt x="2750" y="4162"/>
                </a:lnTo>
                <a:lnTo>
                  <a:pt x="2361" y="4235"/>
                </a:lnTo>
                <a:lnTo>
                  <a:pt x="1996" y="4356"/>
                </a:lnTo>
                <a:lnTo>
                  <a:pt x="1655" y="4502"/>
                </a:lnTo>
                <a:lnTo>
                  <a:pt x="1339" y="4697"/>
                </a:lnTo>
                <a:lnTo>
                  <a:pt x="1071" y="4916"/>
                </a:lnTo>
                <a:lnTo>
                  <a:pt x="828" y="5184"/>
                </a:lnTo>
                <a:lnTo>
                  <a:pt x="609" y="5500"/>
                </a:lnTo>
                <a:lnTo>
                  <a:pt x="439" y="5865"/>
                </a:lnTo>
                <a:lnTo>
                  <a:pt x="341" y="6206"/>
                </a:lnTo>
                <a:lnTo>
                  <a:pt x="268" y="6571"/>
                </a:lnTo>
                <a:lnTo>
                  <a:pt x="220" y="6936"/>
                </a:lnTo>
                <a:lnTo>
                  <a:pt x="195" y="7301"/>
                </a:lnTo>
                <a:lnTo>
                  <a:pt x="171" y="7982"/>
                </a:lnTo>
                <a:lnTo>
                  <a:pt x="171" y="8347"/>
                </a:lnTo>
                <a:lnTo>
                  <a:pt x="195" y="8688"/>
                </a:lnTo>
                <a:lnTo>
                  <a:pt x="147" y="8712"/>
                </a:lnTo>
                <a:lnTo>
                  <a:pt x="98" y="8761"/>
                </a:lnTo>
                <a:lnTo>
                  <a:pt x="49" y="8809"/>
                </a:lnTo>
                <a:lnTo>
                  <a:pt x="25" y="8882"/>
                </a:lnTo>
                <a:lnTo>
                  <a:pt x="1" y="9004"/>
                </a:lnTo>
                <a:lnTo>
                  <a:pt x="49" y="9150"/>
                </a:lnTo>
                <a:lnTo>
                  <a:pt x="98" y="9223"/>
                </a:lnTo>
                <a:lnTo>
                  <a:pt x="147" y="9296"/>
                </a:lnTo>
                <a:lnTo>
                  <a:pt x="293" y="9418"/>
                </a:lnTo>
                <a:lnTo>
                  <a:pt x="463" y="9490"/>
                </a:lnTo>
                <a:lnTo>
                  <a:pt x="633" y="9515"/>
                </a:lnTo>
                <a:lnTo>
                  <a:pt x="828" y="9515"/>
                </a:lnTo>
                <a:lnTo>
                  <a:pt x="901" y="9466"/>
                </a:lnTo>
                <a:lnTo>
                  <a:pt x="974" y="9442"/>
                </a:lnTo>
                <a:lnTo>
                  <a:pt x="1120" y="9320"/>
                </a:lnTo>
                <a:lnTo>
                  <a:pt x="1193" y="9174"/>
                </a:lnTo>
                <a:lnTo>
                  <a:pt x="1266" y="9004"/>
                </a:lnTo>
                <a:lnTo>
                  <a:pt x="1290" y="8834"/>
                </a:lnTo>
                <a:lnTo>
                  <a:pt x="1266" y="8663"/>
                </a:lnTo>
                <a:lnTo>
                  <a:pt x="1217" y="8493"/>
                </a:lnTo>
                <a:lnTo>
                  <a:pt x="1266" y="8396"/>
                </a:lnTo>
                <a:lnTo>
                  <a:pt x="1290" y="8274"/>
                </a:lnTo>
                <a:lnTo>
                  <a:pt x="1315" y="8031"/>
                </a:lnTo>
                <a:lnTo>
                  <a:pt x="1412" y="7593"/>
                </a:lnTo>
                <a:lnTo>
                  <a:pt x="1534" y="7179"/>
                </a:lnTo>
                <a:lnTo>
                  <a:pt x="1631" y="6887"/>
                </a:lnTo>
                <a:lnTo>
                  <a:pt x="1582" y="7130"/>
                </a:lnTo>
                <a:lnTo>
                  <a:pt x="1534" y="7471"/>
                </a:lnTo>
                <a:lnTo>
                  <a:pt x="1509" y="7812"/>
                </a:lnTo>
                <a:lnTo>
                  <a:pt x="1436" y="9028"/>
                </a:lnTo>
                <a:lnTo>
                  <a:pt x="1363" y="10220"/>
                </a:lnTo>
                <a:lnTo>
                  <a:pt x="1315" y="11413"/>
                </a:lnTo>
                <a:lnTo>
                  <a:pt x="1290" y="12581"/>
                </a:lnTo>
                <a:lnTo>
                  <a:pt x="1266" y="13773"/>
                </a:lnTo>
                <a:lnTo>
                  <a:pt x="1217" y="14941"/>
                </a:lnTo>
                <a:lnTo>
                  <a:pt x="1217" y="14965"/>
                </a:lnTo>
                <a:lnTo>
                  <a:pt x="1120" y="15038"/>
                </a:lnTo>
                <a:lnTo>
                  <a:pt x="1023" y="15136"/>
                </a:lnTo>
                <a:lnTo>
                  <a:pt x="974" y="15233"/>
                </a:lnTo>
                <a:lnTo>
                  <a:pt x="925" y="15379"/>
                </a:lnTo>
                <a:lnTo>
                  <a:pt x="925" y="15501"/>
                </a:lnTo>
                <a:lnTo>
                  <a:pt x="925" y="15622"/>
                </a:lnTo>
                <a:lnTo>
                  <a:pt x="998" y="15720"/>
                </a:lnTo>
                <a:lnTo>
                  <a:pt x="1071" y="15841"/>
                </a:lnTo>
                <a:lnTo>
                  <a:pt x="1169" y="15890"/>
                </a:lnTo>
                <a:lnTo>
                  <a:pt x="1266" y="15939"/>
                </a:lnTo>
                <a:lnTo>
                  <a:pt x="1363" y="15963"/>
                </a:lnTo>
                <a:lnTo>
                  <a:pt x="1704" y="15963"/>
                </a:lnTo>
                <a:lnTo>
                  <a:pt x="1923" y="15890"/>
                </a:lnTo>
                <a:lnTo>
                  <a:pt x="2142" y="15793"/>
                </a:lnTo>
                <a:lnTo>
                  <a:pt x="2337" y="15671"/>
                </a:lnTo>
                <a:lnTo>
                  <a:pt x="2701" y="15452"/>
                </a:lnTo>
                <a:lnTo>
                  <a:pt x="2774" y="15428"/>
                </a:lnTo>
                <a:lnTo>
                  <a:pt x="2847" y="15403"/>
                </a:lnTo>
                <a:lnTo>
                  <a:pt x="2920" y="15330"/>
                </a:lnTo>
                <a:lnTo>
                  <a:pt x="2945" y="15233"/>
                </a:lnTo>
                <a:lnTo>
                  <a:pt x="3091" y="13870"/>
                </a:lnTo>
                <a:lnTo>
                  <a:pt x="3237" y="12508"/>
                </a:lnTo>
                <a:lnTo>
                  <a:pt x="3310" y="11802"/>
                </a:lnTo>
                <a:lnTo>
                  <a:pt x="3334" y="11461"/>
                </a:lnTo>
                <a:lnTo>
                  <a:pt x="3431" y="11096"/>
                </a:lnTo>
                <a:lnTo>
                  <a:pt x="3480" y="11194"/>
                </a:lnTo>
                <a:lnTo>
                  <a:pt x="3529" y="11315"/>
                </a:lnTo>
                <a:lnTo>
                  <a:pt x="3577" y="11559"/>
                </a:lnTo>
                <a:lnTo>
                  <a:pt x="3650" y="11997"/>
                </a:lnTo>
                <a:lnTo>
                  <a:pt x="3699" y="12508"/>
                </a:lnTo>
                <a:lnTo>
                  <a:pt x="3723" y="13043"/>
                </a:lnTo>
                <a:lnTo>
                  <a:pt x="3748" y="13359"/>
                </a:lnTo>
                <a:lnTo>
                  <a:pt x="3821" y="13651"/>
                </a:lnTo>
                <a:lnTo>
                  <a:pt x="3942" y="14260"/>
                </a:lnTo>
                <a:lnTo>
                  <a:pt x="4113" y="14844"/>
                </a:lnTo>
                <a:lnTo>
                  <a:pt x="4259" y="15428"/>
                </a:lnTo>
                <a:lnTo>
                  <a:pt x="4283" y="15501"/>
                </a:lnTo>
                <a:lnTo>
                  <a:pt x="4332" y="15525"/>
                </a:lnTo>
                <a:lnTo>
                  <a:pt x="4380" y="15598"/>
                </a:lnTo>
                <a:lnTo>
                  <a:pt x="4478" y="15671"/>
                </a:lnTo>
                <a:lnTo>
                  <a:pt x="4697" y="15793"/>
                </a:lnTo>
                <a:lnTo>
                  <a:pt x="4940" y="15866"/>
                </a:lnTo>
                <a:lnTo>
                  <a:pt x="5110" y="15914"/>
                </a:lnTo>
                <a:lnTo>
                  <a:pt x="5354" y="15963"/>
                </a:lnTo>
                <a:lnTo>
                  <a:pt x="5694" y="15963"/>
                </a:lnTo>
                <a:lnTo>
                  <a:pt x="5816" y="15914"/>
                </a:lnTo>
                <a:lnTo>
                  <a:pt x="5938" y="15866"/>
                </a:lnTo>
                <a:lnTo>
                  <a:pt x="6011" y="15793"/>
                </a:lnTo>
                <a:lnTo>
                  <a:pt x="6108" y="15671"/>
                </a:lnTo>
                <a:lnTo>
                  <a:pt x="6157" y="15525"/>
                </a:lnTo>
                <a:lnTo>
                  <a:pt x="6157" y="15379"/>
                </a:lnTo>
                <a:lnTo>
                  <a:pt x="6108" y="15209"/>
                </a:lnTo>
                <a:lnTo>
                  <a:pt x="6035" y="15087"/>
                </a:lnTo>
                <a:lnTo>
                  <a:pt x="5962" y="14965"/>
                </a:lnTo>
                <a:lnTo>
                  <a:pt x="5840" y="14868"/>
                </a:lnTo>
                <a:lnTo>
                  <a:pt x="5694" y="14819"/>
                </a:lnTo>
                <a:lnTo>
                  <a:pt x="5621" y="14333"/>
                </a:lnTo>
                <a:lnTo>
                  <a:pt x="5548" y="13822"/>
                </a:lnTo>
                <a:lnTo>
                  <a:pt x="5475" y="12824"/>
                </a:lnTo>
                <a:lnTo>
                  <a:pt x="5402" y="10853"/>
                </a:lnTo>
                <a:lnTo>
                  <a:pt x="5281" y="8542"/>
                </a:lnTo>
                <a:lnTo>
                  <a:pt x="5256" y="7836"/>
                </a:lnTo>
                <a:lnTo>
                  <a:pt x="5232" y="7106"/>
                </a:lnTo>
                <a:lnTo>
                  <a:pt x="5256" y="7033"/>
                </a:lnTo>
                <a:lnTo>
                  <a:pt x="5256" y="6984"/>
                </a:lnTo>
                <a:lnTo>
                  <a:pt x="5232" y="6936"/>
                </a:lnTo>
                <a:lnTo>
                  <a:pt x="5208" y="6887"/>
                </a:lnTo>
                <a:lnTo>
                  <a:pt x="5183" y="6619"/>
                </a:lnTo>
                <a:lnTo>
                  <a:pt x="5305" y="6863"/>
                </a:lnTo>
                <a:lnTo>
                  <a:pt x="5402" y="7130"/>
                </a:lnTo>
                <a:lnTo>
                  <a:pt x="5475" y="7398"/>
                </a:lnTo>
                <a:lnTo>
                  <a:pt x="5500" y="7666"/>
                </a:lnTo>
                <a:lnTo>
                  <a:pt x="5524" y="7958"/>
                </a:lnTo>
                <a:lnTo>
                  <a:pt x="5548" y="8250"/>
                </a:lnTo>
                <a:lnTo>
                  <a:pt x="5524" y="8785"/>
                </a:lnTo>
                <a:lnTo>
                  <a:pt x="5524" y="8834"/>
                </a:lnTo>
                <a:lnTo>
                  <a:pt x="5548" y="8907"/>
                </a:lnTo>
                <a:lnTo>
                  <a:pt x="5524" y="9004"/>
                </a:lnTo>
                <a:lnTo>
                  <a:pt x="5548" y="9126"/>
                </a:lnTo>
                <a:lnTo>
                  <a:pt x="5573" y="9247"/>
                </a:lnTo>
                <a:lnTo>
                  <a:pt x="5621" y="9345"/>
                </a:lnTo>
                <a:lnTo>
                  <a:pt x="5694" y="9418"/>
                </a:lnTo>
                <a:lnTo>
                  <a:pt x="5767" y="9466"/>
                </a:lnTo>
                <a:lnTo>
                  <a:pt x="5840" y="9515"/>
                </a:lnTo>
                <a:lnTo>
                  <a:pt x="5938" y="9539"/>
                </a:lnTo>
                <a:lnTo>
                  <a:pt x="6011" y="9563"/>
                </a:lnTo>
                <a:lnTo>
                  <a:pt x="6205" y="9563"/>
                </a:lnTo>
                <a:lnTo>
                  <a:pt x="6303" y="9515"/>
                </a:lnTo>
                <a:lnTo>
                  <a:pt x="6424" y="9442"/>
                </a:lnTo>
                <a:lnTo>
                  <a:pt x="6546" y="9320"/>
                </a:lnTo>
                <a:lnTo>
                  <a:pt x="6619" y="9199"/>
                </a:lnTo>
                <a:lnTo>
                  <a:pt x="6668" y="9053"/>
                </a:lnTo>
                <a:lnTo>
                  <a:pt x="6668" y="8907"/>
                </a:lnTo>
                <a:lnTo>
                  <a:pt x="6643" y="8785"/>
                </a:lnTo>
                <a:lnTo>
                  <a:pt x="6643" y="8736"/>
                </a:lnTo>
                <a:lnTo>
                  <a:pt x="6692" y="8420"/>
                </a:lnTo>
                <a:lnTo>
                  <a:pt x="6716" y="8079"/>
                </a:lnTo>
                <a:lnTo>
                  <a:pt x="6741" y="7739"/>
                </a:lnTo>
                <a:lnTo>
                  <a:pt x="6716" y="7398"/>
                </a:lnTo>
                <a:lnTo>
                  <a:pt x="6692" y="7057"/>
                </a:lnTo>
                <a:lnTo>
                  <a:pt x="6643" y="6717"/>
                </a:lnTo>
                <a:lnTo>
                  <a:pt x="6570" y="6400"/>
                </a:lnTo>
                <a:lnTo>
                  <a:pt x="6473" y="6060"/>
                </a:lnTo>
                <a:lnTo>
                  <a:pt x="6473" y="6011"/>
                </a:lnTo>
                <a:lnTo>
                  <a:pt x="6424" y="5962"/>
                </a:lnTo>
                <a:lnTo>
                  <a:pt x="6230" y="5500"/>
                </a:lnTo>
                <a:lnTo>
                  <a:pt x="6132" y="5257"/>
                </a:lnTo>
                <a:lnTo>
                  <a:pt x="5986" y="5038"/>
                </a:lnTo>
                <a:lnTo>
                  <a:pt x="5889" y="4916"/>
                </a:lnTo>
                <a:lnTo>
                  <a:pt x="5792" y="4770"/>
                </a:lnTo>
                <a:lnTo>
                  <a:pt x="5670" y="4673"/>
                </a:lnTo>
                <a:lnTo>
                  <a:pt x="5548" y="4551"/>
                </a:lnTo>
                <a:lnTo>
                  <a:pt x="5256" y="4381"/>
                </a:lnTo>
                <a:lnTo>
                  <a:pt x="4964" y="4259"/>
                </a:lnTo>
                <a:lnTo>
                  <a:pt x="4648" y="4162"/>
                </a:lnTo>
                <a:lnTo>
                  <a:pt x="4332" y="4113"/>
                </a:lnTo>
                <a:lnTo>
                  <a:pt x="3991" y="4089"/>
                </a:lnTo>
                <a:lnTo>
                  <a:pt x="3650" y="4089"/>
                </a:lnTo>
                <a:lnTo>
                  <a:pt x="3650" y="4064"/>
                </a:lnTo>
                <a:lnTo>
                  <a:pt x="3650" y="3918"/>
                </a:lnTo>
                <a:lnTo>
                  <a:pt x="3821" y="3870"/>
                </a:lnTo>
                <a:lnTo>
                  <a:pt x="3991" y="3797"/>
                </a:lnTo>
                <a:lnTo>
                  <a:pt x="4161" y="3724"/>
                </a:lnTo>
                <a:lnTo>
                  <a:pt x="4332" y="3626"/>
                </a:lnTo>
                <a:lnTo>
                  <a:pt x="4478" y="3505"/>
                </a:lnTo>
                <a:lnTo>
                  <a:pt x="4624" y="3359"/>
                </a:lnTo>
                <a:lnTo>
                  <a:pt x="4770" y="3237"/>
                </a:lnTo>
                <a:lnTo>
                  <a:pt x="4891" y="3067"/>
                </a:lnTo>
                <a:lnTo>
                  <a:pt x="4989" y="2896"/>
                </a:lnTo>
                <a:lnTo>
                  <a:pt x="5086" y="2726"/>
                </a:lnTo>
                <a:lnTo>
                  <a:pt x="5159" y="2556"/>
                </a:lnTo>
                <a:lnTo>
                  <a:pt x="5232" y="2385"/>
                </a:lnTo>
                <a:lnTo>
                  <a:pt x="5281" y="2191"/>
                </a:lnTo>
                <a:lnTo>
                  <a:pt x="5305" y="2020"/>
                </a:lnTo>
                <a:lnTo>
                  <a:pt x="5305" y="1826"/>
                </a:lnTo>
                <a:lnTo>
                  <a:pt x="5281" y="1655"/>
                </a:lnTo>
                <a:lnTo>
                  <a:pt x="5232" y="1436"/>
                </a:lnTo>
                <a:lnTo>
                  <a:pt x="5135" y="1218"/>
                </a:lnTo>
                <a:lnTo>
                  <a:pt x="5037" y="1023"/>
                </a:lnTo>
                <a:lnTo>
                  <a:pt x="4916" y="853"/>
                </a:lnTo>
                <a:lnTo>
                  <a:pt x="4770" y="682"/>
                </a:lnTo>
                <a:lnTo>
                  <a:pt x="4599" y="512"/>
                </a:lnTo>
                <a:lnTo>
                  <a:pt x="4429" y="366"/>
                </a:lnTo>
                <a:lnTo>
                  <a:pt x="4234" y="244"/>
                </a:lnTo>
                <a:lnTo>
                  <a:pt x="4088" y="171"/>
                </a:lnTo>
                <a:lnTo>
                  <a:pt x="3894" y="98"/>
                </a:lnTo>
                <a:lnTo>
                  <a:pt x="3699" y="25"/>
                </a:lnTo>
                <a:lnTo>
                  <a:pt x="348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7"/>
          <p:cNvSpPr/>
          <p:nvPr/>
        </p:nvSpPr>
        <p:spPr>
          <a:xfrm>
            <a:off x="4420737" y="2182050"/>
            <a:ext cx="295733" cy="313162"/>
          </a:xfrm>
          <a:custGeom>
            <a:avLst/>
            <a:gdLst/>
            <a:ahLst/>
            <a:cxnLst/>
            <a:rect l="l" t="t" r="r" b="b"/>
            <a:pathLst>
              <a:path w="15695" h="16620" extrusionOk="0">
                <a:moveTo>
                  <a:pt x="7786" y="755"/>
                </a:moveTo>
                <a:lnTo>
                  <a:pt x="7567" y="780"/>
                </a:lnTo>
                <a:lnTo>
                  <a:pt x="7324" y="804"/>
                </a:lnTo>
                <a:lnTo>
                  <a:pt x="7105" y="877"/>
                </a:lnTo>
                <a:lnTo>
                  <a:pt x="6910" y="999"/>
                </a:lnTo>
                <a:lnTo>
                  <a:pt x="6813" y="1072"/>
                </a:lnTo>
                <a:lnTo>
                  <a:pt x="6740" y="1145"/>
                </a:lnTo>
                <a:lnTo>
                  <a:pt x="6691" y="1242"/>
                </a:lnTo>
                <a:lnTo>
                  <a:pt x="6643" y="1364"/>
                </a:lnTo>
                <a:lnTo>
                  <a:pt x="6667" y="1388"/>
                </a:lnTo>
                <a:lnTo>
                  <a:pt x="6691" y="1412"/>
                </a:lnTo>
                <a:lnTo>
                  <a:pt x="6740" y="1388"/>
                </a:lnTo>
                <a:lnTo>
                  <a:pt x="6764" y="1412"/>
                </a:lnTo>
                <a:lnTo>
                  <a:pt x="6716" y="1461"/>
                </a:lnTo>
                <a:lnTo>
                  <a:pt x="6691" y="1510"/>
                </a:lnTo>
                <a:lnTo>
                  <a:pt x="6691" y="1680"/>
                </a:lnTo>
                <a:lnTo>
                  <a:pt x="6716" y="1826"/>
                </a:lnTo>
                <a:lnTo>
                  <a:pt x="6764" y="1996"/>
                </a:lnTo>
                <a:lnTo>
                  <a:pt x="6813" y="2166"/>
                </a:lnTo>
                <a:lnTo>
                  <a:pt x="6886" y="2312"/>
                </a:lnTo>
                <a:lnTo>
                  <a:pt x="7008" y="2434"/>
                </a:lnTo>
                <a:lnTo>
                  <a:pt x="7129" y="2556"/>
                </a:lnTo>
                <a:lnTo>
                  <a:pt x="7251" y="2629"/>
                </a:lnTo>
                <a:lnTo>
                  <a:pt x="7300" y="2629"/>
                </a:lnTo>
                <a:lnTo>
                  <a:pt x="7324" y="2604"/>
                </a:lnTo>
                <a:lnTo>
                  <a:pt x="7324" y="2580"/>
                </a:lnTo>
                <a:lnTo>
                  <a:pt x="7324" y="2556"/>
                </a:lnTo>
                <a:lnTo>
                  <a:pt x="7056" y="2069"/>
                </a:lnTo>
                <a:lnTo>
                  <a:pt x="6983" y="1826"/>
                </a:lnTo>
                <a:lnTo>
                  <a:pt x="6910" y="1583"/>
                </a:lnTo>
                <a:lnTo>
                  <a:pt x="7202" y="1874"/>
                </a:lnTo>
                <a:lnTo>
                  <a:pt x="7543" y="2142"/>
                </a:lnTo>
                <a:lnTo>
                  <a:pt x="7884" y="2385"/>
                </a:lnTo>
                <a:lnTo>
                  <a:pt x="8273" y="2580"/>
                </a:lnTo>
                <a:lnTo>
                  <a:pt x="8468" y="2677"/>
                </a:lnTo>
                <a:lnTo>
                  <a:pt x="8662" y="2726"/>
                </a:lnTo>
                <a:lnTo>
                  <a:pt x="8857" y="2775"/>
                </a:lnTo>
                <a:lnTo>
                  <a:pt x="9076" y="2823"/>
                </a:lnTo>
                <a:lnTo>
                  <a:pt x="9490" y="2823"/>
                </a:lnTo>
                <a:lnTo>
                  <a:pt x="9709" y="2799"/>
                </a:lnTo>
                <a:lnTo>
                  <a:pt x="9928" y="2750"/>
                </a:lnTo>
                <a:lnTo>
                  <a:pt x="9952" y="2726"/>
                </a:lnTo>
                <a:lnTo>
                  <a:pt x="9976" y="2677"/>
                </a:lnTo>
                <a:lnTo>
                  <a:pt x="9952" y="2629"/>
                </a:lnTo>
                <a:lnTo>
                  <a:pt x="9928" y="2604"/>
                </a:lnTo>
                <a:lnTo>
                  <a:pt x="9538" y="2531"/>
                </a:lnTo>
                <a:lnTo>
                  <a:pt x="9173" y="2458"/>
                </a:lnTo>
                <a:lnTo>
                  <a:pt x="8784" y="2410"/>
                </a:lnTo>
                <a:lnTo>
                  <a:pt x="8419" y="2312"/>
                </a:lnTo>
                <a:lnTo>
                  <a:pt x="8224" y="2239"/>
                </a:lnTo>
                <a:lnTo>
                  <a:pt x="8054" y="2142"/>
                </a:lnTo>
                <a:lnTo>
                  <a:pt x="7689" y="1947"/>
                </a:lnTo>
                <a:lnTo>
                  <a:pt x="7348" y="1728"/>
                </a:lnTo>
                <a:lnTo>
                  <a:pt x="7008" y="1510"/>
                </a:lnTo>
                <a:lnTo>
                  <a:pt x="7251" y="1583"/>
                </a:lnTo>
                <a:lnTo>
                  <a:pt x="7494" y="1631"/>
                </a:lnTo>
                <a:lnTo>
                  <a:pt x="7981" y="1753"/>
                </a:lnTo>
                <a:lnTo>
                  <a:pt x="8297" y="1826"/>
                </a:lnTo>
                <a:lnTo>
                  <a:pt x="8638" y="1923"/>
                </a:lnTo>
                <a:lnTo>
                  <a:pt x="8954" y="1947"/>
                </a:lnTo>
                <a:lnTo>
                  <a:pt x="9125" y="1947"/>
                </a:lnTo>
                <a:lnTo>
                  <a:pt x="9295" y="1923"/>
                </a:lnTo>
                <a:lnTo>
                  <a:pt x="9344" y="1899"/>
                </a:lnTo>
                <a:lnTo>
                  <a:pt x="9344" y="1850"/>
                </a:lnTo>
                <a:lnTo>
                  <a:pt x="9344" y="1826"/>
                </a:lnTo>
                <a:lnTo>
                  <a:pt x="9319" y="1777"/>
                </a:lnTo>
                <a:lnTo>
                  <a:pt x="9027" y="1655"/>
                </a:lnTo>
                <a:lnTo>
                  <a:pt x="8711" y="1558"/>
                </a:lnTo>
                <a:lnTo>
                  <a:pt x="8078" y="1437"/>
                </a:lnTo>
                <a:lnTo>
                  <a:pt x="7567" y="1315"/>
                </a:lnTo>
                <a:lnTo>
                  <a:pt x="7300" y="1266"/>
                </a:lnTo>
                <a:lnTo>
                  <a:pt x="7032" y="1266"/>
                </a:lnTo>
                <a:lnTo>
                  <a:pt x="7251" y="1145"/>
                </a:lnTo>
                <a:lnTo>
                  <a:pt x="7470" y="1072"/>
                </a:lnTo>
                <a:lnTo>
                  <a:pt x="7738" y="1047"/>
                </a:lnTo>
                <a:lnTo>
                  <a:pt x="8005" y="1072"/>
                </a:lnTo>
                <a:lnTo>
                  <a:pt x="8273" y="1120"/>
                </a:lnTo>
                <a:lnTo>
                  <a:pt x="8541" y="1193"/>
                </a:lnTo>
                <a:lnTo>
                  <a:pt x="8760" y="1266"/>
                </a:lnTo>
                <a:lnTo>
                  <a:pt x="8954" y="1339"/>
                </a:lnTo>
                <a:lnTo>
                  <a:pt x="9368" y="1558"/>
                </a:lnTo>
                <a:lnTo>
                  <a:pt x="9806" y="1753"/>
                </a:lnTo>
                <a:lnTo>
                  <a:pt x="10001" y="1826"/>
                </a:lnTo>
                <a:lnTo>
                  <a:pt x="10220" y="1874"/>
                </a:lnTo>
                <a:lnTo>
                  <a:pt x="10268" y="1850"/>
                </a:lnTo>
                <a:lnTo>
                  <a:pt x="10293" y="1826"/>
                </a:lnTo>
                <a:lnTo>
                  <a:pt x="10317" y="1801"/>
                </a:lnTo>
                <a:lnTo>
                  <a:pt x="10293" y="1753"/>
                </a:lnTo>
                <a:lnTo>
                  <a:pt x="10098" y="1558"/>
                </a:lnTo>
                <a:lnTo>
                  <a:pt x="9879" y="1388"/>
                </a:lnTo>
                <a:lnTo>
                  <a:pt x="9611" y="1242"/>
                </a:lnTo>
                <a:lnTo>
                  <a:pt x="9344" y="1120"/>
                </a:lnTo>
                <a:lnTo>
                  <a:pt x="9052" y="1023"/>
                </a:lnTo>
                <a:lnTo>
                  <a:pt x="8760" y="926"/>
                </a:lnTo>
                <a:lnTo>
                  <a:pt x="8224" y="804"/>
                </a:lnTo>
                <a:lnTo>
                  <a:pt x="8030" y="755"/>
                </a:lnTo>
                <a:close/>
                <a:moveTo>
                  <a:pt x="5888" y="1996"/>
                </a:moveTo>
                <a:lnTo>
                  <a:pt x="5864" y="2020"/>
                </a:lnTo>
                <a:lnTo>
                  <a:pt x="5694" y="2142"/>
                </a:lnTo>
                <a:lnTo>
                  <a:pt x="5523" y="2264"/>
                </a:lnTo>
                <a:lnTo>
                  <a:pt x="5207" y="2556"/>
                </a:lnTo>
                <a:lnTo>
                  <a:pt x="4891" y="2823"/>
                </a:lnTo>
                <a:lnTo>
                  <a:pt x="4745" y="2969"/>
                </a:lnTo>
                <a:lnTo>
                  <a:pt x="4623" y="3140"/>
                </a:lnTo>
                <a:lnTo>
                  <a:pt x="4623" y="3188"/>
                </a:lnTo>
                <a:lnTo>
                  <a:pt x="4647" y="3213"/>
                </a:lnTo>
                <a:lnTo>
                  <a:pt x="4842" y="3115"/>
                </a:lnTo>
                <a:lnTo>
                  <a:pt x="4988" y="3018"/>
                </a:lnTo>
                <a:lnTo>
                  <a:pt x="5280" y="2775"/>
                </a:lnTo>
                <a:lnTo>
                  <a:pt x="5645" y="2458"/>
                </a:lnTo>
                <a:lnTo>
                  <a:pt x="5986" y="2166"/>
                </a:lnTo>
                <a:lnTo>
                  <a:pt x="6010" y="2093"/>
                </a:lnTo>
                <a:lnTo>
                  <a:pt x="5986" y="2045"/>
                </a:lnTo>
                <a:lnTo>
                  <a:pt x="5937" y="1996"/>
                </a:lnTo>
                <a:close/>
                <a:moveTo>
                  <a:pt x="6107" y="5622"/>
                </a:moveTo>
                <a:lnTo>
                  <a:pt x="6059" y="5646"/>
                </a:lnTo>
                <a:lnTo>
                  <a:pt x="6010" y="5670"/>
                </a:lnTo>
                <a:lnTo>
                  <a:pt x="5961" y="5719"/>
                </a:lnTo>
                <a:lnTo>
                  <a:pt x="5888" y="5768"/>
                </a:lnTo>
                <a:lnTo>
                  <a:pt x="5815" y="5816"/>
                </a:lnTo>
                <a:lnTo>
                  <a:pt x="5767" y="5889"/>
                </a:lnTo>
                <a:lnTo>
                  <a:pt x="5718" y="5987"/>
                </a:lnTo>
                <a:lnTo>
                  <a:pt x="5669" y="6157"/>
                </a:lnTo>
                <a:lnTo>
                  <a:pt x="5669" y="6327"/>
                </a:lnTo>
                <a:lnTo>
                  <a:pt x="5669" y="6425"/>
                </a:lnTo>
                <a:lnTo>
                  <a:pt x="5718" y="6546"/>
                </a:lnTo>
                <a:lnTo>
                  <a:pt x="5767" y="6644"/>
                </a:lnTo>
                <a:lnTo>
                  <a:pt x="5815" y="6717"/>
                </a:lnTo>
                <a:lnTo>
                  <a:pt x="5888" y="6790"/>
                </a:lnTo>
                <a:lnTo>
                  <a:pt x="5986" y="6863"/>
                </a:lnTo>
                <a:lnTo>
                  <a:pt x="6083" y="6911"/>
                </a:lnTo>
                <a:lnTo>
                  <a:pt x="6180" y="6936"/>
                </a:lnTo>
                <a:lnTo>
                  <a:pt x="6326" y="6936"/>
                </a:lnTo>
                <a:lnTo>
                  <a:pt x="6399" y="6911"/>
                </a:lnTo>
                <a:lnTo>
                  <a:pt x="6448" y="6863"/>
                </a:lnTo>
                <a:lnTo>
                  <a:pt x="6570" y="6717"/>
                </a:lnTo>
                <a:lnTo>
                  <a:pt x="6643" y="6546"/>
                </a:lnTo>
                <a:lnTo>
                  <a:pt x="6667" y="6352"/>
                </a:lnTo>
                <a:lnTo>
                  <a:pt x="6667" y="6157"/>
                </a:lnTo>
                <a:lnTo>
                  <a:pt x="6618" y="5962"/>
                </a:lnTo>
                <a:lnTo>
                  <a:pt x="6594" y="5889"/>
                </a:lnTo>
                <a:lnTo>
                  <a:pt x="6521" y="5792"/>
                </a:lnTo>
                <a:lnTo>
                  <a:pt x="6472" y="5719"/>
                </a:lnTo>
                <a:lnTo>
                  <a:pt x="6375" y="5670"/>
                </a:lnTo>
                <a:lnTo>
                  <a:pt x="6302" y="5622"/>
                </a:lnTo>
                <a:close/>
                <a:moveTo>
                  <a:pt x="9368" y="5622"/>
                </a:moveTo>
                <a:lnTo>
                  <a:pt x="9319" y="5646"/>
                </a:lnTo>
                <a:lnTo>
                  <a:pt x="9271" y="5670"/>
                </a:lnTo>
                <a:lnTo>
                  <a:pt x="9222" y="5719"/>
                </a:lnTo>
                <a:lnTo>
                  <a:pt x="9149" y="5768"/>
                </a:lnTo>
                <a:lnTo>
                  <a:pt x="9076" y="5816"/>
                </a:lnTo>
                <a:lnTo>
                  <a:pt x="9027" y="5889"/>
                </a:lnTo>
                <a:lnTo>
                  <a:pt x="8979" y="5987"/>
                </a:lnTo>
                <a:lnTo>
                  <a:pt x="8930" y="6157"/>
                </a:lnTo>
                <a:lnTo>
                  <a:pt x="8930" y="6327"/>
                </a:lnTo>
                <a:lnTo>
                  <a:pt x="8930" y="6425"/>
                </a:lnTo>
                <a:lnTo>
                  <a:pt x="8979" y="6546"/>
                </a:lnTo>
                <a:lnTo>
                  <a:pt x="9027" y="6644"/>
                </a:lnTo>
                <a:lnTo>
                  <a:pt x="9076" y="6717"/>
                </a:lnTo>
                <a:lnTo>
                  <a:pt x="9149" y="6790"/>
                </a:lnTo>
                <a:lnTo>
                  <a:pt x="9246" y="6863"/>
                </a:lnTo>
                <a:lnTo>
                  <a:pt x="9344" y="6911"/>
                </a:lnTo>
                <a:lnTo>
                  <a:pt x="9441" y="6936"/>
                </a:lnTo>
                <a:lnTo>
                  <a:pt x="9587" y="6936"/>
                </a:lnTo>
                <a:lnTo>
                  <a:pt x="9660" y="6911"/>
                </a:lnTo>
                <a:lnTo>
                  <a:pt x="9709" y="6863"/>
                </a:lnTo>
                <a:lnTo>
                  <a:pt x="9830" y="6717"/>
                </a:lnTo>
                <a:lnTo>
                  <a:pt x="9903" y="6546"/>
                </a:lnTo>
                <a:lnTo>
                  <a:pt x="9928" y="6352"/>
                </a:lnTo>
                <a:lnTo>
                  <a:pt x="9928" y="6157"/>
                </a:lnTo>
                <a:lnTo>
                  <a:pt x="9879" y="5962"/>
                </a:lnTo>
                <a:lnTo>
                  <a:pt x="9855" y="5889"/>
                </a:lnTo>
                <a:lnTo>
                  <a:pt x="9782" y="5792"/>
                </a:lnTo>
                <a:lnTo>
                  <a:pt x="9733" y="5719"/>
                </a:lnTo>
                <a:lnTo>
                  <a:pt x="9636" y="5670"/>
                </a:lnTo>
                <a:lnTo>
                  <a:pt x="9563" y="5622"/>
                </a:lnTo>
                <a:close/>
                <a:moveTo>
                  <a:pt x="7786" y="6765"/>
                </a:moveTo>
                <a:lnTo>
                  <a:pt x="7738" y="6814"/>
                </a:lnTo>
                <a:lnTo>
                  <a:pt x="7713" y="6863"/>
                </a:lnTo>
                <a:lnTo>
                  <a:pt x="7713" y="7082"/>
                </a:lnTo>
                <a:lnTo>
                  <a:pt x="7738" y="7301"/>
                </a:lnTo>
                <a:lnTo>
                  <a:pt x="7738" y="7520"/>
                </a:lnTo>
                <a:lnTo>
                  <a:pt x="7762" y="7739"/>
                </a:lnTo>
                <a:lnTo>
                  <a:pt x="7786" y="7787"/>
                </a:lnTo>
                <a:lnTo>
                  <a:pt x="7811" y="7812"/>
                </a:lnTo>
                <a:lnTo>
                  <a:pt x="7908" y="7860"/>
                </a:lnTo>
                <a:lnTo>
                  <a:pt x="7957" y="7836"/>
                </a:lnTo>
                <a:lnTo>
                  <a:pt x="8005" y="7836"/>
                </a:lnTo>
                <a:lnTo>
                  <a:pt x="8030" y="7787"/>
                </a:lnTo>
                <a:lnTo>
                  <a:pt x="8054" y="7739"/>
                </a:lnTo>
                <a:lnTo>
                  <a:pt x="8054" y="7641"/>
                </a:lnTo>
                <a:lnTo>
                  <a:pt x="8054" y="7520"/>
                </a:lnTo>
                <a:lnTo>
                  <a:pt x="8030" y="7301"/>
                </a:lnTo>
                <a:lnTo>
                  <a:pt x="7981" y="7057"/>
                </a:lnTo>
                <a:lnTo>
                  <a:pt x="7957" y="6936"/>
                </a:lnTo>
                <a:lnTo>
                  <a:pt x="7884" y="6814"/>
                </a:lnTo>
                <a:lnTo>
                  <a:pt x="7835" y="6765"/>
                </a:lnTo>
                <a:close/>
                <a:moveTo>
                  <a:pt x="8589" y="8274"/>
                </a:moveTo>
                <a:lnTo>
                  <a:pt x="8249" y="8371"/>
                </a:lnTo>
                <a:lnTo>
                  <a:pt x="7932" y="8444"/>
                </a:lnTo>
                <a:lnTo>
                  <a:pt x="7592" y="8469"/>
                </a:lnTo>
                <a:lnTo>
                  <a:pt x="7421" y="8469"/>
                </a:lnTo>
                <a:lnTo>
                  <a:pt x="7251" y="8444"/>
                </a:lnTo>
                <a:lnTo>
                  <a:pt x="7202" y="8469"/>
                </a:lnTo>
                <a:lnTo>
                  <a:pt x="7178" y="8469"/>
                </a:lnTo>
                <a:lnTo>
                  <a:pt x="7154" y="8517"/>
                </a:lnTo>
                <a:lnTo>
                  <a:pt x="7178" y="8542"/>
                </a:lnTo>
                <a:lnTo>
                  <a:pt x="7227" y="8639"/>
                </a:lnTo>
                <a:lnTo>
                  <a:pt x="7300" y="8688"/>
                </a:lnTo>
                <a:lnTo>
                  <a:pt x="7373" y="8761"/>
                </a:lnTo>
                <a:lnTo>
                  <a:pt x="7470" y="8785"/>
                </a:lnTo>
                <a:lnTo>
                  <a:pt x="7665" y="8834"/>
                </a:lnTo>
                <a:lnTo>
                  <a:pt x="7908" y="8834"/>
                </a:lnTo>
                <a:lnTo>
                  <a:pt x="8127" y="8809"/>
                </a:lnTo>
                <a:lnTo>
                  <a:pt x="8370" y="8761"/>
                </a:lnTo>
                <a:lnTo>
                  <a:pt x="8565" y="8712"/>
                </a:lnTo>
                <a:lnTo>
                  <a:pt x="8735" y="8639"/>
                </a:lnTo>
                <a:lnTo>
                  <a:pt x="8808" y="8590"/>
                </a:lnTo>
                <a:lnTo>
                  <a:pt x="8833" y="8542"/>
                </a:lnTo>
                <a:lnTo>
                  <a:pt x="8833" y="8469"/>
                </a:lnTo>
                <a:lnTo>
                  <a:pt x="8833" y="8396"/>
                </a:lnTo>
                <a:lnTo>
                  <a:pt x="8784" y="8347"/>
                </a:lnTo>
                <a:lnTo>
                  <a:pt x="8735" y="8298"/>
                </a:lnTo>
                <a:lnTo>
                  <a:pt x="8662" y="8274"/>
                </a:lnTo>
                <a:close/>
                <a:moveTo>
                  <a:pt x="6618" y="9928"/>
                </a:moveTo>
                <a:lnTo>
                  <a:pt x="6862" y="10026"/>
                </a:lnTo>
                <a:lnTo>
                  <a:pt x="7105" y="10099"/>
                </a:lnTo>
                <a:lnTo>
                  <a:pt x="7373" y="10172"/>
                </a:lnTo>
                <a:lnTo>
                  <a:pt x="7616" y="10220"/>
                </a:lnTo>
                <a:lnTo>
                  <a:pt x="7859" y="10245"/>
                </a:lnTo>
                <a:lnTo>
                  <a:pt x="8127" y="10269"/>
                </a:lnTo>
                <a:lnTo>
                  <a:pt x="8370" y="10245"/>
                </a:lnTo>
                <a:lnTo>
                  <a:pt x="8614" y="10220"/>
                </a:lnTo>
                <a:lnTo>
                  <a:pt x="8833" y="10172"/>
                </a:lnTo>
                <a:lnTo>
                  <a:pt x="9052" y="10123"/>
                </a:lnTo>
                <a:lnTo>
                  <a:pt x="9027" y="10366"/>
                </a:lnTo>
                <a:lnTo>
                  <a:pt x="8735" y="10391"/>
                </a:lnTo>
                <a:lnTo>
                  <a:pt x="8443" y="10415"/>
                </a:lnTo>
                <a:lnTo>
                  <a:pt x="8419" y="10415"/>
                </a:lnTo>
                <a:lnTo>
                  <a:pt x="8151" y="10391"/>
                </a:lnTo>
                <a:lnTo>
                  <a:pt x="8005" y="10391"/>
                </a:lnTo>
                <a:lnTo>
                  <a:pt x="7859" y="10415"/>
                </a:lnTo>
                <a:lnTo>
                  <a:pt x="7859" y="10439"/>
                </a:lnTo>
                <a:lnTo>
                  <a:pt x="7835" y="10464"/>
                </a:lnTo>
                <a:lnTo>
                  <a:pt x="7835" y="10512"/>
                </a:lnTo>
                <a:lnTo>
                  <a:pt x="7884" y="10585"/>
                </a:lnTo>
                <a:lnTo>
                  <a:pt x="7932" y="10610"/>
                </a:lnTo>
                <a:lnTo>
                  <a:pt x="8078" y="10683"/>
                </a:lnTo>
                <a:lnTo>
                  <a:pt x="8224" y="10707"/>
                </a:lnTo>
                <a:lnTo>
                  <a:pt x="8346" y="10731"/>
                </a:lnTo>
                <a:lnTo>
                  <a:pt x="8687" y="10731"/>
                </a:lnTo>
                <a:lnTo>
                  <a:pt x="8857" y="10707"/>
                </a:lnTo>
                <a:lnTo>
                  <a:pt x="9027" y="10683"/>
                </a:lnTo>
                <a:lnTo>
                  <a:pt x="9027" y="10804"/>
                </a:lnTo>
                <a:lnTo>
                  <a:pt x="8687" y="10853"/>
                </a:lnTo>
                <a:lnTo>
                  <a:pt x="8541" y="10877"/>
                </a:lnTo>
                <a:lnTo>
                  <a:pt x="8370" y="10902"/>
                </a:lnTo>
                <a:lnTo>
                  <a:pt x="7932" y="10902"/>
                </a:lnTo>
                <a:lnTo>
                  <a:pt x="7786" y="10950"/>
                </a:lnTo>
                <a:lnTo>
                  <a:pt x="7762" y="10999"/>
                </a:lnTo>
                <a:lnTo>
                  <a:pt x="7786" y="11023"/>
                </a:lnTo>
                <a:lnTo>
                  <a:pt x="7884" y="11121"/>
                </a:lnTo>
                <a:lnTo>
                  <a:pt x="8030" y="11194"/>
                </a:lnTo>
                <a:lnTo>
                  <a:pt x="8200" y="11242"/>
                </a:lnTo>
                <a:lnTo>
                  <a:pt x="8589" y="11242"/>
                </a:lnTo>
                <a:lnTo>
                  <a:pt x="8760" y="11218"/>
                </a:lnTo>
                <a:lnTo>
                  <a:pt x="8930" y="11194"/>
                </a:lnTo>
                <a:lnTo>
                  <a:pt x="9076" y="11121"/>
                </a:lnTo>
                <a:lnTo>
                  <a:pt x="9125" y="11218"/>
                </a:lnTo>
                <a:lnTo>
                  <a:pt x="8954" y="11291"/>
                </a:lnTo>
                <a:lnTo>
                  <a:pt x="8760" y="11340"/>
                </a:lnTo>
                <a:lnTo>
                  <a:pt x="8151" y="11461"/>
                </a:lnTo>
                <a:lnTo>
                  <a:pt x="8127" y="11461"/>
                </a:lnTo>
                <a:lnTo>
                  <a:pt x="8127" y="11486"/>
                </a:lnTo>
                <a:lnTo>
                  <a:pt x="8151" y="11510"/>
                </a:lnTo>
                <a:lnTo>
                  <a:pt x="8346" y="11583"/>
                </a:lnTo>
                <a:lnTo>
                  <a:pt x="8589" y="11607"/>
                </a:lnTo>
                <a:lnTo>
                  <a:pt x="8370" y="11656"/>
                </a:lnTo>
                <a:lnTo>
                  <a:pt x="8151" y="11680"/>
                </a:lnTo>
                <a:lnTo>
                  <a:pt x="7932" y="11680"/>
                </a:lnTo>
                <a:lnTo>
                  <a:pt x="7713" y="11656"/>
                </a:lnTo>
                <a:lnTo>
                  <a:pt x="7421" y="11632"/>
                </a:lnTo>
                <a:lnTo>
                  <a:pt x="7129" y="11559"/>
                </a:lnTo>
                <a:lnTo>
                  <a:pt x="6862" y="11461"/>
                </a:lnTo>
                <a:lnTo>
                  <a:pt x="6740" y="11388"/>
                </a:lnTo>
                <a:lnTo>
                  <a:pt x="6618" y="11291"/>
                </a:lnTo>
                <a:lnTo>
                  <a:pt x="6594" y="11242"/>
                </a:lnTo>
                <a:lnTo>
                  <a:pt x="6667" y="11194"/>
                </a:lnTo>
                <a:lnTo>
                  <a:pt x="6716" y="11121"/>
                </a:lnTo>
                <a:lnTo>
                  <a:pt x="6716" y="11023"/>
                </a:lnTo>
                <a:lnTo>
                  <a:pt x="6716" y="10950"/>
                </a:lnTo>
                <a:lnTo>
                  <a:pt x="6667" y="10804"/>
                </a:lnTo>
                <a:lnTo>
                  <a:pt x="6618" y="10610"/>
                </a:lnTo>
                <a:lnTo>
                  <a:pt x="6594" y="10415"/>
                </a:lnTo>
                <a:lnTo>
                  <a:pt x="6594" y="10245"/>
                </a:lnTo>
                <a:lnTo>
                  <a:pt x="6618" y="10074"/>
                </a:lnTo>
                <a:lnTo>
                  <a:pt x="6643" y="9977"/>
                </a:lnTo>
                <a:lnTo>
                  <a:pt x="6643" y="9953"/>
                </a:lnTo>
                <a:lnTo>
                  <a:pt x="6618" y="10001"/>
                </a:lnTo>
                <a:lnTo>
                  <a:pt x="6618" y="9928"/>
                </a:lnTo>
                <a:close/>
                <a:moveTo>
                  <a:pt x="9636" y="11218"/>
                </a:moveTo>
                <a:lnTo>
                  <a:pt x="9782" y="11291"/>
                </a:lnTo>
                <a:lnTo>
                  <a:pt x="9928" y="11364"/>
                </a:lnTo>
                <a:lnTo>
                  <a:pt x="9855" y="11510"/>
                </a:lnTo>
                <a:lnTo>
                  <a:pt x="9757" y="11632"/>
                </a:lnTo>
                <a:lnTo>
                  <a:pt x="9636" y="11778"/>
                </a:lnTo>
                <a:lnTo>
                  <a:pt x="9514" y="11875"/>
                </a:lnTo>
                <a:lnTo>
                  <a:pt x="9246" y="12070"/>
                </a:lnTo>
                <a:lnTo>
                  <a:pt x="8930" y="12240"/>
                </a:lnTo>
                <a:lnTo>
                  <a:pt x="8589" y="12362"/>
                </a:lnTo>
                <a:lnTo>
                  <a:pt x="8249" y="12435"/>
                </a:lnTo>
                <a:lnTo>
                  <a:pt x="7908" y="12483"/>
                </a:lnTo>
                <a:lnTo>
                  <a:pt x="7592" y="12508"/>
                </a:lnTo>
                <a:lnTo>
                  <a:pt x="7227" y="12508"/>
                </a:lnTo>
                <a:lnTo>
                  <a:pt x="6886" y="12459"/>
                </a:lnTo>
                <a:lnTo>
                  <a:pt x="6521" y="12362"/>
                </a:lnTo>
                <a:lnTo>
                  <a:pt x="6375" y="12289"/>
                </a:lnTo>
                <a:lnTo>
                  <a:pt x="6205" y="12216"/>
                </a:lnTo>
                <a:lnTo>
                  <a:pt x="6083" y="12118"/>
                </a:lnTo>
                <a:lnTo>
                  <a:pt x="5986" y="12021"/>
                </a:lnTo>
                <a:lnTo>
                  <a:pt x="5888" y="11924"/>
                </a:lnTo>
                <a:lnTo>
                  <a:pt x="5815" y="11826"/>
                </a:lnTo>
                <a:lnTo>
                  <a:pt x="5694" y="11583"/>
                </a:lnTo>
                <a:lnTo>
                  <a:pt x="5572" y="11315"/>
                </a:lnTo>
                <a:lnTo>
                  <a:pt x="5645" y="11291"/>
                </a:lnTo>
                <a:lnTo>
                  <a:pt x="5840" y="11267"/>
                </a:lnTo>
                <a:lnTo>
                  <a:pt x="6107" y="11242"/>
                </a:lnTo>
                <a:lnTo>
                  <a:pt x="6180" y="11364"/>
                </a:lnTo>
                <a:lnTo>
                  <a:pt x="6278" y="11486"/>
                </a:lnTo>
                <a:lnTo>
                  <a:pt x="6448" y="11656"/>
                </a:lnTo>
                <a:lnTo>
                  <a:pt x="6594" y="11753"/>
                </a:lnTo>
                <a:lnTo>
                  <a:pt x="6764" y="11851"/>
                </a:lnTo>
                <a:lnTo>
                  <a:pt x="7105" y="11972"/>
                </a:lnTo>
                <a:lnTo>
                  <a:pt x="7446" y="12045"/>
                </a:lnTo>
                <a:lnTo>
                  <a:pt x="7811" y="12094"/>
                </a:lnTo>
                <a:lnTo>
                  <a:pt x="8151" y="12094"/>
                </a:lnTo>
                <a:lnTo>
                  <a:pt x="8492" y="12070"/>
                </a:lnTo>
                <a:lnTo>
                  <a:pt x="8833" y="11972"/>
                </a:lnTo>
                <a:lnTo>
                  <a:pt x="9003" y="11924"/>
                </a:lnTo>
                <a:lnTo>
                  <a:pt x="9173" y="11851"/>
                </a:lnTo>
                <a:lnTo>
                  <a:pt x="9295" y="11753"/>
                </a:lnTo>
                <a:lnTo>
                  <a:pt x="9441" y="11607"/>
                </a:lnTo>
                <a:lnTo>
                  <a:pt x="9563" y="11461"/>
                </a:lnTo>
                <a:lnTo>
                  <a:pt x="9587" y="11364"/>
                </a:lnTo>
                <a:lnTo>
                  <a:pt x="9611" y="11291"/>
                </a:lnTo>
                <a:lnTo>
                  <a:pt x="9636" y="11218"/>
                </a:lnTo>
                <a:close/>
                <a:moveTo>
                  <a:pt x="5231" y="11437"/>
                </a:moveTo>
                <a:lnTo>
                  <a:pt x="5231" y="11583"/>
                </a:lnTo>
                <a:lnTo>
                  <a:pt x="5280" y="11729"/>
                </a:lnTo>
                <a:lnTo>
                  <a:pt x="5329" y="11875"/>
                </a:lnTo>
                <a:lnTo>
                  <a:pt x="5402" y="12021"/>
                </a:lnTo>
                <a:lnTo>
                  <a:pt x="5596" y="12264"/>
                </a:lnTo>
                <a:lnTo>
                  <a:pt x="5815" y="12459"/>
                </a:lnTo>
                <a:lnTo>
                  <a:pt x="6010" y="12581"/>
                </a:lnTo>
                <a:lnTo>
                  <a:pt x="6205" y="12702"/>
                </a:lnTo>
                <a:lnTo>
                  <a:pt x="6399" y="12775"/>
                </a:lnTo>
                <a:lnTo>
                  <a:pt x="6618" y="12848"/>
                </a:lnTo>
                <a:lnTo>
                  <a:pt x="6837" y="12897"/>
                </a:lnTo>
                <a:lnTo>
                  <a:pt x="7056" y="12946"/>
                </a:lnTo>
                <a:lnTo>
                  <a:pt x="7494" y="12970"/>
                </a:lnTo>
                <a:lnTo>
                  <a:pt x="7908" y="12946"/>
                </a:lnTo>
                <a:lnTo>
                  <a:pt x="8322" y="12897"/>
                </a:lnTo>
                <a:lnTo>
                  <a:pt x="8760" y="12775"/>
                </a:lnTo>
                <a:lnTo>
                  <a:pt x="9149" y="12629"/>
                </a:lnTo>
                <a:lnTo>
                  <a:pt x="9344" y="12532"/>
                </a:lnTo>
                <a:lnTo>
                  <a:pt x="9538" y="12410"/>
                </a:lnTo>
                <a:lnTo>
                  <a:pt x="9709" y="12289"/>
                </a:lnTo>
                <a:lnTo>
                  <a:pt x="9879" y="12143"/>
                </a:lnTo>
                <a:lnTo>
                  <a:pt x="10025" y="11997"/>
                </a:lnTo>
                <a:lnTo>
                  <a:pt x="10147" y="11851"/>
                </a:lnTo>
                <a:lnTo>
                  <a:pt x="10268" y="11656"/>
                </a:lnTo>
                <a:lnTo>
                  <a:pt x="10366" y="11486"/>
                </a:lnTo>
                <a:lnTo>
                  <a:pt x="10950" y="11583"/>
                </a:lnTo>
                <a:lnTo>
                  <a:pt x="10974" y="11583"/>
                </a:lnTo>
                <a:lnTo>
                  <a:pt x="10828" y="11680"/>
                </a:lnTo>
                <a:lnTo>
                  <a:pt x="10658" y="11778"/>
                </a:lnTo>
                <a:lnTo>
                  <a:pt x="10512" y="11899"/>
                </a:lnTo>
                <a:lnTo>
                  <a:pt x="10366" y="12045"/>
                </a:lnTo>
                <a:lnTo>
                  <a:pt x="10317" y="12118"/>
                </a:lnTo>
                <a:lnTo>
                  <a:pt x="10293" y="12216"/>
                </a:lnTo>
                <a:lnTo>
                  <a:pt x="10439" y="12167"/>
                </a:lnTo>
                <a:lnTo>
                  <a:pt x="10585" y="12094"/>
                </a:lnTo>
                <a:lnTo>
                  <a:pt x="10852" y="11924"/>
                </a:lnTo>
                <a:lnTo>
                  <a:pt x="11193" y="11778"/>
                </a:lnTo>
                <a:lnTo>
                  <a:pt x="11315" y="11753"/>
                </a:lnTo>
                <a:lnTo>
                  <a:pt x="11436" y="11705"/>
                </a:lnTo>
                <a:lnTo>
                  <a:pt x="11461" y="11680"/>
                </a:lnTo>
                <a:lnTo>
                  <a:pt x="12020" y="11851"/>
                </a:lnTo>
                <a:lnTo>
                  <a:pt x="11728" y="11948"/>
                </a:lnTo>
                <a:lnTo>
                  <a:pt x="11436" y="12070"/>
                </a:lnTo>
                <a:lnTo>
                  <a:pt x="11144" y="12191"/>
                </a:lnTo>
                <a:lnTo>
                  <a:pt x="10877" y="12362"/>
                </a:lnTo>
                <a:lnTo>
                  <a:pt x="10633" y="12532"/>
                </a:lnTo>
                <a:lnTo>
                  <a:pt x="10609" y="12556"/>
                </a:lnTo>
                <a:lnTo>
                  <a:pt x="10633" y="12581"/>
                </a:lnTo>
                <a:lnTo>
                  <a:pt x="11144" y="12386"/>
                </a:lnTo>
                <a:lnTo>
                  <a:pt x="11655" y="12216"/>
                </a:lnTo>
                <a:lnTo>
                  <a:pt x="11874" y="12167"/>
                </a:lnTo>
                <a:lnTo>
                  <a:pt x="12093" y="12118"/>
                </a:lnTo>
                <a:lnTo>
                  <a:pt x="12312" y="12094"/>
                </a:lnTo>
                <a:lnTo>
                  <a:pt x="12531" y="12021"/>
                </a:lnTo>
                <a:lnTo>
                  <a:pt x="12969" y="12216"/>
                </a:lnTo>
                <a:lnTo>
                  <a:pt x="12726" y="12289"/>
                </a:lnTo>
                <a:lnTo>
                  <a:pt x="12507" y="12386"/>
                </a:lnTo>
                <a:lnTo>
                  <a:pt x="11874" y="12654"/>
                </a:lnTo>
                <a:lnTo>
                  <a:pt x="11582" y="12800"/>
                </a:lnTo>
                <a:lnTo>
                  <a:pt x="11266" y="12897"/>
                </a:lnTo>
                <a:lnTo>
                  <a:pt x="11242" y="12921"/>
                </a:lnTo>
                <a:lnTo>
                  <a:pt x="11217" y="12946"/>
                </a:lnTo>
                <a:lnTo>
                  <a:pt x="11242" y="12970"/>
                </a:lnTo>
                <a:lnTo>
                  <a:pt x="11266" y="12994"/>
                </a:lnTo>
                <a:lnTo>
                  <a:pt x="11850" y="12873"/>
                </a:lnTo>
                <a:lnTo>
                  <a:pt x="12458" y="12727"/>
                </a:lnTo>
                <a:lnTo>
                  <a:pt x="12677" y="12678"/>
                </a:lnTo>
                <a:lnTo>
                  <a:pt x="12920" y="12629"/>
                </a:lnTo>
                <a:lnTo>
                  <a:pt x="13164" y="12556"/>
                </a:lnTo>
                <a:lnTo>
                  <a:pt x="13285" y="12508"/>
                </a:lnTo>
                <a:lnTo>
                  <a:pt x="13383" y="12459"/>
                </a:lnTo>
                <a:lnTo>
                  <a:pt x="13626" y="12629"/>
                </a:lnTo>
                <a:lnTo>
                  <a:pt x="13869" y="12824"/>
                </a:lnTo>
                <a:lnTo>
                  <a:pt x="13602" y="12873"/>
                </a:lnTo>
                <a:lnTo>
                  <a:pt x="12847" y="13067"/>
                </a:lnTo>
                <a:lnTo>
                  <a:pt x="12482" y="13165"/>
                </a:lnTo>
                <a:lnTo>
                  <a:pt x="12142" y="13286"/>
                </a:lnTo>
                <a:lnTo>
                  <a:pt x="12093" y="13335"/>
                </a:lnTo>
                <a:lnTo>
                  <a:pt x="12117" y="13359"/>
                </a:lnTo>
                <a:lnTo>
                  <a:pt x="12263" y="13408"/>
                </a:lnTo>
                <a:lnTo>
                  <a:pt x="12409" y="13432"/>
                </a:lnTo>
                <a:lnTo>
                  <a:pt x="12531" y="13457"/>
                </a:lnTo>
                <a:lnTo>
                  <a:pt x="12677" y="13432"/>
                </a:lnTo>
                <a:lnTo>
                  <a:pt x="12969" y="13408"/>
                </a:lnTo>
                <a:lnTo>
                  <a:pt x="13237" y="13335"/>
                </a:lnTo>
                <a:lnTo>
                  <a:pt x="13675" y="13238"/>
                </a:lnTo>
                <a:lnTo>
                  <a:pt x="13869" y="13189"/>
                </a:lnTo>
                <a:lnTo>
                  <a:pt x="14088" y="13165"/>
                </a:lnTo>
                <a:lnTo>
                  <a:pt x="14186" y="13140"/>
                </a:lnTo>
                <a:lnTo>
                  <a:pt x="14356" y="13335"/>
                </a:lnTo>
                <a:lnTo>
                  <a:pt x="14502" y="13530"/>
                </a:lnTo>
                <a:lnTo>
                  <a:pt x="14186" y="13554"/>
                </a:lnTo>
                <a:lnTo>
                  <a:pt x="13845" y="13578"/>
                </a:lnTo>
                <a:lnTo>
                  <a:pt x="13529" y="13627"/>
                </a:lnTo>
                <a:lnTo>
                  <a:pt x="13212" y="13676"/>
                </a:lnTo>
                <a:lnTo>
                  <a:pt x="13042" y="13724"/>
                </a:lnTo>
                <a:lnTo>
                  <a:pt x="12896" y="13773"/>
                </a:lnTo>
                <a:lnTo>
                  <a:pt x="12872" y="13797"/>
                </a:lnTo>
                <a:lnTo>
                  <a:pt x="12872" y="13822"/>
                </a:lnTo>
                <a:lnTo>
                  <a:pt x="12896" y="13846"/>
                </a:lnTo>
                <a:lnTo>
                  <a:pt x="12896" y="13870"/>
                </a:lnTo>
                <a:lnTo>
                  <a:pt x="13188" y="13919"/>
                </a:lnTo>
                <a:lnTo>
                  <a:pt x="13456" y="13943"/>
                </a:lnTo>
                <a:lnTo>
                  <a:pt x="13991" y="13919"/>
                </a:lnTo>
                <a:lnTo>
                  <a:pt x="14745" y="13919"/>
                </a:lnTo>
                <a:lnTo>
                  <a:pt x="14916" y="14284"/>
                </a:lnTo>
                <a:lnTo>
                  <a:pt x="14405" y="14308"/>
                </a:lnTo>
                <a:lnTo>
                  <a:pt x="13821" y="14308"/>
                </a:lnTo>
                <a:lnTo>
                  <a:pt x="13529" y="14333"/>
                </a:lnTo>
                <a:lnTo>
                  <a:pt x="13383" y="14357"/>
                </a:lnTo>
                <a:lnTo>
                  <a:pt x="13237" y="14381"/>
                </a:lnTo>
                <a:lnTo>
                  <a:pt x="13212" y="14406"/>
                </a:lnTo>
                <a:lnTo>
                  <a:pt x="13188" y="14454"/>
                </a:lnTo>
                <a:lnTo>
                  <a:pt x="13212" y="14503"/>
                </a:lnTo>
                <a:lnTo>
                  <a:pt x="13237" y="14527"/>
                </a:lnTo>
                <a:lnTo>
                  <a:pt x="13529" y="14600"/>
                </a:lnTo>
                <a:lnTo>
                  <a:pt x="13821" y="14625"/>
                </a:lnTo>
                <a:lnTo>
                  <a:pt x="14721" y="14625"/>
                </a:lnTo>
                <a:lnTo>
                  <a:pt x="15037" y="14600"/>
                </a:lnTo>
                <a:lnTo>
                  <a:pt x="15110" y="14868"/>
                </a:lnTo>
                <a:lnTo>
                  <a:pt x="15159" y="15136"/>
                </a:lnTo>
                <a:lnTo>
                  <a:pt x="14989" y="15087"/>
                </a:lnTo>
                <a:lnTo>
                  <a:pt x="14818" y="15087"/>
                </a:lnTo>
                <a:lnTo>
                  <a:pt x="14453" y="15063"/>
                </a:lnTo>
                <a:lnTo>
                  <a:pt x="14234" y="15063"/>
                </a:lnTo>
                <a:lnTo>
                  <a:pt x="13991" y="15087"/>
                </a:lnTo>
                <a:lnTo>
                  <a:pt x="13772" y="15111"/>
                </a:lnTo>
                <a:lnTo>
                  <a:pt x="13529" y="15184"/>
                </a:lnTo>
                <a:lnTo>
                  <a:pt x="13504" y="15209"/>
                </a:lnTo>
                <a:lnTo>
                  <a:pt x="13504" y="15233"/>
                </a:lnTo>
                <a:lnTo>
                  <a:pt x="13504" y="15282"/>
                </a:lnTo>
                <a:lnTo>
                  <a:pt x="13553" y="15282"/>
                </a:lnTo>
                <a:lnTo>
                  <a:pt x="14015" y="15306"/>
                </a:lnTo>
                <a:lnTo>
                  <a:pt x="14453" y="15330"/>
                </a:lnTo>
                <a:lnTo>
                  <a:pt x="14843" y="15355"/>
                </a:lnTo>
                <a:lnTo>
                  <a:pt x="15013" y="15355"/>
                </a:lnTo>
                <a:lnTo>
                  <a:pt x="15183" y="15330"/>
                </a:lnTo>
                <a:lnTo>
                  <a:pt x="15183" y="15330"/>
                </a:lnTo>
                <a:lnTo>
                  <a:pt x="15086" y="15355"/>
                </a:lnTo>
                <a:lnTo>
                  <a:pt x="14794" y="15452"/>
                </a:lnTo>
                <a:lnTo>
                  <a:pt x="14502" y="15549"/>
                </a:lnTo>
                <a:lnTo>
                  <a:pt x="13918" y="15671"/>
                </a:lnTo>
                <a:lnTo>
                  <a:pt x="13310" y="15768"/>
                </a:lnTo>
                <a:lnTo>
                  <a:pt x="12701" y="15841"/>
                </a:lnTo>
                <a:lnTo>
                  <a:pt x="12677" y="15720"/>
                </a:lnTo>
                <a:lnTo>
                  <a:pt x="12653" y="15525"/>
                </a:lnTo>
                <a:lnTo>
                  <a:pt x="12628" y="15428"/>
                </a:lnTo>
                <a:lnTo>
                  <a:pt x="12555" y="15330"/>
                </a:lnTo>
                <a:lnTo>
                  <a:pt x="12482" y="15257"/>
                </a:lnTo>
                <a:lnTo>
                  <a:pt x="12385" y="15233"/>
                </a:lnTo>
                <a:lnTo>
                  <a:pt x="12288" y="15257"/>
                </a:lnTo>
                <a:lnTo>
                  <a:pt x="12215" y="15330"/>
                </a:lnTo>
                <a:lnTo>
                  <a:pt x="12166" y="15428"/>
                </a:lnTo>
                <a:lnTo>
                  <a:pt x="12142" y="15525"/>
                </a:lnTo>
                <a:lnTo>
                  <a:pt x="12142" y="15720"/>
                </a:lnTo>
                <a:lnTo>
                  <a:pt x="12142" y="15890"/>
                </a:lnTo>
                <a:lnTo>
                  <a:pt x="11801" y="15939"/>
                </a:lnTo>
                <a:lnTo>
                  <a:pt x="11290" y="15987"/>
                </a:lnTo>
                <a:lnTo>
                  <a:pt x="10755" y="16036"/>
                </a:lnTo>
                <a:lnTo>
                  <a:pt x="9709" y="16085"/>
                </a:lnTo>
                <a:lnTo>
                  <a:pt x="7592" y="16085"/>
                </a:lnTo>
                <a:lnTo>
                  <a:pt x="6521" y="16060"/>
                </a:lnTo>
                <a:lnTo>
                  <a:pt x="5475" y="16012"/>
                </a:lnTo>
                <a:lnTo>
                  <a:pt x="4428" y="15939"/>
                </a:lnTo>
                <a:lnTo>
                  <a:pt x="3382" y="15841"/>
                </a:lnTo>
                <a:lnTo>
                  <a:pt x="3236" y="15817"/>
                </a:lnTo>
                <a:lnTo>
                  <a:pt x="3236" y="15768"/>
                </a:lnTo>
                <a:lnTo>
                  <a:pt x="3236" y="15671"/>
                </a:lnTo>
                <a:lnTo>
                  <a:pt x="3212" y="15622"/>
                </a:lnTo>
                <a:lnTo>
                  <a:pt x="3212" y="15574"/>
                </a:lnTo>
                <a:lnTo>
                  <a:pt x="3236" y="15403"/>
                </a:lnTo>
                <a:lnTo>
                  <a:pt x="3236" y="15306"/>
                </a:lnTo>
                <a:lnTo>
                  <a:pt x="3212" y="15209"/>
                </a:lnTo>
                <a:lnTo>
                  <a:pt x="3163" y="15136"/>
                </a:lnTo>
                <a:lnTo>
                  <a:pt x="3090" y="15087"/>
                </a:lnTo>
                <a:lnTo>
                  <a:pt x="3017" y="15087"/>
                </a:lnTo>
                <a:lnTo>
                  <a:pt x="2920" y="15111"/>
                </a:lnTo>
                <a:lnTo>
                  <a:pt x="2823" y="15209"/>
                </a:lnTo>
                <a:lnTo>
                  <a:pt x="2750" y="15330"/>
                </a:lnTo>
                <a:lnTo>
                  <a:pt x="2725" y="15452"/>
                </a:lnTo>
                <a:lnTo>
                  <a:pt x="2701" y="15598"/>
                </a:lnTo>
                <a:lnTo>
                  <a:pt x="2701" y="15695"/>
                </a:lnTo>
                <a:lnTo>
                  <a:pt x="2141" y="15525"/>
                </a:lnTo>
                <a:lnTo>
                  <a:pt x="1582" y="15355"/>
                </a:lnTo>
                <a:lnTo>
                  <a:pt x="1314" y="15282"/>
                </a:lnTo>
                <a:lnTo>
                  <a:pt x="1046" y="15257"/>
                </a:lnTo>
                <a:lnTo>
                  <a:pt x="754" y="15233"/>
                </a:lnTo>
                <a:lnTo>
                  <a:pt x="487" y="15257"/>
                </a:lnTo>
                <a:lnTo>
                  <a:pt x="462" y="15038"/>
                </a:lnTo>
                <a:lnTo>
                  <a:pt x="487" y="14844"/>
                </a:lnTo>
                <a:lnTo>
                  <a:pt x="511" y="14625"/>
                </a:lnTo>
                <a:lnTo>
                  <a:pt x="584" y="14430"/>
                </a:lnTo>
                <a:lnTo>
                  <a:pt x="657" y="14235"/>
                </a:lnTo>
                <a:lnTo>
                  <a:pt x="754" y="14041"/>
                </a:lnTo>
                <a:lnTo>
                  <a:pt x="852" y="13870"/>
                </a:lnTo>
                <a:lnTo>
                  <a:pt x="973" y="13676"/>
                </a:lnTo>
                <a:lnTo>
                  <a:pt x="1241" y="13359"/>
                </a:lnTo>
                <a:lnTo>
                  <a:pt x="1557" y="13043"/>
                </a:lnTo>
                <a:lnTo>
                  <a:pt x="1874" y="12775"/>
                </a:lnTo>
                <a:lnTo>
                  <a:pt x="2190" y="12532"/>
                </a:lnTo>
                <a:lnTo>
                  <a:pt x="2409" y="12386"/>
                </a:lnTo>
                <a:lnTo>
                  <a:pt x="2604" y="12289"/>
                </a:lnTo>
                <a:lnTo>
                  <a:pt x="3042" y="12070"/>
                </a:lnTo>
                <a:lnTo>
                  <a:pt x="3480" y="11924"/>
                </a:lnTo>
                <a:lnTo>
                  <a:pt x="3942" y="11778"/>
                </a:lnTo>
                <a:lnTo>
                  <a:pt x="4234" y="11680"/>
                </a:lnTo>
                <a:lnTo>
                  <a:pt x="4574" y="11607"/>
                </a:lnTo>
                <a:lnTo>
                  <a:pt x="5231" y="11437"/>
                </a:lnTo>
                <a:close/>
                <a:moveTo>
                  <a:pt x="8200" y="1"/>
                </a:moveTo>
                <a:lnTo>
                  <a:pt x="7811" y="50"/>
                </a:lnTo>
                <a:lnTo>
                  <a:pt x="7470" y="123"/>
                </a:lnTo>
                <a:lnTo>
                  <a:pt x="7154" y="244"/>
                </a:lnTo>
                <a:lnTo>
                  <a:pt x="6667" y="463"/>
                </a:lnTo>
                <a:lnTo>
                  <a:pt x="6424" y="609"/>
                </a:lnTo>
                <a:lnTo>
                  <a:pt x="6278" y="731"/>
                </a:lnTo>
                <a:lnTo>
                  <a:pt x="6205" y="804"/>
                </a:lnTo>
                <a:lnTo>
                  <a:pt x="6180" y="853"/>
                </a:lnTo>
                <a:lnTo>
                  <a:pt x="6205" y="926"/>
                </a:lnTo>
                <a:lnTo>
                  <a:pt x="6253" y="974"/>
                </a:lnTo>
                <a:lnTo>
                  <a:pt x="6302" y="999"/>
                </a:lnTo>
                <a:lnTo>
                  <a:pt x="6472" y="999"/>
                </a:lnTo>
                <a:lnTo>
                  <a:pt x="6594" y="950"/>
                </a:lnTo>
                <a:lnTo>
                  <a:pt x="6716" y="877"/>
                </a:lnTo>
                <a:lnTo>
                  <a:pt x="7178" y="682"/>
                </a:lnTo>
                <a:lnTo>
                  <a:pt x="7421" y="585"/>
                </a:lnTo>
                <a:lnTo>
                  <a:pt x="7665" y="488"/>
                </a:lnTo>
                <a:lnTo>
                  <a:pt x="8005" y="439"/>
                </a:lnTo>
                <a:lnTo>
                  <a:pt x="8346" y="415"/>
                </a:lnTo>
                <a:lnTo>
                  <a:pt x="8735" y="439"/>
                </a:lnTo>
                <a:lnTo>
                  <a:pt x="9125" y="488"/>
                </a:lnTo>
                <a:lnTo>
                  <a:pt x="9490" y="585"/>
                </a:lnTo>
                <a:lnTo>
                  <a:pt x="9855" y="707"/>
                </a:lnTo>
                <a:lnTo>
                  <a:pt x="10195" y="828"/>
                </a:lnTo>
                <a:lnTo>
                  <a:pt x="10487" y="974"/>
                </a:lnTo>
                <a:lnTo>
                  <a:pt x="10706" y="1096"/>
                </a:lnTo>
                <a:lnTo>
                  <a:pt x="10877" y="1242"/>
                </a:lnTo>
                <a:lnTo>
                  <a:pt x="11023" y="1412"/>
                </a:lnTo>
                <a:lnTo>
                  <a:pt x="11169" y="1583"/>
                </a:lnTo>
                <a:lnTo>
                  <a:pt x="11290" y="1801"/>
                </a:lnTo>
                <a:lnTo>
                  <a:pt x="11388" y="1996"/>
                </a:lnTo>
                <a:lnTo>
                  <a:pt x="11485" y="2215"/>
                </a:lnTo>
                <a:lnTo>
                  <a:pt x="11558" y="2458"/>
                </a:lnTo>
                <a:lnTo>
                  <a:pt x="11655" y="2921"/>
                </a:lnTo>
                <a:lnTo>
                  <a:pt x="11728" y="3407"/>
                </a:lnTo>
                <a:lnTo>
                  <a:pt x="11753" y="3894"/>
                </a:lnTo>
                <a:lnTo>
                  <a:pt x="11753" y="4356"/>
                </a:lnTo>
                <a:lnTo>
                  <a:pt x="11217" y="4356"/>
                </a:lnTo>
                <a:lnTo>
                  <a:pt x="10974" y="4332"/>
                </a:lnTo>
                <a:lnTo>
                  <a:pt x="10731" y="4259"/>
                </a:lnTo>
                <a:lnTo>
                  <a:pt x="10487" y="4210"/>
                </a:lnTo>
                <a:lnTo>
                  <a:pt x="10244" y="4113"/>
                </a:lnTo>
                <a:lnTo>
                  <a:pt x="9782" y="3918"/>
                </a:lnTo>
                <a:lnTo>
                  <a:pt x="9319" y="3675"/>
                </a:lnTo>
                <a:lnTo>
                  <a:pt x="8881" y="3432"/>
                </a:lnTo>
                <a:lnTo>
                  <a:pt x="8419" y="3164"/>
                </a:lnTo>
                <a:lnTo>
                  <a:pt x="7981" y="2921"/>
                </a:lnTo>
                <a:lnTo>
                  <a:pt x="7908" y="2896"/>
                </a:lnTo>
                <a:lnTo>
                  <a:pt x="7835" y="2896"/>
                </a:lnTo>
                <a:lnTo>
                  <a:pt x="7786" y="2921"/>
                </a:lnTo>
                <a:lnTo>
                  <a:pt x="7738" y="2945"/>
                </a:lnTo>
                <a:lnTo>
                  <a:pt x="7689" y="2994"/>
                </a:lnTo>
                <a:lnTo>
                  <a:pt x="7665" y="3042"/>
                </a:lnTo>
                <a:lnTo>
                  <a:pt x="7640" y="3115"/>
                </a:lnTo>
                <a:lnTo>
                  <a:pt x="7640" y="3164"/>
                </a:lnTo>
                <a:lnTo>
                  <a:pt x="7713" y="3529"/>
                </a:lnTo>
                <a:lnTo>
                  <a:pt x="7786" y="3894"/>
                </a:lnTo>
                <a:lnTo>
                  <a:pt x="7640" y="3797"/>
                </a:lnTo>
                <a:lnTo>
                  <a:pt x="7494" y="3699"/>
                </a:lnTo>
                <a:lnTo>
                  <a:pt x="7202" y="3432"/>
                </a:lnTo>
                <a:lnTo>
                  <a:pt x="6959" y="3140"/>
                </a:lnTo>
                <a:lnTo>
                  <a:pt x="6740" y="2799"/>
                </a:lnTo>
                <a:lnTo>
                  <a:pt x="6545" y="2458"/>
                </a:lnTo>
                <a:lnTo>
                  <a:pt x="6424" y="2118"/>
                </a:lnTo>
                <a:lnTo>
                  <a:pt x="6399" y="1947"/>
                </a:lnTo>
                <a:lnTo>
                  <a:pt x="6375" y="1777"/>
                </a:lnTo>
                <a:lnTo>
                  <a:pt x="6375" y="1607"/>
                </a:lnTo>
                <a:lnTo>
                  <a:pt x="6399" y="1461"/>
                </a:lnTo>
                <a:lnTo>
                  <a:pt x="6399" y="1388"/>
                </a:lnTo>
                <a:lnTo>
                  <a:pt x="6399" y="1339"/>
                </a:lnTo>
                <a:lnTo>
                  <a:pt x="6351" y="1291"/>
                </a:lnTo>
                <a:lnTo>
                  <a:pt x="6302" y="1266"/>
                </a:lnTo>
                <a:lnTo>
                  <a:pt x="6205" y="1266"/>
                </a:lnTo>
                <a:lnTo>
                  <a:pt x="6156" y="1291"/>
                </a:lnTo>
                <a:lnTo>
                  <a:pt x="6107" y="1339"/>
                </a:lnTo>
                <a:lnTo>
                  <a:pt x="6034" y="1485"/>
                </a:lnTo>
                <a:lnTo>
                  <a:pt x="6010" y="1655"/>
                </a:lnTo>
                <a:lnTo>
                  <a:pt x="5815" y="1680"/>
                </a:lnTo>
                <a:lnTo>
                  <a:pt x="5645" y="1728"/>
                </a:lnTo>
                <a:lnTo>
                  <a:pt x="5475" y="1826"/>
                </a:lnTo>
                <a:lnTo>
                  <a:pt x="5304" y="1923"/>
                </a:lnTo>
                <a:lnTo>
                  <a:pt x="5085" y="2069"/>
                </a:lnTo>
                <a:lnTo>
                  <a:pt x="4891" y="2215"/>
                </a:lnTo>
                <a:lnTo>
                  <a:pt x="4720" y="2337"/>
                </a:lnTo>
                <a:lnTo>
                  <a:pt x="4647" y="2410"/>
                </a:lnTo>
                <a:lnTo>
                  <a:pt x="4599" y="2507"/>
                </a:lnTo>
                <a:lnTo>
                  <a:pt x="4574" y="2531"/>
                </a:lnTo>
                <a:lnTo>
                  <a:pt x="4599" y="2556"/>
                </a:lnTo>
                <a:lnTo>
                  <a:pt x="4623" y="2580"/>
                </a:lnTo>
                <a:lnTo>
                  <a:pt x="4647" y="2604"/>
                </a:lnTo>
                <a:lnTo>
                  <a:pt x="4745" y="2580"/>
                </a:lnTo>
                <a:lnTo>
                  <a:pt x="4818" y="2556"/>
                </a:lnTo>
                <a:lnTo>
                  <a:pt x="4988" y="2458"/>
                </a:lnTo>
                <a:lnTo>
                  <a:pt x="5280" y="2239"/>
                </a:lnTo>
                <a:lnTo>
                  <a:pt x="5621" y="1996"/>
                </a:lnTo>
                <a:lnTo>
                  <a:pt x="5986" y="1801"/>
                </a:lnTo>
                <a:lnTo>
                  <a:pt x="5986" y="1996"/>
                </a:lnTo>
                <a:lnTo>
                  <a:pt x="6034" y="2166"/>
                </a:lnTo>
                <a:lnTo>
                  <a:pt x="6083" y="2337"/>
                </a:lnTo>
                <a:lnTo>
                  <a:pt x="6156" y="2531"/>
                </a:lnTo>
                <a:lnTo>
                  <a:pt x="6302" y="2872"/>
                </a:lnTo>
                <a:lnTo>
                  <a:pt x="6472" y="3164"/>
                </a:lnTo>
                <a:lnTo>
                  <a:pt x="6618" y="3359"/>
                </a:lnTo>
                <a:lnTo>
                  <a:pt x="6764" y="3578"/>
                </a:lnTo>
                <a:lnTo>
                  <a:pt x="6959" y="3772"/>
                </a:lnTo>
                <a:lnTo>
                  <a:pt x="7129" y="3967"/>
                </a:lnTo>
                <a:lnTo>
                  <a:pt x="7348" y="4137"/>
                </a:lnTo>
                <a:lnTo>
                  <a:pt x="7567" y="4283"/>
                </a:lnTo>
                <a:lnTo>
                  <a:pt x="7811" y="4381"/>
                </a:lnTo>
                <a:lnTo>
                  <a:pt x="8054" y="4454"/>
                </a:lnTo>
                <a:lnTo>
                  <a:pt x="8151" y="4454"/>
                </a:lnTo>
                <a:lnTo>
                  <a:pt x="8249" y="4381"/>
                </a:lnTo>
                <a:lnTo>
                  <a:pt x="8297" y="4356"/>
                </a:lnTo>
                <a:lnTo>
                  <a:pt x="8322" y="4308"/>
                </a:lnTo>
                <a:lnTo>
                  <a:pt x="8322" y="4235"/>
                </a:lnTo>
                <a:lnTo>
                  <a:pt x="8322" y="4186"/>
                </a:lnTo>
                <a:lnTo>
                  <a:pt x="8151" y="3505"/>
                </a:lnTo>
                <a:lnTo>
                  <a:pt x="8151" y="3505"/>
                </a:lnTo>
                <a:lnTo>
                  <a:pt x="8881" y="3918"/>
                </a:lnTo>
                <a:lnTo>
                  <a:pt x="9587" y="4283"/>
                </a:lnTo>
                <a:lnTo>
                  <a:pt x="9952" y="4429"/>
                </a:lnTo>
                <a:lnTo>
                  <a:pt x="10317" y="4575"/>
                </a:lnTo>
                <a:lnTo>
                  <a:pt x="10682" y="4697"/>
                </a:lnTo>
                <a:lnTo>
                  <a:pt x="11071" y="4746"/>
                </a:lnTo>
                <a:lnTo>
                  <a:pt x="11169" y="4940"/>
                </a:lnTo>
                <a:lnTo>
                  <a:pt x="11242" y="5111"/>
                </a:lnTo>
                <a:lnTo>
                  <a:pt x="11266" y="5281"/>
                </a:lnTo>
                <a:lnTo>
                  <a:pt x="11266" y="5451"/>
                </a:lnTo>
                <a:lnTo>
                  <a:pt x="11242" y="5792"/>
                </a:lnTo>
                <a:lnTo>
                  <a:pt x="11266" y="5865"/>
                </a:lnTo>
                <a:lnTo>
                  <a:pt x="11315" y="5938"/>
                </a:lnTo>
                <a:lnTo>
                  <a:pt x="11363" y="5987"/>
                </a:lnTo>
                <a:lnTo>
                  <a:pt x="11509" y="5987"/>
                </a:lnTo>
                <a:lnTo>
                  <a:pt x="11582" y="5962"/>
                </a:lnTo>
                <a:lnTo>
                  <a:pt x="11631" y="5914"/>
                </a:lnTo>
                <a:lnTo>
                  <a:pt x="11655" y="5841"/>
                </a:lnTo>
                <a:lnTo>
                  <a:pt x="11704" y="5622"/>
                </a:lnTo>
                <a:lnTo>
                  <a:pt x="11704" y="5354"/>
                </a:lnTo>
                <a:lnTo>
                  <a:pt x="11680" y="5135"/>
                </a:lnTo>
                <a:lnTo>
                  <a:pt x="11607" y="4892"/>
                </a:lnTo>
                <a:lnTo>
                  <a:pt x="11558" y="4794"/>
                </a:lnTo>
                <a:lnTo>
                  <a:pt x="11680" y="4770"/>
                </a:lnTo>
                <a:lnTo>
                  <a:pt x="11801" y="4940"/>
                </a:lnTo>
                <a:lnTo>
                  <a:pt x="11923" y="5111"/>
                </a:lnTo>
                <a:lnTo>
                  <a:pt x="11996" y="5305"/>
                </a:lnTo>
                <a:lnTo>
                  <a:pt x="12044" y="5500"/>
                </a:lnTo>
                <a:lnTo>
                  <a:pt x="12069" y="5695"/>
                </a:lnTo>
                <a:lnTo>
                  <a:pt x="12093" y="5889"/>
                </a:lnTo>
                <a:lnTo>
                  <a:pt x="12069" y="6108"/>
                </a:lnTo>
                <a:lnTo>
                  <a:pt x="12044" y="6303"/>
                </a:lnTo>
                <a:lnTo>
                  <a:pt x="11996" y="6522"/>
                </a:lnTo>
                <a:lnTo>
                  <a:pt x="11899" y="6692"/>
                </a:lnTo>
                <a:lnTo>
                  <a:pt x="11801" y="6887"/>
                </a:lnTo>
                <a:lnTo>
                  <a:pt x="11655" y="7033"/>
                </a:lnTo>
                <a:lnTo>
                  <a:pt x="11631" y="7082"/>
                </a:lnTo>
                <a:lnTo>
                  <a:pt x="11631" y="6936"/>
                </a:lnTo>
                <a:lnTo>
                  <a:pt x="11631" y="6814"/>
                </a:lnTo>
                <a:lnTo>
                  <a:pt x="11582" y="6717"/>
                </a:lnTo>
                <a:lnTo>
                  <a:pt x="11509" y="6619"/>
                </a:lnTo>
                <a:lnTo>
                  <a:pt x="11436" y="6571"/>
                </a:lnTo>
                <a:lnTo>
                  <a:pt x="11290" y="6571"/>
                </a:lnTo>
                <a:lnTo>
                  <a:pt x="11242" y="6619"/>
                </a:lnTo>
                <a:lnTo>
                  <a:pt x="11193" y="6668"/>
                </a:lnTo>
                <a:lnTo>
                  <a:pt x="11169" y="6717"/>
                </a:lnTo>
                <a:lnTo>
                  <a:pt x="11169" y="6790"/>
                </a:lnTo>
                <a:lnTo>
                  <a:pt x="11193" y="6863"/>
                </a:lnTo>
                <a:lnTo>
                  <a:pt x="11169" y="6838"/>
                </a:lnTo>
                <a:lnTo>
                  <a:pt x="11144" y="6863"/>
                </a:lnTo>
                <a:lnTo>
                  <a:pt x="11144" y="6984"/>
                </a:lnTo>
                <a:lnTo>
                  <a:pt x="11071" y="7228"/>
                </a:lnTo>
                <a:lnTo>
                  <a:pt x="10974" y="7447"/>
                </a:lnTo>
                <a:lnTo>
                  <a:pt x="10755" y="7933"/>
                </a:lnTo>
                <a:lnTo>
                  <a:pt x="10487" y="8396"/>
                </a:lnTo>
                <a:lnTo>
                  <a:pt x="10317" y="8663"/>
                </a:lnTo>
                <a:lnTo>
                  <a:pt x="10098" y="8907"/>
                </a:lnTo>
                <a:lnTo>
                  <a:pt x="9879" y="9126"/>
                </a:lnTo>
                <a:lnTo>
                  <a:pt x="9611" y="9320"/>
                </a:lnTo>
                <a:lnTo>
                  <a:pt x="9344" y="9491"/>
                </a:lnTo>
                <a:lnTo>
                  <a:pt x="9052" y="9637"/>
                </a:lnTo>
                <a:lnTo>
                  <a:pt x="8735" y="9734"/>
                </a:lnTo>
                <a:lnTo>
                  <a:pt x="8419" y="9782"/>
                </a:lnTo>
                <a:lnTo>
                  <a:pt x="8078" y="9807"/>
                </a:lnTo>
                <a:lnTo>
                  <a:pt x="7738" y="9782"/>
                </a:lnTo>
                <a:lnTo>
                  <a:pt x="7397" y="9709"/>
                </a:lnTo>
                <a:lnTo>
                  <a:pt x="7056" y="9612"/>
                </a:lnTo>
                <a:lnTo>
                  <a:pt x="6716" y="9466"/>
                </a:lnTo>
                <a:lnTo>
                  <a:pt x="6424" y="9296"/>
                </a:lnTo>
                <a:lnTo>
                  <a:pt x="6107" y="9126"/>
                </a:lnTo>
                <a:lnTo>
                  <a:pt x="5840" y="8907"/>
                </a:lnTo>
                <a:lnTo>
                  <a:pt x="5596" y="8712"/>
                </a:lnTo>
                <a:lnTo>
                  <a:pt x="5377" y="8469"/>
                </a:lnTo>
                <a:lnTo>
                  <a:pt x="5158" y="8225"/>
                </a:lnTo>
                <a:lnTo>
                  <a:pt x="4988" y="7958"/>
                </a:lnTo>
                <a:lnTo>
                  <a:pt x="4891" y="7787"/>
                </a:lnTo>
                <a:lnTo>
                  <a:pt x="4818" y="7641"/>
                </a:lnTo>
                <a:lnTo>
                  <a:pt x="4696" y="7301"/>
                </a:lnTo>
                <a:lnTo>
                  <a:pt x="4599" y="6960"/>
                </a:lnTo>
                <a:lnTo>
                  <a:pt x="4477" y="6644"/>
                </a:lnTo>
                <a:lnTo>
                  <a:pt x="4428" y="6571"/>
                </a:lnTo>
                <a:lnTo>
                  <a:pt x="4355" y="6546"/>
                </a:lnTo>
                <a:lnTo>
                  <a:pt x="4282" y="6571"/>
                </a:lnTo>
                <a:lnTo>
                  <a:pt x="4258" y="6595"/>
                </a:lnTo>
                <a:lnTo>
                  <a:pt x="4234" y="6644"/>
                </a:lnTo>
                <a:lnTo>
                  <a:pt x="4209" y="6936"/>
                </a:lnTo>
                <a:lnTo>
                  <a:pt x="4234" y="7228"/>
                </a:lnTo>
                <a:lnTo>
                  <a:pt x="4088" y="7130"/>
                </a:lnTo>
                <a:lnTo>
                  <a:pt x="3966" y="7033"/>
                </a:lnTo>
                <a:lnTo>
                  <a:pt x="3845" y="6911"/>
                </a:lnTo>
                <a:lnTo>
                  <a:pt x="3772" y="6790"/>
                </a:lnTo>
                <a:lnTo>
                  <a:pt x="3699" y="6644"/>
                </a:lnTo>
                <a:lnTo>
                  <a:pt x="3650" y="6473"/>
                </a:lnTo>
                <a:lnTo>
                  <a:pt x="3577" y="6133"/>
                </a:lnTo>
                <a:lnTo>
                  <a:pt x="3553" y="5816"/>
                </a:lnTo>
                <a:lnTo>
                  <a:pt x="3577" y="5670"/>
                </a:lnTo>
                <a:lnTo>
                  <a:pt x="3601" y="5524"/>
                </a:lnTo>
                <a:lnTo>
                  <a:pt x="3650" y="5378"/>
                </a:lnTo>
                <a:lnTo>
                  <a:pt x="3699" y="5232"/>
                </a:lnTo>
                <a:lnTo>
                  <a:pt x="3772" y="5111"/>
                </a:lnTo>
                <a:lnTo>
                  <a:pt x="3893" y="5013"/>
                </a:lnTo>
                <a:lnTo>
                  <a:pt x="3942" y="5013"/>
                </a:lnTo>
                <a:lnTo>
                  <a:pt x="3918" y="5208"/>
                </a:lnTo>
                <a:lnTo>
                  <a:pt x="3942" y="5403"/>
                </a:lnTo>
                <a:lnTo>
                  <a:pt x="3966" y="5476"/>
                </a:lnTo>
                <a:lnTo>
                  <a:pt x="4015" y="5549"/>
                </a:lnTo>
                <a:lnTo>
                  <a:pt x="4063" y="5622"/>
                </a:lnTo>
                <a:lnTo>
                  <a:pt x="4136" y="5670"/>
                </a:lnTo>
                <a:lnTo>
                  <a:pt x="4209" y="5695"/>
                </a:lnTo>
                <a:lnTo>
                  <a:pt x="4258" y="5670"/>
                </a:lnTo>
                <a:lnTo>
                  <a:pt x="4307" y="5646"/>
                </a:lnTo>
                <a:lnTo>
                  <a:pt x="4355" y="5597"/>
                </a:lnTo>
                <a:lnTo>
                  <a:pt x="4355" y="5476"/>
                </a:lnTo>
                <a:lnTo>
                  <a:pt x="4355" y="5403"/>
                </a:lnTo>
                <a:lnTo>
                  <a:pt x="4307" y="5208"/>
                </a:lnTo>
                <a:lnTo>
                  <a:pt x="4331" y="5086"/>
                </a:lnTo>
                <a:lnTo>
                  <a:pt x="4355" y="4965"/>
                </a:lnTo>
                <a:lnTo>
                  <a:pt x="4453" y="4746"/>
                </a:lnTo>
                <a:lnTo>
                  <a:pt x="4550" y="4575"/>
                </a:lnTo>
                <a:lnTo>
                  <a:pt x="4647" y="4405"/>
                </a:lnTo>
                <a:lnTo>
                  <a:pt x="5085" y="4016"/>
                </a:lnTo>
                <a:lnTo>
                  <a:pt x="5377" y="3748"/>
                </a:lnTo>
                <a:lnTo>
                  <a:pt x="5669" y="3432"/>
                </a:lnTo>
                <a:lnTo>
                  <a:pt x="5791" y="3237"/>
                </a:lnTo>
                <a:lnTo>
                  <a:pt x="5888" y="3067"/>
                </a:lnTo>
                <a:lnTo>
                  <a:pt x="5961" y="2872"/>
                </a:lnTo>
                <a:lnTo>
                  <a:pt x="6010" y="2677"/>
                </a:lnTo>
                <a:lnTo>
                  <a:pt x="5986" y="2629"/>
                </a:lnTo>
                <a:lnTo>
                  <a:pt x="5937" y="2604"/>
                </a:lnTo>
                <a:lnTo>
                  <a:pt x="5888" y="2604"/>
                </a:lnTo>
                <a:lnTo>
                  <a:pt x="5864" y="2629"/>
                </a:lnTo>
                <a:lnTo>
                  <a:pt x="5718" y="2750"/>
                </a:lnTo>
                <a:lnTo>
                  <a:pt x="5596" y="2921"/>
                </a:lnTo>
                <a:lnTo>
                  <a:pt x="5377" y="3237"/>
                </a:lnTo>
                <a:lnTo>
                  <a:pt x="5110" y="3505"/>
                </a:lnTo>
                <a:lnTo>
                  <a:pt x="4818" y="3772"/>
                </a:lnTo>
                <a:lnTo>
                  <a:pt x="4647" y="3894"/>
                </a:lnTo>
                <a:lnTo>
                  <a:pt x="4453" y="4040"/>
                </a:lnTo>
                <a:lnTo>
                  <a:pt x="4063" y="4332"/>
                </a:lnTo>
                <a:lnTo>
                  <a:pt x="4112" y="3894"/>
                </a:lnTo>
                <a:lnTo>
                  <a:pt x="4209" y="3456"/>
                </a:lnTo>
                <a:lnTo>
                  <a:pt x="4331" y="3042"/>
                </a:lnTo>
                <a:lnTo>
                  <a:pt x="4477" y="2629"/>
                </a:lnTo>
                <a:lnTo>
                  <a:pt x="4599" y="2337"/>
                </a:lnTo>
                <a:lnTo>
                  <a:pt x="4769" y="2045"/>
                </a:lnTo>
                <a:lnTo>
                  <a:pt x="4939" y="1777"/>
                </a:lnTo>
                <a:lnTo>
                  <a:pt x="5158" y="1558"/>
                </a:lnTo>
                <a:lnTo>
                  <a:pt x="5256" y="1485"/>
                </a:lnTo>
                <a:lnTo>
                  <a:pt x="5377" y="1412"/>
                </a:lnTo>
                <a:lnTo>
                  <a:pt x="5596" y="1364"/>
                </a:lnTo>
                <a:lnTo>
                  <a:pt x="5815" y="1315"/>
                </a:lnTo>
                <a:lnTo>
                  <a:pt x="5913" y="1291"/>
                </a:lnTo>
                <a:lnTo>
                  <a:pt x="6034" y="1242"/>
                </a:lnTo>
                <a:lnTo>
                  <a:pt x="6034" y="1218"/>
                </a:lnTo>
                <a:lnTo>
                  <a:pt x="6034" y="1193"/>
                </a:lnTo>
                <a:lnTo>
                  <a:pt x="5961" y="1096"/>
                </a:lnTo>
                <a:lnTo>
                  <a:pt x="5888" y="1023"/>
                </a:lnTo>
                <a:lnTo>
                  <a:pt x="5767" y="974"/>
                </a:lnTo>
                <a:lnTo>
                  <a:pt x="5523" y="974"/>
                </a:lnTo>
                <a:lnTo>
                  <a:pt x="5402" y="999"/>
                </a:lnTo>
                <a:lnTo>
                  <a:pt x="5183" y="1072"/>
                </a:lnTo>
                <a:lnTo>
                  <a:pt x="5037" y="1145"/>
                </a:lnTo>
                <a:lnTo>
                  <a:pt x="4915" y="1242"/>
                </a:lnTo>
                <a:lnTo>
                  <a:pt x="4793" y="1364"/>
                </a:lnTo>
                <a:lnTo>
                  <a:pt x="4672" y="1485"/>
                </a:lnTo>
                <a:lnTo>
                  <a:pt x="4477" y="1728"/>
                </a:lnTo>
                <a:lnTo>
                  <a:pt x="4307" y="2020"/>
                </a:lnTo>
                <a:lnTo>
                  <a:pt x="4161" y="2312"/>
                </a:lnTo>
                <a:lnTo>
                  <a:pt x="4015" y="2653"/>
                </a:lnTo>
                <a:lnTo>
                  <a:pt x="3893" y="3018"/>
                </a:lnTo>
                <a:lnTo>
                  <a:pt x="3772" y="3359"/>
                </a:lnTo>
                <a:lnTo>
                  <a:pt x="3699" y="3724"/>
                </a:lnTo>
                <a:lnTo>
                  <a:pt x="3650" y="4113"/>
                </a:lnTo>
                <a:lnTo>
                  <a:pt x="3650" y="4454"/>
                </a:lnTo>
                <a:lnTo>
                  <a:pt x="3674" y="4819"/>
                </a:lnTo>
                <a:lnTo>
                  <a:pt x="3553" y="4892"/>
                </a:lnTo>
                <a:lnTo>
                  <a:pt x="3455" y="5038"/>
                </a:lnTo>
                <a:lnTo>
                  <a:pt x="3382" y="5184"/>
                </a:lnTo>
                <a:lnTo>
                  <a:pt x="3334" y="5378"/>
                </a:lnTo>
                <a:lnTo>
                  <a:pt x="3236" y="5719"/>
                </a:lnTo>
                <a:lnTo>
                  <a:pt x="3212" y="5962"/>
                </a:lnTo>
                <a:lnTo>
                  <a:pt x="3236" y="6230"/>
                </a:lnTo>
                <a:lnTo>
                  <a:pt x="3285" y="6522"/>
                </a:lnTo>
                <a:lnTo>
                  <a:pt x="3358" y="6814"/>
                </a:lnTo>
                <a:lnTo>
                  <a:pt x="3480" y="7082"/>
                </a:lnTo>
                <a:lnTo>
                  <a:pt x="3626" y="7325"/>
                </a:lnTo>
                <a:lnTo>
                  <a:pt x="3723" y="7422"/>
                </a:lnTo>
                <a:lnTo>
                  <a:pt x="3845" y="7520"/>
                </a:lnTo>
                <a:lnTo>
                  <a:pt x="3942" y="7593"/>
                </a:lnTo>
                <a:lnTo>
                  <a:pt x="4063" y="7641"/>
                </a:lnTo>
                <a:lnTo>
                  <a:pt x="4209" y="7690"/>
                </a:lnTo>
                <a:lnTo>
                  <a:pt x="4355" y="7690"/>
                </a:lnTo>
                <a:lnTo>
                  <a:pt x="4477" y="7933"/>
                </a:lnTo>
                <a:lnTo>
                  <a:pt x="4599" y="8177"/>
                </a:lnTo>
                <a:lnTo>
                  <a:pt x="4745" y="8396"/>
                </a:lnTo>
                <a:lnTo>
                  <a:pt x="4915" y="8615"/>
                </a:lnTo>
                <a:lnTo>
                  <a:pt x="5085" y="8809"/>
                </a:lnTo>
                <a:lnTo>
                  <a:pt x="5256" y="8980"/>
                </a:lnTo>
                <a:lnTo>
                  <a:pt x="5645" y="9320"/>
                </a:lnTo>
                <a:lnTo>
                  <a:pt x="6010" y="9588"/>
                </a:lnTo>
                <a:lnTo>
                  <a:pt x="6424" y="9831"/>
                </a:lnTo>
                <a:lnTo>
                  <a:pt x="6351" y="9855"/>
                </a:lnTo>
                <a:lnTo>
                  <a:pt x="6278" y="9928"/>
                </a:lnTo>
                <a:lnTo>
                  <a:pt x="6253" y="10001"/>
                </a:lnTo>
                <a:lnTo>
                  <a:pt x="6205" y="10074"/>
                </a:lnTo>
                <a:lnTo>
                  <a:pt x="6180" y="10269"/>
                </a:lnTo>
                <a:lnTo>
                  <a:pt x="6156" y="10464"/>
                </a:lnTo>
                <a:lnTo>
                  <a:pt x="6156" y="10610"/>
                </a:lnTo>
                <a:lnTo>
                  <a:pt x="6180" y="10804"/>
                </a:lnTo>
                <a:lnTo>
                  <a:pt x="6010" y="10829"/>
                </a:lnTo>
                <a:lnTo>
                  <a:pt x="5864" y="10853"/>
                </a:lnTo>
                <a:lnTo>
                  <a:pt x="5596" y="10902"/>
                </a:lnTo>
                <a:lnTo>
                  <a:pt x="5231" y="10975"/>
                </a:lnTo>
                <a:lnTo>
                  <a:pt x="4866" y="11072"/>
                </a:lnTo>
                <a:lnTo>
                  <a:pt x="4161" y="11242"/>
                </a:lnTo>
                <a:lnTo>
                  <a:pt x="3480" y="11437"/>
                </a:lnTo>
                <a:lnTo>
                  <a:pt x="2993" y="11632"/>
                </a:lnTo>
                <a:lnTo>
                  <a:pt x="2531" y="11826"/>
                </a:lnTo>
                <a:lnTo>
                  <a:pt x="2068" y="12070"/>
                </a:lnTo>
                <a:lnTo>
                  <a:pt x="1655" y="12362"/>
                </a:lnTo>
                <a:lnTo>
                  <a:pt x="1314" y="12654"/>
                </a:lnTo>
                <a:lnTo>
                  <a:pt x="973" y="12970"/>
                </a:lnTo>
                <a:lnTo>
                  <a:pt x="681" y="13335"/>
                </a:lnTo>
                <a:lnTo>
                  <a:pt x="414" y="13700"/>
                </a:lnTo>
                <a:lnTo>
                  <a:pt x="316" y="13919"/>
                </a:lnTo>
                <a:lnTo>
                  <a:pt x="219" y="14114"/>
                </a:lnTo>
                <a:lnTo>
                  <a:pt x="122" y="14333"/>
                </a:lnTo>
                <a:lnTo>
                  <a:pt x="73" y="14552"/>
                </a:lnTo>
                <a:lnTo>
                  <a:pt x="24" y="14771"/>
                </a:lnTo>
                <a:lnTo>
                  <a:pt x="0" y="14990"/>
                </a:lnTo>
                <a:lnTo>
                  <a:pt x="24" y="15209"/>
                </a:lnTo>
                <a:lnTo>
                  <a:pt x="49" y="15428"/>
                </a:lnTo>
                <a:lnTo>
                  <a:pt x="73" y="15525"/>
                </a:lnTo>
                <a:lnTo>
                  <a:pt x="122" y="15574"/>
                </a:lnTo>
                <a:lnTo>
                  <a:pt x="170" y="15598"/>
                </a:lnTo>
                <a:lnTo>
                  <a:pt x="243" y="15598"/>
                </a:lnTo>
                <a:lnTo>
                  <a:pt x="316" y="15671"/>
                </a:lnTo>
                <a:lnTo>
                  <a:pt x="414" y="15695"/>
                </a:lnTo>
                <a:lnTo>
                  <a:pt x="803" y="15720"/>
                </a:lnTo>
                <a:lnTo>
                  <a:pt x="1217" y="15793"/>
                </a:lnTo>
                <a:lnTo>
                  <a:pt x="1606" y="15890"/>
                </a:lnTo>
                <a:lnTo>
                  <a:pt x="1995" y="15987"/>
                </a:lnTo>
                <a:lnTo>
                  <a:pt x="2774" y="16231"/>
                </a:lnTo>
                <a:lnTo>
                  <a:pt x="3163" y="16328"/>
                </a:lnTo>
                <a:lnTo>
                  <a:pt x="3553" y="16401"/>
                </a:lnTo>
                <a:lnTo>
                  <a:pt x="4599" y="16498"/>
                </a:lnTo>
                <a:lnTo>
                  <a:pt x="5669" y="16547"/>
                </a:lnTo>
                <a:lnTo>
                  <a:pt x="6716" y="16596"/>
                </a:lnTo>
                <a:lnTo>
                  <a:pt x="7762" y="16620"/>
                </a:lnTo>
                <a:lnTo>
                  <a:pt x="9879" y="16620"/>
                </a:lnTo>
                <a:lnTo>
                  <a:pt x="10950" y="16547"/>
                </a:lnTo>
                <a:lnTo>
                  <a:pt x="11996" y="16450"/>
                </a:lnTo>
                <a:lnTo>
                  <a:pt x="12823" y="16352"/>
                </a:lnTo>
                <a:lnTo>
                  <a:pt x="13626" y="16255"/>
                </a:lnTo>
                <a:lnTo>
                  <a:pt x="14040" y="16206"/>
                </a:lnTo>
                <a:lnTo>
                  <a:pt x="14453" y="16109"/>
                </a:lnTo>
                <a:lnTo>
                  <a:pt x="14843" y="16012"/>
                </a:lnTo>
                <a:lnTo>
                  <a:pt x="15232" y="15890"/>
                </a:lnTo>
                <a:lnTo>
                  <a:pt x="15305" y="15841"/>
                </a:lnTo>
                <a:lnTo>
                  <a:pt x="15378" y="15768"/>
                </a:lnTo>
                <a:lnTo>
                  <a:pt x="15402" y="15695"/>
                </a:lnTo>
                <a:lnTo>
                  <a:pt x="15427" y="15622"/>
                </a:lnTo>
                <a:lnTo>
                  <a:pt x="15524" y="15622"/>
                </a:lnTo>
                <a:lnTo>
                  <a:pt x="15621" y="15574"/>
                </a:lnTo>
                <a:lnTo>
                  <a:pt x="15670" y="15549"/>
                </a:lnTo>
                <a:lnTo>
                  <a:pt x="15694" y="15501"/>
                </a:lnTo>
                <a:lnTo>
                  <a:pt x="15694" y="15452"/>
                </a:lnTo>
                <a:lnTo>
                  <a:pt x="15694" y="15379"/>
                </a:lnTo>
                <a:lnTo>
                  <a:pt x="15646" y="14965"/>
                </a:lnTo>
                <a:lnTo>
                  <a:pt x="15548" y="14576"/>
                </a:lnTo>
                <a:lnTo>
                  <a:pt x="15427" y="14187"/>
                </a:lnTo>
                <a:lnTo>
                  <a:pt x="15256" y="13822"/>
                </a:lnTo>
                <a:lnTo>
                  <a:pt x="15281" y="13822"/>
                </a:lnTo>
                <a:lnTo>
                  <a:pt x="15329" y="13797"/>
                </a:lnTo>
                <a:lnTo>
                  <a:pt x="15354" y="13724"/>
                </a:lnTo>
                <a:lnTo>
                  <a:pt x="15354" y="13676"/>
                </a:lnTo>
                <a:lnTo>
                  <a:pt x="15305" y="13627"/>
                </a:lnTo>
                <a:lnTo>
                  <a:pt x="15110" y="13554"/>
                </a:lnTo>
                <a:lnTo>
                  <a:pt x="14989" y="13359"/>
                </a:lnTo>
                <a:lnTo>
                  <a:pt x="14843" y="13140"/>
                </a:lnTo>
                <a:lnTo>
                  <a:pt x="14502" y="12751"/>
                </a:lnTo>
                <a:lnTo>
                  <a:pt x="14113" y="12386"/>
                </a:lnTo>
                <a:lnTo>
                  <a:pt x="13699" y="12070"/>
                </a:lnTo>
                <a:lnTo>
                  <a:pt x="13456" y="11924"/>
                </a:lnTo>
                <a:lnTo>
                  <a:pt x="13237" y="11778"/>
                </a:lnTo>
                <a:lnTo>
                  <a:pt x="12726" y="11559"/>
                </a:lnTo>
                <a:lnTo>
                  <a:pt x="12215" y="11388"/>
                </a:lnTo>
                <a:lnTo>
                  <a:pt x="11680" y="11242"/>
                </a:lnTo>
                <a:lnTo>
                  <a:pt x="11071" y="11121"/>
                </a:lnTo>
                <a:lnTo>
                  <a:pt x="10463" y="11023"/>
                </a:lnTo>
                <a:lnTo>
                  <a:pt x="10341" y="10999"/>
                </a:lnTo>
                <a:lnTo>
                  <a:pt x="10244" y="10975"/>
                </a:lnTo>
                <a:lnTo>
                  <a:pt x="9879" y="10902"/>
                </a:lnTo>
                <a:lnTo>
                  <a:pt x="9684" y="10877"/>
                </a:lnTo>
                <a:lnTo>
                  <a:pt x="9490" y="10877"/>
                </a:lnTo>
                <a:lnTo>
                  <a:pt x="9490" y="10780"/>
                </a:lnTo>
                <a:lnTo>
                  <a:pt x="9490" y="10658"/>
                </a:lnTo>
                <a:lnTo>
                  <a:pt x="9490" y="10415"/>
                </a:lnTo>
                <a:lnTo>
                  <a:pt x="9490" y="10172"/>
                </a:lnTo>
                <a:lnTo>
                  <a:pt x="9465" y="10050"/>
                </a:lnTo>
                <a:lnTo>
                  <a:pt x="9441" y="9977"/>
                </a:lnTo>
                <a:lnTo>
                  <a:pt x="9660" y="9831"/>
                </a:lnTo>
                <a:lnTo>
                  <a:pt x="9879" y="9709"/>
                </a:lnTo>
                <a:lnTo>
                  <a:pt x="10098" y="9539"/>
                </a:lnTo>
                <a:lnTo>
                  <a:pt x="10293" y="9369"/>
                </a:lnTo>
                <a:lnTo>
                  <a:pt x="10463" y="9174"/>
                </a:lnTo>
                <a:lnTo>
                  <a:pt x="10633" y="8980"/>
                </a:lnTo>
                <a:lnTo>
                  <a:pt x="10804" y="8761"/>
                </a:lnTo>
                <a:lnTo>
                  <a:pt x="10950" y="8542"/>
                </a:lnTo>
                <a:lnTo>
                  <a:pt x="11193" y="8128"/>
                </a:lnTo>
                <a:lnTo>
                  <a:pt x="11363" y="7812"/>
                </a:lnTo>
                <a:lnTo>
                  <a:pt x="11509" y="7495"/>
                </a:lnTo>
                <a:lnTo>
                  <a:pt x="11582" y="7495"/>
                </a:lnTo>
                <a:lnTo>
                  <a:pt x="11655" y="7471"/>
                </a:lnTo>
                <a:lnTo>
                  <a:pt x="11801" y="7398"/>
                </a:lnTo>
                <a:lnTo>
                  <a:pt x="11947" y="7252"/>
                </a:lnTo>
                <a:lnTo>
                  <a:pt x="12093" y="7082"/>
                </a:lnTo>
                <a:lnTo>
                  <a:pt x="12215" y="6887"/>
                </a:lnTo>
                <a:lnTo>
                  <a:pt x="12288" y="6717"/>
                </a:lnTo>
                <a:lnTo>
                  <a:pt x="12409" y="6425"/>
                </a:lnTo>
                <a:lnTo>
                  <a:pt x="12458" y="6206"/>
                </a:lnTo>
                <a:lnTo>
                  <a:pt x="12482" y="5987"/>
                </a:lnTo>
                <a:lnTo>
                  <a:pt x="12482" y="5768"/>
                </a:lnTo>
                <a:lnTo>
                  <a:pt x="12458" y="5549"/>
                </a:lnTo>
                <a:lnTo>
                  <a:pt x="12434" y="5330"/>
                </a:lnTo>
                <a:lnTo>
                  <a:pt x="12361" y="5111"/>
                </a:lnTo>
                <a:lnTo>
                  <a:pt x="12263" y="4916"/>
                </a:lnTo>
                <a:lnTo>
                  <a:pt x="12142" y="4721"/>
                </a:lnTo>
                <a:lnTo>
                  <a:pt x="12190" y="4697"/>
                </a:lnTo>
                <a:lnTo>
                  <a:pt x="12239" y="4648"/>
                </a:lnTo>
                <a:lnTo>
                  <a:pt x="12263" y="4551"/>
                </a:lnTo>
                <a:lnTo>
                  <a:pt x="12239" y="4454"/>
                </a:lnTo>
                <a:lnTo>
                  <a:pt x="12166" y="4356"/>
                </a:lnTo>
                <a:lnTo>
                  <a:pt x="12166" y="3797"/>
                </a:lnTo>
                <a:lnTo>
                  <a:pt x="12142" y="3237"/>
                </a:lnTo>
                <a:lnTo>
                  <a:pt x="12093" y="2969"/>
                </a:lnTo>
                <a:lnTo>
                  <a:pt x="12044" y="2677"/>
                </a:lnTo>
                <a:lnTo>
                  <a:pt x="11971" y="2410"/>
                </a:lnTo>
                <a:lnTo>
                  <a:pt x="11899" y="2142"/>
                </a:lnTo>
                <a:lnTo>
                  <a:pt x="11801" y="1874"/>
                </a:lnTo>
                <a:lnTo>
                  <a:pt x="11680" y="1631"/>
                </a:lnTo>
                <a:lnTo>
                  <a:pt x="11534" y="1412"/>
                </a:lnTo>
                <a:lnTo>
                  <a:pt x="11363" y="1193"/>
                </a:lnTo>
                <a:lnTo>
                  <a:pt x="11193" y="974"/>
                </a:lnTo>
                <a:lnTo>
                  <a:pt x="10974" y="804"/>
                </a:lnTo>
                <a:lnTo>
                  <a:pt x="10755" y="634"/>
                </a:lnTo>
                <a:lnTo>
                  <a:pt x="10487" y="488"/>
                </a:lnTo>
                <a:lnTo>
                  <a:pt x="10171" y="342"/>
                </a:lnTo>
                <a:lnTo>
                  <a:pt x="9782" y="220"/>
                </a:lnTo>
                <a:lnTo>
                  <a:pt x="9417" y="123"/>
                </a:lnTo>
                <a:lnTo>
                  <a:pt x="9003" y="50"/>
                </a:lnTo>
                <a:lnTo>
                  <a:pt x="8589" y="25"/>
                </a:lnTo>
                <a:lnTo>
                  <a:pt x="82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7"/>
          <p:cNvSpPr/>
          <p:nvPr/>
        </p:nvSpPr>
        <p:spPr>
          <a:xfrm>
            <a:off x="4914952" y="2190303"/>
            <a:ext cx="324166" cy="299407"/>
          </a:xfrm>
          <a:custGeom>
            <a:avLst/>
            <a:gdLst/>
            <a:ahLst/>
            <a:cxnLst/>
            <a:rect l="l" t="t" r="r" b="b"/>
            <a:pathLst>
              <a:path w="17204" h="15890" extrusionOk="0">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7"/>
          <p:cNvSpPr/>
          <p:nvPr/>
        </p:nvSpPr>
        <p:spPr>
          <a:xfrm>
            <a:off x="5427499" y="2139412"/>
            <a:ext cx="298032" cy="357649"/>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7"/>
          <p:cNvSpPr/>
          <p:nvPr/>
        </p:nvSpPr>
        <p:spPr>
          <a:xfrm>
            <a:off x="970373" y="2660232"/>
            <a:ext cx="109588" cy="370481"/>
          </a:xfrm>
          <a:custGeom>
            <a:avLst/>
            <a:gdLst/>
            <a:ahLst/>
            <a:cxnLst/>
            <a:rect l="l" t="t" r="r" b="b"/>
            <a:pathLst>
              <a:path w="5816" h="19662" extrusionOk="0">
                <a:moveTo>
                  <a:pt x="2677" y="5694"/>
                </a:moveTo>
                <a:lnTo>
                  <a:pt x="2896" y="5719"/>
                </a:lnTo>
                <a:lnTo>
                  <a:pt x="3042" y="5719"/>
                </a:lnTo>
                <a:lnTo>
                  <a:pt x="2871" y="5792"/>
                </a:lnTo>
                <a:lnTo>
                  <a:pt x="2750" y="5865"/>
                </a:lnTo>
                <a:lnTo>
                  <a:pt x="2482" y="5986"/>
                </a:lnTo>
                <a:lnTo>
                  <a:pt x="2360" y="6059"/>
                </a:lnTo>
                <a:lnTo>
                  <a:pt x="2239" y="6157"/>
                </a:lnTo>
                <a:lnTo>
                  <a:pt x="2263" y="5719"/>
                </a:lnTo>
                <a:lnTo>
                  <a:pt x="2433" y="5694"/>
                </a:lnTo>
                <a:close/>
                <a:moveTo>
                  <a:pt x="3407" y="5767"/>
                </a:moveTo>
                <a:lnTo>
                  <a:pt x="3577" y="5792"/>
                </a:lnTo>
                <a:lnTo>
                  <a:pt x="3553" y="6838"/>
                </a:lnTo>
                <a:lnTo>
                  <a:pt x="3480" y="6789"/>
                </a:lnTo>
                <a:lnTo>
                  <a:pt x="3407" y="6789"/>
                </a:lnTo>
                <a:lnTo>
                  <a:pt x="3309" y="6814"/>
                </a:lnTo>
                <a:lnTo>
                  <a:pt x="3212" y="6838"/>
                </a:lnTo>
                <a:lnTo>
                  <a:pt x="3042" y="6935"/>
                </a:lnTo>
                <a:lnTo>
                  <a:pt x="2896" y="7033"/>
                </a:lnTo>
                <a:lnTo>
                  <a:pt x="2531" y="7227"/>
                </a:lnTo>
                <a:lnTo>
                  <a:pt x="2336" y="7349"/>
                </a:lnTo>
                <a:lnTo>
                  <a:pt x="2166" y="7471"/>
                </a:lnTo>
                <a:lnTo>
                  <a:pt x="2190" y="7106"/>
                </a:lnTo>
                <a:lnTo>
                  <a:pt x="2360" y="7033"/>
                </a:lnTo>
                <a:lnTo>
                  <a:pt x="2531" y="6960"/>
                </a:lnTo>
                <a:lnTo>
                  <a:pt x="2847" y="6765"/>
                </a:lnTo>
                <a:lnTo>
                  <a:pt x="3212" y="6595"/>
                </a:lnTo>
                <a:lnTo>
                  <a:pt x="3407" y="6473"/>
                </a:lnTo>
                <a:lnTo>
                  <a:pt x="3455" y="6400"/>
                </a:lnTo>
                <a:lnTo>
                  <a:pt x="3504" y="6327"/>
                </a:lnTo>
                <a:lnTo>
                  <a:pt x="3528" y="6254"/>
                </a:lnTo>
                <a:lnTo>
                  <a:pt x="3480" y="6181"/>
                </a:lnTo>
                <a:lnTo>
                  <a:pt x="3431" y="6108"/>
                </a:lnTo>
                <a:lnTo>
                  <a:pt x="3382" y="6084"/>
                </a:lnTo>
                <a:lnTo>
                  <a:pt x="3285" y="6084"/>
                </a:lnTo>
                <a:lnTo>
                  <a:pt x="3188" y="6108"/>
                </a:lnTo>
                <a:lnTo>
                  <a:pt x="2993" y="6181"/>
                </a:lnTo>
                <a:lnTo>
                  <a:pt x="2628" y="6400"/>
                </a:lnTo>
                <a:lnTo>
                  <a:pt x="2409" y="6522"/>
                </a:lnTo>
                <a:lnTo>
                  <a:pt x="2190" y="6643"/>
                </a:lnTo>
                <a:lnTo>
                  <a:pt x="2214" y="6497"/>
                </a:lnTo>
                <a:lnTo>
                  <a:pt x="2263" y="6497"/>
                </a:lnTo>
                <a:lnTo>
                  <a:pt x="2287" y="6473"/>
                </a:lnTo>
                <a:lnTo>
                  <a:pt x="2579" y="6327"/>
                </a:lnTo>
                <a:lnTo>
                  <a:pt x="2847" y="6157"/>
                </a:lnTo>
                <a:lnTo>
                  <a:pt x="3139" y="6059"/>
                </a:lnTo>
                <a:lnTo>
                  <a:pt x="3285" y="5986"/>
                </a:lnTo>
                <a:lnTo>
                  <a:pt x="3358" y="5962"/>
                </a:lnTo>
                <a:lnTo>
                  <a:pt x="3382" y="5889"/>
                </a:lnTo>
                <a:lnTo>
                  <a:pt x="3407" y="5840"/>
                </a:lnTo>
                <a:lnTo>
                  <a:pt x="3407" y="5767"/>
                </a:lnTo>
                <a:close/>
                <a:moveTo>
                  <a:pt x="4039" y="6303"/>
                </a:moveTo>
                <a:lnTo>
                  <a:pt x="4209" y="6327"/>
                </a:lnTo>
                <a:lnTo>
                  <a:pt x="4404" y="6351"/>
                </a:lnTo>
                <a:lnTo>
                  <a:pt x="4526" y="6351"/>
                </a:lnTo>
                <a:lnTo>
                  <a:pt x="4574" y="7884"/>
                </a:lnTo>
                <a:lnTo>
                  <a:pt x="4574" y="7884"/>
                </a:lnTo>
                <a:lnTo>
                  <a:pt x="4501" y="7860"/>
                </a:lnTo>
                <a:lnTo>
                  <a:pt x="4404" y="7860"/>
                </a:lnTo>
                <a:lnTo>
                  <a:pt x="4234" y="7884"/>
                </a:lnTo>
                <a:lnTo>
                  <a:pt x="4015" y="7909"/>
                </a:lnTo>
                <a:lnTo>
                  <a:pt x="4015" y="7471"/>
                </a:lnTo>
                <a:lnTo>
                  <a:pt x="4039" y="6303"/>
                </a:lnTo>
                <a:close/>
                <a:moveTo>
                  <a:pt x="3553" y="7179"/>
                </a:moveTo>
                <a:lnTo>
                  <a:pt x="3553" y="7495"/>
                </a:lnTo>
                <a:lnTo>
                  <a:pt x="3480" y="7495"/>
                </a:lnTo>
                <a:lnTo>
                  <a:pt x="3285" y="7544"/>
                </a:lnTo>
                <a:lnTo>
                  <a:pt x="3090" y="7617"/>
                </a:lnTo>
                <a:lnTo>
                  <a:pt x="2701" y="7811"/>
                </a:lnTo>
                <a:lnTo>
                  <a:pt x="2458" y="7957"/>
                </a:lnTo>
                <a:lnTo>
                  <a:pt x="2190" y="8128"/>
                </a:lnTo>
                <a:lnTo>
                  <a:pt x="2166" y="7860"/>
                </a:lnTo>
                <a:lnTo>
                  <a:pt x="2166" y="7811"/>
                </a:lnTo>
                <a:lnTo>
                  <a:pt x="2287" y="7811"/>
                </a:lnTo>
                <a:lnTo>
                  <a:pt x="2409" y="7787"/>
                </a:lnTo>
                <a:lnTo>
                  <a:pt x="2628" y="7690"/>
                </a:lnTo>
                <a:lnTo>
                  <a:pt x="3042" y="7471"/>
                </a:lnTo>
                <a:lnTo>
                  <a:pt x="3285" y="7349"/>
                </a:lnTo>
                <a:lnTo>
                  <a:pt x="3431" y="7276"/>
                </a:lnTo>
                <a:lnTo>
                  <a:pt x="3553" y="7179"/>
                </a:lnTo>
                <a:close/>
                <a:moveTo>
                  <a:pt x="3553" y="7957"/>
                </a:moveTo>
                <a:lnTo>
                  <a:pt x="3553" y="8249"/>
                </a:lnTo>
                <a:lnTo>
                  <a:pt x="3504" y="8274"/>
                </a:lnTo>
                <a:lnTo>
                  <a:pt x="3066" y="8468"/>
                </a:lnTo>
                <a:lnTo>
                  <a:pt x="2652" y="8687"/>
                </a:lnTo>
                <a:lnTo>
                  <a:pt x="2482" y="8784"/>
                </a:lnTo>
                <a:lnTo>
                  <a:pt x="2312" y="8882"/>
                </a:lnTo>
                <a:lnTo>
                  <a:pt x="2239" y="8955"/>
                </a:lnTo>
                <a:lnTo>
                  <a:pt x="2214" y="8468"/>
                </a:lnTo>
                <a:lnTo>
                  <a:pt x="2336" y="8468"/>
                </a:lnTo>
                <a:lnTo>
                  <a:pt x="2458" y="8420"/>
                </a:lnTo>
                <a:lnTo>
                  <a:pt x="2677" y="8322"/>
                </a:lnTo>
                <a:lnTo>
                  <a:pt x="3115" y="8128"/>
                </a:lnTo>
                <a:lnTo>
                  <a:pt x="3553" y="7957"/>
                </a:lnTo>
                <a:close/>
                <a:moveTo>
                  <a:pt x="3528" y="8784"/>
                </a:moveTo>
                <a:lnTo>
                  <a:pt x="3528" y="8955"/>
                </a:lnTo>
                <a:lnTo>
                  <a:pt x="3358" y="9003"/>
                </a:lnTo>
                <a:lnTo>
                  <a:pt x="3212" y="9076"/>
                </a:lnTo>
                <a:lnTo>
                  <a:pt x="2871" y="9247"/>
                </a:lnTo>
                <a:lnTo>
                  <a:pt x="2579" y="9441"/>
                </a:lnTo>
                <a:lnTo>
                  <a:pt x="2287" y="9660"/>
                </a:lnTo>
                <a:lnTo>
                  <a:pt x="2263" y="9247"/>
                </a:lnTo>
                <a:lnTo>
                  <a:pt x="2458" y="9247"/>
                </a:lnTo>
                <a:lnTo>
                  <a:pt x="2871" y="9052"/>
                </a:lnTo>
                <a:lnTo>
                  <a:pt x="3528" y="8784"/>
                </a:lnTo>
                <a:close/>
                <a:moveTo>
                  <a:pt x="4574" y="8371"/>
                </a:moveTo>
                <a:lnTo>
                  <a:pt x="4574" y="8565"/>
                </a:lnTo>
                <a:lnTo>
                  <a:pt x="4574" y="9076"/>
                </a:lnTo>
                <a:lnTo>
                  <a:pt x="4550" y="9587"/>
                </a:lnTo>
                <a:lnTo>
                  <a:pt x="4453" y="9563"/>
                </a:lnTo>
                <a:lnTo>
                  <a:pt x="4355" y="9563"/>
                </a:lnTo>
                <a:lnTo>
                  <a:pt x="3991" y="9660"/>
                </a:lnTo>
                <a:lnTo>
                  <a:pt x="4015" y="8371"/>
                </a:lnTo>
                <a:lnTo>
                  <a:pt x="4209" y="8395"/>
                </a:lnTo>
                <a:lnTo>
                  <a:pt x="4501" y="8395"/>
                </a:lnTo>
                <a:lnTo>
                  <a:pt x="4574" y="8371"/>
                </a:lnTo>
                <a:close/>
                <a:moveTo>
                  <a:pt x="3528" y="9393"/>
                </a:moveTo>
                <a:lnTo>
                  <a:pt x="3528" y="9660"/>
                </a:lnTo>
                <a:lnTo>
                  <a:pt x="3212" y="9806"/>
                </a:lnTo>
                <a:lnTo>
                  <a:pt x="2896" y="9952"/>
                </a:lnTo>
                <a:lnTo>
                  <a:pt x="2604" y="10098"/>
                </a:lnTo>
                <a:lnTo>
                  <a:pt x="2482" y="10196"/>
                </a:lnTo>
                <a:lnTo>
                  <a:pt x="2360" y="10293"/>
                </a:lnTo>
                <a:lnTo>
                  <a:pt x="2336" y="9977"/>
                </a:lnTo>
                <a:lnTo>
                  <a:pt x="2312" y="9806"/>
                </a:lnTo>
                <a:lnTo>
                  <a:pt x="2458" y="9782"/>
                </a:lnTo>
                <a:lnTo>
                  <a:pt x="2604" y="9758"/>
                </a:lnTo>
                <a:lnTo>
                  <a:pt x="2750" y="9709"/>
                </a:lnTo>
                <a:lnTo>
                  <a:pt x="2920" y="9636"/>
                </a:lnTo>
                <a:lnTo>
                  <a:pt x="3212" y="9514"/>
                </a:lnTo>
                <a:lnTo>
                  <a:pt x="3528" y="9393"/>
                </a:lnTo>
                <a:close/>
                <a:moveTo>
                  <a:pt x="3528" y="10123"/>
                </a:moveTo>
                <a:lnTo>
                  <a:pt x="3504" y="10415"/>
                </a:lnTo>
                <a:lnTo>
                  <a:pt x="3358" y="10439"/>
                </a:lnTo>
                <a:lnTo>
                  <a:pt x="3212" y="10488"/>
                </a:lnTo>
                <a:lnTo>
                  <a:pt x="2920" y="10609"/>
                </a:lnTo>
                <a:lnTo>
                  <a:pt x="2652" y="10755"/>
                </a:lnTo>
                <a:lnTo>
                  <a:pt x="2409" y="10901"/>
                </a:lnTo>
                <a:lnTo>
                  <a:pt x="2385" y="10585"/>
                </a:lnTo>
                <a:lnTo>
                  <a:pt x="2531" y="10536"/>
                </a:lnTo>
                <a:lnTo>
                  <a:pt x="2701" y="10488"/>
                </a:lnTo>
                <a:lnTo>
                  <a:pt x="3017" y="10342"/>
                </a:lnTo>
                <a:lnTo>
                  <a:pt x="3528" y="10123"/>
                </a:lnTo>
                <a:close/>
                <a:moveTo>
                  <a:pt x="4501" y="10098"/>
                </a:moveTo>
                <a:lnTo>
                  <a:pt x="4453" y="10780"/>
                </a:lnTo>
                <a:lnTo>
                  <a:pt x="4428" y="11072"/>
                </a:lnTo>
                <a:lnTo>
                  <a:pt x="4234" y="11072"/>
                </a:lnTo>
                <a:lnTo>
                  <a:pt x="3966" y="11096"/>
                </a:lnTo>
                <a:lnTo>
                  <a:pt x="3991" y="10123"/>
                </a:lnTo>
                <a:lnTo>
                  <a:pt x="4258" y="10123"/>
                </a:lnTo>
                <a:lnTo>
                  <a:pt x="4501" y="10098"/>
                </a:lnTo>
                <a:close/>
                <a:moveTo>
                  <a:pt x="3504" y="10780"/>
                </a:moveTo>
                <a:lnTo>
                  <a:pt x="3504" y="10877"/>
                </a:lnTo>
                <a:lnTo>
                  <a:pt x="3358" y="10901"/>
                </a:lnTo>
                <a:lnTo>
                  <a:pt x="3212" y="10950"/>
                </a:lnTo>
                <a:lnTo>
                  <a:pt x="3066" y="10999"/>
                </a:lnTo>
                <a:lnTo>
                  <a:pt x="2896" y="11096"/>
                </a:lnTo>
                <a:lnTo>
                  <a:pt x="2628" y="11266"/>
                </a:lnTo>
                <a:lnTo>
                  <a:pt x="2506" y="11364"/>
                </a:lnTo>
                <a:lnTo>
                  <a:pt x="2433" y="11461"/>
                </a:lnTo>
                <a:lnTo>
                  <a:pt x="2409" y="11169"/>
                </a:lnTo>
                <a:lnTo>
                  <a:pt x="2555" y="11145"/>
                </a:lnTo>
                <a:lnTo>
                  <a:pt x="2701" y="11096"/>
                </a:lnTo>
                <a:lnTo>
                  <a:pt x="2969" y="10974"/>
                </a:lnTo>
                <a:lnTo>
                  <a:pt x="3236" y="10877"/>
                </a:lnTo>
                <a:lnTo>
                  <a:pt x="3504" y="10780"/>
                </a:lnTo>
                <a:close/>
                <a:moveTo>
                  <a:pt x="3480" y="11364"/>
                </a:moveTo>
                <a:lnTo>
                  <a:pt x="3480" y="11437"/>
                </a:lnTo>
                <a:lnTo>
                  <a:pt x="3407" y="11461"/>
                </a:lnTo>
                <a:lnTo>
                  <a:pt x="3139" y="11583"/>
                </a:lnTo>
                <a:lnTo>
                  <a:pt x="2920" y="11753"/>
                </a:lnTo>
                <a:lnTo>
                  <a:pt x="2458" y="12118"/>
                </a:lnTo>
                <a:lnTo>
                  <a:pt x="2433" y="11656"/>
                </a:lnTo>
                <a:lnTo>
                  <a:pt x="2531" y="11680"/>
                </a:lnTo>
                <a:lnTo>
                  <a:pt x="2604" y="11680"/>
                </a:lnTo>
                <a:lnTo>
                  <a:pt x="2701" y="11656"/>
                </a:lnTo>
                <a:lnTo>
                  <a:pt x="2871" y="11607"/>
                </a:lnTo>
                <a:lnTo>
                  <a:pt x="3236" y="11437"/>
                </a:lnTo>
                <a:lnTo>
                  <a:pt x="3480" y="11364"/>
                </a:lnTo>
                <a:close/>
                <a:moveTo>
                  <a:pt x="3480" y="11899"/>
                </a:moveTo>
                <a:lnTo>
                  <a:pt x="3480" y="11972"/>
                </a:lnTo>
                <a:lnTo>
                  <a:pt x="3455" y="12118"/>
                </a:lnTo>
                <a:lnTo>
                  <a:pt x="3334" y="12167"/>
                </a:lnTo>
                <a:lnTo>
                  <a:pt x="3188" y="12240"/>
                </a:lnTo>
                <a:lnTo>
                  <a:pt x="2944" y="12361"/>
                </a:lnTo>
                <a:lnTo>
                  <a:pt x="2701" y="12483"/>
                </a:lnTo>
                <a:lnTo>
                  <a:pt x="2458" y="12629"/>
                </a:lnTo>
                <a:lnTo>
                  <a:pt x="2458" y="12313"/>
                </a:lnTo>
                <a:lnTo>
                  <a:pt x="2725" y="12240"/>
                </a:lnTo>
                <a:lnTo>
                  <a:pt x="2969" y="12142"/>
                </a:lnTo>
                <a:lnTo>
                  <a:pt x="3480" y="11899"/>
                </a:lnTo>
                <a:close/>
                <a:moveTo>
                  <a:pt x="3942" y="11558"/>
                </a:moveTo>
                <a:lnTo>
                  <a:pt x="4185" y="11583"/>
                </a:lnTo>
                <a:lnTo>
                  <a:pt x="4428" y="11583"/>
                </a:lnTo>
                <a:lnTo>
                  <a:pt x="4428" y="12824"/>
                </a:lnTo>
                <a:lnTo>
                  <a:pt x="4355" y="12824"/>
                </a:lnTo>
                <a:lnTo>
                  <a:pt x="4112" y="12872"/>
                </a:lnTo>
                <a:lnTo>
                  <a:pt x="3893" y="12921"/>
                </a:lnTo>
                <a:lnTo>
                  <a:pt x="3893" y="12921"/>
                </a:lnTo>
                <a:lnTo>
                  <a:pt x="3918" y="12167"/>
                </a:lnTo>
                <a:lnTo>
                  <a:pt x="3942" y="11558"/>
                </a:lnTo>
                <a:close/>
                <a:moveTo>
                  <a:pt x="3431" y="12580"/>
                </a:moveTo>
                <a:lnTo>
                  <a:pt x="3431" y="12702"/>
                </a:lnTo>
                <a:lnTo>
                  <a:pt x="3285" y="12726"/>
                </a:lnTo>
                <a:lnTo>
                  <a:pt x="3163" y="12799"/>
                </a:lnTo>
                <a:lnTo>
                  <a:pt x="2920" y="12945"/>
                </a:lnTo>
                <a:lnTo>
                  <a:pt x="2677" y="13091"/>
                </a:lnTo>
                <a:lnTo>
                  <a:pt x="2555" y="13189"/>
                </a:lnTo>
                <a:lnTo>
                  <a:pt x="2458" y="13286"/>
                </a:lnTo>
                <a:lnTo>
                  <a:pt x="2458" y="12945"/>
                </a:lnTo>
                <a:lnTo>
                  <a:pt x="2604" y="12945"/>
                </a:lnTo>
                <a:lnTo>
                  <a:pt x="2774" y="12897"/>
                </a:lnTo>
                <a:lnTo>
                  <a:pt x="3042" y="12775"/>
                </a:lnTo>
                <a:lnTo>
                  <a:pt x="3407" y="12580"/>
                </a:lnTo>
                <a:close/>
                <a:moveTo>
                  <a:pt x="3407" y="13213"/>
                </a:moveTo>
                <a:lnTo>
                  <a:pt x="3407" y="13432"/>
                </a:lnTo>
                <a:lnTo>
                  <a:pt x="3236" y="13529"/>
                </a:lnTo>
                <a:lnTo>
                  <a:pt x="3066" y="13651"/>
                </a:lnTo>
                <a:lnTo>
                  <a:pt x="2774" y="13821"/>
                </a:lnTo>
                <a:lnTo>
                  <a:pt x="2579" y="13919"/>
                </a:lnTo>
                <a:lnTo>
                  <a:pt x="2433" y="14065"/>
                </a:lnTo>
                <a:lnTo>
                  <a:pt x="2458" y="13529"/>
                </a:lnTo>
                <a:lnTo>
                  <a:pt x="2579" y="13529"/>
                </a:lnTo>
                <a:lnTo>
                  <a:pt x="2701" y="13505"/>
                </a:lnTo>
                <a:lnTo>
                  <a:pt x="2920" y="13408"/>
                </a:lnTo>
                <a:lnTo>
                  <a:pt x="3285" y="13262"/>
                </a:lnTo>
                <a:lnTo>
                  <a:pt x="3407" y="13213"/>
                </a:lnTo>
                <a:close/>
                <a:moveTo>
                  <a:pt x="3407" y="13894"/>
                </a:moveTo>
                <a:lnTo>
                  <a:pt x="3455" y="14235"/>
                </a:lnTo>
                <a:lnTo>
                  <a:pt x="3236" y="14284"/>
                </a:lnTo>
                <a:lnTo>
                  <a:pt x="3042" y="14357"/>
                </a:lnTo>
                <a:lnTo>
                  <a:pt x="2628" y="14478"/>
                </a:lnTo>
                <a:lnTo>
                  <a:pt x="2555" y="14527"/>
                </a:lnTo>
                <a:lnTo>
                  <a:pt x="2409" y="14600"/>
                </a:lnTo>
                <a:lnTo>
                  <a:pt x="2433" y="14308"/>
                </a:lnTo>
                <a:lnTo>
                  <a:pt x="2433" y="14211"/>
                </a:lnTo>
                <a:lnTo>
                  <a:pt x="2506" y="14259"/>
                </a:lnTo>
                <a:lnTo>
                  <a:pt x="2604" y="14284"/>
                </a:lnTo>
                <a:lnTo>
                  <a:pt x="2701" y="14284"/>
                </a:lnTo>
                <a:lnTo>
                  <a:pt x="2798" y="14235"/>
                </a:lnTo>
                <a:lnTo>
                  <a:pt x="2993" y="14162"/>
                </a:lnTo>
                <a:lnTo>
                  <a:pt x="3139" y="14065"/>
                </a:lnTo>
                <a:lnTo>
                  <a:pt x="3407" y="13894"/>
                </a:lnTo>
                <a:close/>
                <a:moveTo>
                  <a:pt x="3504" y="14551"/>
                </a:moveTo>
                <a:lnTo>
                  <a:pt x="3553" y="14697"/>
                </a:lnTo>
                <a:lnTo>
                  <a:pt x="3504" y="14722"/>
                </a:lnTo>
                <a:lnTo>
                  <a:pt x="3358" y="14795"/>
                </a:lnTo>
                <a:lnTo>
                  <a:pt x="3163" y="14892"/>
                </a:lnTo>
                <a:lnTo>
                  <a:pt x="2798" y="15038"/>
                </a:lnTo>
                <a:lnTo>
                  <a:pt x="2433" y="15184"/>
                </a:lnTo>
                <a:lnTo>
                  <a:pt x="2263" y="15281"/>
                </a:lnTo>
                <a:lnTo>
                  <a:pt x="2093" y="15403"/>
                </a:lnTo>
                <a:lnTo>
                  <a:pt x="2093" y="15403"/>
                </a:lnTo>
                <a:lnTo>
                  <a:pt x="2239" y="15160"/>
                </a:lnTo>
                <a:lnTo>
                  <a:pt x="2336" y="14989"/>
                </a:lnTo>
                <a:lnTo>
                  <a:pt x="2385" y="14819"/>
                </a:lnTo>
                <a:lnTo>
                  <a:pt x="2604" y="14819"/>
                </a:lnTo>
                <a:lnTo>
                  <a:pt x="2823" y="14722"/>
                </a:lnTo>
                <a:lnTo>
                  <a:pt x="3163" y="14649"/>
                </a:lnTo>
                <a:lnTo>
                  <a:pt x="3504" y="14551"/>
                </a:lnTo>
                <a:close/>
                <a:moveTo>
                  <a:pt x="3723" y="15014"/>
                </a:moveTo>
                <a:lnTo>
                  <a:pt x="3918" y="15306"/>
                </a:lnTo>
                <a:lnTo>
                  <a:pt x="3772" y="15330"/>
                </a:lnTo>
                <a:lnTo>
                  <a:pt x="3626" y="15379"/>
                </a:lnTo>
                <a:lnTo>
                  <a:pt x="3358" y="15525"/>
                </a:lnTo>
                <a:lnTo>
                  <a:pt x="3066" y="15695"/>
                </a:lnTo>
                <a:lnTo>
                  <a:pt x="2823" y="15841"/>
                </a:lnTo>
                <a:lnTo>
                  <a:pt x="2506" y="15987"/>
                </a:lnTo>
                <a:lnTo>
                  <a:pt x="2214" y="16084"/>
                </a:lnTo>
                <a:lnTo>
                  <a:pt x="1606" y="16303"/>
                </a:lnTo>
                <a:lnTo>
                  <a:pt x="1703" y="16084"/>
                </a:lnTo>
                <a:lnTo>
                  <a:pt x="1776" y="15890"/>
                </a:lnTo>
                <a:lnTo>
                  <a:pt x="1947" y="15646"/>
                </a:lnTo>
                <a:lnTo>
                  <a:pt x="1995" y="15646"/>
                </a:lnTo>
                <a:lnTo>
                  <a:pt x="2214" y="15622"/>
                </a:lnTo>
                <a:lnTo>
                  <a:pt x="2433" y="15573"/>
                </a:lnTo>
                <a:lnTo>
                  <a:pt x="2871" y="15427"/>
                </a:lnTo>
                <a:lnTo>
                  <a:pt x="3309" y="15257"/>
                </a:lnTo>
                <a:lnTo>
                  <a:pt x="3699" y="15038"/>
                </a:lnTo>
                <a:lnTo>
                  <a:pt x="3723" y="15014"/>
                </a:lnTo>
                <a:close/>
                <a:moveTo>
                  <a:pt x="4088" y="15549"/>
                </a:moveTo>
                <a:lnTo>
                  <a:pt x="4209" y="15719"/>
                </a:lnTo>
                <a:lnTo>
                  <a:pt x="3845" y="15865"/>
                </a:lnTo>
                <a:lnTo>
                  <a:pt x="3504" y="16011"/>
                </a:lnTo>
                <a:lnTo>
                  <a:pt x="2798" y="16328"/>
                </a:lnTo>
                <a:lnTo>
                  <a:pt x="2117" y="16620"/>
                </a:lnTo>
                <a:lnTo>
                  <a:pt x="1801" y="16790"/>
                </a:lnTo>
                <a:lnTo>
                  <a:pt x="1484" y="16984"/>
                </a:lnTo>
                <a:lnTo>
                  <a:pt x="1509" y="16790"/>
                </a:lnTo>
                <a:lnTo>
                  <a:pt x="1533" y="16595"/>
                </a:lnTo>
                <a:lnTo>
                  <a:pt x="1995" y="16595"/>
                </a:lnTo>
                <a:lnTo>
                  <a:pt x="2166" y="16547"/>
                </a:lnTo>
                <a:lnTo>
                  <a:pt x="2482" y="16449"/>
                </a:lnTo>
                <a:lnTo>
                  <a:pt x="2750" y="16328"/>
                </a:lnTo>
                <a:lnTo>
                  <a:pt x="3090" y="16182"/>
                </a:lnTo>
                <a:lnTo>
                  <a:pt x="3480" y="16011"/>
                </a:lnTo>
                <a:lnTo>
                  <a:pt x="3650" y="15914"/>
                </a:lnTo>
                <a:lnTo>
                  <a:pt x="3820" y="15792"/>
                </a:lnTo>
                <a:lnTo>
                  <a:pt x="3966" y="15671"/>
                </a:lnTo>
                <a:lnTo>
                  <a:pt x="4088" y="15549"/>
                </a:lnTo>
                <a:close/>
                <a:moveTo>
                  <a:pt x="4428" y="16060"/>
                </a:moveTo>
                <a:lnTo>
                  <a:pt x="4477" y="16206"/>
                </a:lnTo>
                <a:lnTo>
                  <a:pt x="4453" y="16206"/>
                </a:lnTo>
                <a:lnTo>
                  <a:pt x="4380" y="16230"/>
                </a:lnTo>
                <a:lnTo>
                  <a:pt x="4307" y="16279"/>
                </a:lnTo>
                <a:lnTo>
                  <a:pt x="4185" y="16352"/>
                </a:lnTo>
                <a:lnTo>
                  <a:pt x="4064" y="16474"/>
                </a:lnTo>
                <a:lnTo>
                  <a:pt x="3942" y="16571"/>
                </a:lnTo>
                <a:lnTo>
                  <a:pt x="3553" y="16790"/>
                </a:lnTo>
                <a:lnTo>
                  <a:pt x="3139" y="17009"/>
                </a:lnTo>
                <a:lnTo>
                  <a:pt x="2652" y="17228"/>
                </a:lnTo>
                <a:lnTo>
                  <a:pt x="2190" y="17422"/>
                </a:lnTo>
                <a:lnTo>
                  <a:pt x="1947" y="17520"/>
                </a:lnTo>
                <a:lnTo>
                  <a:pt x="1825" y="17568"/>
                </a:lnTo>
                <a:lnTo>
                  <a:pt x="1728" y="17641"/>
                </a:lnTo>
                <a:lnTo>
                  <a:pt x="1630" y="17520"/>
                </a:lnTo>
                <a:lnTo>
                  <a:pt x="1557" y="17325"/>
                </a:lnTo>
                <a:lnTo>
                  <a:pt x="1606" y="17325"/>
                </a:lnTo>
                <a:lnTo>
                  <a:pt x="2409" y="16984"/>
                </a:lnTo>
                <a:lnTo>
                  <a:pt x="3188" y="16644"/>
                </a:lnTo>
                <a:lnTo>
                  <a:pt x="3820" y="16401"/>
                </a:lnTo>
                <a:lnTo>
                  <a:pt x="4137" y="16255"/>
                </a:lnTo>
                <a:lnTo>
                  <a:pt x="4428" y="16060"/>
                </a:lnTo>
                <a:close/>
                <a:moveTo>
                  <a:pt x="4550" y="16571"/>
                </a:moveTo>
                <a:lnTo>
                  <a:pt x="4550" y="16717"/>
                </a:lnTo>
                <a:lnTo>
                  <a:pt x="4526" y="16863"/>
                </a:lnTo>
                <a:lnTo>
                  <a:pt x="4477" y="16863"/>
                </a:lnTo>
                <a:lnTo>
                  <a:pt x="4331" y="16911"/>
                </a:lnTo>
                <a:lnTo>
                  <a:pt x="4185" y="16984"/>
                </a:lnTo>
                <a:lnTo>
                  <a:pt x="3918" y="17179"/>
                </a:lnTo>
                <a:lnTo>
                  <a:pt x="3528" y="17422"/>
                </a:lnTo>
                <a:lnTo>
                  <a:pt x="3115" y="17617"/>
                </a:lnTo>
                <a:lnTo>
                  <a:pt x="2750" y="17763"/>
                </a:lnTo>
                <a:lnTo>
                  <a:pt x="2531" y="17909"/>
                </a:lnTo>
                <a:lnTo>
                  <a:pt x="2433" y="17958"/>
                </a:lnTo>
                <a:lnTo>
                  <a:pt x="2385" y="18031"/>
                </a:lnTo>
                <a:lnTo>
                  <a:pt x="2190" y="17958"/>
                </a:lnTo>
                <a:lnTo>
                  <a:pt x="1995" y="17885"/>
                </a:lnTo>
                <a:lnTo>
                  <a:pt x="2287" y="17787"/>
                </a:lnTo>
                <a:lnTo>
                  <a:pt x="2823" y="17568"/>
                </a:lnTo>
                <a:lnTo>
                  <a:pt x="3334" y="17349"/>
                </a:lnTo>
                <a:lnTo>
                  <a:pt x="3601" y="17228"/>
                </a:lnTo>
                <a:lnTo>
                  <a:pt x="3966" y="17057"/>
                </a:lnTo>
                <a:lnTo>
                  <a:pt x="4137" y="16936"/>
                </a:lnTo>
                <a:lnTo>
                  <a:pt x="4307" y="16838"/>
                </a:lnTo>
                <a:lnTo>
                  <a:pt x="4428" y="16717"/>
                </a:lnTo>
                <a:lnTo>
                  <a:pt x="4550" y="16571"/>
                </a:lnTo>
                <a:close/>
                <a:moveTo>
                  <a:pt x="4234" y="17422"/>
                </a:moveTo>
                <a:lnTo>
                  <a:pt x="4112" y="17544"/>
                </a:lnTo>
                <a:lnTo>
                  <a:pt x="3991" y="17641"/>
                </a:lnTo>
                <a:lnTo>
                  <a:pt x="3723" y="17812"/>
                </a:lnTo>
                <a:lnTo>
                  <a:pt x="3407" y="17958"/>
                </a:lnTo>
                <a:lnTo>
                  <a:pt x="3090" y="18031"/>
                </a:lnTo>
                <a:lnTo>
                  <a:pt x="3407" y="17860"/>
                </a:lnTo>
                <a:lnTo>
                  <a:pt x="3796" y="17690"/>
                </a:lnTo>
                <a:lnTo>
                  <a:pt x="4015" y="17568"/>
                </a:lnTo>
                <a:lnTo>
                  <a:pt x="4234" y="17422"/>
                </a:lnTo>
                <a:close/>
                <a:moveTo>
                  <a:pt x="3017" y="463"/>
                </a:moveTo>
                <a:lnTo>
                  <a:pt x="3528" y="633"/>
                </a:lnTo>
                <a:lnTo>
                  <a:pt x="3747" y="730"/>
                </a:lnTo>
                <a:lnTo>
                  <a:pt x="3869" y="803"/>
                </a:lnTo>
                <a:lnTo>
                  <a:pt x="3991" y="901"/>
                </a:lnTo>
                <a:lnTo>
                  <a:pt x="4112" y="1022"/>
                </a:lnTo>
                <a:lnTo>
                  <a:pt x="4209" y="1144"/>
                </a:lnTo>
                <a:lnTo>
                  <a:pt x="4307" y="1290"/>
                </a:lnTo>
                <a:lnTo>
                  <a:pt x="4380" y="1460"/>
                </a:lnTo>
                <a:lnTo>
                  <a:pt x="4477" y="1777"/>
                </a:lnTo>
                <a:lnTo>
                  <a:pt x="4550" y="2117"/>
                </a:lnTo>
                <a:lnTo>
                  <a:pt x="4574" y="2531"/>
                </a:lnTo>
                <a:lnTo>
                  <a:pt x="4355" y="2531"/>
                </a:lnTo>
                <a:lnTo>
                  <a:pt x="4137" y="2555"/>
                </a:lnTo>
                <a:lnTo>
                  <a:pt x="3893" y="2555"/>
                </a:lnTo>
                <a:lnTo>
                  <a:pt x="3796" y="2580"/>
                </a:lnTo>
                <a:lnTo>
                  <a:pt x="3674" y="2604"/>
                </a:lnTo>
                <a:lnTo>
                  <a:pt x="3650" y="2653"/>
                </a:lnTo>
                <a:lnTo>
                  <a:pt x="3626" y="2701"/>
                </a:lnTo>
                <a:lnTo>
                  <a:pt x="3626" y="2750"/>
                </a:lnTo>
                <a:lnTo>
                  <a:pt x="3626" y="2799"/>
                </a:lnTo>
                <a:lnTo>
                  <a:pt x="3723" y="2872"/>
                </a:lnTo>
                <a:lnTo>
                  <a:pt x="3845" y="2920"/>
                </a:lnTo>
                <a:lnTo>
                  <a:pt x="3966" y="2969"/>
                </a:lnTo>
                <a:lnTo>
                  <a:pt x="4088" y="2969"/>
                </a:lnTo>
                <a:lnTo>
                  <a:pt x="4331" y="2993"/>
                </a:lnTo>
                <a:lnTo>
                  <a:pt x="4453" y="2993"/>
                </a:lnTo>
                <a:lnTo>
                  <a:pt x="4574" y="2969"/>
                </a:lnTo>
                <a:lnTo>
                  <a:pt x="4526" y="3967"/>
                </a:lnTo>
                <a:lnTo>
                  <a:pt x="4526" y="4015"/>
                </a:lnTo>
                <a:lnTo>
                  <a:pt x="4453" y="3991"/>
                </a:lnTo>
                <a:lnTo>
                  <a:pt x="4380" y="4015"/>
                </a:lnTo>
                <a:lnTo>
                  <a:pt x="4185" y="4040"/>
                </a:lnTo>
                <a:lnTo>
                  <a:pt x="3991" y="4040"/>
                </a:lnTo>
                <a:lnTo>
                  <a:pt x="3869" y="4064"/>
                </a:lnTo>
                <a:lnTo>
                  <a:pt x="3723" y="4088"/>
                </a:lnTo>
                <a:lnTo>
                  <a:pt x="3674" y="4137"/>
                </a:lnTo>
                <a:lnTo>
                  <a:pt x="3626" y="4186"/>
                </a:lnTo>
                <a:lnTo>
                  <a:pt x="3601" y="4259"/>
                </a:lnTo>
                <a:lnTo>
                  <a:pt x="3626" y="4332"/>
                </a:lnTo>
                <a:lnTo>
                  <a:pt x="3674" y="4429"/>
                </a:lnTo>
                <a:lnTo>
                  <a:pt x="3747" y="4502"/>
                </a:lnTo>
                <a:lnTo>
                  <a:pt x="3869" y="4526"/>
                </a:lnTo>
                <a:lnTo>
                  <a:pt x="4015" y="4551"/>
                </a:lnTo>
                <a:lnTo>
                  <a:pt x="4282" y="4551"/>
                </a:lnTo>
                <a:lnTo>
                  <a:pt x="4526" y="4526"/>
                </a:lnTo>
                <a:lnTo>
                  <a:pt x="4526" y="5840"/>
                </a:lnTo>
                <a:lnTo>
                  <a:pt x="4477" y="5840"/>
                </a:lnTo>
                <a:lnTo>
                  <a:pt x="4039" y="5816"/>
                </a:lnTo>
                <a:lnTo>
                  <a:pt x="4039" y="5767"/>
                </a:lnTo>
                <a:lnTo>
                  <a:pt x="4015" y="5670"/>
                </a:lnTo>
                <a:lnTo>
                  <a:pt x="3966" y="5597"/>
                </a:lnTo>
                <a:lnTo>
                  <a:pt x="3918" y="5548"/>
                </a:lnTo>
                <a:lnTo>
                  <a:pt x="3845" y="5524"/>
                </a:lnTo>
                <a:lnTo>
                  <a:pt x="3820" y="5475"/>
                </a:lnTo>
                <a:lnTo>
                  <a:pt x="3772" y="5402"/>
                </a:lnTo>
                <a:lnTo>
                  <a:pt x="3699" y="5354"/>
                </a:lnTo>
                <a:lnTo>
                  <a:pt x="3601" y="5329"/>
                </a:lnTo>
                <a:lnTo>
                  <a:pt x="3358" y="5281"/>
                </a:lnTo>
                <a:lnTo>
                  <a:pt x="3017" y="5232"/>
                </a:lnTo>
                <a:lnTo>
                  <a:pt x="2677" y="5232"/>
                </a:lnTo>
                <a:lnTo>
                  <a:pt x="2360" y="5256"/>
                </a:lnTo>
                <a:lnTo>
                  <a:pt x="2239" y="5305"/>
                </a:lnTo>
                <a:lnTo>
                  <a:pt x="2117" y="5329"/>
                </a:lnTo>
                <a:lnTo>
                  <a:pt x="2044" y="5402"/>
                </a:lnTo>
                <a:lnTo>
                  <a:pt x="1971" y="5451"/>
                </a:lnTo>
                <a:lnTo>
                  <a:pt x="1971" y="5548"/>
                </a:lnTo>
                <a:lnTo>
                  <a:pt x="1995" y="5646"/>
                </a:lnTo>
                <a:lnTo>
                  <a:pt x="1874" y="6132"/>
                </a:lnTo>
                <a:lnTo>
                  <a:pt x="1801" y="6668"/>
                </a:lnTo>
                <a:lnTo>
                  <a:pt x="1752" y="7179"/>
                </a:lnTo>
                <a:lnTo>
                  <a:pt x="1752" y="7714"/>
                </a:lnTo>
                <a:lnTo>
                  <a:pt x="1776" y="8249"/>
                </a:lnTo>
                <a:lnTo>
                  <a:pt x="1825" y="8760"/>
                </a:lnTo>
                <a:lnTo>
                  <a:pt x="1898" y="9806"/>
                </a:lnTo>
                <a:lnTo>
                  <a:pt x="1995" y="10853"/>
                </a:lnTo>
                <a:lnTo>
                  <a:pt x="2068" y="11923"/>
                </a:lnTo>
                <a:lnTo>
                  <a:pt x="2068" y="12483"/>
                </a:lnTo>
                <a:lnTo>
                  <a:pt x="2068" y="13018"/>
                </a:lnTo>
                <a:lnTo>
                  <a:pt x="2020" y="14138"/>
                </a:lnTo>
                <a:lnTo>
                  <a:pt x="1995" y="14405"/>
                </a:lnTo>
                <a:lnTo>
                  <a:pt x="1971" y="14673"/>
                </a:lnTo>
                <a:lnTo>
                  <a:pt x="1874" y="14941"/>
                </a:lnTo>
                <a:lnTo>
                  <a:pt x="1752" y="15184"/>
                </a:lnTo>
                <a:lnTo>
                  <a:pt x="1533" y="15525"/>
                </a:lnTo>
                <a:lnTo>
                  <a:pt x="1411" y="15695"/>
                </a:lnTo>
                <a:lnTo>
                  <a:pt x="1338" y="15865"/>
                </a:lnTo>
                <a:lnTo>
                  <a:pt x="1192" y="16206"/>
                </a:lnTo>
                <a:lnTo>
                  <a:pt x="1119" y="16547"/>
                </a:lnTo>
                <a:lnTo>
                  <a:pt x="1095" y="16887"/>
                </a:lnTo>
                <a:lnTo>
                  <a:pt x="1095" y="17057"/>
                </a:lnTo>
                <a:lnTo>
                  <a:pt x="1095" y="17228"/>
                </a:lnTo>
                <a:lnTo>
                  <a:pt x="1144" y="17398"/>
                </a:lnTo>
                <a:lnTo>
                  <a:pt x="1192" y="17544"/>
                </a:lnTo>
                <a:lnTo>
                  <a:pt x="1265" y="17690"/>
                </a:lnTo>
                <a:lnTo>
                  <a:pt x="1338" y="17812"/>
                </a:lnTo>
                <a:lnTo>
                  <a:pt x="1436" y="17933"/>
                </a:lnTo>
                <a:lnTo>
                  <a:pt x="1533" y="18055"/>
                </a:lnTo>
                <a:lnTo>
                  <a:pt x="1655" y="18152"/>
                </a:lnTo>
                <a:lnTo>
                  <a:pt x="1776" y="18225"/>
                </a:lnTo>
                <a:lnTo>
                  <a:pt x="2068" y="18371"/>
                </a:lnTo>
                <a:lnTo>
                  <a:pt x="2360" y="18444"/>
                </a:lnTo>
                <a:lnTo>
                  <a:pt x="2677" y="18493"/>
                </a:lnTo>
                <a:lnTo>
                  <a:pt x="2993" y="18469"/>
                </a:lnTo>
                <a:lnTo>
                  <a:pt x="3334" y="18396"/>
                </a:lnTo>
                <a:lnTo>
                  <a:pt x="3626" y="18298"/>
                </a:lnTo>
                <a:lnTo>
                  <a:pt x="3893" y="18152"/>
                </a:lnTo>
                <a:lnTo>
                  <a:pt x="4137" y="17958"/>
                </a:lnTo>
                <a:lnTo>
                  <a:pt x="4355" y="17739"/>
                </a:lnTo>
                <a:lnTo>
                  <a:pt x="4526" y="17471"/>
                </a:lnTo>
                <a:lnTo>
                  <a:pt x="4647" y="17179"/>
                </a:lnTo>
                <a:lnTo>
                  <a:pt x="4745" y="16887"/>
                </a:lnTo>
                <a:lnTo>
                  <a:pt x="4769" y="16595"/>
                </a:lnTo>
                <a:lnTo>
                  <a:pt x="4769" y="16279"/>
                </a:lnTo>
                <a:lnTo>
                  <a:pt x="4720" y="15987"/>
                </a:lnTo>
                <a:lnTo>
                  <a:pt x="4623" y="15719"/>
                </a:lnTo>
                <a:lnTo>
                  <a:pt x="4428" y="15379"/>
                </a:lnTo>
                <a:lnTo>
                  <a:pt x="4234" y="15062"/>
                </a:lnTo>
                <a:lnTo>
                  <a:pt x="4039" y="14722"/>
                </a:lnTo>
                <a:lnTo>
                  <a:pt x="3966" y="14551"/>
                </a:lnTo>
                <a:lnTo>
                  <a:pt x="3918" y="14357"/>
                </a:lnTo>
                <a:lnTo>
                  <a:pt x="3869" y="14113"/>
                </a:lnTo>
                <a:lnTo>
                  <a:pt x="3845" y="13846"/>
                </a:lnTo>
                <a:lnTo>
                  <a:pt x="3869" y="13310"/>
                </a:lnTo>
                <a:lnTo>
                  <a:pt x="4015" y="13335"/>
                </a:lnTo>
                <a:lnTo>
                  <a:pt x="4137" y="13335"/>
                </a:lnTo>
                <a:lnTo>
                  <a:pt x="4428" y="13310"/>
                </a:lnTo>
                <a:lnTo>
                  <a:pt x="4477" y="14843"/>
                </a:lnTo>
                <a:lnTo>
                  <a:pt x="4477" y="14916"/>
                </a:lnTo>
                <a:lnTo>
                  <a:pt x="4501" y="14965"/>
                </a:lnTo>
                <a:lnTo>
                  <a:pt x="4550" y="15014"/>
                </a:lnTo>
                <a:lnTo>
                  <a:pt x="4599" y="15038"/>
                </a:lnTo>
                <a:lnTo>
                  <a:pt x="4720" y="15062"/>
                </a:lnTo>
                <a:lnTo>
                  <a:pt x="4818" y="15038"/>
                </a:lnTo>
                <a:lnTo>
                  <a:pt x="5012" y="15306"/>
                </a:lnTo>
                <a:lnTo>
                  <a:pt x="5134" y="15622"/>
                </a:lnTo>
                <a:lnTo>
                  <a:pt x="5256" y="15938"/>
                </a:lnTo>
                <a:lnTo>
                  <a:pt x="5304" y="16255"/>
                </a:lnTo>
                <a:lnTo>
                  <a:pt x="5353" y="16595"/>
                </a:lnTo>
                <a:lnTo>
                  <a:pt x="5329" y="16936"/>
                </a:lnTo>
                <a:lnTo>
                  <a:pt x="5304" y="17252"/>
                </a:lnTo>
                <a:lnTo>
                  <a:pt x="5231" y="17544"/>
                </a:lnTo>
                <a:lnTo>
                  <a:pt x="5158" y="17763"/>
                </a:lnTo>
                <a:lnTo>
                  <a:pt x="5085" y="17933"/>
                </a:lnTo>
                <a:lnTo>
                  <a:pt x="4988" y="18104"/>
                </a:lnTo>
                <a:lnTo>
                  <a:pt x="4866" y="18274"/>
                </a:lnTo>
                <a:lnTo>
                  <a:pt x="4745" y="18420"/>
                </a:lnTo>
                <a:lnTo>
                  <a:pt x="4599" y="18566"/>
                </a:lnTo>
                <a:lnTo>
                  <a:pt x="4453" y="18688"/>
                </a:lnTo>
                <a:lnTo>
                  <a:pt x="4282" y="18785"/>
                </a:lnTo>
                <a:lnTo>
                  <a:pt x="4112" y="18882"/>
                </a:lnTo>
                <a:lnTo>
                  <a:pt x="3942" y="18955"/>
                </a:lnTo>
                <a:lnTo>
                  <a:pt x="3747" y="19028"/>
                </a:lnTo>
                <a:lnTo>
                  <a:pt x="3553" y="19077"/>
                </a:lnTo>
                <a:lnTo>
                  <a:pt x="3163" y="19150"/>
                </a:lnTo>
                <a:lnTo>
                  <a:pt x="2750" y="19150"/>
                </a:lnTo>
                <a:lnTo>
                  <a:pt x="2409" y="19101"/>
                </a:lnTo>
                <a:lnTo>
                  <a:pt x="2044" y="19004"/>
                </a:lnTo>
                <a:lnTo>
                  <a:pt x="1728" y="18858"/>
                </a:lnTo>
                <a:lnTo>
                  <a:pt x="1436" y="18663"/>
                </a:lnTo>
                <a:lnTo>
                  <a:pt x="1168" y="18444"/>
                </a:lnTo>
                <a:lnTo>
                  <a:pt x="949" y="18152"/>
                </a:lnTo>
                <a:lnTo>
                  <a:pt x="754" y="17860"/>
                </a:lnTo>
                <a:lnTo>
                  <a:pt x="681" y="17690"/>
                </a:lnTo>
                <a:lnTo>
                  <a:pt x="633" y="17520"/>
                </a:lnTo>
                <a:lnTo>
                  <a:pt x="535" y="17203"/>
                </a:lnTo>
                <a:lnTo>
                  <a:pt x="511" y="16887"/>
                </a:lnTo>
                <a:lnTo>
                  <a:pt x="535" y="16547"/>
                </a:lnTo>
                <a:lnTo>
                  <a:pt x="608" y="16206"/>
                </a:lnTo>
                <a:lnTo>
                  <a:pt x="706" y="15890"/>
                </a:lnTo>
                <a:lnTo>
                  <a:pt x="827" y="15573"/>
                </a:lnTo>
                <a:lnTo>
                  <a:pt x="998" y="15281"/>
                </a:lnTo>
                <a:lnTo>
                  <a:pt x="1168" y="14989"/>
                </a:lnTo>
                <a:lnTo>
                  <a:pt x="1265" y="14989"/>
                </a:lnTo>
                <a:lnTo>
                  <a:pt x="1338" y="14965"/>
                </a:lnTo>
                <a:lnTo>
                  <a:pt x="1387" y="14916"/>
                </a:lnTo>
                <a:lnTo>
                  <a:pt x="1460" y="14819"/>
                </a:lnTo>
                <a:lnTo>
                  <a:pt x="1509" y="14673"/>
                </a:lnTo>
                <a:lnTo>
                  <a:pt x="1533" y="14503"/>
                </a:lnTo>
                <a:lnTo>
                  <a:pt x="1557" y="14308"/>
                </a:lnTo>
                <a:lnTo>
                  <a:pt x="1533" y="13943"/>
                </a:lnTo>
                <a:lnTo>
                  <a:pt x="1509" y="13675"/>
                </a:lnTo>
                <a:lnTo>
                  <a:pt x="1484" y="11631"/>
                </a:lnTo>
                <a:lnTo>
                  <a:pt x="1460" y="10317"/>
                </a:lnTo>
                <a:lnTo>
                  <a:pt x="1460" y="9003"/>
                </a:lnTo>
                <a:lnTo>
                  <a:pt x="1460" y="7690"/>
                </a:lnTo>
                <a:lnTo>
                  <a:pt x="1436" y="6400"/>
                </a:lnTo>
                <a:lnTo>
                  <a:pt x="1387" y="5451"/>
                </a:lnTo>
                <a:lnTo>
                  <a:pt x="1387" y="4478"/>
                </a:lnTo>
                <a:lnTo>
                  <a:pt x="1411" y="3529"/>
                </a:lnTo>
                <a:lnTo>
                  <a:pt x="1460" y="3066"/>
                </a:lnTo>
                <a:lnTo>
                  <a:pt x="1509" y="2580"/>
                </a:lnTo>
                <a:lnTo>
                  <a:pt x="1582" y="2166"/>
                </a:lnTo>
                <a:lnTo>
                  <a:pt x="1679" y="1752"/>
                </a:lnTo>
                <a:lnTo>
                  <a:pt x="1825" y="1339"/>
                </a:lnTo>
                <a:lnTo>
                  <a:pt x="1898" y="1144"/>
                </a:lnTo>
                <a:lnTo>
                  <a:pt x="2020" y="974"/>
                </a:lnTo>
                <a:lnTo>
                  <a:pt x="2117" y="828"/>
                </a:lnTo>
                <a:lnTo>
                  <a:pt x="2214" y="706"/>
                </a:lnTo>
                <a:lnTo>
                  <a:pt x="2336" y="633"/>
                </a:lnTo>
                <a:lnTo>
                  <a:pt x="2458" y="584"/>
                </a:lnTo>
                <a:lnTo>
                  <a:pt x="2725" y="511"/>
                </a:lnTo>
                <a:lnTo>
                  <a:pt x="3017" y="463"/>
                </a:lnTo>
                <a:close/>
                <a:moveTo>
                  <a:pt x="2579" y="1"/>
                </a:moveTo>
                <a:lnTo>
                  <a:pt x="2433" y="25"/>
                </a:lnTo>
                <a:lnTo>
                  <a:pt x="2190" y="98"/>
                </a:lnTo>
                <a:lnTo>
                  <a:pt x="1971" y="244"/>
                </a:lnTo>
                <a:lnTo>
                  <a:pt x="1825" y="366"/>
                </a:lnTo>
                <a:lnTo>
                  <a:pt x="1703" y="487"/>
                </a:lnTo>
                <a:lnTo>
                  <a:pt x="1582" y="633"/>
                </a:lnTo>
                <a:lnTo>
                  <a:pt x="1484" y="803"/>
                </a:lnTo>
                <a:lnTo>
                  <a:pt x="1314" y="1144"/>
                </a:lnTo>
                <a:lnTo>
                  <a:pt x="1192" y="1509"/>
                </a:lnTo>
                <a:lnTo>
                  <a:pt x="1071" y="1996"/>
                </a:lnTo>
                <a:lnTo>
                  <a:pt x="973" y="2507"/>
                </a:lnTo>
                <a:lnTo>
                  <a:pt x="900" y="3018"/>
                </a:lnTo>
                <a:lnTo>
                  <a:pt x="852" y="3553"/>
                </a:lnTo>
                <a:lnTo>
                  <a:pt x="852" y="4064"/>
                </a:lnTo>
                <a:lnTo>
                  <a:pt x="827" y="4575"/>
                </a:lnTo>
                <a:lnTo>
                  <a:pt x="852" y="5621"/>
                </a:lnTo>
                <a:lnTo>
                  <a:pt x="925" y="8347"/>
                </a:lnTo>
                <a:lnTo>
                  <a:pt x="925" y="9685"/>
                </a:lnTo>
                <a:lnTo>
                  <a:pt x="925" y="11047"/>
                </a:lnTo>
                <a:lnTo>
                  <a:pt x="925" y="11996"/>
                </a:lnTo>
                <a:lnTo>
                  <a:pt x="949" y="12945"/>
                </a:lnTo>
                <a:lnTo>
                  <a:pt x="949" y="14040"/>
                </a:lnTo>
                <a:lnTo>
                  <a:pt x="949" y="14478"/>
                </a:lnTo>
                <a:lnTo>
                  <a:pt x="925" y="14576"/>
                </a:lnTo>
                <a:lnTo>
                  <a:pt x="925" y="14624"/>
                </a:lnTo>
                <a:lnTo>
                  <a:pt x="900" y="14722"/>
                </a:lnTo>
                <a:lnTo>
                  <a:pt x="754" y="14843"/>
                </a:lnTo>
                <a:lnTo>
                  <a:pt x="608" y="14989"/>
                </a:lnTo>
                <a:lnTo>
                  <a:pt x="487" y="15135"/>
                </a:lnTo>
                <a:lnTo>
                  <a:pt x="389" y="15306"/>
                </a:lnTo>
                <a:lnTo>
                  <a:pt x="292" y="15476"/>
                </a:lnTo>
                <a:lnTo>
                  <a:pt x="219" y="15671"/>
                </a:lnTo>
                <a:lnTo>
                  <a:pt x="146" y="15865"/>
                </a:lnTo>
                <a:lnTo>
                  <a:pt x="97" y="16060"/>
                </a:lnTo>
                <a:lnTo>
                  <a:pt x="24" y="16498"/>
                </a:lnTo>
                <a:lnTo>
                  <a:pt x="0" y="16911"/>
                </a:lnTo>
                <a:lnTo>
                  <a:pt x="24" y="17301"/>
                </a:lnTo>
                <a:lnTo>
                  <a:pt x="97" y="17666"/>
                </a:lnTo>
                <a:lnTo>
                  <a:pt x="170" y="17885"/>
                </a:lnTo>
                <a:lnTo>
                  <a:pt x="243" y="18079"/>
                </a:lnTo>
                <a:lnTo>
                  <a:pt x="341" y="18274"/>
                </a:lnTo>
                <a:lnTo>
                  <a:pt x="462" y="18444"/>
                </a:lnTo>
                <a:lnTo>
                  <a:pt x="584" y="18615"/>
                </a:lnTo>
                <a:lnTo>
                  <a:pt x="730" y="18761"/>
                </a:lnTo>
                <a:lnTo>
                  <a:pt x="900" y="18907"/>
                </a:lnTo>
                <a:lnTo>
                  <a:pt x="1046" y="19053"/>
                </a:lnTo>
                <a:lnTo>
                  <a:pt x="1241" y="19174"/>
                </a:lnTo>
                <a:lnTo>
                  <a:pt x="1411" y="19272"/>
                </a:lnTo>
                <a:lnTo>
                  <a:pt x="1801" y="19442"/>
                </a:lnTo>
                <a:lnTo>
                  <a:pt x="2214" y="19564"/>
                </a:lnTo>
                <a:lnTo>
                  <a:pt x="2628" y="19637"/>
                </a:lnTo>
                <a:lnTo>
                  <a:pt x="2871" y="19661"/>
                </a:lnTo>
                <a:lnTo>
                  <a:pt x="3090" y="19661"/>
                </a:lnTo>
                <a:lnTo>
                  <a:pt x="3334" y="19637"/>
                </a:lnTo>
                <a:lnTo>
                  <a:pt x="3553" y="19612"/>
                </a:lnTo>
                <a:lnTo>
                  <a:pt x="3772" y="19539"/>
                </a:lnTo>
                <a:lnTo>
                  <a:pt x="3991" y="19466"/>
                </a:lnTo>
                <a:lnTo>
                  <a:pt x="4209" y="19393"/>
                </a:lnTo>
                <a:lnTo>
                  <a:pt x="4404" y="19272"/>
                </a:lnTo>
                <a:lnTo>
                  <a:pt x="4599" y="19150"/>
                </a:lnTo>
                <a:lnTo>
                  <a:pt x="4793" y="19028"/>
                </a:lnTo>
                <a:lnTo>
                  <a:pt x="4964" y="18882"/>
                </a:lnTo>
                <a:lnTo>
                  <a:pt x="5110" y="18712"/>
                </a:lnTo>
                <a:lnTo>
                  <a:pt x="5256" y="18542"/>
                </a:lnTo>
                <a:lnTo>
                  <a:pt x="5377" y="18347"/>
                </a:lnTo>
                <a:lnTo>
                  <a:pt x="5499" y="18152"/>
                </a:lnTo>
                <a:lnTo>
                  <a:pt x="5596" y="17933"/>
                </a:lnTo>
                <a:lnTo>
                  <a:pt x="5669" y="17714"/>
                </a:lnTo>
                <a:lnTo>
                  <a:pt x="5742" y="17520"/>
                </a:lnTo>
                <a:lnTo>
                  <a:pt x="5767" y="17276"/>
                </a:lnTo>
                <a:lnTo>
                  <a:pt x="5791" y="17057"/>
                </a:lnTo>
                <a:lnTo>
                  <a:pt x="5815" y="16814"/>
                </a:lnTo>
                <a:lnTo>
                  <a:pt x="5815" y="16571"/>
                </a:lnTo>
                <a:lnTo>
                  <a:pt x="5791" y="16352"/>
                </a:lnTo>
                <a:lnTo>
                  <a:pt x="5767" y="16109"/>
                </a:lnTo>
                <a:lnTo>
                  <a:pt x="5718" y="15865"/>
                </a:lnTo>
                <a:lnTo>
                  <a:pt x="5645" y="15646"/>
                </a:lnTo>
                <a:lnTo>
                  <a:pt x="5572" y="15427"/>
                </a:lnTo>
                <a:lnTo>
                  <a:pt x="5475" y="15208"/>
                </a:lnTo>
                <a:lnTo>
                  <a:pt x="5377" y="15014"/>
                </a:lnTo>
                <a:lnTo>
                  <a:pt x="5256" y="14819"/>
                </a:lnTo>
                <a:lnTo>
                  <a:pt x="5110" y="14649"/>
                </a:lnTo>
                <a:lnTo>
                  <a:pt x="4939" y="14478"/>
                </a:lnTo>
                <a:lnTo>
                  <a:pt x="4939" y="12434"/>
                </a:lnTo>
                <a:lnTo>
                  <a:pt x="4939" y="11412"/>
                </a:lnTo>
                <a:lnTo>
                  <a:pt x="4988" y="10415"/>
                </a:lnTo>
                <a:lnTo>
                  <a:pt x="5061" y="9222"/>
                </a:lnTo>
                <a:lnTo>
                  <a:pt x="5085" y="8614"/>
                </a:lnTo>
                <a:lnTo>
                  <a:pt x="5085" y="8006"/>
                </a:lnTo>
                <a:lnTo>
                  <a:pt x="5061" y="6668"/>
                </a:lnTo>
                <a:lnTo>
                  <a:pt x="5037" y="5986"/>
                </a:lnTo>
                <a:lnTo>
                  <a:pt x="5012" y="5329"/>
                </a:lnTo>
                <a:lnTo>
                  <a:pt x="5037" y="4088"/>
                </a:lnTo>
                <a:lnTo>
                  <a:pt x="5085" y="2872"/>
                </a:lnTo>
                <a:lnTo>
                  <a:pt x="5085" y="2482"/>
                </a:lnTo>
                <a:lnTo>
                  <a:pt x="5061" y="2117"/>
                </a:lnTo>
                <a:lnTo>
                  <a:pt x="5012" y="1752"/>
                </a:lnTo>
                <a:lnTo>
                  <a:pt x="4915" y="1412"/>
                </a:lnTo>
                <a:lnTo>
                  <a:pt x="4793" y="1120"/>
                </a:lnTo>
                <a:lnTo>
                  <a:pt x="4623" y="852"/>
                </a:lnTo>
                <a:lnTo>
                  <a:pt x="4404" y="584"/>
                </a:lnTo>
                <a:lnTo>
                  <a:pt x="4137" y="366"/>
                </a:lnTo>
                <a:lnTo>
                  <a:pt x="3869" y="195"/>
                </a:lnTo>
                <a:lnTo>
                  <a:pt x="3723" y="122"/>
                </a:lnTo>
                <a:lnTo>
                  <a:pt x="3577" y="74"/>
                </a:lnTo>
                <a:lnTo>
                  <a:pt x="3407" y="25"/>
                </a:lnTo>
                <a:lnTo>
                  <a:pt x="3090" y="25"/>
                </a:lnTo>
                <a:lnTo>
                  <a:pt x="2944" y="49"/>
                </a:lnTo>
                <a:lnTo>
                  <a:pt x="2823" y="25"/>
                </a:lnTo>
                <a:lnTo>
                  <a:pt x="27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7"/>
          <p:cNvSpPr/>
          <p:nvPr/>
        </p:nvSpPr>
        <p:spPr>
          <a:xfrm>
            <a:off x="1412774" y="2646478"/>
            <a:ext cx="237057" cy="397068"/>
          </a:xfrm>
          <a:custGeom>
            <a:avLst/>
            <a:gdLst/>
            <a:ahLst/>
            <a:cxnLst/>
            <a:rect l="l" t="t" r="r" b="b"/>
            <a:pathLst>
              <a:path w="12581" h="21073" extrusionOk="0">
                <a:moveTo>
                  <a:pt x="6108" y="1217"/>
                </a:moveTo>
                <a:lnTo>
                  <a:pt x="5889" y="1241"/>
                </a:lnTo>
                <a:lnTo>
                  <a:pt x="5694" y="1314"/>
                </a:lnTo>
                <a:lnTo>
                  <a:pt x="5621" y="1339"/>
                </a:lnTo>
                <a:lnTo>
                  <a:pt x="5548" y="1412"/>
                </a:lnTo>
                <a:lnTo>
                  <a:pt x="5500" y="1485"/>
                </a:lnTo>
                <a:lnTo>
                  <a:pt x="5475" y="1558"/>
                </a:lnTo>
                <a:lnTo>
                  <a:pt x="5500" y="1631"/>
                </a:lnTo>
                <a:lnTo>
                  <a:pt x="5548" y="1704"/>
                </a:lnTo>
                <a:lnTo>
                  <a:pt x="5597" y="1752"/>
                </a:lnTo>
                <a:lnTo>
                  <a:pt x="5670" y="1801"/>
                </a:lnTo>
                <a:lnTo>
                  <a:pt x="5816" y="1850"/>
                </a:lnTo>
                <a:lnTo>
                  <a:pt x="5986" y="1874"/>
                </a:lnTo>
                <a:lnTo>
                  <a:pt x="6132" y="1898"/>
                </a:lnTo>
                <a:lnTo>
                  <a:pt x="6497" y="1923"/>
                </a:lnTo>
                <a:lnTo>
                  <a:pt x="6862" y="1923"/>
                </a:lnTo>
                <a:lnTo>
                  <a:pt x="6984" y="1898"/>
                </a:lnTo>
                <a:lnTo>
                  <a:pt x="7057" y="1850"/>
                </a:lnTo>
                <a:lnTo>
                  <a:pt x="7130" y="1777"/>
                </a:lnTo>
                <a:lnTo>
                  <a:pt x="7179" y="1679"/>
                </a:lnTo>
                <a:lnTo>
                  <a:pt x="7179" y="1582"/>
                </a:lnTo>
                <a:lnTo>
                  <a:pt x="7154" y="1485"/>
                </a:lnTo>
                <a:lnTo>
                  <a:pt x="7106" y="1412"/>
                </a:lnTo>
                <a:lnTo>
                  <a:pt x="7033" y="1339"/>
                </a:lnTo>
                <a:lnTo>
                  <a:pt x="6935" y="1290"/>
                </a:lnTo>
                <a:lnTo>
                  <a:pt x="6862" y="1241"/>
                </a:lnTo>
                <a:lnTo>
                  <a:pt x="6668" y="1217"/>
                </a:lnTo>
                <a:close/>
                <a:moveTo>
                  <a:pt x="11948" y="1485"/>
                </a:moveTo>
                <a:lnTo>
                  <a:pt x="12021" y="1850"/>
                </a:lnTo>
                <a:lnTo>
                  <a:pt x="12061" y="2174"/>
                </a:lnTo>
                <a:lnTo>
                  <a:pt x="12045" y="2142"/>
                </a:lnTo>
                <a:lnTo>
                  <a:pt x="12021" y="2093"/>
                </a:lnTo>
                <a:lnTo>
                  <a:pt x="11948" y="2044"/>
                </a:lnTo>
                <a:lnTo>
                  <a:pt x="11875" y="2044"/>
                </a:lnTo>
                <a:lnTo>
                  <a:pt x="11559" y="2190"/>
                </a:lnTo>
                <a:lnTo>
                  <a:pt x="11267" y="2361"/>
                </a:lnTo>
                <a:lnTo>
                  <a:pt x="11048" y="2507"/>
                </a:lnTo>
                <a:lnTo>
                  <a:pt x="10829" y="2653"/>
                </a:lnTo>
                <a:lnTo>
                  <a:pt x="10220" y="2653"/>
                </a:lnTo>
                <a:lnTo>
                  <a:pt x="9612" y="2628"/>
                </a:lnTo>
                <a:lnTo>
                  <a:pt x="9636" y="2628"/>
                </a:lnTo>
                <a:lnTo>
                  <a:pt x="10342" y="2288"/>
                </a:lnTo>
                <a:lnTo>
                  <a:pt x="11072" y="1996"/>
                </a:lnTo>
                <a:lnTo>
                  <a:pt x="11291" y="1898"/>
                </a:lnTo>
                <a:lnTo>
                  <a:pt x="11534" y="1777"/>
                </a:lnTo>
                <a:lnTo>
                  <a:pt x="11753" y="1655"/>
                </a:lnTo>
                <a:lnTo>
                  <a:pt x="11948" y="1485"/>
                </a:lnTo>
                <a:close/>
                <a:moveTo>
                  <a:pt x="12070" y="2239"/>
                </a:moveTo>
                <a:lnTo>
                  <a:pt x="12070" y="2653"/>
                </a:lnTo>
                <a:lnTo>
                  <a:pt x="12070" y="3042"/>
                </a:lnTo>
                <a:lnTo>
                  <a:pt x="11948" y="3042"/>
                </a:lnTo>
                <a:lnTo>
                  <a:pt x="11826" y="3091"/>
                </a:lnTo>
                <a:lnTo>
                  <a:pt x="11583" y="3212"/>
                </a:lnTo>
                <a:lnTo>
                  <a:pt x="11145" y="3456"/>
                </a:lnTo>
                <a:lnTo>
                  <a:pt x="11169" y="2993"/>
                </a:lnTo>
                <a:lnTo>
                  <a:pt x="11194" y="2896"/>
                </a:lnTo>
                <a:lnTo>
                  <a:pt x="11194" y="2774"/>
                </a:lnTo>
                <a:lnTo>
                  <a:pt x="11291" y="2726"/>
                </a:lnTo>
                <a:lnTo>
                  <a:pt x="11656" y="2531"/>
                </a:lnTo>
                <a:lnTo>
                  <a:pt x="11997" y="2336"/>
                </a:lnTo>
                <a:lnTo>
                  <a:pt x="12045" y="2263"/>
                </a:lnTo>
                <a:lnTo>
                  <a:pt x="12070" y="2239"/>
                </a:lnTo>
                <a:close/>
                <a:moveTo>
                  <a:pt x="12045" y="3334"/>
                </a:moveTo>
                <a:lnTo>
                  <a:pt x="11997" y="3918"/>
                </a:lnTo>
                <a:lnTo>
                  <a:pt x="11972" y="4015"/>
                </a:lnTo>
                <a:lnTo>
                  <a:pt x="11705" y="4161"/>
                </a:lnTo>
                <a:lnTo>
                  <a:pt x="11413" y="4307"/>
                </a:lnTo>
                <a:lnTo>
                  <a:pt x="11121" y="4429"/>
                </a:lnTo>
                <a:lnTo>
                  <a:pt x="11145" y="3772"/>
                </a:lnTo>
                <a:lnTo>
                  <a:pt x="11388" y="3675"/>
                </a:lnTo>
                <a:lnTo>
                  <a:pt x="11607" y="3553"/>
                </a:lnTo>
                <a:lnTo>
                  <a:pt x="11826" y="3456"/>
                </a:lnTo>
                <a:lnTo>
                  <a:pt x="11924" y="3407"/>
                </a:lnTo>
                <a:lnTo>
                  <a:pt x="12045" y="3334"/>
                </a:lnTo>
                <a:close/>
                <a:moveTo>
                  <a:pt x="11972" y="4405"/>
                </a:moveTo>
                <a:lnTo>
                  <a:pt x="11948" y="4867"/>
                </a:lnTo>
                <a:lnTo>
                  <a:pt x="11875" y="4891"/>
                </a:lnTo>
                <a:lnTo>
                  <a:pt x="11705" y="5013"/>
                </a:lnTo>
                <a:lnTo>
                  <a:pt x="11510" y="5110"/>
                </a:lnTo>
                <a:lnTo>
                  <a:pt x="11121" y="5281"/>
                </a:lnTo>
                <a:lnTo>
                  <a:pt x="11121" y="4672"/>
                </a:lnTo>
                <a:lnTo>
                  <a:pt x="11315" y="4648"/>
                </a:lnTo>
                <a:lnTo>
                  <a:pt x="11461" y="4599"/>
                </a:lnTo>
                <a:lnTo>
                  <a:pt x="11729" y="4526"/>
                </a:lnTo>
                <a:lnTo>
                  <a:pt x="11972" y="4405"/>
                </a:lnTo>
                <a:close/>
                <a:moveTo>
                  <a:pt x="11948" y="5208"/>
                </a:moveTo>
                <a:lnTo>
                  <a:pt x="11948" y="5646"/>
                </a:lnTo>
                <a:lnTo>
                  <a:pt x="11851" y="5694"/>
                </a:lnTo>
                <a:lnTo>
                  <a:pt x="11753" y="5743"/>
                </a:lnTo>
                <a:lnTo>
                  <a:pt x="11559" y="5865"/>
                </a:lnTo>
                <a:lnTo>
                  <a:pt x="11096" y="6157"/>
                </a:lnTo>
                <a:lnTo>
                  <a:pt x="11096" y="5524"/>
                </a:lnTo>
                <a:lnTo>
                  <a:pt x="11340" y="5475"/>
                </a:lnTo>
                <a:lnTo>
                  <a:pt x="11559" y="5402"/>
                </a:lnTo>
                <a:lnTo>
                  <a:pt x="11753" y="5329"/>
                </a:lnTo>
                <a:lnTo>
                  <a:pt x="11948" y="5208"/>
                </a:lnTo>
                <a:close/>
                <a:moveTo>
                  <a:pt x="11948" y="6059"/>
                </a:moveTo>
                <a:lnTo>
                  <a:pt x="11948" y="6400"/>
                </a:lnTo>
                <a:lnTo>
                  <a:pt x="11948" y="6424"/>
                </a:lnTo>
                <a:lnTo>
                  <a:pt x="11826" y="6473"/>
                </a:lnTo>
                <a:lnTo>
                  <a:pt x="11705" y="6546"/>
                </a:lnTo>
                <a:lnTo>
                  <a:pt x="11461" y="6716"/>
                </a:lnTo>
                <a:lnTo>
                  <a:pt x="11096" y="6911"/>
                </a:lnTo>
                <a:lnTo>
                  <a:pt x="11096" y="6351"/>
                </a:lnTo>
                <a:lnTo>
                  <a:pt x="11364" y="6303"/>
                </a:lnTo>
                <a:lnTo>
                  <a:pt x="11607" y="6205"/>
                </a:lnTo>
                <a:lnTo>
                  <a:pt x="11948" y="6059"/>
                </a:lnTo>
                <a:close/>
                <a:moveTo>
                  <a:pt x="11948" y="6741"/>
                </a:moveTo>
                <a:lnTo>
                  <a:pt x="11924" y="7252"/>
                </a:lnTo>
                <a:lnTo>
                  <a:pt x="11729" y="7398"/>
                </a:lnTo>
                <a:lnTo>
                  <a:pt x="11413" y="7617"/>
                </a:lnTo>
                <a:lnTo>
                  <a:pt x="11242" y="7714"/>
                </a:lnTo>
                <a:lnTo>
                  <a:pt x="11096" y="7836"/>
                </a:lnTo>
                <a:lnTo>
                  <a:pt x="11096" y="7203"/>
                </a:lnTo>
                <a:lnTo>
                  <a:pt x="11218" y="7179"/>
                </a:lnTo>
                <a:lnTo>
                  <a:pt x="11315" y="7130"/>
                </a:lnTo>
                <a:lnTo>
                  <a:pt x="11559" y="7008"/>
                </a:lnTo>
                <a:lnTo>
                  <a:pt x="11753" y="6887"/>
                </a:lnTo>
                <a:lnTo>
                  <a:pt x="11948" y="6741"/>
                </a:lnTo>
                <a:close/>
                <a:moveTo>
                  <a:pt x="11924" y="7738"/>
                </a:moveTo>
                <a:lnTo>
                  <a:pt x="11924" y="8103"/>
                </a:lnTo>
                <a:lnTo>
                  <a:pt x="11851" y="8128"/>
                </a:lnTo>
                <a:lnTo>
                  <a:pt x="11705" y="8201"/>
                </a:lnTo>
                <a:lnTo>
                  <a:pt x="11559" y="8274"/>
                </a:lnTo>
                <a:lnTo>
                  <a:pt x="11291" y="8468"/>
                </a:lnTo>
                <a:lnTo>
                  <a:pt x="11096" y="8639"/>
                </a:lnTo>
                <a:lnTo>
                  <a:pt x="11096" y="8176"/>
                </a:lnTo>
                <a:lnTo>
                  <a:pt x="11291" y="8103"/>
                </a:lnTo>
                <a:lnTo>
                  <a:pt x="11486" y="8006"/>
                </a:lnTo>
                <a:lnTo>
                  <a:pt x="11851" y="7787"/>
                </a:lnTo>
                <a:lnTo>
                  <a:pt x="11924" y="7738"/>
                </a:lnTo>
                <a:close/>
                <a:moveTo>
                  <a:pt x="11924" y="8468"/>
                </a:moveTo>
                <a:lnTo>
                  <a:pt x="11924" y="9101"/>
                </a:lnTo>
                <a:lnTo>
                  <a:pt x="11705" y="9247"/>
                </a:lnTo>
                <a:lnTo>
                  <a:pt x="11486" y="9393"/>
                </a:lnTo>
                <a:lnTo>
                  <a:pt x="11291" y="9539"/>
                </a:lnTo>
                <a:lnTo>
                  <a:pt x="11096" y="9685"/>
                </a:lnTo>
                <a:lnTo>
                  <a:pt x="11096" y="8955"/>
                </a:lnTo>
                <a:lnTo>
                  <a:pt x="11169" y="8931"/>
                </a:lnTo>
                <a:lnTo>
                  <a:pt x="11267" y="8906"/>
                </a:lnTo>
                <a:lnTo>
                  <a:pt x="11413" y="8809"/>
                </a:lnTo>
                <a:lnTo>
                  <a:pt x="11680" y="8663"/>
                </a:lnTo>
                <a:lnTo>
                  <a:pt x="11924" y="8468"/>
                </a:lnTo>
                <a:close/>
                <a:moveTo>
                  <a:pt x="11924" y="9539"/>
                </a:moveTo>
                <a:lnTo>
                  <a:pt x="11924" y="9782"/>
                </a:lnTo>
                <a:lnTo>
                  <a:pt x="11851" y="9806"/>
                </a:lnTo>
                <a:lnTo>
                  <a:pt x="11778" y="9831"/>
                </a:lnTo>
                <a:lnTo>
                  <a:pt x="11632" y="9952"/>
                </a:lnTo>
                <a:lnTo>
                  <a:pt x="11510" y="10074"/>
                </a:lnTo>
                <a:lnTo>
                  <a:pt x="11388" y="10171"/>
                </a:lnTo>
                <a:lnTo>
                  <a:pt x="11242" y="10269"/>
                </a:lnTo>
                <a:lnTo>
                  <a:pt x="11169" y="10342"/>
                </a:lnTo>
                <a:lnTo>
                  <a:pt x="11096" y="10415"/>
                </a:lnTo>
                <a:lnTo>
                  <a:pt x="11096" y="9904"/>
                </a:lnTo>
                <a:lnTo>
                  <a:pt x="11218" y="9879"/>
                </a:lnTo>
                <a:lnTo>
                  <a:pt x="11364" y="9831"/>
                </a:lnTo>
                <a:lnTo>
                  <a:pt x="11607" y="9709"/>
                </a:lnTo>
                <a:lnTo>
                  <a:pt x="11924" y="9539"/>
                </a:lnTo>
                <a:close/>
                <a:moveTo>
                  <a:pt x="11924" y="10220"/>
                </a:moveTo>
                <a:lnTo>
                  <a:pt x="11924" y="10658"/>
                </a:lnTo>
                <a:lnTo>
                  <a:pt x="11753" y="10755"/>
                </a:lnTo>
                <a:lnTo>
                  <a:pt x="11583" y="10853"/>
                </a:lnTo>
                <a:lnTo>
                  <a:pt x="11340" y="10999"/>
                </a:lnTo>
                <a:lnTo>
                  <a:pt x="11096" y="11145"/>
                </a:lnTo>
                <a:lnTo>
                  <a:pt x="11096" y="10536"/>
                </a:lnTo>
                <a:lnTo>
                  <a:pt x="11145" y="10585"/>
                </a:lnTo>
                <a:lnTo>
                  <a:pt x="11340" y="10585"/>
                </a:lnTo>
                <a:lnTo>
                  <a:pt x="11486" y="10512"/>
                </a:lnTo>
                <a:lnTo>
                  <a:pt x="11607" y="10463"/>
                </a:lnTo>
                <a:lnTo>
                  <a:pt x="11753" y="10342"/>
                </a:lnTo>
                <a:lnTo>
                  <a:pt x="11924" y="10220"/>
                </a:lnTo>
                <a:close/>
                <a:moveTo>
                  <a:pt x="11924" y="11047"/>
                </a:moveTo>
                <a:lnTo>
                  <a:pt x="11924" y="11364"/>
                </a:lnTo>
                <a:lnTo>
                  <a:pt x="11778" y="11412"/>
                </a:lnTo>
                <a:lnTo>
                  <a:pt x="11632" y="11485"/>
                </a:lnTo>
                <a:lnTo>
                  <a:pt x="11364" y="11656"/>
                </a:lnTo>
                <a:lnTo>
                  <a:pt x="11096" y="11826"/>
                </a:lnTo>
                <a:lnTo>
                  <a:pt x="11096" y="11461"/>
                </a:lnTo>
                <a:lnTo>
                  <a:pt x="11242" y="11437"/>
                </a:lnTo>
                <a:lnTo>
                  <a:pt x="11364" y="11364"/>
                </a:lnTo>
                <a:lnTo>
                  <a:pt x="11632" y="11218"/>
                </a:lnTo>
                <a:lnTo>
                  <a:pt x="11924" y="11047"/>
                </a:lnTo>
                <a:close/>
                <a:moveTo>
                  <a:pt x="11924" y="11753"/>
                </a:moveTo>
                <a:lnTo>
                  <a:pt x="11924" y="12191"/>
                </a:lnTo>
                <a:lnTo>
                  <a:pt x="11705" y="12288"/>
                </a:lnTo>
                <a:lnTo>
                  <a:pt x="11534" y="12386"/>
                </a:lnTo>
                <a:lnTo>
                  <a:pt x="11315" y="12483"/>
                </a:lnTo>
                <a:lnTo>
                  <a:pt x="11096" y="12605"/>
                </a:lnTo>
                <a:lnTo>
                  <a:pt x="11096" y="12215"/>
                </a:lnTo>
                <a:lnTo>
                  <a:pt x="11267" y="12142"/>
                </a:lnTo>
                <a:lnTo>
                  <a:pt x="11413" y="12045"/>
                </a:lnTo>
                <a:lnTo>
                  <a:pt x="11680" y="11875"/>
                </a:lnTo>
                <a:lnTo>
                  <a:pt x="11924" y="11753"/>
                </a:lnTo>
                <a:close/>
                <a:moveTo>
                  <a:pt x="11924" y="12580"/>
                </a:moveTo>
                <a:lnTo>
                  <a:pt x="11924" y="12848"/>
                </a:lnTo>
                <a:lnTo>
                  <a:pt x="11705" y="13043"/>
                </a:lnTo>
                <a:lnTo>
                  <a:pt x="11388" y="13262"/>
                </a:lnTo>
                <a:lnTo>
                  <a:pt x="11096" y="13481"/>
                </a:lnTo>
                <a:lnTo>
                  <a:pt x="11096" y="12872"/>
                </a:lnTo>
                <a:lnTo>
                  <a:pt x="11242" y="12848"/>
                </a:lnTo>
                <a:lnTo>
                  <a:pt x="11364" y="12824"/>
                </a:lnTo>
                <a:lnTo>
                  <a:pt x="11632" y="12702"/>
                </a:lnTo>
                <a:lnTo>
                  <a:pt x="11924" y="12580"/>
                </a:lnTo>
                <a:close/>
                <a:moveTo>
                  <a:pt x="11948" y="13237"/>
                </a:moveTo>
                <a:lnTo>
                  <a:pt x="11948" y="13821"/>
                </a:lnTo>
                <a:lnTo>
                  <a:pt x="11753" y="13919"/>
                </a:lnTo>
                <a:lnTo>
                  <a:pt x="11559" y="14065"/>
                </a:lnTo>
                <a:lnTo>
                  <a:pt x="11340" y="14211"/>
                </a:lnTo>
                <a:lnTo>
                  <a:pt x="11121" y="14357"/>
                </a:lnTo>
                <a:lnTo>
                  <a:pt x="11121" y="13602"/>
                </a:lnTo>
                <a:lnTo>
                  <a:pt x="11291" y="13529"/>
                </a:lnTo>
                <a:lnTo>
                  <a:pt x="11486" y="13481"/>
                </a:lnTo>
                <a:lnTo>
                  <a:pt x="11656" y="13383"/>
                </a:lnTo>
                <a:lnTo>
                  <a:pt x="11826" y="13310"/>
                </a:lnTo>
                <a:lnTo>
                  <a:pt x="11948" y="13237"/>
                </a:lnTo>
                <a:close/>
                <a:moveTo>
                  <a:pt x="11948" y="14211"/>
                </a:moveTo>
                <a:lnTo>
                  <a:pt x="11948" y="14357"/>
                </a:lnTo>
                <a:lnTo>
                  <a:pt x="11778" y="14454"/>
                </a:lnTo>
                <a:lnTo>
                  <a:pt x="11607" y="14551"/>
                </a:lnTo>
                <a:lnTo>
                  <a:pt x="11364" y="14722"/>
                </a:lnTo>
                <a:lnTo>
                  <a:pt x="11121" y="14916"/>
                </a:lnTo>
                <a:lnTo>
                  <a:pt x="11121" y="14649"/>
                </a:lnTo>
                <a:lnTo>
                  <a:pt x="11242" y="14600"/>
                </a:lnTo>
                <a:lnTo>
                  <a:pt x="11388" y="14551"/>
                </a:lnTo>
                <a:lnTo>
                  <a:pt x="11632" y="14405"/>
                </a:lnTo>
                <a:lnTo>
                  <a:pt x="11948" y="14211"/>
                </a:lnTo>
                <a:close/>
                <a:moveTo>
                  <a:pt x="11972" y="14722"/>
                </a:moveTo>
                <a:lnTo>
                  <a:pt x="11997" y="15379"/>
                </a:lnTo>
                <a:lnTo>
                  <a:pt x="11753" y="15500"/>
                </a:lnTo>
                <a:lnTo>
                  <a:pt x="11534" y="15622"/>
                </a:lnTo>
                <a:lnTo>
                  <a:pt x="11315" y="15768"/>
                </a:lnTo>
                <a:lnTo>
                  <a:pt x="11121" y="15938"/>
                </a:lnTo>
                <a:lnTo>
                  <a:pt x="11121" y="15257"/>
                </a:lnTo>
                <a:lnTo>
                  <a:pt x="11413" y="15062"/>
                </a:lnTo>
                <a:lnTo>
                  <a:pt x="11680" y="14868"/>
                </a:lnTo>
                <a:lnTo>
                  <a:pt x="11972" y="14722"/>
                </a:lnTo>
                <a:close/>
                <a:moveTo>
                  <a:pt x="11997" y="15792"/>
                </a:moveTo>
                <a:lnTo>
                  <a:pt x="11997" y="16060"/>
                </a:lnTo>
                <a:lnTo>
                  <a:pt x="11510" y="16376"/>
                </a:lnTo>
                <a:lnTo>
                  <a:pt x="11315" y="16498"/>
                </a:lnTo>
                <a:lnTo>
                  <a:pt x="11121" y="16644"/>
                </a:lnTo>
                <a:lnTo>
                  <a:pt x="11121" y="16206"/>
                </a:lnTo>
                <a:lnTo>
                  <a:pt x="11413" y="16109"/>
                </a:lnTo>
                <a:lnTo>
                  <a:pt x="11680" y="15963"/>
                </a:lnTo>
                <a:lnTo>
                  <a:pt x="11997" y="15792"/>
                </a:lnTo>
                <a:close/>
                <a:moveTo>
                  <a:pt x="8736" y="3042"/>
                </a:moveTo>
                <a:lnTo>
                  <a:pt x="9782" y="3115"/>
                </a:lnTo>
                <a:lnTo>
                  <a:pt x="10804" y="3115"/>
                </a:lnTo>
                <a:lnTo>
                  <a:pt x="10707" y="4818"/>
                </a:lnTo>
                <a:lnTo>
                  <a:pt x="10634" y="6522"/>
                </a:lnTo>
                <a:lnTo>
                  <a:pt x="10610" y="8225"/>
                </a:lnTo>
                <a:lnTo>
                  <a:pt x="10610" y="9928"/>
                </a:lnTo>
                <a:lnTo>
                  <a:pt x="10658" y="13335"/>
                </a:lnTo>
                <a:lnTo>
                  <a:pt x="10658" y="15038"/>
                </a:lnTo>
                <a:lnTo>
                  <a:pt x="10683" y="16741"/>
                </a:lnTo>
                <a:lnTo>
                  <a:pt x="10245" y="16741"/>
                </a:lnTo>
                <a:lnTo>
                  <a:pt x="9831" y="16717"/>
                </a:lnTo>
                <a:lnTo>
                  <a:pt x="9393" y="16717"/>
                </a:lnTo>
                <a:lnTo>
                  <a:pt x="8979" y="16693"/>
                </a:lnTo>
                <a:lnTo>
                  <a:pt x="7714" y="16717"/>
                </a:lnTo>
                <a:lnTo>
                  <a:pt x="6424" y="16717"/>
                </a:lnTo>
                <a:lnTo>
                  <a:pt x="5232" y="16668"/>
                </a:lnTo>
                <a:lnTo>
                  <a:pt x="4016" y="16644"/>
                </a:lnTo>
                <a:lnTo>
                  <a:pt x="2434" y="16644"/>
                </a:lnTo>
                <a:lnTo>
                  <a:pt x="1899" y="16668"/>
                </a:lnTo>
                <a:lnTo>
                  <a:pt x="1923" y="16620"/>
                </a:lnTo>
                <a:lnTo>
                  <a:pt x="1923" y="16644"/>
                </a:lnTo>
                <a:lnTo>
                  <a:pt x="1947" y="16620"/>
                </a:lnTo>
                <a:lnTo>
                  <a:pt x="1923" y="16571"/>
                </a:lnTo>
                <a:lnTo>
                  <a:pt x="1899" y="16376"/>
                </a:lnTo>
                <a:lnTo>
                  <a:pt x="1899" y="16060"/>
                </a:lnTo>
                <a:lnTo>
                  <a:pt x="1923" y="15744"/>
                </a:lnTo>
                <a:lnTo>
                  <a:pt x="1996" y="14040"/>
                </a:lnTo>
                <a:lnTo>
                  <a:pt x="2020" y="12751"/>
                </a:lnTo>
                <a:lnTo>
                  <a:pt x="2045" y="11485"/>
                </a:lnTo>
                <a:lnTo>
                  <a:pt x="2045" y="8955"/>
                </a:lnTo>
                <a:lnTo>
                  <a:pt x="2045" y="5646"/>
                </a:lnTo>
                <a:lnTo>
                  <a:pt x="1996" y="3918"/>
                </a:lnTo>
                <a:lnTo>
                  <a:pt x="1972" y="3334"/>
                </a:lnTo>
                <a:lnTo>
                  <a:pt x="1947" y="3066"/>
                </a:lnTo>
                <a:lnTo>
                  <a:pt x="2458" y="3139"/>
                </a:lnTo>
                <a:lnTo>
                  <a:pt x="2994" y="3188"/>
                </a:lnTo>
                <a:lnTo>
                  <a:pt x="3505" y="3212"/>
                </a:lnTo>
                <a:lnTo>
                  <a:pt x="4040" y="3212"/>
                </a:lnTo>
                <a:lnTo>
                  <a:pt x="5110" y="3164"/>
                </a:lnTo>
                <a:lnTo>
                  <a:pt x="6157" y="3115"/>
                </a:lnTo>
                <a:lnTo>
                  <a:pt x="7446" y="3066"/>
                </a:lnTo>
                <a:lnTo>
                  <a:pt x="8103" y="3042"/>
                </a:lnTo>
                <a:close/>
                <a:moveTo>
                  <a:pt x="6595" y="18177"/>
                </a:moveTo>
                <a:lnTo>
                  <a:pt x="6716" y="18225"/>
                </a:lnTo>
                <a:lnTo>
                  <a:pt x="6814" y="18323"/>
                </a:lnTo>
                <a:lnTo>
                  <a:pt x="6887" y="18493"/>
                </a:lnTo>
                <a:lnTo>
                  <a:pt x="6911" y="18590"/>
                </a:lnTo>
                <a:lnTo>
                  <a:pt x="6935" y="18712"/>
                </a:lnTo>
                <a:lnTo>
                  <a:pt x="6935" y="18834"/>
                </a:lnTo>
                <a:lnTo>
                  <a:pt x="6911" y="18955"/>
                </a:lnTo>
                <a:lnTo>
                  <a:pt x="6887" y="19053"/>
                </a:lnTo>
                <a:lnTo>
                  <a:pt x="6838" y="19174"/>
                </a:lnTo>
                <a:lnTo>
                  <a:pt x="6765" y="19272"/>
                </a:lnTo>
                <a:lnTo>
                  <a:pt x="6692" y="19345"/>
                </a:lnTo>
                <a:lnTo>
                  <a:pt x="6570" y="19418"/>
                </a:lnTo>
                <a:lnTo>
                  <a:pt x="6424" y="19442"/>
                </a:lnTo>
                <a:lnTo>
                  <a:pt x="6278" y="19442"/>
                </a:lnTo>
                <a:lnTo>
                  <a:pt x="6132" y="19393"/>
                </a:lnTo>
                <a:lnTo>
                  <a:pt x="6011" y="19345"/>
                </a:lnTo>
                <a:lnTo>
                  <a:pt x="5913" y="19247"/>
                </a:lnTo>
                <a:lnTo>
                  <a:pt x="5816" y="19126"/>
                </a:lnTo>
                <a:lnTo>
                  <a:pt x="5792" y="19004"/>
                </a:lnTo>
                <a:lnTo>
                  <a:pt x="5792" y="18858"/>
                </a:lnTo>
                <a:lnTo>
                  <a:pt x="5816" y="18688"/>
                </a:lnTo>
                <a:lnTo>
                  <a:pt x="5865" y="18566"/>
                </a:lnTo>
                <a:lnTo>
                  <a:pt x="5938" y="18420"/>
                </a:lnTo>
                <a:lnTo>
                  <a:pt x="6011" y="18323"/>
                </a:lnTo>
                <a:lnTo>
                  <a:pt x="6108" y="18250"/>
                </a:lnTo>
                <a:lnTo>
                  <a:pt x="6157" y="18274"/>
                </a:lnTo>
                <a:lnTo>
                  <a:pt x="6230" y="18250"/>
                </a:lnTo>
                <a:lnTo>
                  <a:pt x="6351" y="18225"/>
                </a:lnTo>
                <a:lnTo>
                  <a:pt x="6376" y="18225"/>
                </a:lnTo>
                <a:lnTo>
                  <a:pt x="6424" y="18201"/>
                </a:lnTo>
                <a:lnTo>
                  <a:pt x="6473" y="18177"/>
                </a:lnTo>
                <a:close/>
                <a:moveTo>
                  <a:pt x="6497" y="17690"/>
                </a:moveTo>
                <a:lnTo>
                  <a:pt x="6303" y="17714"/>
                </a:lnTo>
                <a:lnTo>
                  <a:pt x="6205" y="17763"/>
                </a:lnTo>
                <a:lnTo>
                  <a:pt x="6132" y="17812"/>
                </a:lnTo>
                <a:lnTo>
                  <a:pt x="6011" y="17836"/>
                </a:lnTo>
                <a:lnTo>
                  <a:pt x="5913" y="17860"/>
                </a:lnTo>
                <a:lnTo>
                  <a:pt x="5816" y="17933"/>
                </a:lnTo>
                <a:lnTo>
                  <a:pt x="5719" y="17982"/>
                </a:lnTo>
                <a:lnTo>
                  <a:pt x="5621" y="18079"/>
                </a:lnTo>
                <a:lnTo>
                  <a:pt x="5548" y="18177"/>
                </a:lnTo>
                <a:lnTo>
                  <a:pt x="5475" y="18274"/>
                </a:lnTo>
                <a:lnTo>
                  <a:pt x="5427" y="18396"/>
                </a:lnTo>
                <a:lnTo>
                  <a:pt x="5354" y="18639"/>
                </a:lnTo>
                <a:lnTo>
                  <a:pt x="5329" y="18882"/>
                </a:lnTo>
                <a:lnTo>
                  <a:pt x="5329" y="19028"/>
                </a:lnTo>
                <a:lnTo>
                  <a:pt x="5354" y="19150"/>
                </a:lnTo>
                <a:lnTo>
                  <a:pt x="5378" y="19272"/>
                </a:lnTo>
                <a:lnTo>
                  <a:pt x="5427" y="19393"/>
                </a:lnTo>
                <a:lnTo>
                  <a:pt x="5500" y="19491"/>
                </a:lnTo>
                <a:lnTo>
                  <a:pt x="5573" y="19588"/>
                </a:lnTo>
                <a:lnTo>
                  <a:pt x="5670" y="19661"/>
                </a:lnTo>
                <a:lnTo>
                  <a:pt x="5767" y="19734"/>
                </a:lnTo>
                <a:lnTo>
                  <a:pt x="5889" y="19807"/>
                </a:lnTo>
                <a:lnTo>
                  <a:pt x="5986" y="19856"/>
                </a:lnTo>
                <a:lnTo>
                  <a:pt x="6108" y="19880"/>
                </a:lnTo>
                <a:lnTo>
                  <a:pt x="6254" y="19904"/>
                </a:lnTo>
                <a:lnTo>
                  <a:pt x="6376" y="19904"/>
                </a:lnTo>
                <a:lnTo>
                  <a:pt x="6497" y="19880"/>
                </a:lnTo>
                <a:lnTo>
                  <a:pt x="6619" y="19856"/>
                </a:lnTo>
                <a:lnTo>
                  <a:pt x="6765" y="19807"/>
                </a:lnTo>
                <a:lnTo>
                  <a:pt x="6935" y="19710"/>
                </a:lnTo>
                <a:lnTo>
                  <a:pt x="7081" y="19564"/>
                </a:lnTo>
                <a:lnTo>
                  <a:pt x="7203" y="19393"/>
                </a:lnTo>
                <a:lnTo>
                  <a:pt x="7276" y="19199"/>
                </a:lnTo>
                <a:lnTo>
                  <a:pt x="7325" y="19004"/>
                </a:lnTo>
                <a:lnTo>
                  <a:pt x="7349" y="18785"/>
                </a:lnTo>
                <a:lnTo>
                  <a:pt x="7349" y="18566"/>
                </a:lnTo>
                <a:lnTo>
                  <a:pt x="7300" y="18371"/>
                </a:lnTo>
                <a:lnTo>
                  <a:pt x="7252" y="18201"/>
                </a:lnTo>
                <a:lnTo>
                  <a:pt x="7154" y="18031"/>
                </a:lnTo>
                <a:lnTo>
                  <a:pt x="7008" y="17885"/>
                </a:lnTo>
                <a:lnTo>
                  <a:pt x="6862" y="17763"/>
                </a:lnTo>
                <a:lnTo>
                  <a:pt x="6692" y="17714"/>
                </a:lnTo>
                <a:lnTo>
                  <a:pt x="6497" y="17690"/>
                </a:lnTo>
                <a:close/>
                <a:moveTo>
                  <a:pt x="2531" y="463"/>
                </a:moveTo>
                <a:lnTo>
                  <a:pt x="3018" y="487"/>
                </a:lnTo>
                <a:lnTo>
                  <a:pt x="3943" y="536"/>
                </a:lnTo>
                <a:lnTo>
                  <a:pt x="4867" y="560"/>
                </a:lnTo>
                <a:lnTo>
                  <a:pt x="7860" y="585"/>
                </a:lnTo>
                <a:lnTo>
                  <a:pt x="9588" y="560"/>
                </a:lnTo>
                <a:lnTo>
                  <a:pt x="9344" y="755"/>
                </a:lnTo>
                <a:lnTo>
                  <a:pt x="9223" y="852"/>
                </a:lnTo>
                <a:lnTo>
                  <a:pt x="9150" y="974"/>
                </a:lnTo>
                <a:lnTo>
                  <a:pt x="9150" y="998"/>
                </a:lnTo>
                <a:lnTo>
                  <a:pt x="9150" y="1023"/>
                </a:lnTo>
                <a:lnTo>
                  <a:pt x="9174" y="1047"/>
                </a:lnTo>
                <a:lnTo>
                  <a:pt x="9223" y="1047"/>
                </a:lnTo>
                <a:lnTo>
                  <a:pt x="9393" y="998"/>
                </a:lnTo>
                <a:lnTo>
                  <a:pt x="9563" y="901"/>
                </a:lnTo>
                <a:lnTo>
                  <a:pt x="9855" y="682"/>
                </a:lnTo>
                <a:lnTo>
                  <a:pt x="10099" y="560"/>
                </a:lnTo>
                <a:lnTo>
                  <a:pt x="10512" y="585"/>
                </a:lnTo>
                <a:lnTo>
                  <a:pt x="10902" y="609"/>
                </a:lnTo>
                <a:lnTo>
                  <a:pt x="10707" y="682"/>
                </a:lnTo>
                <a:lnTo>
                  <a:pt x="10512" y="804"/>
                </a:lnTo>
                <a:lnTo>
                  <a:pt x="10172" y="998"/>
                </a:lnTo>
                <a:lnTo>
                  <a:pt x="9880" y="1168"/>
                </a:lnTo>
                <a:lnTo>
                  <a:pt x="9588" y="1339"/>
                </a:lnTo>
                <a:lnTo>
                  <a:pt x="9344" y="1558"/>
                </a:lnTo>
                <a:lnTo>
                  <a:pt x="9223" y="1679"/>
                </a:lnTo>
                <a:lnTo>
                  <a:pt x="9101" y="1801"/>
                </a:lnTo>
                <a:lnTo>
                  <a:pt x="9101" y="1825"/>
                </a:lnTo>
                <a:lnTo>
                  <a:pt x="9125" y="1850"/>
                </a:lnTo>
                <a:lnTo>
                  <a:pt x="9125" y="1874"/>
                </a:lnTo>
                <a:lnTo>
                  <a:pt x="9150" y="1874"/>
                </a:lnTo>
                <a:lnTo>
                  <a:pt x="9466" y="1777"/>
                </a:lnTo>
                <a:lnTo>
                  <a:pt x="9782" y="1631"/>
                </a:lnTo>
                <a:lnTo>
                  <a:pt x="10366" y="1314"/>
                </a:lnTo>
                <a:lnTo>
                  <a:pt x="10610" y="1217"/>
                </a:lnTo>
                <a:lnTo>
                  <a:pt x="10877" y="1096"/>
                </a:lnTo>
                <a:lnTo>
                  <a:pt x="11121" y="950"/>
                </a:lnTo>
                <a:lnTo>
                  <a:pt x="11242" y="877"/>
                </a:lnTo>
                <a:lnTo>
                  <a:pt x="11315" y="804"/>
                </a:lnTo>
                <a:lnTo>
                  <a:pt x="11340" y="731"/>
                </a:lnTo>
                <a:lnTo>
                  <a:pt x="11486" y="804"/>
                </a:lnTo>
                <a:lnTo>
                  <a:pt x="11607" y="925"/>
                </a:lnTo>
                <a:lnTo>
                  <a:pt x="11729" y="1047"/>
                </a:lnTo>
                <a:lnTo>
                  <a:pt x="11802" y="1193"/>
                </a:lnTo>
                <a:lnTo>
                  <a:pt x="11486" y="1387"/>
                </a:lnTo>
                <a:lnTo>
                  <a:pt x="11169" y="1558"/>
                </a:lnTo>
                <a:lnTo>
                  <a:pt x="10853" y="1704"/>
                </a:lnTo>
                <a:lnTo>
                  <a:pt x="10488" y="1850"/>
                </a:lnTo>
                <a:lnTo>
                  <a:pt x="10220" y="1971"/>
                </a:lnTo>
                <a:lnTo>
                  <a:pt x="9928" y="2093"/>
                </a:lnTo>
                <a:lnTo>
                  <a:pt x="9807" y="2190"/>
                </a:lnTo>
                <a:lnTo>
                  <a:pt x="9709" y="2288"/>
                </a:lnTo>
                <a:lnTo>
                  <a:pt x="9612" y="2385"/>
                </a:lnTo>
                <a:lnTo>
                  <a:pt x="9515" y="2507"/>
                </a:lnTo>
                <a:lnTo>
                  <a:pt x="9515" y="2580"/>
                </a:lnTo>
                <a:lnTo>
                  <a:pt x="9539" y="2628"/>
                </a:lnTo>
                <a:lnTo>
                  <a:pt x="8931" y="2580"/>
                </a:lnTo>
                <a:lnTo>
                  <a:pt x="7641" y="2580"/>
                </a:lnTo>
                <a:lnTo>
                  <a:pt x="6327" y="2653"/>
                </a:lnTo>
                <a:lnTo>
                  <a:pt x="5135" y="2701"/>
                </a:lnTo>
                <a:lnTo>
                  <a:pt x="3967" y="2726"/>
                </a:lnTo>
                <a:lnTo>
                  <a:pt x="3359" y="2726"/>
                </a:lnTo>
                <a:lnTo>
                  <a:pt x="2775" y="2701"/>
                </a:lnTo>
                <a:lnTo>
                  <a:pt x="2166" y="2653"/>
                </a:lnTo>
                <a:lnTo>
                  <a:pt x="1582" y="2604"/>
                </a:lnTo>
                <a:lnTo>
                  <a:pt x="1509" y="2604"/>
                </a:lnTo>
                <a:lnTo>
                  <a:pt x="1436" y="2628"/>
                </a:lnTo>
                <a:lnTo>
                  <a:pt x="1412" y="2701"/>
                </a:lnTo>
                <a:lnTo>
                  <a:pt x="1388" y="2774"/>
                </a:lnTo>
                <a:lnTo>
                  <a:pt x="1388" y="2847"/>
                </a:lnTo>
                <a:lnTo>
                  <a:pt x="1412" y="2896"/>
                </a:lnTo>
                <a:lnTo>
                  <a:pt x="1461" y="2969"/>
                </a:lnTo>
                <a:lnTo>
                  <a:pt x="1534" y="2993"/>
                </a:lnTo>
                <a:lnTo>
                  <a:pt x="1558" y="3212"/>
                </a:lnTo>
                <a:lnTo>
                  <a:pt x="1558" y="3553"/>
                </a:lnTo>
                <a:lnTo>
                  <a:pt x="1534" y="4453"/>
                </a:lnTo>
                <a:lnTo>
                  <a:pt x="1509" y="5402"/>
                </a:lnTo>
                <a:lnTo>
                  <a:pt x="1485" y="6108"/>
                </a:lnTo>
                <a:lnTo>
                  <a:pt x="1461" y="6668"/>
                </a:lnTo>
                <a:lnTo>
                  <a:pt x="1461" y="7227"/>
                </a:lnTo>
                <a:lnTo>
                  <a:pt x="1485" y="8371"/>
                </a:lnTo>
                <a:lnTo>
                  <a:pt x="1509" y="9490"/>
                </a:lnTo>
                <a:lnTo>
                  <a:pt x="1534" y="10634"/>
                </a:lnTo>
                <a:lnTo>
                  <a:pt x="1485" y="13043"/>
                </a:lnTo>
                <a:lnTo>
                  <a:pt x="1461" y="14235"/>
                </a:lnTo>
                <a:lnTo>
                  <a:pt x="1412" y="15427"/>
                </a:lnTo>
                <a:lnTo>
                  <a:pt x="1363" y="16084"/>
                </a:lnTo>
                <a:lnTo>
                  <a:pt x="1339" y="16255"/>
                </a:lnTo>
                <a:lnTo>
                  <a:pt x="1363" y="16425"/>
                </a:lnTo>
                <a:lnTo>
                  <a:pt x="1388" y="16571"/>
                </a:lnTo>
                <a:lnTo>
                  <a:pt x="1436" y="16693"/>
                </a:lnTo>
                <a:lnTo>
                  <a:pt x="1509" y="16766"/>
                </a:lnTo>
                <a:lnTo>
                  <a:pt x="1461" y="16863"/>
                </a:lnTo>
                <a:lnTo>
                  <a:pt x="1436" y="16960"/>
                </a:lnTo>
                <a:lnTo>
                  <a:pt x="1485" y="17058"/>
                </a:lnTo>
                <a:lnTo>
                  <a:pt x="1534" y="17082"/>
                </a:lnTo>
                <a:lnTo>
                  <a:pt x="1582" y="17106"/>
                </a:lnTo>
                <a:lnTo>
                  <a:pt x="1874" y="17131"/>
                </a:lnTo>
                <a:lnTo>
                  <a:pt x="2191" y="17155"/>
                </a:lnTo>
                <a:lnTo>
                  <a:pt x="2799" y="17179"/>
                </a:lnTo>
                <a:lnTo>
                  <a:pt x="4016" y="17131"/>
                </a:lnTo>
                <a:lnTo>
                  <a:pt x="5329" y="17155"/>
                </a:lnTo>
                <a:lnTo>
                  <a:pt x="6619" y="17204"/>
                </a:lnTo>
                <a:lnTo>
                  <a:pt x="7252" y="17228"/>
                </a:lnTo>
                <a:lnTo>
                  <a:pt x="7884" y="17228"/>
                </a:lnTo>
                <a:lnTo>
                  <a:pt x="9150" y="17179"/>
                </a:lnTo>
                <a:lnTo>
                  <a:pt x="9661" y="17179"/>
                </a:lnTo>
                <a:lnTo>
                  <a:pt x="10172" y="17204"/>
                </a:lnTo>
                <a:lnTo>
                  <a:pt x="10683" y="17204"/>
                </a:lnTo>
                <a:lnTo>
                  <a:pt x="10926" y="17179"/>
                </a:lnTo>
                <a:lnTo>
                  <a:pt x="11194" y="17155"/>
                </a:lnTo>
                <a:lnTo>
                  <a:pt x="11242" y="17131"/>
                </a:lnTo>
                <a:lnTo>
                  <a:pt x="11291" y="17082"/>
                </a:lnTo>
                <a:lnTo>
                  <a:pt x="11340" y="17033"/>
                </a:lnTo>
                <a:lnTo>
                  <a:pt x="11364" y="16985"/>
                </a:lnTo>
                <a:lnTo>
                  <a:pt x="11364" y="16887"/>
                </a:lnTo>
                <a:lnTo>
                  <a:pt x="11315" y="16766"/>
                </a:lnTo>
                <a:lnTo>
                  <a:pt x="11632" y="16620"/>
                </a:lnTo>
                <a:lnTo>
                  <a:pt x="11997" y="16449"/>
                </a:lnTo>
                <a:lnTo>
                  <a:pt x="11997" y="16960"/>
                </a:lnTo>
                <a:lnTo>
                  <a:pt x="11997" y="17058"/>
                </a:lnTo>
                <a:lnTo>
                  <a:pt x="11826" y="17106"/>
                </a:lnTo>
                <a:lnTo>
                  <a:pt x="11656" y="17155"/>
                </a:lnTo>
                <a:lnTo>
                  <a:pt x="11315" y="17301"/>
                </a:lnTo>
                <a:lnTo>
                  <a:pt x="11121" y="17398"/>
                </a:lnTo>
                <a:lnTo>
                  <a:pt x="10926" y="17495"/>
                </a:lnTo>
                <a:lnTo>
                  <a:pt x="10731" y="17617"/>
                </a:lnTo>
                <a:lnTo>
                  <a:pt x="10585" y="17763"/>
                </a:lnTo>
                <a:lnTo>
                  <a:pt x="10585" y="17787"/>
                </a:lnTo>
                <a:lnTo>
                  <a:pt x="10610" y="17812"/>
                </a:lnTo>
                <a:lnTo>
                  <a:pt x="10683" y="17836"/>
                </a:lnTo>
                <a:lnTo>
                  <a:pt x="10780" y="17836"/>
                </a:lnTo>
                <a:lnTo>
                  <a:pt x="10950" y="17787"/>
                </a:lnTo>
                <a:lnTo>
                  <a:pt x="11267" y="17666"/>
                </a:lnTo>
                <a:lnTo>
                  <a:pt x="11632" y="17520"/>
                </a:lnTo>
                <a:lnTo>
                  <a:pt x="11997" y="17422"/>
                </a:lnTo>
                <a:lnTo>
                  <a:pt x="11997" y="17739"/>
                </a:lnTo>
                <a:lnTo>
                  <a:pt x="11875" y="17763"/>
                </a:lnTo>
                <a:lnTo>
                  <a:pt x="11778" y="17836"/>
                </a:lnTo>
                <a:lnTo>
                  <a:pt x="11559" y="17958"/>
                </a:lnTo>
                <a:lnTo>
                  <a:pt x="11340" y="18055"/>
                </a:lnTo>
                <a:lnTo>
                  <a:pt x="11145" y="18201"/>
                </a:lnTo>
                <a:lnTo>
                  <a:pt x="10926" y="18323"/>
                </a:lnTo>
                <a:lnTo>
                  <a:pt x="10731" y="18420"/>
                </a:lnTo>
                <a:lnTo>
                  <a:pt x="10707" y="18444"/>
                </a:lnTo>
                <a:lnTo>
                  <a:pt x="10707" y="18493"/>
                </a:lnTo>
                <a:lnTo>
                  <a:pt x="10731" y="18517"/>
                </a:lnTo>
                <a:lnTo>
                  <a:pt x="10975" y="18517"/>
                </a:lnTo>
                <a:lnTo>
                  <a:pt x="11194" y="18493"/>
                </a:lnTo>
                <a:lnTo>
                  <a:pt x="11413" y="18444"/>
                </a:lnTo>
                <a:lnTo>
                  <a:pt x="11632" y="18371"/>
                </a:lnTo>
                <a:lnTo>
                  <a:pt x="11802" y="18298"/>
                </a:lnTo>
                <a:lnTo>
                  <a:pt x="11997" y="18225"/>
                </a:lnTo>
                <a:lnTo>
                  <a:pt x="11997" y="18590"/>
                </a:lnTo>
                <a:lnTo>
                  <a:pt x="11778" y="18663"/>
                </a:lnTo>
                <a:lnTo>
                  <a:pt x="11534" y="18736"/>
                </a:lnTo>
                <a:lnTo>
                  <a:pt x="10999" y="18907"/>
                </a:lnTo>
                <a:lnTo>
                  <a:pt x="10731" y="19004"/>
                </a:lnTo>
                <a:lnTo>
                  <a:pt x="10488" y="19150"/>
                </a:lnTo>
                <a:lnTo>
                  <a:pt x="10464" y="19174"/>
                </a:lnTo>
                <a:lnTo>
                  <a:pt x="10464" y="19199"/>
                </a:lnTo>
                <a:lnTo>
                  <a:pt x="10464" y="19247"/>
                </a:lnTo>
                <a:lnTo>
                  <a:pt x="10488" y="19247"/>
                </a:lnTo>
                <a:lnTo>
                  <a:pt x="10634" y="19272"/>
                </a:lnTo>
                <a:lnTo>
                  <a:pt x="10756" y="19272"/>
                </a:lnTo>
                <a:lnTo>
                  <a:pt x="11023" y="19247"/>
                </a:lnTo>
                <a:lnTo>
                  <a:pt x="11267" y="19199"/>
                </a:lnTo>
                <a:lnTo>
                  <a:pt x="11510" y="19126"/>
                </a:lnTo>
                <a:lnTo>
                  <a:pt x="11753" y="19077"/>
                </a:lnTo>
                <a:lnTo>
                  <a:pt x="12021" y="19028"/>
                </a:lnTo>
                <a:lnTo>
                  <a:pt x="12021" y="19223"/>
                </a:lnTo>
                <a:lnTo>
                  <a:pt x="11364" y="19515"/>
                </a:lnTo>
                <a:lnTo>
                  <a:pt x="11048" y="19685"/>
                </a:lnTo>
                <a:lnTo>
                  <a:pt x="10902" y="19783"/>
                </a:lnTo>
                <a:lnTo>
                  <a:pt x="10780" y="19904"/>
                </a:lnTo>
                <a:lnTo>
                  <a:pt x="10756" y="19929"/>
                </a:lnTo>
                <a:lnTo>
                  <a:pt x="10756" y="19953"/>
                </a:lnTo>
                <a:lnTo>
                  <a:pt x="10780" y="19977"/>
                </a:lnTo>
                <a:lnTo>
                  <a:pt x="10804" y="19977"/>
                </a:lnTo>
                <a:lnTo>
                  <a:pt x="11121" y="19953"/>
                </a:lnTo>
                <a:lnTo>
                  <a:pt x="11413" y="19880"/>
                </a:lnTo>
                <a:lnTo>
                  <a:pt x="11729" y="19758"/>
                </a:lnTo>
                <a:lnTo>
                  <a:pt x="12021" y="19637"/>
                </a:lnTo>
                <a:lnTo>
                  <a:pt x="12021" y="19856"/>
                </a:lnTo>
                <a:lnTo>
                  <a:pt x="11972" y="19977"/>
                </a:lnTo>
                <a:lnTo>
                  <a:pt x="11899" y="20099"/>
                </a:lnTo>
                <a:lnTo>
                  <a:pt x="11753" y="20099"/>
                </a:lnTo>
                <a:lnTo>
                  <a:pt x="11607" y="20123"/>
                </a:lnTo>
                <a:lnTo>
                  <a:pt x="11315" y="20221"/>
                </a:lnTo>
                <a:lnTo>
                  <a:pt x="10926" y="20342"/>
                </a:lnTo>
                <a:lnTo>
                  <a:pt x="10731" y="20415"/>
                </a:lnTo>
                <a:lnTo>
                  <a:pt x="10537" y="20537"/>
                </a:lnTo>
                <a:lnTo>
                  <a:pt x="10512" y="20561"/>
                </a:lnTo>
                <a:lnTo>
                  <a:pt x="9928" y="20537"/>
                </a:lnTo>
                <a:lnTo>
                  <a:pt x="9344" y="20513"/>
                </a:lnTo>
                <a:lnTo>
                  <a:pt x="8541" y="20513"/>
                </a:lnTo>
                <a:lnTo>
                  <a:pt x="7738" y="20537"/>
                </a:lnTo>
                <a:lnTo>
                  <a:pt x="6084" y="20561"/>
                </a:lnTo>
                <a:lnTo>
                  <a:pt x="4429" y="20561"/>
                </a:lnTo>
                <a:lnTo>
                  <a:pt x="2848" y="20513"/>
                </a:lnTo>
                <a:lnTo>
                  <a:pt x="1753" y="20513"/>
                </a:lnTo>
                <a:lnTo>
                  <a:pt x="1631" y="20464"/>
                </a:lnTo>
                <a:lnTo>
                  <a:pt x="1339" y="20342"/>
                </a:lnTo>
                <a:lnTo>
                  <a:pt x="1193" y="20269"/>
                </a:lnTo>
                <a:lnTo>
                  <a:pt x="1023" y="20172"/>
                </a:lnTo>
                <a:lnTo>
                  <a:pt x="901" y="20050"/>
                </a:lnTo>
                <a:lnTo>
                  <a:pt x="779" y="19929"/>
                </a:lnTo>
                <a:lnTo>
                  <a:pt x="731" y="19807"/>
                </a:lnTo>
                <a:lnTo>
                  <a:pt x="682" y="19661"/>
                </a:lnTo>
                <a:lnTo>
                  <a:pt x="609" y="19393"/>
                </a:lnTo>
                <a:lnTo>
                  <a:pt x="585" y="19101"/>
                </a:lnTo>
                <a:lnTo>
                  <a:pt x="560" y="18834"/>
                </a:lnTo>
                <a:lnTo>
                  <a:pt x="536" y="17131"/>
                </a:lnTo>
                <a:lnTo>
                  <a:pt x="560" y="15427"/>
                </a:lnTo>
                <a:lnTo>
                  <a:pt x="536" y="13091"/>
                </a:lnTo>
                <a:lnTo>
                  <a:pt x="487" y="9247"/>
                </a:lnTo>
                <a:lnTo>
                  <a:pt x="463" y="5402"/>
                </a:lnTo>
                <a:lnTo>
                  <a:pt x="463" y="3967"/>
                </a:lnTo>
                <a:lnTo>
                  <a:pt x="487" y="3139"/>
                </a:lnTo>
                <a:lnTo>
                  <a:pt x="536" y="2653"/>
                </a:lnTo>
                <a:lnTo>
                  <a:pt x="585" y="2142"/>
                </a:lnTo>
                <a:lnTo>
                  <a:pt x="682" y="1655"/>
                </a:lnTo>
                <a:lnTo>
                  <a:pt x="828" y="1168"/>
                </a:lnTo>
                <a:lnTo>
                  <a:pt x="901" y="1023"/>
                </a:lnTo>
                <a:lnTo>
                  <a:pt x="1023" y="852"/>
                </a:lnTo>
                <a:lnTo>
                  <a:pt x="1217" y="731"/>
                </a:lnTo>
                <a:lnTo>
                  <a:pt x="1461" y="609"/>
                </a:lnTo>
                <a:lnTo>
                  <a:pt x="1753" y="536"/>
                </a:lnTo>
                <a:lnTo>
                  <a:pt x="2118" y="487"/>
                </a:lnTo>
                <a:lnTo>
                  <a:pt x="2531" y="463"/>
                </a:lnTo>
                <a:close/>
                <a:moveTo>
                  <a:pt x="2507" y="1"/>
                </a:moveTo>
                <a:lnTo>
                  <a:pt x="2045" y="25"/>
                </a:lnTo>
                <a:lnTo>
                  <a:pt x="1655" y="98"/>
                </a:lnTo>
                <a:lnTo>
                  <a:pt x="1315" y="171"/>
                </a:lnTo>
                <a:lnTo>
                  <a:pt x="1023" y="317"/>
                </a:lnTo>
                <a:lnTo>
                  <a:pt x="804" y="463"/>
                </a:lnTo>
                <a:lnTo>
                  <a:pt x="609" y="633"/>
                </a:lnTo>
                <a:lnTo>
                  <a:pt x="463" y="828"/>
                </a:lnTo>
                <a:lnTo>
                  <a:pt x="366" y="1023"/>
                </a:lnTo>
                <a:lnTo>
                  <a:pt x="293" y="1241"/>
                </a:lnTo>
                <a:lnTo>
                  <a:pt x="220" y="1436"/>
                </a:lnTo>
                <a:lnTo>
                  <a:pt x="195" y="1655"/>
                </a:lnTo>
                <a:lnTo>
                  <a:pt x="147" y="2020"/>
                </a:lnTo>
                <a:lnTo>
                  <a:pt x="122" y="2312"/>
                </a:lnTo>
                <a:lnTo>
                  <a:pt x="74" y="2823"/>
                </a:lnTo>
                <a:lnTo>
                  <a:pt x="25" y="3334"/>
                </a:lnTo>
                <a:lnTo>
                  <a:pt x="1" y="4356"/>
                </a:lnTo>
                <a:lnTo>
                  <a:pt x="25" y="5354"/>
                </a:lnTo>
                <a:lnTo>
                  <a:pt x="49" y="6376"/>
                </a:lnTo>
                <a:lnTo>
                  <a:pt x="49" y="7544"/>
                </a:lnTo>
                <a:lnTo>
                  <a:pt x="49" y="8736"/>
                </a:lnTo>
                <a:lnTo>
                  <a:pt x="1" y="11072"/>
                </a:lnTo>
                <a:lnTo>
                  <a:pt x="25" y="12264"/>
                </a:lnTo>
                <a:lnTo>
                  <a:pt x="49" y="13432"/>
                </a:lnTo>
                <a:lnTo>
                  <a:pt x="98" y="14624"/>
                </a:lnTo>
                <a:lnTo>
                  <a:pt x="98" y="15817"/>
                </a:lnTo>
                <a:lnTo>
                  <a:pt x="98" y="16693"/>
                </a:lnTo>
                <a:lnTo>
                  <a:pt x="98" y="17568"/>
                </a:lnTo>
                <a:lnTo>
                  <a:pt x="122" y="18444"/>
                </a:lnTo>
                <a:lnTo>
                  <a:pt x="171" y="19345"/>
                </a:lnTo>
                <a:lnTo>
                  <a:pt x="195" y="19612"/>
                </a:lnTo>
                <a:lnTo>
                  <a:pt x="244" y="19880"/>
                </a:lnTo>
                <a:lnTo>
                  <a:pt x="341" y="20123"/>
                </a:lnTo>
                <a:lnTo>
                  <a:pt x="463" y="20367"/>
                </a:lnTo>
                <a:lnTo>
                  <a:pt x="633" y="20561"/>
                </a:lnTo>
                <a:lnTo>
                  <a:pt x="804" y="20732"/>
                </a:lnTo>
                <a:lnTo>
                  <a:pt x="925" y="20805"/>
                </a:lnTo>
                <a:lnTo>
                  <a:pt x="1047" y="20853"/>
                </a:lnTo>
                <a:lnTo>
                  <a:pt x="1169" y="20902"/>
                </a:lnTo>
                <a:lnTo>
                  <a:pt x="1315" y="20926"/>
                </a:lnTo>
                <a:lnTo>
                  <a:pt x="2994" y="20951"/>
                </a:lnTo>
                <a:lnTo>
                  <a:pt x="4186" y="20975"/>
                </a:lnTo>
                <a:lnTo>
                  <a:pt x="4964" y="20999"/>
                </a:lnTo>
                <a:lnTo>
                  <a:pt x="5938" y="21024"/>
                </a:lnTo>
                <a:lnTo>
                  <a:pt x="6911" y="21024"/>
                </a:lnTo>
                <a:lnTo>
                  <a:pt x="8833" y="20999"/>
                </a:lnTo>
                <a:lnTo>
                  <a:pt x="9198" y="20999"/>
                </a:lnTo>
                <a:lnTo>
                  <a:pt x="9588" y="21024"/>
                </a:lnTo>
                <a:lnTo>
                  <a:pt x="10366" y="21072"/>
                </a:lnTo>
                <a:lnTo>
                  <a:pt x="10756" y="21072"/>
                </a:lnTo>
                <a:lnTo>
                  <a:pt x="11145" y="21048"/>
                </a:lnTo>
                <a:lnTo>
                  <a:pt x="11315" y="20999"/>
                </a:lnTo>
                <a:lnTo>
                  <a:pt x="11510" y="20951"/>
                </a:lnTo>
                <a:lnTo>
                  <a:pt x="11680" y="20902"/>
                </a:lnTo>
                <a:lnTo>
                  <a:pt x="11851" y="20805"/>
                </a:lnTo>
                <a:lnTo>
                  <a:pt x="12021" y="20683"/>
                </a:lnTo>
                <a:lnTo>
                  <a:pt x="12167" y="20513"/>
                </a:lnTo>
                <a:lnTo>
                  <a:pt x="12264" y="20318"/>
                </a:lnTo>
                <a:lnTo>
                  <a:pt x="12362" y="20075"/>
                </a:lnTo>
                <a:lnTo>
                  <a:pt x="12435" y="19807"/>
                </a:lnTo>
                <a:lnTo>
                  <a:pt x="12483" y="19515"/>
                </a:lnTo>
                <a:lnTo>
                  <a:pt x="12532" y="19223"/>
                </a:lnTo>
                <a:lnTo>
                  <a:pt x="12556" y="18907"/>
                </a:lnTo>
                <a:lnTo>
                  <a:pt x="12580" y="18298"/>
                </a:lnTo>
                <a:lnTo>
                  <a:pt x="12580" y="17739"/>
                </a:lnTo>
                <a:lnTo>
                  <a:pt x="12556" y="16960"/>
                </a:lnTo>
                <a:lnTo>
                  <a:pt x="12532" y="15573"/>
                </a:lnTo>
                <a:lnTo>
                  <a:pt x="12508" y="14186"/>
                </a:lnTo>
                <a:lnTo>
                  <a:pt x="12483" y="13286"/>
                </a:lnTo>
                <a:lnTo>
                  <a:pt x="12459" y="12118"/>
                </a:lnTo>
                <a:lnTo>
                  <a:pt x="12459" y="9441"/>
                </a:lnTo>
                <a:lnTo>
                  <a:pt x="12459" y="6960"/>
                </a:lnTo>
                <a:lnTo>
                  <a:pt x="12435" y="5500"/>
                </a:lnTo>
                <a:lnTo>
                  <a:pt x="12435" y="4794"/>
                </a:lnTo>
                <a:lnTo>
                  <a:pt x="12483" y="4113"/>
                </a:lnTo>
                <a:lnTo>
                  <a:pt x="12532" y="3431"/>
                </a:lnTo>
                <a:lnTo>
                  <a:pt x="12556" y="2726"/>
                </a:lnTo>
                <a:lnTo>
                  <a:pt x="12556" y="2336"/>
                </a:lnTo>
                <a:lnTo>
                  <a:pt x="12532" y="1898"/>
                </a:lnTo>
                <a:lnTo>
                  <a:pt x="12435" y="1509"/>
                </a:lnTo>
                <a:lnTo>
                  <a:pt x="12386" y="1314"/>
                </a:lnTo>
                <a:lnTo>
                  <a:pt x="12313" y="1120"/>
                </a:lnTo>
                <a:lnTo>
                  <a:pt x="12240" y="950"/>
                </a:lnTo>
                <a:lnTo>
                  <a:pt x="12143" y="779"/>
                </a:lnTo>
                <a:lnTo>
                  <a:pt x="12021" y="633"/>
                </a:lnTo>
                <a:lnTo>
                  <a:pt x="11899" y="512"/>
                </a:lnTo>
                <a:lnTo>
                  <a:pt x="11729" y="414"/>
                </a:lnTo>
                <a:lnTo>
                  <a:pt x="11559" y="317"/>
                </a:lnTo>
                <a:lnTo>
                  <a:pt x="11364" y="268"/>
                </a:lnTo>
                <a:lnTo>
                  <a:pt x="11145" y="220"/>
                </a:lnTo>
                <a:lnTo>
                  <a:pt x="11096" y="171"/>
                </a:lnTo>
                <a:lnTo>
                  <a:pt x="10999" y="147"/>
                </a:lnTo>
                <a:lnTo>
                  <a:pt x="10634" y="122"/>
                </a:lnTo>
                <a:lnTo>
                  <a:pt x="10269" y="98"/>
                </a:lnTo>
                <a:lnTo>
                  <a:pt x="9515" y="98"/>
                </a:lnTo>
                <a:lnTo>
                  <a:pt x="8030" y="122"/>
                </a:lnTo>
                <a:lnTo>
                  <a:pt x="4867" y="98"/>
                </a:lnTo>
                <a:lnTo>
                  <a:pt x="3943" y="74"/>
                </a:lnTo>
                <a:lnTo>
                  <a:pt x="3018" y="25"/>
                </a:lnTo>
                <a:lnTo>
                  <a:pt x="25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7"/>
          <p:cNvSpPr/>
          <p:nvPr/>
        </p:nvSpPr>
        <p:spPr>
          <a:xfrm>
            <a:off x="1884981" y="2646478"/>
            <a:ext cx="310411" cy="397068"/>
          </a:xfrm>
          <a:custGeom>
            <a:avLst/>
            <a:gdLst/>
            <a:ahLst/>
            <a:cxnLst/>
            <a:rect l="l" t="t" r="r" b="b"/>
            <a:pathLst>
              <a:path w="16474" h="21073" extrusionOk="0">
                <a:moveTo>
                  <a:pt x="15330" y="779"/>
                </a:moveTo>
                <a:lnTo>
                  <a:pt x="15525" y="950"/>
                </a:lnTo>
                <a:lnTo>
                  <a:pt x="15671" y="1120"/>
                </a:lnTo>
                <a:lnTo>
                  <a:pt x="15428" y="1266"/>
                </a:lnTo>
                <a:lnTo>
                  <a:pt x="15209" y="1387"/>
                </a:lnTo>
                <a:lnTo>
                  <a:pt x="14917" y="1582"/>
                </a:lnTo>
                <a:lnTo>
                  <a:pt x="14625" y="1777"/>
                </a:lnTo>
                <a:lnTo>
                  <a:pt x="14187" y="1777"/>
                </a:lnTo>
                <a:lnTo>
                  <a:pt x="13773" y="1752"/>
                </a:lnTo>
                <a:lnTo>
                  <a:pt x="14235" y="1460"/>
                </a:lnTo>
                <a:lnTo>
                  <a:pt x="14819" y="1120"/>
                </a:lnTo>
                <a:lnTo>
                  <a:pt x="15038" y="1023"/>
                </a:lnTo>
                <a:lnTo>
                  <a:pt x="15160" y="974"/>
                </a:lnTo>
                <a:lnTo>
                  <a:pt x="15257" y="925"/>
                </a:lnTo>
                <a:lnTo>
                  <a:pt x="15330" y="852"/>
                </a:lnTo>
                <a:lnTo>
                  <a:pt x="15330" y="779"/>
                </a:lnTo>
                <a:close/>
                <a:moveTo>
                  <a:pt x="15817" y="1485"/>
                </a:moveTo>
                <a:lnTo>
                  <a:pt x="15890" y="1679"/>
                </a:lnTo>
                <a:lnTo>
                  <a:pt x="15914" y="1898"/>
                </a:lnTo>
                <a:lnTo>
                  <a:pt x="15744" y="1971"/>
                </a:lnTo>
                <a:lnTo>
                  <a:pt x="15574" y="2044"/>
                </a:lnTo>
                <a:lnTo>
                  <a:pt x="15257" y="2215"/>
                </a:lnTo>
                <a:lnTo>
                  <a:pt x="15111" y="2312"/>
                </a:lnTo>
                <a:lnTo>
                  <a:pt x="14941" y="2409"/>
                </a:lnTo>
                <a:lnTo>
                  <a:pt x="14941" y="2409"/>
                </a:lnTo>
                <a:lnTo>
                  <a:pt x="14965" y="2117"/>
                </a:lnTo>
                <a:lnTo>
                  <a:pt x="14990" y="1996"/>
                </a:lnTo>
                <a:lnTo>
                  <a:pt x="14990" y="1898"/>
                </a:lnTo>
                <a:lnTo>
                  <a:pt x="15209" y="1777"/>
                </a:lnTo>
                <a:lnTo>
                  <a:pt x="15525" y="1631"/>
                </a:lnTo>
                <a:lnTo>
                  <a:pt x="15817" y="1485"/>
                </a:lnTo>
                <a:close/>
                <a:moveTo>
                  <a:pt x="15963" y="2239"/>
                </a:moveTo>
                <a:lnTo>
                  <a:pt x="15963" y="2774"/>
                </a:lnTo>
                <a:lnTo>
                  <a:pt x="15914" y="2799"/>
                </a:lnTo>
                <a:lnTo>
                  <a:pt x="15695" y="2896"/>
                </a:lnTo>
                <a:lnTo>
                  <a:pt x="15476" y="2993"/>
                </a:lnTo>
                <a:lnTo>
                  <a:pt x="14917" y="3285"/>
                </a:lnTo>
                <a:lnTo>
                  <a:pt x="14941" y="2774"/>
                </a:lnTo>
                <a:lnTo>
                  <a:pt x="15233" y="2604"/>
                </a:lnTo>
                <a:lnTo>
                  <a:pt x="15525" y="2409"/>
                </a:lnTo>
                <a:lnTo>
                  <a:pt x="15744" y="2312"/>
                </a:lnTo>
                <a:lnTo>
                  <a:pt x="15963" y="2239"/>
                </a:lnTo>
                <a:close/>
                <a:moveTo>
                  <a:pt x="15939" y="3115"/>
                </a:moveTo>
                <a:lnTo>
                  <a:pt x="15914" y="3577"/>
                </a:lnTo>
                <a:lnTo>
                  <a:pt x="15647" y="3699"/>
                </a:lnTo>
                <a:lnTo>
                  <a:pt x="15403" y="3821"/>
                </a:lnTo>
                <a:lnTo>
                  <a:pt x="14917" y="4113"/>
                </a:lnTo>
                <a:lnTo>
                  <a:pt x="14917" y="3553"/>
                </a:lnTo>
                <a:lnTo>
                  <a:pt x="15087" y="3504"/>
                </a:lnTo>
                <a:lnTo>
                  <a:pt x="15233" y="3431"/>
                </a:lnTo>
                <a:lnTo>
                  <a:pt x="15549" y="3285"/>
                </a:lnTo>
                <a:lnTo>
                  <a:pt x="15744" y="3212"/>
                </a:lnTo>
                <a:lnTo>
                  <a:pt x="15939" y="3115"/>
                </a:lnTo>
                <a:close/>
                <a:moveTo>
                  <a:pt x="15866" y="3942"/>
                </a:moveTo>
                <a:lnTo>
                  <a:pt x="15841" y="4429"/>
                </a:lnTo>
                <a:lnTo>
                  <a:pt x="15574" y="4575"/>
                </a:lnTo>
                <a:lnTo>
                  <a:pt x="15330" y="4697"/>
                </a:lnTo>
                <a:lnTo>
                  <a:pt x="15136" y="4818"/>
                </a:lnTo>
                <a:lnTo>
                  <a:pt x="14965" y="4964"/>
                </a:lnTo>
                <a:lnTo>
                  <a:pt x="14892" y="5013"/>
                </a:lnTo>
                <a:lnTo>
                  <a:pt x="14917" y="4405"/>
                </a:lnTo>
                <a:lnTo>
                  <a:pt x="15160" y="4307"/>
                </a:lnTo>
                <a:lnTo>
                  <a:pt x="15403" y="4186"/>
                </a:lnTo>
                <a:lnTo>
                  <a:pt x="15647" y="4064"/>
                </a:lnTo>
                <a:lnTo>
                  <a:pt x="15866" y="3942"/>
                </a:lnTo>
                <a:close/>
                <a:moveTo>
                  <a:pt x="15841" y="4794"/>
                </a:moveTo>
                <a:lnTo>
                  <a:pt x="15841" y="5329"/>
                </a:lnTo>
                <a:lnTo>
                  <a:pt x="15525" y="5500"/>
                </a:lnTo>
                <a:lnTo>
                  <a:pt x="15209" y="5670"/>
                </a:lnTo>
                <a:lnTo>
                  <a:pt x="14892" y="5865"/>
                </a:lnTo>
                <a:lnTo>
                  <a:pt x="14892" y="5256"/>
                </a:lnTo>
                <a:lnTo>
                  <a:pt x="15038" y="5208"/>
                </a:lnTo>
                <a:lnTo>
                  <a:pt x="15403" y="5013"/>
                </a:lnTo>
                <a:lnTo>
                  <a:pt x="15622" y="4891"/>
                </a:lnTo>
                <a:lnTo>
                  <a:pt x="15841" y="4794"/>
                </a:lnTo>
                <a:close/>
                <a:moveTo>
                  <a:pt x="15841" y="5694"/>
                </a:moveTo>
                <a:lnTo>
                  <a:pt x="15841" y="6230"/>
                </a:lnTo>
                <a:lnTo>
                  <a:pt x="15598" y="6376"/>
                </a:lnTo>
                <a:lnTo>
                  <a:pt x="15379" y="6497"/>
                </a:lnTo>
                <a:lnTo>
                  <a:pt x="15136" y="6668"/>
                </a:lnTo>
                <a:lnTo>
                  <a:pt x="15014" y="6765"/>
                </a:lnTo>
                <a:lnTo>
                  <a:pt x="14892" y="6862"/>
                </a:lnTo>
                <a:lnTo>
                  <a:pt x="14892" y="6181"/>
                </a:lnTo>
                <a:lnTo>
                  <a:pt x="15087" y="6108"/>
                </a:lnTo>
                <a:lnTo>
                  <a:pt x="15282" y="6011"/>
                </a:lnTo>
                <a:lnTo>
                  <a:pt x="15841" y="5694"/>
                </a:lnTo>
                <a:close/>
                <a:moveTo>
                  <a:pt x="15817" y="6692"/>
                </a:moveTo>
                <a:lnTo>
                  <a:pt x="15817" y="7179"/>
                </a:lnTo>
                <a:lnTo>
                  <a:pt x="15282" y="7422"/>
                </a:lnTo>
                <a:lnTo>
                  <a:pt x="15087" y="7495"/>
                </a:lnTo>
                <a:lnTo>
                  <a:pt x="14892" y="7592"/>
                </a:lnTo>
                <a:lnTo>
                  <a:pt x="14892" y="7057"/>
                </a:lnTo>
                <a:lnTo>
                  <a:pt x="15038" y="7033"/>
                </a:lnTo>
                <a:lnTo>
                  <a:pt x="15184" y="6984"/>
                </a:lnTo>
                <a:lnTo>
                  <a:pt x="15476" y="6838"/>
                </a:lnTo>
                <a:lnTo>
                  <a:pt x="15817" y="6692"/>
                </a:lnTo>
                <a:close/>
                <a:moveTo>
                  <a:pt x="15817" y="7617"/>
                </a:moveTo>
                <a:lnTo>
                  <a:pt x="15817" y="8079"/>
                </a:lnTo>
                <a:lnTo>
                  <a:pt x="15355" y="8298"/>
                </a:lnTo>
                <a:lnTo>
                  <a:pt x="15136" y="8420"/>
                </a:lnTo>
                <a:lnTo>
                  <a:pt x="14917" y="8566"/>
                </a:lnTo>
                <a:lnTo>
                  <a:pt x="14892" y="7933"/>
                </a:lnTo>
                <a:lnTo>
                  <a:pt x="15111" y="7884"/>
                </a:lnTo>
                <a:lnTo>
                  <a:pt x="15330" y="7811"/>
                </a:lnTo>
                <a:lnTo>
                  <a:pt x="15817" y="7617"/>
                </a:lnTo>
                <a:close/>
                <a:moveTo>
                  <a:pt x="15817" y="8420"/>
                </a:moveTo>
                <a:lnTo>
                  <a:pt x="15817" y="8931"/>
                </a:lnTo>
                <a:lnTo>
                  <a:pt x="15720" y="8955"/>
                </a:lnTo>
                <a:lnTo>
                  <a:pt x="15598" y="9004"/>
                </a:lnTo>
                <a:lnTo>
                  <a:pt x="15452" y="9101"/>
                </a:lnTo>
                <a:lnTo>
                  <a:pt x="15184" y="9271"/>
                </a:lnTo>
                <a:lnTo>
                  <a:pt x="15038" y="9368"/>
                </a:lnTo>
                <a:lnTo>
                  <a:pt x="14917" y="9490"/>
                </a:lnTo>
                <a:lnTo>
                  <a:pt x="14917" y="8882"/>
                </a:lnTo>
                <a:lnTo>
                  <a:pt x="15160" y="8760"/>
                </a:lnTo>
                <a:lnTo>
                  <a:pt x="15817" y="8420"/>
                </a:lnTo>
                <a:close/>
                <a:moveTo>
                  <a:pt x="15817" y="9295"/>
                </a:moveTo>
                <a:lnTo>
                  <a:pt x="15817" y="9782"/>
                </a:lnTo>
                <a:lnTo>
                  <a:pt x="15574" y="9904"/>
                </a:lnTo>
                <a:lnTo>
                  <a:pt x="15355" y="10025"/>
                </a:lnTo>
                <a:lnTo>
                  <a:pt x="15136" y="10147"/>
                </a:lnTo>
                <a:lnTo>
                  <a:pt x="14917" y="10269"/>
                </a:lnTo>
                <a:lnTo>
                  <a:pt x="14917" y="9782"/>
                </a:lnTo>
                <a:lnTo>
                  <a:pt x="15111" y="9709"/>
                </a:lnTo>
                <a:lnTo>
                  <a:pt x="15282" y="9612"/>
                </a:lnTo>
                <a:lnTo>
                  <a:pt x="15622" y="9393"/>
                </a:lnTo>
                <a:lnTo>
                  <a:pt x="15817" y="9295"/>
                </a:lnTo>
                <a:close/>
                <a:moveTo>
                  <a:pt x="15817" y="10244"/>
                </a:moveTo>
                <a:lnTo>
                  <a:pt x="15817" y="10634"/>
                </a:lnTo>
                <a:lnTo>
                  <a:pt x="15574" y="10804"/>
                </a:lnTo>
                <a:lnTo>
                  <a:pt x="15403" y="10950"/>
                </a:lnTo>
                <a:lnTo>
                  <a:pt x="14941" y="11242"/>
                </a:lnTo>
                <a:lnTo>
                  <a:pt x="14917" y="10682"/>
                </a:lnTo>
                <a:lnTo>
                  <a:pt x="15087" y="10609"/>
                </a:lnTo>
                <a:lnTo>
                  <a:pt x="15257" y="10536"/>
                </a:lnTo>
                <a:lnTo>
                  <a:pt x="15549" y="10366"/>
                </a:lnTo>
                <a:lnTo>
                  <a:pt x="15817" y="10244"/>
                </a:lnTo>
                <a:close/>
                <a:moveTo>
                  <a:pt x="15817" y="11145"/>
                </a:moveTo>
                <a:lnTo>
                  <a:pt x="15817" y="11850"/>
                </a:lnTo>
                <a:lnTo>
                  <a:pt x="15622" y="11972"/>
                </a:lnTo>
                <a:lnTo>
                  <a:pt x="15501" y="12069"/>
                </a:lnTo>
                <a:lnTo>
                  <a:pt x="14965" y="12459"/>
                </a:lnTo>
                <a:lnTo>
                  <a:pt x="14941" y="11656"/>
                </a:lnTo>
                <a:lnTo>
                  <a:pt x="15111" y="11583"/>
                </a:lnTo>
                <a:lnTo>
                  <a:pt x="15282" y="11485"/>
                </a:lnTo>
                <a:lnTo>
                  <a:pt x="15598" y="11291"/>
                </a:lnTo>
                <a:lnTo>
                  <a:pt x="15817" y="11145"/>
                </a:lnTo>
                <a:close/>
                <a:moveTo>
                  <a:pt x="15817" y="12337"/>
                </a:moveTo>
                <a:lnTo>
                  <a:pt x="15817" y="13091"/>
                </a:lnTo>
                <a:lnTo>
                  <a:pt x="15549" y="13237"/>
                </a:lnTo>
                <a:lnTo>
                  <a:pt x="15282" y="13432"/>
                </a:lnTo>
                <a:lnTo>
                  <a:pt x="15136" y="13529"/>
                </a:lnTo>
                <a:lnTo>
                  <a:pt x="14965" y="13651"/>
                </a:lnTo>
                <a:lnTo>
                  <a:pt x="14965" y="12872"/>
                </a:lnTo>
                <a:lnTo>
                  <a:pt x="15136" y="12775"/>
                </a:lnTo>
                <a:lnTo>
                  <a:pt x="15282" y="12702"/>
                </a:lnTo>
                <a:lnTo>
                  <a:pt x="15574" y="12507"/>
                </a:lnTo>
                <a:lnTo>
                  <a:pt x="15817" y="12337"/>
                </a:lnTo>
                <a:close/>
                <a:moveTo>
                  <a:pt x="15817" y="13481"/>
                </a:moveTo>
                <a:lnTo>
                  <a:pt x="15841" y="13919"/>
                </a:lnTo>
                <a:lnTo>
                  <a:pt x="15452" y="14138"/>
                </a:lnTo>
                <a:lnTo>
                  <a:pt x="15087" y="14405"/>
                </a:lnTo>
                <a:lnTo>
                  <a:pt x="14990" y="14478"/>
                </a:lnTo>
                <a:lnTo>
                  <a:pt x="14965" y="13992"/>
                </a:lnTo>
                <a:lnTo>
                  <a:pt x="15209" y="13870"/>
                </a:lnTo>
                <a:lnTo>
                  <a:pt x="15403" y="13748"/>
                </a:lnTo>
                <a:lnTo>
                  <a:pt x="15817" y="13481"/>
                </a:lnTo>
                <a:close/>
                <a:moveTo>
                  <a:pt x="15841" y="14381"/>
                </a:moveTo>
                <a:lnTo>
                  <a:pt x="15866" y="14795"/>
                </a:lnTo>
                <a:lnTo>
                  <a:pt x="15720" y="14868"/>
                </a:lnTo>
                <a:lnTo>
                  <a:pt x="15598" y="14965"/>
                </a:lnTo>
                <a:lnTo>
                  <a:pt x="15355" y="15135"/>
                </a:lnTo>
                <a:lnTo>
                  <a:pt x="14990" y="15354"/>
                </a:lnTo>
                <a:lnTo>
                  <a:pt x="14990" y="14941"/>
                </a:lnTo>
                <a:lnTo>
                  <a:pt x="15160" y="14843"/>
                </a:lnTo>
                <a:lnTo>
                  <a:pt x="15330" y="14722"/>
                </a:lnTo>
                <a:lnTo>
                  <a:pt x="15622" y="14503"/>
                </a:lnTo>
                <a:lnTo>
                  <a:pt x="15841" y="14381"/>
                </a:lnTo>
                <a:close/>
                <a:moveTo>
                  <a:pt x="15866" y="15330"/>
                </a:moveTo>
                <a:lnTo>
                  <a:pt x="15890" y="15865"/>
                </a:lnTo>
                <a:lnTo>
                  <a:pt x="15866" y="15865"/>
                </a:lnTo>
                <a:lnTo>
                  <a:pt x="15695" y="15914"/>
                </a:lnTo>
                <a:lnTo>
                  <a:pt x="15549" y="15963"/>
                </a:lnTo>
                <a:lnTo>
                  <a:pt x="15257" y="16157"/>
                </a:lnTo>
                <a:lnTo>
                  <a:pt x="15014" y="16279"/>
                </a:lnTo>
                <a:lnTo>
                  <a:pt x="14990" y="15768"/>
                </a:lnTo>
                <a:lnTo>
                  <a:pt x="15136" y="15719"/>
                </a:lnTo>
                <a:lnTo>
                  <a:pt x="15282" y="15646"/>
                </a:lnTo>
                <a:lnTo>
                  <a:pt x="15574" y="15500"/>
                </a:lnTo>
                <a:lnTo>
                  <a:pt x="15866" y="15330"/>
                </a:lnTo>
                <a:close/>
                <a:moveTo>
                  <a:pt x="15890" y="16230"/>
                </a:moveTo>
                <a:lnTo>
                  <a:pt x="15890" y="16644"/>
                </a:lnTo>
                <a:lnTo>
                  <a:pt x="15793" y="16644"/>
                </a:lnTo>
                <a:lnTo>
                  <a:pt x="15598" y="16717"/>
                </a:lnTo>
                <a:lnTo>
                  <a:pt x="15403" y="16790"/>
                </a:lnTo>
                <a:lnTo>
                  <a:pt x="15184" y="16887"/>
                </a:lnTo>
                <a:lnTo>
                  <a:pt x="15014" y="17009"/>
                </a:lnTo>
                <a:lnTo>
                  <a:pt x="15014" y="16644"/>
                </a:lnTo>
                <a:lnTo>
                  <a:pt x="15160" y="16595"/>
                </a:lnTo>
                <a:lnTo>
                  <a:pt x="15306" y="16522"/>
                </a:lnTo>
                <a:lnTo>
                  <a:pt x="15598" y="16401"/>
                </a:lnTo>
                <a:lnTo>
                  <a:pt x="15890" y="16230"/>
                </a:lnTo>
                <a:close/>
                <a:moveTo>
                  <a:pt x="12629" y="2166"/>
                </a:moveTo>
                <a:lnTo>
                  <a:pt x="13627" y="2239"/>
                </a:lnTo>
                <a:lnTo>
                  <a:pt x="14600" y="2239"/>
                </a:lnTo>
                <a:lnTo>
                  <a:pt x="14527" y="3285"/>
                </a:lnTo>
                <a:lnTo>
                  <a:pt x="14479" y="4380"/>
                </a:lnTo>
                <a:lnTo>
                  <a:pt x="14454" y="4380"/>
                </a:lnTo>
                <a:lnTo>
                  <a:pt x="14430" y="4405"/>
                </a:lnTo>
                <a:lnTo>
                  <a:pt x="14454" y="4429"/>
                </a:lnTo>
                <a:lnTo>
                  <a:pt x="14479" y="4429"/>
                </a:lnTo>
                <a:lnTo>
                  <a:pt x="14430" y="6059"/>
                </a:lnTo>
                <a:lnTo>
                  <a:pt x="14430" y="7738"/>
                </a:lnTo>
                <a:lnTo>
                  <a:pt x="14430" y="9441"/>
                </a:lnTo>
                <a:lnTo>
                  <a:pt x="14454" y="11169"/>
                </a:lnTo>
                <a:lnTo>
                  <a:pt x="14527" y="14527"/>
                </a:lnTo>
                <a:lnTo>
                  <a:pt x="14552" y="16109"/>
                </a:lnTo>
                <a:lnTo>
                  <a:pt x="14552" y="17617"/>
                </a:lnTo>
                <a:lnTo>
                  <a:pt x="14138" y="17617"/>
                </a:lnTo>
                <a:lnTo>
                  <a:pt x="13724" y="17593"/>
                </a:lnTo>
                <a:lnTo>
                  <a:pt x="13286" y="17593"/>
                </a:lnTo>
                <a:lnTo>
                  <a:pt x="12873" y="17568"/>
                </a:lnTo>
                <a:lnTo>
                  <a:pt x="9637" y="17593"/>
                </a:lnTo>
                <a:lnTo>
                  <a:pt x="6425" y="17593"/>
                </a:lnTo>
                <a:lnTo>
                  <a:pt x="5232" y="17544"/>
                </a:lnTo>
                <a:lnTo>
                  <a:pt x="4016" y="17520"/>
                </a:lnTo>
                <a:lnTo>
                  <a:pt x="2434" y="17520"/>
                </a:lnTo>
                <a:lnTo>
                  <a:pt x="1899" y="17544"/>
                </a:lnTo>
                <a:lnTo>
                  <a:pt x="1923" y="17495"/>
                </a:lnTo>
                <a:lnTo>
                  <a:pt x="1923" y="17447"/>
                </a:lnTo>
                <a:lnTo>
                  <a:pt x="1899" y="17252"/>
                </a:lnTo>
                <a:lnTo>
                  <a:pt x="1899" y="16936"/>
                </a:lnTo>
                <a:lnTo>
                  <a:pt x="1899" y="16620"/>
                </a:lnTo>
                <a:lnTo>
                  <a:pt x="1972" y="14040"/>
                </a:lnTo>
                <a:lnTo>
                  <a:pt x="2021" y="12751"/>
                </a:lnTo>
                <a:lnTo>
                  <a:pt x="2021" y="11485"/>
                </a:lnTo>
                <a:lnTo>
                  <a:pt x="2045" y="8955"/>
                </a:lnTo>
                <a:lnTo>
                  <a:pt x="2021" y="5208"/>
                </a:lnTo>
                <a:lnTo>
                  <a:pt x="1996" y="3164"/>
                </a:lnTo>
                <a:lnTo>
                  <a:pt x="1972" y="2507"/>
                </a:lnTo>
                <a:lnTo>
                  <a:pt x="1948" y="2190"/>
                </a:lnTo>
                <a:lnTo>
                  <a:pt x="2459" y="2263"/>
                </a:lnTo>
                <a:lnTo>
                  <a:pt x="2970" y="2312"/>
                </a:lnTo>
                <a:lnTo>
                  <a:pt x="3505" y="2336"/>
                </a:lnTo>
                <a:lnTo>
                  <a:pt x="4040" y="2336"/>
                </a:lnTo>
                <a:lnTo>
                  <a:pt x="5111" y="2288"/>
                </a:lnTo>
                <a:lnTo>
                  <a:pt x="6133" y="2239"/>
                </a:lnTo>
                <a:lnTo>
                  <a:pt x="7398" y="2215"/>
                </a:lnTo>
                <a:lnTo>
                  <a:pt x="9393" y="2190"/>
                </a:lnTo>
                <a:lnTo>
                  <a:pt x="11364" y="2166"/>
                </a:lnTo>
                <a:close/>
                <a:moveTo>
                  <a:pt x="15890" y="16912"/>
                </a:moveTo>
                <a:lnTo>
                  <a:pt x="15890" y="16960"/>
                </a:lnTo>
                <a:lnTo>
                  <a:pt x="15890" y="17350"/>
                </a:lnTo>
                <a:lnTo>
                  <a:pt x="15768" y="17350"/>
                </a:lnTo>
                <a:lnTo>
                  <a:pt x="15671" y="17398"/>
                </a:lnTo>
                <a:lnTo>
                  <a:pt x="15452" y="17520"/>
                </a:lnTo>
                <a:lnTo>
                  <a:pt x="15209" y="17666"/>
                </a:lnTo>
                <a:lnTo>
                  <a:pt x="15136" y="17593"/>
                </a:lnTo>
                <a:lnTo>
                  <a:pt x="15087" y="17568"/>
                </a:lnTo>
                <a:lnTo>
                  <a:pt x="15014" y="17544"/>
                </a:lnTo>
                <a:lnTo>
                  <a:pt x="15014" y="17301"/>
                </a:lnTo>
                <a:lnTo>
                  <a:pt x="15233" y="17228"/>
                </a:lnTo>
                <a:lnTo>
                  <a:pt x="15452" y="17131"/>
                </a:lnTo>
                <a:lnTo>
                  <a:pt x="15890" y="16912"/>
                </a:lnTo>
                <a:close/>
                <a:moveTo>
                  <a:pt x="8469" y="18663"/>
                </a:moveTo>
                <a:lnTo>
                  <a:pt x="8590" y="18712"/>
                </a:lnTo>
                <a:lnTo>
                  <a:pt x="8663" y="18809"/>
                </a:lnTo>
                <a:lnTo>
                  <a:pt x="8761" y="18980"/>
                </a:lnTo>
                <a:lnTo>
                  <a:pt x="8785" y="19077"/>
                </a:lnTo>
                <a:lnTo>
                  <a:pt x="8785" y="19199"/>
                </a:lnTo>
                <a:lnTo>
                  <a:pt x="8785" y="19320"/>
                </a:lnTo>
                <a:lnTo>
                  <a:pt x="8785" y="19442"/>
                </a:lnTo>
                <a:lnTo>
                  <a:pt x="8761" y="19539"/>
                </a:lnTo>
                <a:lnTo>
                  <a:pt x="8712" y="19661"/>
                </a:lnTo>
                <a:lnTo>
                  <a:pt x="8639" y="19758"/>
                </a:lnTo>
                <a:lnTo>
                  <a:pt x="8542" y="19831"/>
                </a:lnTo>
                <a:lnTo>
                  <a:pt x="8420" y="19904"/>
                </a:lnTo>
                <a:lnTo>
                  <a:pt x="8274" y="19929"/>
                </a:lnTo>
                <a:lnTo>
                  <a:pt x="8128" y="19929"/>
                </a:lnTo>
                <a:lnTo>
                  <a:pt x="8006" y="19880"/>
                </a:lnTo>
                <a:lnTo>
                  <a:pt x="7860" y="19831"/>
                </a:lnTo>
                <a:lnTo>
                  <a:pt x="7763" y="19734"/>
                </a:lnTo>
                <a:lnTo>
                  <a:pt x="7690" y="19612"/>
                </a:lnTo>
                <a:lnTo>
                  <a:pt x="7641" y="19491"/>
                </a:lnTo>
                <a:lnTo>
                  <a:pt x="7641" y="19345"/>
                </a:lnTo>
                <a:lnTo>
                  <a:pt x="7666" y="19174"/>
                </a:lnTo>
                <a:lnTo>
                  <a:pt x="7714" y="19053"/>
                </a:lnTo>
                <a:lnTo>
                  <a:pt x="7787" y="18907"/>
                </a:lnTo>
                <a:lnTo>
                  <a:pt x="7885" y="18809"/>
                </a:lnTo>
                <a:lnTo>
                  <a:pt x="7958" y="18736"/>
                </a:lnTo>
                <a:lnTo>
                  <a:pt x="8031" y="18761"/>
                </a:lnTo>
                <a:lnTo>
                  <a:pt x="8104" y="18736"/>
                </a:lnTo>
                <a:lnTo>
                  <a:pt x="8201" y="18712"/>
                </a:lnTo>
                <a:lnTo>
                  <a:pt x="8250" y="18712"/>
                </a:lnTo>
                <a:lnTo>
                  <a:pt x="8298" y="18688"/>
                </a:lnTo>
                <a:lnTo>
                  <a:pt x="8323" y="18663"/>
                </a:lnTo>
                <a:close/>
                <a:moveTo>
                  <a:pt x="8347" y="18177"/>
                </a:moveTo>
                <a:lnTo>
                  <a:pt x="8152" y="18201"/>
                </a:lnTo>
                <a:lnTo>
                  <a:pt x="8055" y="18250"/>
                </a:lnTo>
                <a:lnTo>
                  <a:pt x="7982" y="18298"/>
                </a:lnTo>
                <a:lnTo>
                  <a:pt x="7885" y="18323"/>
                </a:lnTo>
                <a:lnTo>
                  <a:pt x="7763" y="18347"/>
                </a:lnTo>
                <a:lnTo>
                  <a:pt x="7666" y="18420"/>
                </a:lnTo>
                <a:lnTo>
                  <a:pt x="7568" y="18469"/>
                </a:lnTo>
                <a:lnTo>
                  <a:pt x="7471" y="18566"/>
                </a:lnTo>
                <a:lnTo>
                  <a:pt x="7398" y="18663"/>
                </a:lnTo>
                <a:lnTo>
                  <a:pt x="7349" y="18761"/>
                </a:lnTo>
                <a:lnTo>
                  <a:pt x="7276" y="18882"/>
                </a:lnTo>
                <a:lnTo>
                  <a:pt x="7228" y="19126"/>
                </a:lnTo>
                <a:lnTo>
                  <a:pt x="7179" y="19369"/>
                </a:lnTo>
                <a:lnTo>
                  <a:pt x="7179" y="19515"/>
                </a:lnTo>
                <a:lnTo>
                  <a:pt x="7203" y="19637"/>
                </a:lnTo>
                <a:lnTo>
                  <a:pt x="7252" y="19758"/>
                </a:lnTo>
                <a:lnTo>
                  <a:pt x="7301" y="19880"/>
                </a:lnTo>
                <a:lnTo>
                  <a:pt x="7349" y="19977"/>
                </a:lnTo>
                <a:lnTo>
                  <a:pt x="7447" y="20075"/>
                </a:lnTo>
                <a:lnTo>
                  <a:pt x="7520" y="20148"/>
                </a:lnTo>
                <a:lnTo>
                  <a:pt x="7641" y="20221"/>
                </a:lnTo>
                <a:lnTo>
                  <a:pt x="7739" y="20294"/>
                </a:lnTo>
                <a:lnTo>
                  <a:pt x="7860" y="20342"/>
                </a:lnTo>
                <a:lnTo>
                  <a:pt x="7982" y="20367"/>
                </a:lnTo>
                <a:lnTo>
                  <a:pt x="8104" y="20391"/>
                </a:lnTo>
                <a:lnTo>
                  <a:pt x="8225" y="20391"/>
                </a:lnTo>
                <a:lnTo>
                  <a:pt x="8371" y="20367"/>
                </a:lnTo>
                <a:lnTo>
                  <a:pt x="8493" y="20342"/>
                </a:lnTo>
                <a:lnTo>
                  <a:pt x="8615" y="20294"/>
                </a:lnTo>
                <a:lnTo>
                  <a:pt x="8809" y="20196"/>
                </a:lnTo>
                <a:lnTo>
                  <a:pt x="8955" y="20050"/>
                </a:lnTo>
                <a:lnTo>
                  <a:pt x="9053" y="19880"/>
                </a:lnTo>
                <a:lnTo>
                  <a:pt x="9150" y="19685"/>
                </a:lnTo>
                <a:lnTo>
                  <a:pt x="9199" y="19491"/>
                </a:lnTo>
                <a:lnTo>
                  <a:pt x="9199" y="19272"/>
                </a:lnTo>
                <a:lnTo>
                  <a:pt x="9199" y="19053"/>
                </a:lnTo>
                <a:lnTo>
                  <a:pt x="9174" y="18858"/>
                </a:lnTo>
                <a:lnTo>
                  <a:pt x="9101" y="18688"/>
                </a:lnTo>
                <a:lnTo>
                  <a:pt x="9004" y="18517"/>
                </a:lnTo>
                <a:lnTo>
                  <a:pt x="8882" y="18371"/>
                </a:lnTo>
                <a:lnTo>
                  <a:pt x="8712" y="18250"/>
                </a:lnTo>
                <a:lnTo>
                  <a:pt x="8542" y="18201"/>
                </a:lnTo>
                <a:lnTo>
                  <a:pt x="8347" y="18177"/>
                </a:lnTo>
                <a:close/>
                <a:moveTo>
                  <a:pt x="2532" y="463"/>
                </a:moveTo>
                <a:lnTo>
                  <a:pt x="3018" y="487"/>
                </a:lnTo>
                <a:lnTo>
                  <a:pt x="3943" y="536"/>
                </a:lnTo>
                <a:lnTo>
                  <a:pt x="4843" y="560"/>
                </a:lnTo>
                <a:lnTo>
                  <a:pt x="8298" y="585"/>
                </a:lnTo>
                <a:lnTo>
                  <a:pt x="11729" y="585"/>
                </a:lnTo>
                <a:lnTo>
                  <a:pt x="13554" y="560"/>
                </a:lnTo>
                <a:lnTo>
                  <a:pt x="13530" y="585"/>
                </a:lnTo>
                <a:lnTo>
                  <a:pt x="13530" y="633"/>
                </a:lnTo>
                <a:lnTo>
                  <a:pt x="13505" y="658"/>
                </a:lnTo>
                <a:lnTo>
                  <a:pt x="13530" y="682"/>
                </a:lnTo>
                <a:lnTo>
                  <a:pt x="13554" y="706"/>
                </a:lnTo>
                <a:lnTo>
                  <a:pt x="13627" y="731"/>
                </a:lnTo>
                <a:lnTo>
                  <a:pt x="13724" y="731"/>
                </a:lnTo>
                <a:lnTo>
                  <a:pt x="13846" y="706"/>
                </a:lnTo>
                <a:lnTo>
                  <a:pt x="14065" y="633"/>
                </a:lnTo>
                <a:lnTo>
                  <a:pt x="14260" y="560"/>
                </a:lnTo>
                <a:lnTo>
                  <a:pt x="14892" y="609"/>
                </a:lnTo>
                <a:lnTo>
                  <a:pt x="14917" y="609"/>
                </a:lnTo>
                <a:lnTo>
                  <a:pt x="15063" y="658"/>
                </a:lnTo>
                <a:lnTo>
                  <a:pt x="14965" y="682"/>
                </a:lnTo>
                <a:lnTo>
                  <a:pt x="14844" y="731"/>
                </a:lnTo>
                <a:lnTo>
                  <a:pt x="14625" y="852"/>
                </a:lnTo>
                <a:lnTo>
                  <a:pt x="14260" y="1096"/>
                </a:lnTo>
                <a:lnTo>
                  <a:pt x="13749" y="1387"/>
                </a:lnTo>
                <a:lnTo>
                  <a:pt x="13505" y="1558"/>
                </a:lnTo>
                <a:lnTo>
                  <a:pt x="13286" y="1728"/>
                </a:lnTo>
                <a:lnTo>
                  <a:pt x="12824" y="1704"/>
                </a:lnTo>
                <a:lnTo>
                  <a:pt x="9564" y="1704"/>
                </a:lnTo>
                <a:lnTo>
                  <a:pt x="7593" y="1728"/>
                </a:lnTo>
                <a:lnTo>
                  <a:pt x="6327" y="1777"/>
                </a:lnTo>
                <a:lnTo>
                  <a:pt x="5135" y="1825"/>
                </a:lnTo>
                <a:lnTo>
                  <a:pt x="3943" y="1850"/>
                </a:lnTo>
                <a:lnTo>
                  <a:pt x="3359" y="1850"/>
                </a:lnTo>
                <a:lnTo>
                  <a:pt x="2751" y="1825"/>
                </a:lnTo>
                <a:lnTo>
                  <a:pt x="2167" y="1777"/>
                </a:lnTo>
                <a:lnTo>
                  <a:pt x="1583" y="1728"/>
                </a:lnTo>
                <a:lnTo>
                  <a:pt x="1510" y="1728"/>
                </a:lnTo>
                <a:lnTo>
                  <a:pt x="1437" y="1752"/>
                </a:lnTo>
                <a:lnTo>
                  <a:pt x="1412" y="1825"/>
                </a:lnTo>
                <a:lnTo>
                  <a:pt x="1388" y="1898"/>
                </a:lnTo>
                <a:lnTo>
                  <a:pt x="1388" y="1971"/>
                </a:lnTo>
                <a:lnTo>
                  <a:pt x="1412" y="2020"/>
                </a:lnTo>
                <a:lnTo>
                  <a:pt x="1461" y="2093"/>
                </a:lnTo>
                <a:lnTo>
                  <a:pt x="1534" y="2117"/>
                </a:lnTo>
                <a:lnTo>
                  <a:pt x="1534" y="2385"/>
                </a:lnTo>
                <a:lnTo>
                  <a:pt x="1558" y="2823"/>
                </a:lnTo>
                <a:lnTo>
                  <a:pt x="1534" y="4015"/>
                </a:lnTo>
                <a:lnTo>
                  <a:pt x="1510" y="5281"/>
                </a:lnTo>
                <a:lnTo>
                  <a:pt x="1485" y="6108"/>
                </a:lnTo>
                <a:lnTo>
                  <a:pt x="1461" y="6668"/>
                </a:lnTo>
                <a:lnTo>
                  <a:pt x="1437" y="7227"/>
                </a:lnTo>
                <a:lnTo>
                  <a:pt x="1461" y="8371"/>
                </a:lnTo>
                <a:lnTo>
                  <a:pt x="1510" y="9490"/>
                </a:lnTo>
                <a:lnTo>
                  <a:pt x="1510" y="10634"/>
                </a:lnTo>
                <a:lnTo>
                  <a:pt x="1485" y="13481"/>
                </a:lnTo>
                <a:lnTo>
                  <a:pt x="1461" y="14965"/>
                </a:lnTo>
                <a:lnTo>
                  <a:pt x="1412" y="16303"/>
                </a:lnTo>
                <a:lnTo>
                  <a:pt x="1339" y="16960"/>
                </a:lnTo>
                <a:lnTo>
                  <a:pt x="1339" y="17131"/>
                </a:lnTo>
                <a:lnTo>
                  <a:pt x="1364" y="17301"/>
                </a:lnTo>
                <a:lnTo>
                  <a:pt x="1388" y="17447"/>
                </a:lnTo>
                <a:lnTo>
                  <a:pt x="1437" y="17568"/>
                </a:lnTo>
                <a:lnTo>
                  <a:pt x="1485" y="17641"/>
                </a:lnTo>
                <a:lnTo>
                  <a:pt x="1437" y="17739"/>
                </a:lnTo>
                <a:lnTo>
                  <a:pt x="1437" y="17836"/>
                </a:lnTo>
                <a:lnTo>
                  <a:pt x="1485" y="17933"/>
                </a:lnTo>
                <a:lnTo>
                  <a:pt x="1510" y="17958"/>
                </a:lnTo>
                <a:lnTo>
                  <a:pt x="1583" y="17982"/>
                </a:lnTo>
                <a:lnTo>
                  <a:pt x="1875" y="18006"/>
                </a:lnTo>
                <a:lnTo>
                  <a:pt x="2167" y="18031"/>
                </a:lnTo>
                <a:lnTo>
                  <a:pt x="2799" y="18055"/>
                </a:lnTo>
                <a:lnTo>
                  <a:pt x="4016" y="18006"/>
                </a:lnTo>
                <a:lnTo>
                  <a:pt x="7252" y="18031"/>
                </a:lnTo>
                <a:lnTo>
                  <a:pt x="9247" y="18055"/>
                </a:lnTo>
                <a:lnTo>
                  <a:pt x="10488" y="18079"/>
                </a:lnTo>
                <a:lnTo>
                  <a:pt x="11145" y="18104"/>
                </a:lnTo>
                <a:lnTo>
                  <a:pt x="11778" y="18104"/>
                </a:lnTo>
                <a:lnTo>
                  <a:pt x="13043" y="18055"/>
                </a:lnTo>
                <a:lnTo>
                  <a:pt x="13481" y="18055"/>
                </a:lnTo>
                <a:lnTo>
                  <a:pt x="13919" y="18079"/>
                </a:lnTo>
                <a:lnTo>
                  <a:pt x="14333" y="18104"/>
                </a:lnTo>
                <a:lnTo>
                  <a:pt x="14771" y="18079"/>
                </a:lnTo>
                <a:lnTo>
                  <a:pt x="14819" y="18079"/>
                </a:lnTo>
                <a:lnTo>
                  <a:pt x="14844" y="18055"/>
                </a:lnTo>
                <a:lnTo>
                  <a:pt x="15063" y="18031"/>
                </a:lnTo>
                <a:lnTo>
                  <a:pt x="15136" y="18006"/>
                </a:lnTo>
                <a:lnTo>
                  <a:pt x="15184" y="17958"/>
                </a:lnTo>
                <a:lnTo>
                  <a:pt x="15209" y="17909"/>
                </a:lnTo>
                <a:lnTo>
                  <a:pt x="15233" y="17860"/>
                </a:lnTo>
                <a:lnTo>
                  <a:pt x="15598" y="17690"/>
                </a:lnTo>
                <a:lnTo>
                  <a:pt x="15744" y="17617"/>
                </a:lnTo>
                <a:lnTo>
                  <a:pt x="15890" y="17520"/>
                </a:lnTo>
                <a:lnTo>
                  <a:pt x="15890" y="17909"/>
                </a:lnTo>
                <a:lnTo>
                  <a:pt x="15744" y="18006"/>
                </a:lnTo>
                <a:lnTo>
                  <a:pt x="15598" y="18104"/>
                </a:lnTo>
                <a:lnTo>
                  <a:pt x="15257" y="18250"/>
                </a:lnTo>
                <a:lnTo>
                  <a:pt x="14917" y="18371"/>
                </a:lnTo>
                <a:lnTo>
                  <a:pt x="14235" y="18566"/>
                </a:lnTo>
                <a:lnTo>
                  <a:pt x="13919" y="18688"/>
                </a:lnTo>
                <a:lnTo>
                  <a:pt x="13773" y="18761"/>
                </a:lnTo>
                <a:lnTo>
                  <a:pt x="13627" y="18858"/>
                </a:lnTo>
                <a:lnTo>
                  <a:pt x="13578" y="18931"/>
                </a:lnTo>
                <a:lnTo>
                  <a:pt x="13578" y="18980"/>
                </a:lnTo>
                <a:lnTo>
                  <a:pt x="13603" y="19053"/>
                </a:lnTo>
                <a:lnTo>
                  <a:pt x="13676" y="19053"/>
                </a:lnTo>
                <a:lnTo>
                  <a:pt x="14016" y="19028"/>
                </a:lnTo>
                <a:lnTo>
                  <a:pt x="14357" y="18980"/>
                </a:lnTo>
                <a:lnTo>
                  <a:pt x="15038" y="18785"/>
                </a:lnTo>
                <a:lnTo>
                  <a:pt x="15476" y="18663"/>
                </a:lnTo>
                <a:lnTo>
                  <a:pt x="15695" y="18566"/>
                </a:lnTo>
                <a:lnTo>
                  <a:pt x="15890" y="18469"/>
                </a:lnTo>
                <a:lnTo>
                  <a:pt x="15890" y="18785"/>
                </a:lnTo>
                <a:lnTo>
                  <a:pt x="15622" y="18858"/>
                </a:lnTo>
                <a:lnTo>
                  <a:pt x="15355" y="18931"/>
                </a:lnTo>
                <a:lnTo>
                  <a:pt x="14844" y="19101"/>
                </a:lnTo>
                <a:lnTo>
                  <a:pt x="14527" y="19223"/>
                </a:lnTo>
                <a:lnTo>
                  <a:pt x="14235" y="19320"/>
                </a:lnTo>
                <a:lnTo>
                  <a:pt x="13943" y="19466"/>
                </a:lnTo>
                <a:lnTo>
                  <a:pt x="13676" y="19637"/>
                </a:lnTo>
                <a:lnTo>
                  <a:pt x="13676" y="19685"/>
                </a:lnTo>
                <a:lnTo>
                  <a:pt x="13676" y="19710"/>
                </a:lnTo>
                <a:lnTo>
                  <a:pt x="13700" y="19734"/>
                </a:lnTo>
                <a:lnTo>
                  <a:pt x="13724" y="19734"/>
                </a:lnTo>
                <a:lnTo>
                  <a:pt x="14041" y="19685"/>
                </a:lnTo>
                <a:lnTo>
                  <a:pt x="14333" y="19612"/>
                </a:lnTo>
                <a:lnTo>
                  <a:pt x="14917" y="19442"/>
                </a:lnTo>
                <a:lnTo>
                  <a:pt x="15403" y="19320"/>
                </a:lnTo>
                <a:lnTo>
                  <a:pt x="15671" y="19247"/>
                </a:lnTo>
                <a:lnTo>
                  <a:pt x="15914" y="19150"/>
                </a:lnTo>
                <a:lnTo>
                  <a:pt x="15914" y="19466"/>
                </a:lnTo>
                <a:lnTo>
                  <a:pt x="15647" y="19515"/>
                </a:lnTo>
                <a:lnTo>
                  <a:pt x="15379" y="19612"/>
                </a:lnTo>
                <a:lnTo>
                  <a:pt x="14892" y="19831"/>
                </a:lnTo>
                <a:lnTo>
                  <a:pt x="14381" y="20050"/>
                </a:lnTo>
                <a:lnTo>
                  <a:pt x="13895" y="20294"/>
                </a:lnTo>
                <a:lnTo>
                  <a:pt x="13895" y="20318"/>
                </a:lnTo>
                <a:lnTo>
                  <a:pt x="13919" y="20342"/>
                </a:lnTo>
                <a:lnTo>
                  <a:pt x="14162" y="20342"/>
                </a:lnTo>
                <a:lnTo>
                  <a:pt x="14430" y="20294"/>
                </a:lnTo>
                <a:lnTo>
                  <a:pt x="14673" y="20245"/>
                </a:lnTo>
                <a:lnTo>
                  <a:pt x="14941" y="20172"/>
                </a:lnTo>
                <a:lnTo>
                  <a:pt x="15428" y="20026"/>
                </a:lnTo>
                <a:lnTo>
                  <a:pt x="15914" y="19831"/>
                </a:lnTo>
                <a:lnTo>
                  <a:pt x="15914" y="19856"/>
                </a:lnTo>
                <a:lnTo>
                  <a:pt x="15817" y="20050"/>
                </a:lnTo>
                <a:lnTo>
                  <a:pt x="15720" y="20196"/>
                </a:lnTo>
                <a:lnTo>
                  <a:pt x="15598" y="20294"/>
                </a:lnTo>
                <a:lnTo>
                  <a:pt x="15452" y="20391"/>
                </a:lnTo>
                <a:lnTo>
                  <a:pt x="15282" y="20440"/>
                </a:lnTo>
                <a:lnTo>
                  <a:pt x="15111" y="20488"/>
                </a:lnTo>
                <a:lnTo>
                  <a:pt x="14746" y="20537"/>
                </a:lnTo>
                <a:lnTo>
                  <a:pt x="14381" y="20561"/>
                </a:lnTo>
                <a:lnTo>
                  <a:pt x="13992" y="20561"/>
                </a:lnTo>
                <a:lnTo>
                  <a:pt x="13213" y="20513"/>
                </a:lnTo>
                <a:lnTo>
                  <a:pt x="12410" y="20513"/>
                </a:lnTo>
                <a:lnTo>
                  <a:pt x="11632" y="20537"/>
                </a:lnTo>
                <a:lnTo>
                  <a:pt x="8006" y="20561"/>
                </a:lnTo>
                <a:lnTo>
                  <a:pt x="4405" y="20561"/>
                </a:lnTo>
                <a:lnTo>
                  <a:pt x="2848" y="20513"/>
                </a:lnTo>
                <a:lnTo>
                  <a:pt x="1753" y="20513"/>
                </a:lnTo>
                <a:lnTo>
                  <a:pt x="1631" y="20464"/>
                </a:lnTo>
                <a:lnTo>
                  <a:pt x="1339" y="20342"/>
                </a:lnTo>
                <a:lnTo>
                  <a:pt x="1169" y="20269"/>
                </a:lnTo>
                <a:lnTo>
                  <a:pt x="1023" y="20172"/>
                </a:lnTo>
                <a:lnTo>
                  <a:pt x="877" y="20050"/>
                </a:lnTo>
                <a:lnTo>
                  <a:pt x="780" y="19929"/>
                </a:lnTo>
                <a:lnTo>
                  <a:pt x="707" y="19807"/>
                </a:lnTo>
                <a:lnTo>
                  <a:pt x="658" y="19661"/>
                </a:lnTo>
                <a:lnTo>
                  <a:pt x="609" y="19393"/>
                </a:lnTo>
                <a:lnTo>
                  <a:pt x="561" y="19101"/>
                </a:lnTo>
                <a:lnTo>
                  <a:pt x="561" y="18834"/>
                </a:lnTo>
                <a:lnTo>
                  <a:pt x="536" y="17131"/>
                </a:lnTo>
                <a:lnTo>
                  <a:pt x="561" y="15427"/>
                </a:lnTo>
                <a:lnTo>
                  <a:pt x="536" y="13091"/>
                </a:lnTo>
                <a:lnTo>
                  <a:pt x="488" y="9247"/>
                </a:lnTo>
                <a:lnTo>
                  <a:pt x="463" y="5402"/>
                </a:lnTo>
                <a:lnTo>
                  <a:pt x="463" y="3967"/>
                </a:lnTo>
                <a:lnTo>
                  <a:pt x="488" y="3139"/>
                </a:lnTo>
                <a:lnTo>
                  <a:pt x="512" y="2653"/>
                </a:lnTo>
                <a:lnTo>
                  <a:pt x="585" y="2142"/>
                </a:lnTo>
                <a:lnTo>
                  <a:pt x="682" y="1655"/>
                </a:lnTo>
                <a:lnTo>
                  <a:pt x="828" y="1168"/>
                </a:lnTo>
                <a:lnTo>
                  <a:pt x="901" y="1023"/>
                </a:lnTo>
                <a:lnTo>
                  <a:pt x="1023" y="852"/>
                </a:lnTo>
                <a:lnTo>
                  <a:pt x="1218" y="731"/>
                </a:lnTo>
                <a:lnTo>
                  <a:pt x="1461" y="609"/>
                </a:lnTo>
                <a:lnTo>
                  <a:pt x="1753" y="536"/>
                </a:lnTo>
                <a:lnTo>
                  <a:pt x="2118" y="487"/>
                </a:lnTo>
                <a:lnTo>
                  <a:pt x="2532" y="463"/>
                </a:lnTo>
                <a:close/>
                <a:moveTo>
                  <a:pt x="2483" y="1"/>
                </a:moveTo>
                <a:lnTo>
                  <a:pt x="2021" y="25"/>
                </a:lnTo>
                <a:lnTo>
                  <a:pt x="1631" y="98"/>
                </a:lnTo>
                <a:lnTo>
                  <a:pt x="1315" y="171"/>
                </a:lnTo>
                <a:lnTo>
                  <a:pt x="1023" y="317"/>
                </a:lnTo>
                <a:lnTo>
                  <a:pt x="804" y="463"/>
                </a:lnTo>
                <a:lnTo>
                  <a:pt x="609" y="633"/>
                </a:lnTo>
                <a:lnTo>
                  <a:pt x="463" y="828"/>
                </a:lnTo>
                <a:lnTo>
                  <a:pt x="366" y="1023"/>
                </a:lnTo>
                <a:lnTo>
                  <a:pt x="269" y="1241"/>
                </a:lnTo>
                <a:lnTo>
                  <a:pt x="220" y="1436"/>
                </a:lnTo>
                <a:lnTo>
                  <a:pt x="196" y="1655"/>
                </a:lnTo>
                <a:lnTo>
                  <a:pt x="147" y="2020"/>
                </a:lnTo>
                <a:lnTo>
                  <a:pt x="123" y="2312"/>
                </a:lnTo>
                <a:lnTo>
                  <a:pt x="74" y="2823"/>
                </a:lnTo>
                <a:lnTo>
                  <a:pt x="25" y="3334"/>
                </a:lnTo>
                <a:lnTo>
                  <a:pt x="1" y="4356"/>
                </a:lnTo>
                <a:lnTo>
                  <a:pt x="1" y="5354"/>
                </a:lnTo>
                <a:lnTo>
                  <a:pt x="25" y="6376"/>
                </a:lnTo>
                <a:lnTo>
                  <a:pt x="50" y="7544"/>
                </a:lnTo>
                <a:lnTo>
                  <a:pt x="25" y="8736"/>
                </a:lnTo>
                <a:lnTo>
                  <a:pt x="1" y="11072"/>
                </a:lnTo>
                <a:lnTo>
                  <a:pt x="1" y="12264"/>
                </a:lnTo>
                <a:lnTo>
                  <a:pt x="50" y="13432"/>
                </a:lnTo>
                <a:lnTo>
                  <a:pt x="74" y="14624"/>
                </a:lnTo>
                <a:lnTo>
                  <a:pt x="98" y="15817"/>
                </a:lnTo>
                <a:lnTo>
                  <a:pt x="74" y="16693"/>
                </a:lnTo>
                <a:lnTo>
                  <a:pt x="98" y="17568"/>
                </a:lnTo>
                <a:lnTo>
                  <a:pt x="123" y="18444"/>
                </a:lnTo>
                <a:lnTo>
                  <a:pt x="171" y="19345"/>
                </a:lnTo>
                <a:lnTo>
                  <a:pt x="196" y="19612"/>
                </a:lnTo>
                <a:lnTo>
                  <a:pt x="244" y="19880"/>
                </a:lnTo>
                <a:lnTo>
                  <a:pt x="342" y="20123"/>
                </a:lnTo>
                <a:lnTo>
                  <a:pt x="463" y="20367"/>
                </a:lnTo>
                <a:lnTo>
                  <a:pt x="609" y="20561"/>
                </a:lnTo>
                <a:lnTo>
                  <a:pt x="804" y="20732"/>
                </a:lnTo>
                <a:lnTo>
                  <a:pt x="926" y="20805"/>
                </a:lnTo>
                <a:lnTo>
                  <a:pt x="1047" y="20853"/>
                </a:lnTo>
                <a:lnTo>
                  <a:pt x="1169" y="20902"/>
                </a:lnTo>
                <a:lnTo>
                  <a:pt x="1315" y="20926"/>
                </a:lnTo>
                <a:lnTo>
                  <a:pt x="2970" y="20951"/>
                </a:lnTo>
                <a:lnTo>
                  <a:pt x="4162" y="20975"/>
                </a:lnTo>
                <a:lnTo>
                  <a:pt x="4965" y="20999"/>
                </a:lnTo>
                <a:lnTo>
                  <a:pt x="5622" y="21024"/>
                </a:lnTo>
                <a:lnTo>
                  <a:pt x="11145" y="21024"/>
                </a:lnTo>
                <a:lnTo>
                  <a:pt x="12727" y="20999"/>
                </a:lnTo>
                <a:lnTo>
                  <a:pt x="13092" y="20999"/>
                </a:lnTo>
                <a:lnTo>
                  <a:pt x="13481" y="21024"/>
                </a:lnTo>
                <a:lnTo>
                  <a:pt x="14260" y="21072"/>
                </a:lnTo>
                <a:lnTo>
                  <a:pt x="14649" y="21072"/>
                </a:lnTo>
                <a:lnTo>
                  <a:pt x="15014" y="21048"/>
                </a:lnTo>
                <a:lnTo>
                  <a:pt x="15209" y="20999"/>
                </a:lnTo>
                <a:lnTo>
                  <a:pt x="15379" y="20951"/>
                </a:lnTo>
                <a:lnTo>
                  <a:pt x="15574" y="20902"/>
                </a:lnTo>
                <a:lnTo>
                  <a:pt x="15744" y="20805"/>
                </a:lnTo>
                <a:lnTo>
                  <a:pt x="15890" y="20683"/>
                </a:lnTo>
                <a:lnTo>
                  <a:pt x="16036" y="20513"/>
                </a:lnTo>
                <a:lnTo>
                  <a:pt x="16158" y="20318"/>
                </a:lnTo>
                <a:lnTo>
                  <a:pt x="16255" y="20075"/>
                </a:lnTo>
                <a:lnTo>
                  <a:pt x="16328" y="19807"/>
                </a:lnTo>
                <a:lnTo>
                  <a:pt x="16377" y="19515"/>
                </a:lnTo>
                <a:lnTo>
                  <a:pt x="16425" y="19223"/>
                </a:lnTo>
                <a:lnTo>
                  <a:pt x="16450" y="18907"/>
                </a:lnTo>
                <a:lnTo>
                  <a:pt x="16474" y="18298"/>
                </a:lnTo>
                <a:lnTo>
                  <a:pt x="16450" y="17739"/>
                </a:lnTo>
                <a:lnTo>
                  <a:pt x="16425" y="16960"/>
                </a:lnTo>
                <a:lnTo>
                  <a:pt x="16425" y="15573"/>
                </a:lnTo>
                <a:lnTo>
                  <a:pt x="16377" y="14186"/>
                </a:lnTo>
                <a:lnTo>
                  <a:pt x="16352" y="13286"/>
                </a:lnTo>
                <a:lnTo>
                  <a:pt x="16352" y="12118"/>
                </a:lnTo>
                <a:lnTo>
                  <a:pt x="16328" y="9441"/>
                </a:lnTo>
                <a:lnTo>
                  <a:pt x="16328" y="6960"/>
                </a:lnTo>
                <a:lnTo>
                  <a:pt x="16328" y="5500"/>
                </a:lnTo>
                <a:lnTo>
                  <a:pt x="16328" y="4794"/>
                </a:lnTo>
                <a:lnTo>
                  <a:pt x="16352" y="4113"/>
                </a:lnTo>
                <a:lnTo>
                  <a:pt x="16401" y="3431"/>
                </a:lnTo>
                <a:lnTo>
                  <a:pt x="16450" y="2726"/>
                </a:lnTo>
                <a:lnTo>
                  <a:pt x="16450" y="2336"/>
                </a:lnTo>
                <a:lnTo>
                  <a:pt x="16401" y="1898"/>
                </a:lnTo>
                <a:lnTo>
                  <a:pt x="16328" y="1509"/>
                </a:lnTo>
                <a:lnTo>
                  <a:pt x="16279" y="1314"/>
                </a:lnTo>
                <a:lnTo>
                  <a:pt x="16206" y="1120"/>
                </a:lnTo>
                <a:lnTo>
                  <a:pt x="16133" y="950"/>
                </a:lnTo>
                <a:lnTo>
                  <a:pt x="16036" y="779"/>
                </a:lnTo>
                <a:lnTo>
                  <a:pt x="15914" y="633"/>
                </a:lnTo>
                <a:lnTo>
                  <a:pt x="15768" y="512"/>
                </a:lnTo>
                <a:lnTo>
                  <a:pt x="15622" y="414"/>
                </a:lnTo>
                <a:lnTo>
                  <a:pt x="15452" y="317"/>
                </a:lnTo>
                <a:lnTo>
                  <a:pt x="15257" y="268"/>
                </a:lnTo>
                <a:lnTo>
                  <a:pt x="15038" y="220"/>
                </a:lnTo>
                <a:lnTo>
                  <a:pt x="14965" y="171"/>
                </a:lnTo>
                <a:lnTo>
                  <a:pt x="14892" y="147"/>
                </a:lnTo>
                <a:lnTo>
                  <a:pt x="14527" y="122"/>
                </a:lnTo>
                <a:lnTo>
                  <a:pt x="14138" y="98"/>
                </a:lnTo>
                <a:lnTo>
                  <a:pt x="13408" y="98"/>
                </a:lnTo>
                <a:lnTo>
                  <a:pt x="11924" y="122"/>
                </a:lnTo>
                <a:lnTo>
                  <a:pt x="8396" y="122"/>
                </a:lnTo>
                <a:lnTo>
                  <a:pt x="4843" y="98"/>
                </a:lnTo>
                <a:lnTo>
                  <a:pt x="3943" y="74"/>
                </a:lnTo>
                <a:lnTo>
                  <a:pt x="3018" y="25"/>
                </a:lnTo>
                <a:lnTo>
                  <a:pt x="24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7"/>
          <p:cNvSpPr/>
          <p:nvPr/>
        </p:nvSpPr>
        <p:spPr>
          <a:xfrm>
            <a:off x="2860127" y="2713875"/>
            <a:ext cx="374608" cy="209076"/>
          </a:xfrm>
          <a:custGeom>
            <a:avLst/>
            <a:gdLst/>
            <a:ahLst/>
            <a:cxnLst/>
            <a:rect l="l" t="t" r="r" b="b"/>
            <a:pathLst>
              <a:path w="19881" h="11096" extrusionOk="0">
                <a:moveTo>
                  <a:pt x="9636" y="1120"/>
                </a:moveTo>
                <a:lnTo>
                  <a:pt x="10099" y="1144"/>
                </a:lnTo>
                <a:lnTo>
                  <a:pt x="10561" y="1168"/>
                </a:lnTo>
                <a:lnTo>
                  <a:pt x="10537" y="1412"/>
                </a:lnTo>
                <a:lnTo>
                  <a:pt x="10512" y="1631"/>
                </a:lnTo>
                <a:lnTo>
                  <a:pt x="9685" y="1631"/>
                </a:lnTo>
                <a:lnTo>
                  <a:pt x="9661" y="1387"/>
                </a:lnTo>
                <a:lnTo>
                  <a:pt x="9636" y="1120"/>
                </a:lnTo>
                <a:close/>
                <a:moveTo>
                  <a:pt x="9198" y="1120"/>
                </a:moveTo>
                <a:lnTo>
                  <a:pt x="9223" y="1217"/>
                </a:lnTo>
                <a:lnTo>
                  <a:pt x="9223" y="1436"/>
                </a:lnTo>
                <a:lnTo>
                  <a:pt x="9223" y="1679"/>
                </a:lnTo>
                <a:lnTo>
                  <a:pt x="8785" y="1752"/>
                </a:lnTo>
                <a:lnTo>
                  <a:pt x="8347" y="1825"/>
                </a:lnTo>
                <a:lnTo>
                  <a:pt x="8298" y="1825"/>
                </a:lnTo>
                <a:lnTo>
                  <a:pt x="8225" y="1801"/>
                </a:lnTo>
                <a:lnTo>
                  <a:pt x="8128" y="1509"/>
                </a:lnTo>
                <a:lnTo>
                  <a:pt x="8055" y="1241"/>
                </a:lnTo>
                <a:lnTo>
                  <a:pt x="8468" y="1193"/>
                </a:lnTo>
                <a:lnTo>
                  <a:pt x="8882" y="1144"/>
                </a:lnTo>
                <a:lnTo>
                  <a:pt x="9198" y="1120"/>
                </a:lnTo>
                <a:close/>
                <a:moveTo>
                  <a:pt x="11023" y="1217"/>
                </a:moveTo>
                <a:lnTo>
                  <a:pt x="11583" y="1290"/>
                </a:lnTo>
                <a:lnTo>
                  <a:pt x="12118" y="1412"/>
                </a:lnTo>
                <a:lnTo>
                  <a:pt x="12045" y="1655"/>
                </a:lnTo>
                <a:lnTo>
                  <a:pt x="11997" y="1850"/>
                </a:lnTo>
                <a:lnTo>
                  <a:pt x="11486" y="1752"/>
                </a:lnTo>
                <a:lnTo>
                  <a:pt x="10975" y="1679"/>
                </a:lnTo>
                <a:lnTo>
                  <a:pt x="10999" y="1436"/>
                </a:lnTo>
                <a:lnTo>
                  <a:pt x="11023" y="1217"/>
                </a:lnTo>
                <a:close/>
                <a:moveTo>
                  <a:pt x="7665" y="1339"/>
                </a:moveTo>
                <a:lnTo>
                  <a:pt x="7714" y="1655"/>
                </a:lnTo>
                <a:lnTo>
                  <a:pt x="7811" y="1996"/>
                </a:lnTo>
                <a:lnTo>
                  <a:pt x="7446" y="2117"/>
                </a:lnTo>
                <a:lnTo>
                  <a:pt x="7082" y="2263"/>
                </a:lnTo>
                <a:lnTo>
                  <a:pt x="6984" y="2117"/>
                </a:lnTo>
                <a:lnTo>
                  <a:pt x="6887" y="1971"/>
                </a:lnTo>
                <a:lnTo>
                  <a:pt x="6765" y="1825"/>
                </a:lnTo>
                <a:lnTo>
                  <a:pt x="6668" y="1679"/>
                </a:lnTo>
                <a:lnTo>
                  <a:pt x="6644" y="1631"/>
                </a:lnTo>
                <a:lnTo>
                  <a:pt x="7155" y="1460"/>
                </a:lnTo>
                <a:lnTo>
                  <a:pt x="7665" y="1339"/>
                </a:lnTo>
                <a:close/>
                <a:moveTo>
                  <a:pt x="12532" y="1509"/>
                </a:moveTo>
                <a:lnTo>
                  <a:pt x="13067" y="1655"/>
                </a:lnTo>
                <a:lnTo>
                  <a:pt x="13627" y="1825"/>
                </a:lnTo>
                <a:lnTo>
                  <a:pt x="14211" y="2044"/>
                </a:lnTo>
                <a:lnTo>
                  <a:pt x="14065" y="2263"/>
                </a:lnTo>
                <a:lnTo>
                  <a:pt x="13870" y="2555"/>
                </a:lnTo>
                <a:lnTo>
                  <a:pt x="13262" y="2263"/>
                </a:lnTo>
                <a:lnTo>
                  <a:pt x="13165" y="2215"/>
                </a:lnTo>
                <a:lnTo>
                  <a:pt x="12824" y="2093"/>
                </a:lnTo>
                <a:lnTo>
                  <a:pt x="12459" y="1996"/>
                </a:lnTo>
                <a:lnTo>
                  <a:pt x="12483" y="1655"/>
                </a:lnTo>
                <a:lnTo>
                  <a:pt x="12532" y="1509"/>
                </a:lnTo>
                <a:close/>
                <a:moveTo>
                  <a:pt x="6254" y="1777"/>
                </a:moveTo>
                <a:lnTo>
                  <a:pt x="6425" y="2117"/>
                </a:lnTo>
                <a:lnTo>
                  <a:pt x="6522" y="2288"/>
                </a:lnTo>
                <a:lnTo>
                  <a:pt x="6668" y="2458"/>
                </a:lnTo>
                <a:lnTo>
                  <a:pt x="6035" y="2774"/>
                </a:lnTo>
                <a:lnTo>
                  <a:pt x="5427" y="3115"/>
                </a:lnTo>
                <a:lnTo>
                  <a:pt x="5305" y="3018"/>
                </a:lnTo>
                <a:lnTo>
                  <a:pt x="5184" y="2896"/>
                </a:lnTo>
                <a:lnTo>
                  <a:pt x="5086" y="2774"/>
                </a:lnTo>
                <a:lnTo>
                  <a:pt x="4989" y="2653"/>
                </a:lnTo>
                <a:lnTo>
                  <a:pt x="4843" y="2385"/>
                </a:lnTo>
                <a:lnTo>
                  <a:pt x="5476" y="2093"/>
                </a:lnTo>
                <a:lnTo>
                  <a:pt x="6254" y="1777"/>
                </a:lnTo>
                <a:close/>
                <a:moveTo>
                  <a:pt x="14503" y="2166"/>
                </a:moveTo>
                <a:lnTo>
                  <a:pt x="15087" y="2434"/>
                </a:lnTo>
                <a:lnTo>
                  <a:pt x="15671" y="2726"/>
                </a:lnTo>
                <a:lnTo>
                  <a:pt x="15622" y="2774"/>
                </a:lnTo>
                <a:lnTo>
                  <a:pt x="15427" y="3018"/>
                </a:lnTo>
                <a:lnTo>
                  <a:pt x="15306" y="3164"/>
                </a:lnTo>
                <a:lnTo>
                  <a:pt x="15209" y="3310"/>
                </a:lnTo>
                <a:lnTo>
                  <a:pt x="14698" y="2993"/>
                </a:lnTo>
                <a:lnTo>
                  <a:pt x="14187" y="2701"/>
                </a:lnTo>
                <a:lnTo>
                  <a:pt x="14406" y="2336"/>
                </a:lnTo>
                <a:lnTo>
                  <a:pt x="14503" y="2166"/>
                </a:lnTo>
                <a:close/>
                <a:moveTo>
                  <a:pt x="4502" y="2555"/>
                </a:moveTo>
                <a:lnTo>
                  <a:pt x="4624" y="2847"/>
                </a:lnTo>
                <a:lnTo>
                  <a:pt x="4794" y="3115"/>
                </a:lnTo>
                <a:lnTo>
                  <a:pt x="4916" y="3237"/>
                </a:lnTo>
                <a:lnTo>
                  <a:pt x="5038" y="3358"/>
                </a:lnTo>
                <a:lnTo>
                  <a:pt x="4381" y="3821"/>
                </a:lnTo>
                <a:lnTo>
                  <a:pt x="4332" y="3869"/>
                </a:lnTo>
                <a:lnTo>
                  <a:pt x="4259" y="3821"/>
                </a:lnTo>
                <a:lnTo>
                  <a:pt x="3943" y="3626"/>
                </a:lnTo>
                <a:lnTo>
                  <a:pt x="3675" y="3407"/>
                </a:lnTo>
                <a:lnTo>
                  <a:pt x="3529" y="3237"/>
                </a:lnTo>
                <a:lnTo>
                  <a:pt x="3821" y="2993"/>
                </a:lnTo>
                <a:lnTo>
                  <a:pt x="4162" y="2774"/>
                </a:lnTo>
                <a:lnTo>
                  <a:pt x="4502" y="2555"/>
                </a:lnTo>
                <a:close/>
                <a:moveTo>
                  <a:pt x="16036" y="2945"/>
                </a:moveTo>
                <a:lnTo>
                  <a:pt x="16547" y="3237"/>
                </a:lnTo>
                <a:lnTo>
                  <a:pt x="17033" y="3577"/>
                </a:lnTo>
                <a:lnTo>
                  <a:pt x="16766" y="3796"/>
                </a:lnTo>
                <a:lnTo>
                  <a:pt x="16571" y="3967"/>
                </a:lnTo>
                <a:lnTo>
                  <a:pt x="16352" y="4186"/>
                </a:lnTo>
                <a:lnTo>
                  <a:pt x="15963" y="3869"/>
                </a:lnTo>
                <a:lnTo>
                  <a:pt x="15573" y="3577"/>
                </a:lnTo>
                <a:lnTo>
                  <a:pt x="15744" y="3310"/>
                </a:lnTo>
                <a:lnTo>
                  <a:pt x="15938" y="3066"/>
                </a:lnTo>
                <a:lnTo>
                  <a:pt x="16036" y="2945"/>
                </a:lnTo>
                <a:close/>
                <a:moveTo>
                  <a:pt x="8736" y="5645"/>
                </a:moveTo>
                <a:lnTo>
                  <a:pt x="8833" y="5743"/>
                </a:lnTo>
                <a:lnTo>
                  <a:pt x="8809" y="5791"/>
                </a:lnTo>
                <a:lnTo>
                  <a:pt x="8736" y="5645"/>
                </a:lnTo>
                <a:close/>
                <a:moveTo>
                  <a:pt x="9831" y="3407"/>
                </a:moveTo>
                <a:lnTo>
                  <a:pt x="9588" y="3431"/>
                </a:lnTo>
                <a:lnTo>
                  <a:pt x="9369" y="3456"/>
                </a:lnTo>
                <a:lnTo>
                  <a:pt x="9150" y="3529"/>
                </a:lnTo>
                <a:lnTo>
                  <a:pt x="8931" y="3602"/>
                </a:lnTo>
                <a:lnTo>
                  <a:pt x="8736" y="3723"/>
                </a:lnTo>
                <a:lnTo>
                  <a:pt x="8517" y="3894"/>
                </a:lnTo>
                <a:lnTo>
                  <a:pt x="8298" y="4113"/>
                </a:lnTo>
                <a:lnTo>
                  <a:pt x="8128" y="4356"/>
                </a:lnTo>
                <a:lnTo>
                  <a:pt x="7982" y="4648"/>
                </a:lnTo>
                <a:lnTo>
                  <a:pt x="7884" y="4940"/>
                </a:lnTo>
                <a:lnTo>
                  <a:pt x="7811" y="5232"/>
                </a:lnTo>
                <a:lnTo>
                  <a:pt x="7787" y="5524"/>
                </a:lnTo>
                <a:lnTo>
                  <a:pt x="7811" y="5791"/>
                </a:lnTo>
                <a:lnTo>
                  <a:pt x="7909" y="6035"/>
                </a:lnTo>
                <a:lnTo>
                  <a:pt x="8006" y="6254"/>
                </a:lnTo>
                <a:lnTo>
                  <a:pt x="8152" y="6424"/>
                </a:lnTo>
                <a:lnTo>
                  <a:pt x="8322" y="6594"/>
                </a:lnTo>
                <a:lnTo>
                  <a:pt x="8420" y="6740"/>
                </a:lnTo>
                <a:lnTo>
                  <a:pt x="8541" y="6862"/>
                </a:lnTo>
                <a:lnTo>
                  <a:pt x="8663" y="6959"/>
                </a:lnTo>
                <a:lnTo>
                  <a:pt x="8809" y="7057"/>
                </a:lnTo>
                <a:lnTo>
                  <a:pt x="8955" y="7130"/>
                </a:lnTo>
                <a:lnTo>
                  <a:pt x="9125" y="7203"/>
                </a:lnTo>
                <a:lnTo>
                  <a:pt x="9296" y="7251"/>
                </a:lnTo>
                <a:lnTo>
                  <a:pt x="9466" y="7276"/>
                </a:lnTo>
                <a:lnTo>
                  <a:pt x="9636" y="7276"/>
                </a:lnTo>
                <a:lnTo>
                  <a:pt x="9807" y="7251"/>
                </a:lnTo>
                <a:lnTo>
                  <a:pt x="9953" y="7227"/>
                </a:lnTo>
                <a:lnTo>
                  <a:pt x="10099" y="7178"/>
                </a:lnTo>
                <a:lnTo>
                  <a:pt x="10245" y="7105"/>
                </a:lnTo>
                <a:lnTo>
                  <a:pt x="10391" y="7032"/>
                </a:lnTo>
                <a:lnTo>
                  <a:pt x="10512" y="6959"/>
                </a:lnTo>
                <a:lnTo>
                  <a:pt x="10634" y="6838"/>
                </a:lnTo>
                <a:lnTo>
                  <a:pt x="10683" y="6838"/>
                </a:lnTo>
                <a:lnTo>
                  <a:pt x="10902" y="6667"/>
                </a:lnTo>
                <a:lnTo>
                  <a:pt x="11121" y="6473"/>
                </a:lnTo>
                <a:lnTo>
                  <a:pt x="11291" y="6254"/>
                </a:lnTo>
                <a:lnTo>
                  <a:pt x="11413" y="5986"/>
                </a:lnTo>
                <a:lnTo>
                  <a:pt x="11510" y="5718"/>
                </a:lnTo>
                <a:lnTo>
                  <a:pt x="11583" y="5427"/>
                </a:lnTo>
                <a:lnTo>
                  <a:pt x="11607" y="5159"/>
                </a:lnTo>
                <a:lnTo>
                  <a:pt x="11583" y="4891"/>
                </a:lnTo>
                <a:lnTo>
                  <a:pt x="11559" y="4697"/>
                </a:lnTo>
                <a:lnTo>
                  <a:pt x="11534" y="4745"/>
                </a:lnTo>
                <a:lnTo>
                  <a:pt x="11486" y="4818"/>
                </a:lnTo>
                <a:lnTo>
                  <a:pt x="11413" y="4891"/>
                </a:lnTo>
                <a:lnTo>
                  <a:pt x="11340" y="4964"/>
                </a:lnTo>
                <a:lnTo>
                  <a:pt x="11242" y="5013"/>
                </a:lnTo>
                <a:lnTo>
                  <a:pt x="11145" y="5062"/>
                </a:lnTo>
                <a:lnTo>
                  <a:pt x="11048" y="5086"/>
                </a:lnTo>
                <a:lnTo>
                  <a:pt x="10950" y="5086"/>
                </a:lnTo>
                <a:lnTo>
                  <a:pt x="10780" y="5062"/>
                </a:lnTo>
                <a:lnTo>
                  <a:pt x="10610" y="5013"/>
                </a:lnTo>
                <a:lnTo>
                  <a:pt x="10537" y="4964"/>
                </a:lnTo>
                <a:lnTo>
                  <a:pt x="10488" y="4916"/>
                </a:lnTo>
                <a:lnTo>
                  <a:pt x="10391" y="4770"/>
                </a:lnTo>
                <a:lnTo>
                  <a:pt x="10318" y="4624"/>
                </a:lnTo>
                <a:lnTo>
                  <a:pt x="10293" y="4453"/>
                </a:lnTo>
                <a:lnTo>
                  <a:pt x="10293" y="4356"/>
                </a:lnTo>
                <a:lnTo>
                  <a:pt x="10318" y="4259"/>
                </a:lnTo>
                <a:lnTo>
                  <a:pt x="10366" y="4161"/>
                </a:lnTo>
                <a:lnTo>
                  <a:pt x="10415" y="4088"/>
                </a:lnTo>
                <a:lnTo>
                  <a:pt x="10561" y="3942"/>
                </a:lnTo>
                <a:lnTo>
                  <a:pt x="10731" y="3845"/>
                </a:lnTo>
                <a:lnTo>
                  <a:pt x="10756" y="3821"/>
                </a:lnTo>
                <a:lnTo>
                  <a:pt x="10829" y="3772"/>
                </a:lnTo>
                <a:lnTo>
                  <a:pt x="10877" y="3748"/>
                </a:lnTo>
                <a:lnTo>
                  <a:pt x="10707" y="3650"/>
                </a:lnTo>
                <a:lnTo>
                  <a:pt x="10512" y="3553"/>
                </a:lnTo>
                <a:lnTo>
                  <a:pt x="10269" y="3480"/>
                </a:lnTo>
                <a:lnTo>
                  <a:pt x="10050" y="3431"/>
                </a:lnTo>
                <a:lnTo>
                  <a:pt x="9831" y="3407"/>
                </a:lnTo>
                <a:close/>
                <a:moveTo>
                  <a:pt x="10050" y="2215"/>
                </a:moveTo>
                <a:lnTo>
                  <a:pt x="10391" y="2239"/>
                </a:lnTo>
                <a:lnTo>
                  <a:pt x="10439" y="2385"/>
                </a:lnTo>
                <a:lnTo>
                  <a:pt x="10488" y="2580"/>
                </a:lnTo>
                <a:lnTo>
                  <a:pt x="10512" y="2677"/>
                </a:lnTo>
                <a:lnTo>
                  <a:pt x="10585" y="2774"/>
                </a:lnTo>
                <a:lnTo>
                  <a:pt x="10610" y="2799"/>
                </a:lnTo>
                <a:lnTo>
                  <a:pt x="10683" y="2799"/>
                </a:lnTo>
                <a:lnTo>
                  <a:pt x="10707" y="2774"/>
                </a:lnTo>
                <a:lnTo>
                  <a:pt x="10780" y="2653"/>
                </a:lnTo>
                <a:lnTo>
                  <a:pt x="10829" y="2531"/>
                </a:lnTo>
                <a:lnTo>
                  <a:pt x="10829" y="2409"/>
                </a:lnTo>
                <a:lnTo>
                  <a:pt x="10829" y="2263"/>
                </a:lnTo>
                <a:lnTo>
                  <a:pt x="11291" y="2336"/>
                </a:lnTo>
                <a:lnTo>
                  <a:pt x="11315" y="2482"/>
                </a:lnTo>
                <a:lnTo>
                  <a:pt x="11388" y="2604"/>
                </a:lnTo>
                <a:lnTo>
                  <a:pt x="11461" y="2653"/>
                </a:lnTo>
                <a:lnTo>
                  <a:pt x="11559" y="2677"/>
                </a:lnTo>
                <a:lnTo>
                  <a:pt x="11607" y="2677"/>
                </a:lnTo>
                <a:lnTo>
                  <a:pt x="11656" y="2653"/>
                </a:lnTo>
                <a:lnTo>
                  <a:pt x="11680" y="2604"/>
                </a:lnTo>
                <a:lnTo>
                  <a:pt x="11705" y="2555"/>
                </a:lnTo>
                <a:lnTo>
                  <a:pt x="11729" y="2434"/>
                </a:lnTo>
                <a:lnTo>
                  <a:pt x="12264" y="2580"/>
                </a:lnTo>
                <a:lnTo>
                  <a:pt x="12191" y="2677"/>
                </a:lnTo>
                <a:lnTo>
                  <a:pt x="12143" y="2774"/>
                </a:lnTo>
                <a:lnTo>
                  <a:pt x="12118" y="2896"/>
                </a:lnTo>
                <a:lnTo>
                  <a:pt x="12118" y="2969"/>
                </a:lnTo>
                <a:lnTo>
                  <a:pt x="12118" y="3018"/>
                </a:lnTo>
                <a:lnTo>
                  <a:pt x="12143" y="3066"/>
                </a:lnTo>
                <a:lnTo>
                  <a:pt x="12216" y="3091"/>
                </a:lnTo>
                <a:lnTo>
                  <a:pt x="12264" y="3091"/>
                </a:lnTo>
                <a:lnTo>
                  <a:pt x="12289" y="3066"/>
                </a:lnTo>
                <a:lnTo>
                  <a:pt x="12362" y="2993"/>
                </a:lnTo>
                <a:lnTo>
                  <a:pt x="12483" y="2847"/>
                </a:lnTo>
                <a:lnTo>
                  <a:pt x="12581" y="2726"/>
                </a:lnTo>
                <a:lnTo>
                  <a:pt x="12654" y="2750"/>
                </a:lnTo>
                <a:lnTo>
                  <a:pt x="12800" y="2750"/>
                </a:lnTo>
                <a:lnTo>
                  <a:pt x="13092" y="2872"/>
                </a:lnTo>
                <a:lnTo>
                  <a:pt x="13165" y="2945"/>
                </a:lnTo>
                <a:lnTo>
                  <a:pt x="12946" y="3066"/>
                </a:lnTo>
                <a:lnTo>
                  <a:pt x="12751" y="3212"/>
                </a:lnTo>
                <a:lnTo>
                  <a:pt x="12581" y="3383"/>
                </a:lnTo>
                <a:lnTo>
                  <a:pt x="12508" y="3480"/>
                </a:lnTo>
                <a:lnTo>
                  <a:pt x="12483" y="3577"/>
                </a:lnTo>
                <a:lnTo>
                  <a:pt x="12483" y="3650"/>
                </a:lnTo>
                <a:lnTo>
                  <a:pt x="12508" y="3699"/>
                </a:lnTo>
                <a:lnTo>
                  <a:pt x="12556" y="3748"/>
                </a:lnTo>
                <a:lnTo>
                  <a:pt x="12629" y="3748"/>
                </a:lnTo>
                <a:lnTo>
                  <a:pt x="12727" y="3699"/>
                </a:lnTo>
                <a:lnTo>
                  <a:pt x="12824" y="3650"/>
                </a:lnTo>
                <a:lnTo>
                  <a:pt x="12994" y="3529"/>
                </a:lnTo>
                <a:lnTo>
                  <a:pt x="13335" y="3310"/>
                </a:lnTo>
                <a:lnTo>
                  <a:pt x="13408" y="3602"/>
                </a:lnTo>
                <a:lnTo>
                  <a:pt x="13457" y="3845"/>
                </a:lnTo>
                <a:lnTo>
                  <a:pt x="13481" y="3991"/>
                </a:lnTo>
                <a:lnTo>
                  <a:pt x="13213" y="4015"/>
                </a:lnTo>
                <a:lnTo>
                  <a:pt x="12970" y="4064"/>
                </a:lnTo>
                <a:lnTo>
                  <a:pt x="12873" y="4137"/>
                </a:lnTo>
                <a:lnTo>
                  <a:pt x="12775" y="4186"/>
                </a:lnTo>
                <a:lnTo>
                  <a:pt x="12702" y="4283"/>
                </a:lnTo>
                <a:lnTo>
                  <a:pt x="12678" y="4380"/>
                </a:lnTo>
                <a:lnTo>
                  <a:pt x="12678" y="4429"/>
                </a:lnTo>
                <a:lnTo>
                  <a:pt x="12702" y="4453"/>
                </a:lnTo>
                <a:lnTo>
                  <a:pt x="12800" y="4502"/>
                </a:lnTo>
                <a:lnTo>
                  <a:pt x="12897" y="4502"/>
                </a:lnTo>
                <a:lnTo>
                  <a:pt x="13116" y="4478"/>
                </a:lnTo>
                <a:lnTo>
                  <a:pt x="13530" y="4429"/>
                </a:lnTo>
                <a:lnTo>
                  <a:pt x="13554" y="4891"/>
                </a:lnTo>
                <a:lnTo>
                  <a:pt x="13554" y="5354"/>
                </a:lnTo>
                <a:lnTo>
                  <a:pt x="13432" y="5354"/>
                </a:lnTo>
                <a:lnTo>
                  <a:pt x="13092" y="5329"/>
                </a:lnTo>
                <a:lnTo>
                  <a:pt x="12897" y="5305"/>
                </a:lnTo>
                <a:lnTo>
                  <a:pt x="12727" y="5329"/>
                </a:lnTo>
                <a:lnTo>
                  <a:pt x="12654" y="5354"/>
                </a:lnTo>
                <a:lnTo>
                  <a:pt x="12629" y="5402"/>
                </a:lnTo>
                <a:lnTo>
                  <a:pt x="12605" y="5451"/>
                </a:lnTo>
                <a:lnTo>
                  <a:pt x="12654" y="5524"/>
                </a:lnTo>
                <a:lnTo>
                  <a:pt x="12800" y="5621"/>
                </a:lnTo>
                <a:lnTo>
                  <a:pt x="12946" y="5670"/>
                </a:lnTo>
                <a:lnTo>
                  <a:pt x="13116" y="5718"/>
                </a:lnTo>
                <a:lnTo>
                  <a:pt x="13286" y="5743"/>
                </a:lnTo>
                <a:lnTo>
                  <a:pt x="13530" y="5767"/>
                </a:lnTo>
                <a:lnTo>
                  <a:pt x="13505" y="6059"/>
                </a:lnTo>
                <a:lnTo>
                  <a:pt x="13457" y="6424"/>
                </a:lnTo>
                <a:lnTo>
                  <a:pt x="13189" y="6302"/>
                </a:lnTo>
                <a:lnTo>
                  <a:pt x="12897" y="6205"/>
                </a:lnTo>
                <a:lnTo>
                  <a:pt x="12727" y="6181"/>
                </a:lnTo>
                <a:lnTo>
                  <a:pt x="12459" y="6181"/>
                </a:lnTo>
                <a:lnTo>
                  <a:pt x="12313" y="6205"/>
                </a:lnTo>
                <a:lnTo>
                  <a:pt x="12264" y="6254"/>
                </a:lnTo>
                <a:lnTo>
                  <a:pt x="12264" y="6302"/>
                </a:lnTo>
                <a:lnTo>
                  <a:pt x="12289" y="6327"/>
                </a:lnTo>
                <a:lnTo>
                  <a:pt x="12435" y="6424"/>
                </a:lnTo>
                <a:lnTo>
                  <a:pt x="12581" y="6497"/>
                </a:lnTo>
                <a:lnTo>
                  <a:pt x="12873" y="6667"/>
                </a:lnTo>
                <a:lnTo>
                  <a:pt x="13116" y="6765"/>
                </a:lnTo>
                <a:lnTo>
                  <a:pt x="13359" y="6862"/>
                </a:lnTo>
                <a:lnTo>
                  <a:pt x="13213" y="7203"/>
                </a:lnTo>
                <a:lnTo>
                  <a:pt x="13067" y="7519"/>
                </a:lnTo>
                <a:lnTo>
                  <a:pt x="12824" y="7397"/>
                </a:lnTo>
                <a:lnTo>
                  <a:pt x="12581" y="7300"/>
                </a:lnTo>
                <a:lnTo>
                  <a:pt x="12264" y="7130"/>
                </a:lnTo>
                <a:lnTo>
                  <a:pt x="11972" y="6984"/>
                </a:lnTo>
                <a:lnTo>
                  <a:pt x="11924" y="6984"/>
                </a:lnTo>
                <a:lnTo>
                  <a:pt x="11899" y="7008"/>
                </a:lnTo>
                <a:lnTo>
                  <a:pt x="11875" y="7057"/>
                </a:lnTo>
                <a:lnTo>
                  <a:pt x="11899" y="7081"/>
                </a:lnTo>
                <a:lnTo>
                  <a:pt x="11972" y="7251"/>
                </a:lnTo>
                <a:lnTo>
                  <a:pt x="12070" y="7373"/>
                </a:lnTo>
                <a:lnTo>
                  <a:pt x="12191" y="7470"/>
                </a:lnTo>
                <a:lnTo>
                  <a:pt x="12337" y="7592"/>
                </a:lnTo>
                <a:lnTo>
                  <a:pt x="12556" y="7738"/>
                </a:lnTo>
                <a:lnTo>
                  <a:pt x="12824" y="7884"/>
                </a:lnTo>
                <a:lnTo>
                  <a:pt x="12605" y="8127"/>
                </a:lnTo>
                <a:lnTo>
                  <a:pt x="12410" y="8322"/>
                </a:lnTo>
                <a:lnTo>
                  <a:pt x="12410" y="8225"/>
                </a:lnTo>
                <a:lnTo>
                  <a:pt x="12386" y="8176"/>
                </a:lnTo>
                <a:lnTo>
                  <a:pt x="12313" y="8103"/>
                </a:lnTo>
                <a:lnTo>
                  <a:pt x="12045" y="7933"/>
                </a:lnTo>
                <a:lnTo>
                  <a:pt x="11899" y="7835"/>
                </a:lnTo>
                <a:lnTo>
                  <a:pt x="11778" y="7738"/>
                </a:lnTo>
                <a:lnTo>
                  <a:pt x="11680" y="7616"/>
                </a:lnTo>
                <a:lnTo>
                  <a:pt x="11583" y="7519"/>
                </a:lnTo>
                <a:lnTo>
                  <a:pt x="11437" y="7446"/>
                </a:lnTo>
                <a:lnTo>
                  <a:pt x="11388" y="7422"/>
                </a:lnTo>
                <a:lnTo>
                  <a:pt x="11291" y="7422"/>
                </a:lnTo>
                <a:lnTo>
                  <a:pt x="11267" y="7446"/>
                </a:lnTo>
                <a:lnTo>
                  <a:pt x="11267" y="7519"/>
                </a:lnTo>
                <a:lnTo>
                  <a:pt x="11267" y="7592"/>
                </a:lnTo>
                <a:lnTo>
                  <a:pt x="11340" y="7738"/>
                </a:lnTo>
                <a:lnTo>
                  <a:pt x="11437" y="7860"/>
                </a:lnTo>
                <a:lnTo>
                  <a:pt x="11534" y="7981"/>
                </a:lnTo>
                <a:lnTo>
                  <a:pt x="11656" y="8127"/>
                </a:lnTo>
                <a:lnTo>
                  <a:pt x="11826" y="8273"/>
                </a:lnTo>
                <a:lnTo>
                  <a:pt x="11972" y="8371"/>
                </a:lnTo>
                <a:lnTo>
                  <a:pt x="12167" y="8444"/>
                </a:lnTo>
                <a:lnTo>
                  <a:pt x="12240" y="8468"/>
                </a:lnTo>
                <a:lnTo>
                  <a:pt x="12289" y="8444"/>
                </a:lnTo>
                <a:lnTo>
                  <a:pt x="12021" y="8663"/>
                </a:lnTo>
                <a:lnTo>
                  <a:pt x="11705" y="8833"/>
                </a:lnTo>
                <a:lnTo>
                  <a:pt x="11388" y="9003"/>
                </a:lnTo>
                <a:lnTo>
                  <a:pt x="11048" y="9125"/>
                </a:lnTo>
                <a:lnTo>
                  <a:pt x="11072" y="9028"/>
                </a:lnTo>
                <a:lnTo>
                  <a:pt x="11072" y="8979"/>
                </a:lnTo>
                <a:lnTo>
                  <a:pt x="11048" y="8906"/>
                </a:lnTo>
                <a:lnTo>
                  <a:pt x="10999" y="8736"/>
                </a:lnTo>
                <a:lnTo>
                  <a:pt x="10926" y="8565"/>
                </a:lnTo>
                <a:lnTo>
                  <a:pt x="10853" y="8225"/>
                </a:lnTo>
                <a:lnTo>
                  <a:pt x="10780" y="7957"/>
                </a:lnTo>
                <a:lnTo>
                  <a:pt x="10731" y="7835"/>
                </a:lnTo>
                <a:lnTo>
                  <a:pt x="10683" y="7811"/>
                </a:lnTo>
                <a:lnTo>
                  <a:pt x="10634" y="7762"/>
                </a:lnTo>
                <a:lnTo>
                  <a:pt x="10585" y="7762"/>
                </a:lnTo>
                <a:lnTo>
                  <a:pt x="10537" y="7787"/>
                </a:lnTo>
                <a:lnTo>
                  <a:pt x="10488" y="7835"/>
                </a:lnTo>
                <a:lnTo>
                  <a:pt x="10464" y="7908"/>
                </a:lnTo>
                <a:lnTo>
                  <a:pt x="10439" y="8030"/>
                </a:lnTo>
                <a:lnTo>
                  <a:pt x="10464" y="8176"/>
                </a:lnTo>
                <a:lnTo>
                  <a:pt x="10464" y="8322"/>
                </a:lnTo>
                <a:lnTo>
                  <a:pt x="10561" y="8736"/>
                </a:lnTo>
                <a:lnTo>
                  <a:pt x="10610" y="8930"/>
                </a:lnTo>
                <a:lnTo>
                  <a:pt x="10707" y="9125"/>
                </a:lnTo>
                <a:lnTo>
                  <a:pt x="10731" y="9174"/>
                </a:lnTo>
                <a:lnTo>
                  <a:pt x="10780" y="9198"/>
                </a:lnTo>
                <a:lnTo>
                  <a:pt x="10391" y="9247"/>
                </a:lnTo>
                <a:lnTo>
                  <a:pt x="10147" y="9271"/>
                </a:lnTo>
                <a:lnTo>
                  <a:pt x="9636" y="9271"/>
                </a:lnTo>
                <a:lnTo>
                  <a:pt x="9393" y="9247"/>
                </a:lnTo>
                <a:lnTo>
                  <a:pt x="9442" y="9198"/>
                </a:lnTo>
                <a:lnTo>
                  <a:pt x="9490" y="9149"/>
                </a:lnTo>
                <a:lnTo>
                  <a:pt x="9588" y="8833"/>
                </a:lnTo>
                <a:lnTo>
                  <a:pt x="9661" y="8517"/>
                </a:lnTo>
                <a:lnTo>
                  <a:pt x="9685" y="8371"/>
                </a:lnTo>
                <a:lnTo>
                  <a:pt x="9661" y="8225"/>
                </a:lnTo>
                <a:lnTo>
                  <a:pt x="9612" y="7957"/>
                </a:lnTo>
                <a:lnTo>
                  <a:pt x="9588" y="7908"/>
                </a:lnTo>
                <a:lnTo>
                  <a:pt x="9515" y="7908"/>
                </a:lnTo>
                <a:lnTo>
                  <a:pt x="9490" y="7957"/>
                </a:lnTo>
                <a:lnTo>
                  <a:pt x="9442" y="8054"/>
                </a:lnTo>
                <a:lnTo>
                  <a:pt x="9393" y="8176"/>
                </a:lnTo>
                <a:lnTo>
                  <a:pt x="9296" y="8419"/>
                </a:lnTo>
                <a:lnTo>
                  <a:pt x="9198" y="8711"/>
                </a:lnTo>
                <a:lnTo>
                  <a:pt x="9125" y="9003"/>
                </a:lnTo>
                <a:lnTo>
                  <a:pt x="9125" y="9052"/>
                </a:lnTo>
                <a:lnTo>
                  <a:pt x="9150" y="9125"/>
                </a:lnTo>
                <a:lnTo>
                  <a:pt x="9174" y="9174"/>
                </a:lnTo>
                <a:lnTo>
                  <a:pt x="9223" y="9222"/>
                </a:lnTo>
                <a:lnTo>
                  <a:pt x="8931" y="9149"/>
                </a:lnTo>
                <a:lnTo>
                  <a:pt x="8614" y="9052"/>
                </a:lnTo>
                <a:lnTo>
                  <a:pt x="8322" y="8930"/>
                </a:lnTo>
                <a:lnTo>
                  <a:pt x="8055" y="8809"/>
                </a:lnTo>
                <a:lnTo>
                  <a:pt x="8103" y="8663"/>
                </a:lnTo>
                <a:lnTo>
                  <a:pt x="8152" y="8492"/>
                </a:lnTo>
                <a:lnTo>
                  <a:pt x="8249" y="8346"/>
                </a:lnTo>
                <a:lnTo>
                  <a:pt x="8347" y="8200"/>
                </a:lnTo>
                <a:lnTo>
                  <a:pt x="8541" y="7884"/>
                </a:lnTo>
                <a:lnTo>
                  <a:pt x="8541" y="7835"/>
                </a:lnTo>
                <a:lnTo>
                  <a:pt x="8517" y="7762"/>
                </a:lnTo>
                <a:lnTo>
                  <a:pt x="8468" y="7738"/>
                </a:lnTo>
                <a:lnTo>
                  <a:pt x="8420" y="7738"/>
                </a:lnTo>
                <a:lnTo>
                  <a:pt x="8249" y="7811"/>
                </a:lnTo>
                <a:lnTo>
                  <a:pt x="8128" y="7933"/>
                </a:lnTo>
                <a:lnTo>
                  <a:pt x="8006" y="8054"/>
                </a:lnTo>
                <a:lnTo>
                  <a:pt x="7909" y="8200"/>
                </a:lnTo>
                <a:lnTo>
                  <a:pt x="7787" y="8371"/>
                </a:lnTo>
                <a:lnTo>
                  <a:pt x="7690" y="8590"/>
                </a:lnTo>
                <a:lnTo>
                  <a:pt x="7446" y="8419"/>
                </a:lnTo>
                <a:lnTo>
                  <a:pt x="7203" y="8200"/>
                </a:lnTo>
                <a:lnTo>
                  <a:pt x="7276" y="8030"/>
                </a:lnTo>
                <a:lnTo>
                  <a:pt x="7398" y="7884"/>
                </a:lnTo>
                <a:lnTo>
                  <a:pt x="7592" y="7592"/>
                </a:lnTo>
                <a:lnTo>
                  <a:pt x="7811" y="7300"/>
                </a:lnTo>
                <a:lnTo>
                  <a:pt x="7811" y="7251"/>
                </a:lnTo>
                <a:lnTo>
                  <a:pt x="7811" y="7203"/>
                </a:lnTo>
                <a:lnTo>
                  <a:pt x="7763" y="7154"/>
                </a:lnTo>
                <a:lnTo>
                  <a:pt x="7714" y="7154"/>
                </a:lnTo>
                <a:lnTo>
                  <a:pt x="7519" y="7251"/>
                </a:lnTo>
                <a:lnTo>
                  <a:pt x="7349" y="7349"/>
                </a:lnTo>
                <a:lnTo>
                  <a:pt x="7203" y="7470"/>
                </a:lnTo>
                <a:lnTo>
                  <a:pt x="7057" y="7616"/>
                </a:lnTo>
                <a:lnTo>
                  <a:pt x="6984" y="7738"/>
                </a:lnTo>
                <a:lnTo>
                  <a:pt x="6887" y="7860"/>
                </a:lnTo>
                <a:lnTo>
                  <a:pt x="6717" y="7616"/>
                </a:lnTo>
                <a:lnTo>
                  <a:pt x="6571" y="7349"/>
                </a:lnTo>
                <a:lnTo>
                  <a:pt x="6790" y="7154"/>
                </a:lnTo>
                <a:lnTo>
                  <a:pt x="7057" y="6935"/>
                </a:lnTo>
                <a:lnTo>
                  <a:pt x="7203" y="6813"/>
                </a:lnTo>
                <a:lnTo>
                  <a:pt x="7301" y="6692"/>
                </a:lnTo>
                <a:lnTo>
                  <a:pt x="7301" y="6643"/>
                </a:lnTo>
                <a:lnTo>
                  <a:pt x="7082" y="6643"/>
                </a:lnTo>
                <a:lnTo>
                  <a:pt x="6863" y="6716"/>
                </a:lnTo>
                <a:lnTo>
                  <a:pt x="6668" y="6789"/>
                </a:lnTo>
                <a:lnTo>
                  <a:pt x="6498" y="6886"/>
                </a:lnTo>
                <a:lnTo>
                  <a:pt x="6425" y="6935"/>
                </a:lnTo>
                <a:lnTo>
                  <a:pt x="6400" y="6862"/>
                </a:lnTo>
                <a:lnTo>
                  <a:pt x="6327" y="6473"/>
                </a:lnTo>
                <a:lnTo>
                  <a:pt x="6644" y="6278"/>
                </a:lnTo>
                <a:lnTo>
                  <a:pt x="6936" y="6083"/>
                </a:lnTo>
                <a:lnTo>
                  <a:pt x="7082" y="5986"/>
                </a:lnTo>
                <a:lnTo>
                  <a:pt x="7179" y="5840"/>
                </a:lnTo>
                <a:lnTo>
                  <a:pt x="7179" y="5791"/>
                </a:lnTo>
                <a:lnTo>
                  <a:pt x="6960" y="5791"/>
                </a:lnTo>
                <a:lnTo>
                  <a:pt x="6790" y="5816"/>
                </a:lnTo>
                <a:lnTo>
                  <a:pt x="6619" y="5864"/>
                </a:lnTo>
                <a:lnTo>
                  <a:pt x="6449" y="5937"/>
                </a:lnTo>
                <a:lnTo>
                  <a:pt x="6279" y="5986"/>
                </a:lnTo>
                <a:lnTo>
                  <a:pt x="6279" y="5718"/>
                </a:lnTo>
                <a:lnTo>
                  <a:pt x="6303" y="5451"/>
                </a:lnTo>
                <a:lnTo>
                  <a:pt x="6498" y="5329"/>
                </a:lnTo>
                <a:lnTo>
                  <a:pt x="6692" y="5232"/>
                </a:lnTo>
                <a:lnTo>
                  <a:pt x="6984" y="5062"/>
                </a:lnTo>
                <a:lnTo>
                  <a:pt x="7106" y="4964"/>
                </a:lnTo>
                <a:lnTo>
                  <a:pt x="7203" y="4818"/>
                </a:lnTo>
                <a:lnTo>
                  <a:pt x="7228" y="4794"/>
                </a:lnTo>
                <a:lnTo>
                  <a:pt x="7203" y="4770"/>
                </a:lnTo>
                <a:lnTo>
                  <a:pt x="7203" y="4721"/>
                </a:lnTo>
                <a:lnTo>
                  <a:pt x="7155" y="4721"/>
                </a:lnTo>
                <a:lnTo>
                  <a:pt x="7009" y="4697"/>
                </a:lnTo>
                <a:lnTo>
                  <a:pt x="6838" y="4721"/>
                </a:lnTo>
                <a:lnTo>
                  <a:pt x="6692" y="4770"/>
                </a:lnTo>
                <a:lnTo>
                  <a:pt x="6546" y="4818"/>
                </a:lnTo>
                <a:lnTo>
                  <a:pt x="6376" y="4891"/>
                </a:lnTo>
                <a:lnTo>
                  <a:pt x="6522" y="4356"/>
                </a:lnTo>
                <a:lnTo>
                  <a:pt x="6522" y="4332"/>
                </a:lnTo>
                <a:lnTo>
                  <a:pt x="6741" y="4283"/>
                </a:lnTo>
                <a:lnTo>
                  <a:pt x="7057" y="4210"/>
                </a:lnTo>
                <a:lnTo>
                  <a:pt x="7203" y="4161"/>
                </a:lnTo>
                <a:lnTo>
                  <a:pt x="7276" y="4113"/>
                </a:lnTo>
                <a:lnTo>
                  <a:pt x="7325" y="4064"/>
                </a:lnTo>
                <a:lnTo>
                  <a:pt x="7349" y="4015"/>
                </a:lnTo>
                <a:lnTo>
                  <a:pt x="7325" y="3942"/>
                </a:lnTo>
                <a:lnTo>
                  <a:pt x="7276" y="3894"/>
                </a:lnTo>
                <a:lnTo>
                  <a:pt x="7203" y="3869"/>
                </a:lnTo>
                <a:lnTo>
                  <a:pt x="7057" y="3845"/>
                </a:lnTo>
                <a:lnTo>
                  <a:pt x="6717" y="3845"/>
                </a:lnTo>
                <a:lnTo>
                  <a:pt x="6887" y="3577"/>
                </a:lnTo>
                <a:lnTo>
                  <a:pt x="7106" y="3310"/>
                </a:lnTo>
                <a:lnTo>
                  <a:pt x="7203" y="3188"/>
                </a:lnTo>
                <a:lnTo>
                  <a:pt x="7228" y="3188"/>
                </a:lnTo>
                <a:lnTo>
                  <a:pt x="7398" y="3237"/>
                </a:lnTo>
                <a:lnTo>
                  <a:pt x="7568" y="3285"/>
                </a:lnTo>
                <a:lnTo>
                  <a:pt x="7738" y="3310"/>
                </a:lnTo>
                <a:lnTo>
                  <a:pt x="7933" y="3334"/>
                </a:lnTo>
                <a:lnTo>
                  <a:pt x="7982" y="3310"/>
                </a:lnTo>
                <a:lnTo>
                  <a:pt x="8006" y="3285"/>
                </a:lnTo>
                <a:lnTo>
                  <a:pt x="8030" y="3237"/>
                </a:lnTo>
                <a:lnTo>
                  <a:pt x="8006" y="3164"/>
                </a:lnTo>
                <a:lnTo>
                  <a:pt x="7933" y="3091"/>
                </a:lnTo>
                <a:lnTo>
                  <a:pt x="7860" y="2993"/>
                </a:lnTo>
                <a:lnTo>
                  <a:pt x="7763" y="2920"/>
                </a:lnTo>
                <a:lnTo>
                  <a:pt x="7641" y="2872"/>
                </a:lnTo>
                <a:lnTo>
                  <a:pt x="7982" y="2653"/>
                </a:lnTo>
                <a:lnTo>
                  <a:pt x="8006" y="2604"/>
                </a:lnTo>
                <a:lnTo>
                  <a:pt x="8006" y="2555"/>
                </a:lnTo>
                <a:lnTo>
                  <a:pt x="8322" y="2458"/>
                </a:lnTo>
                <a:lnTo>
                  <a:pt x="8371" y="2531"/>
                </a:lnTo>
                <a:lnTo>
                  <a:pt x="8468" y="2628"/>
                </a:lnTo>
                <a:lnTo>
                  <a:pt x="8590" y="2701"/>
                </a:lnTo>
                <a:lnTo>
                  <a:pt x="8687" y="2750"/>
                </a:lnTo>
                <a:lnTo>
                  <a:pt x="8809" y="2823"/>
                </a:lnTo>
                <a:lnTo>
                  <a:pt x="8833" y="2823"/>
                </a:lnTo>
                <a:lnTo>
                  <a:pt x="8858" y="2799"/>
                </a:lnTo>
                <a:lnTo>
                  <a:pt x="8882" y="2774"/>
                </a:lnTo>
                <a:lnTo>
                  <a:pt x="8882" y="2750"/>
                </a:lnTo>
                <a:lnTo>
                  <a:pt x="8833" y="2653"/>
                </a:lnTo>
                <a:lnTo>
                  <a:pt x="8809" y="2531"/>
                </a:lnTo>
                <a:lnTo>
                  <a:pt x="8712" y="2361"/>
                </a:lnTo>
                <a:lnTo>
                  <a:pt x="9296" y="2263"/>
                </a:lnTo>
                <a:lnTo>
                  <a:pt x="9296" y="2288"/>
                </a:lnTo>
                <a:lnTo>
                  <a:pt x="9369" y="2482"/>
                </a:lnTo>
                <a:lnTo>
                  <a:pt x="9393" y="2555"/>
                </a:lnTo>
                <a:lnTo>
                  <a:pt x="9466" y="2628"/>
                </a:lnTo>
                <a:lnTo>
                  <a:pt x="9563" y="2677"/>
                </a:lnTo>
                <a:lnTo>
                  <a:pt x="9636" y="2653"/>
                </a:lnTo>
                <a:lnTo>
                  <a:pt x="9709" y="2604"/>
                </a:lnTo>
                <a:lnTo>
                  <a:pt x="9734" y="2531"/>
                </a:lnTo>
                <a:lnTo>
                  <a:pt x="9734" y="2385"/>
                </a:lnTo>
                <a:lnTo>
                  <a:pt x="9709" y="2239"/>
                </a:lnTo>
                <a:lnTo>
                  <a:pt x="10050" y="2215"/>
                </a:lnTo>
                <a:close/>
                <a:moveTo>
                  <a:pt x="6595" y="3139"/>
                </a:moveTo>
                <a:lnTo>
                  <a:pt x="6449" y="3334"/>
                </a:lnTo>
                <a:lnTo>
                  <a:pt x="6327" y="3529"/>
                </a:lnTo>
                <a:lnTo>
                  <a:pt x="6206" y="3772"/>
                </a:lnTo>
                <a:lnTo>
                  <a:pt x="6084" y="4015"/>
                </a:lnTo>
                <a:lnTo>
                  <a:pt x="6035" y="4064"/>
                </a:lnTo>
                <a:lnTo>
                  <a:pt x="6011" y="4113"/>
                </a:lnTo>
                <a:lnTo>
                  <a:pt x="5987" y="4186"/>
                </a:lnTo>
                <a:lnTo>
                  <a:pt x="6011" y="4234"/>
                </a:lnTo>
                <a:lnTo>
                  <a:pt x="5889" y="4648"/>
                </a:lnTo>
                <a:lnTo>
                  <a:pt x="5816" y="5086"/>
                </a:lnTo>
                <a:lnTo>
                  <a:pt x="5768" y="5500"/>
                </a:lnTo>
                <a:lnTo>
                  <a:pt x="5743" y="5937"/>
                </a:lnTo>
                <a:lnTo>
                  <a:pt x="5768" y="6327"/>
                </a:lnTo>
                <a:lnTo>
                  <a:pt x="5816" y="6692"/>
                </a:lnTo>
                <a:lnTo>
                  <a:pt x="5889" y="7081"/>
                </a:lnTo>
                <a:lnTo>
                  <a:pt x="6011" y="7446"/>
                </a:lnTo>
                <a:lnTo>
                  <a:pt x="6011" y="7470"/>
                </a:lnTo>
                <a:lnTo>
                  <a:pt x="6011" y="7543"/>
                </a:lnTo>
                <a:lnTo>
                  <a:pt x="6084" y="7616"/>
                </a:lnTo>
                <a:lnTo>
                  <a:pt x="6206" y="7860"/>
                </a:lnTo>
                <a:lnTo>
                  <a:pt x="6352" y="8103"/>
                </a:lnTo>
                <a:lnTo>
                  <a:pt x="6571" y="8371"/>
                </a:lnTo>
                <a:lnTo>
                  <a:pt x="6790" y="8614"/>
                </a:lnTo>
                <a:lnTo>
                  <a:pt x="7057" y="8809"/>
                </a:lnTo>
                <a:lnTo>
                  <a:pt x="7325" y="9028"/>
                </a:lnTo>
                <a:lnTo>
                  <a:pt x="7617" y="9198"/>
                </a:lnTo>
                <a:lnTo>
                  <a:pt x="7909" y="9344"/>
                </a:lnTo>
                <a:lnTo>
                  <a:pt x="8201" y="9490"/>
                </a:lnTo>
                <a:lnTo>
                  <a:pt x="8517" y="9612"/>
                </a:lnTo>
                <a:lnTo>
                  <a:pt x="8833" y="9709"/>
                </a:lnTo>
                <a:lnTo>
                  <a:pt x="9150" y="9782"/>
                </a:lnTo>
                <a:lnTo>
                  <a:pt x="9466" y="9831"/>
                </a:lnTo>
                <a:lnTo>
                  <a:pt x="10123" y="9831"/>
                </a:lnTo>
                <a:lnTo>
                  <a:pt x="10439" y="9806"/>
                </a:lnTo>
                <a:lnTo>
                  <a:pt x="10756" y="9758"/>
                </a:lnTo>
                <a:lnTo>
                  <a:pt x="11072" y="9685"/>
                </a:lnTo>
                <a:lnTo>
                  <a:pt x="11388" y="9612"/>
                </a:lnTo>
                <a:lnTo>
                  <a:pt x="11680" y="9490"/>
                </a:lnTo>
                <a:lnTo>
                  <a:pt x="11972" y="9344"/>
                </a:lnTo>
                <a:lnTo>
                  <a:pt x="12264" y="9174"/>
                </a:lnTo>
                <a:lnTo>
                  <a:pt x="12532" y="9003"/>
                </a:lnTo>
                <a:lnTo>
                  <a:pt x="12775" y="8784"/>
                </a:lnTo>
                <a:lnTo>
                  <a:pt x="13019" y="8565"/>
                </a:lnTo>
                <a:lnTo>
                  <a:pt x="13213" y="8298"/>
                </a:lnTo>
                <a:lnTo>
                  <a:pt x="13432" y="8006"/>
                </a:lnTo>
                <a:lnTo>
                  <a:pt x="13627" y="7689"/>
                </a:lnTo>
                <a:lnTo>
                  <a:pt x="13773" y="7373"/>
                </a:lnTo>
                <a:lnTo>
                  <a:pt x="13895" y="7032"/>
                </a:lnTo>
                <a:lnTo>
                  <a:pt x="13968" y="6667"/>
                </a:lnTo>
                <a:lnTo>
                  <a:pt x="14041" y="6327"/>
                </a:lnTo>
                <a:lnTo>
                  <a:pt x="14089" y="5962"/>
                </a:lnTo>
                <a:lnTo>
                  <a:pt x="14114" y="5597"/>
                </a:lnTo>
                <a:lnTo>
                  <a:pt x="14114" y="5524"/>
                </a:lnTo>
                <a:lnTo>
                  <a:pt x="14114" y="5159"/>
                </a:lnTo>
                <a:lnTo>
                  <a:pt x="14114" y="4794"/>
                </a:lnTo>
                <a:lnTo>
                  <a:pt x="14041" y="4040"/>
                </a:lnTo>
                <a:lnTo>
                  <a:pt x="13992" y="3699"/>
                </a:lnTo>
                <a:lnTo>
                  <a:pt x="13895" y="3310"/>
                </a:lnTo>
                <a:lnTo>
                  <a:pt x="13968" y="3285"/>
                </a:lnTo>
                <a:lnTo>
                  <a:pt x="14649" y="3650"/>
                </a:lnTo>
                <a:lnTo>
                  <a:pt x="15184" y="3991"/>
                </a:lnTo>
                <a:lnTo>
                  <a:pt x="15671" y="4356"/>
                </a:lnTo>
                <a:lnTo>
                  <a:pt x="16157" y="4770"/>
                </a:lnTo>
                <a:lnTo>
                  <a:pt x="16620" y="5183"/>
                </a:lnTo>
                <a:lnTo>
                  <a:pt x="17058" y="5645"/>
                </a:lnTo>
                <a:lnTo>
                  <a:pt x="17471" y="6108"/>
                </a:lnTo>
                <a:lnTo>
                  <a:pt x="17861" y="6594"/>
                </a:lnTo>
                <a:lnTo>
                  <a:pt x="18226" y="7081"/>
                </a:lnTo>
                <a:lnTo>
                  <a:pt x="17788" y="7519"/>
                </a:lnTo>
                <a:lnTo>
                  <a:pt x="17350" y="7933"/>
                </a:lnTo>
                <a:lnTo>
                  <a:pt x="16887" y="8322"/>
                </a:lnTo>
                <a:lnTo>
                  <a:pt x="16425" y="8687"/>
                </a:lnTo>
                <a:lnTo>
                  <a:pt x="15938" y="9052"/>
                </a:lnTo>
                <a:lnTo>
                  <a:pt x="15427" y="9368"/>
                </a:lnTo>
                <a:lnTo>
                  <a:pt x="14892" y="9660"/>
                </a:lnTo>
                <a:lnTo>
                  <a:pt x="14333" y="9904"/>
                </a:lnTo>
                <a:lnTo>
                  <a:pt x="13773" y="10098"/>
                </a:lnTo>
                <a:lnTo>
                  <a:pt x="13213" y="10244"/>
                </a:lnTo>
                <a:lnTo>
                  <a:pt x="12654" y="10366"/>
                </a:lnTo>
                <a:lnTo>
                  <a:pt x="12070" y="10463"/>
                </a:lnTo>
                <a:lnTo>
                  <a:pt x="11510" y="10536"/>
                </a:lnTo>
                <a:lnTo>
                  <a:pt x="10926" y="10561"/>
                </a:lnTo>
                <a:lnTo>
                  <a:pt x="10342" y="10585"/>
                </a:lnTo>
                <a:lnTo>
                  <a:pt x="9758" y="10561"/>
                </a:lnTo>
                <a:lnTo>
                  <a:pt x="9174" y="10536"/>
                </a:lnTo>
                <a:lnTo>
                  <a:pt x="8614" y="10463"/>
                </a:lnTo>
                <a:lnTo>
                  <a:pt x="8030" y="10366"/>
                </a:lnTo>
                <a:lnTo>
                  <a:pt x="7471" y="10244"/>
                </a:lnTo>
                <a:lnTo>
                  <a:pt x="6911" y="10098"/>
                </a:lnTo>
                <a:lnTo>
                  <a:pt x="6352" y="9952"/>
                </a:lnTo>
                <a:lnTo>
                  <a:pt x="5792" y="9758"/>
                </a:lnTo>
                <a:lnTo>
                  <a:pt x="5257" y="9563"/>
                </a:lnTo>
                <a:lnTo>
                  <a:pt x="4648" y="9320"/>
                </a:lnTo>
                <a:lnTo>
                  <a:pt x="4040" y="9028"/>
                </a:lnTo>
                <a:lnTo>
                  <a:pt x="3748" y="8857"/>
                </a:lnTo>
                <a:lnTo>
                  <a:pt x="3456" y="8687"/>
                </a:lnTo>
                <a:lnTo>
                  <a:pt x="3188" y="8492"/>
                </a:lnTo>
                <a:lnTo>
                  <a:pt x="2921" y="8298"/>
                </a:lnTo>
                <a:lnTo>
                  <a:pt x="2750" y="8152"/>
                </a:lnTo>
                <a:lnTo>
                  <a:pt x="2604" y="8006"/>
                </a:lnTo>
                <a:lnTo>
                  <a:pt x="2337" y="7665"/>
                </a:lnTo>
                <a:lnTo>
                  <a:pt x="2069" y="7324"/>
                </a:lnTo>
                <a:lnTo>
                  <a:pt x="1899" y="7178"/>
                </a:lnTo>
                <a:lnTo>
                  <a:pt x="1753" y="7057"/>
                </a:lnTo>
                <a:lnTo>
                  <a:pt x="1874" y="7008"/>
                </a:lnTo>
                <a:lnTo>
                  <a:pt x="1972" y="6935"/>
                </a:lnTo>
                <a:lnTo>
                  <a:pt x="1996" y="6911"/>
                </a:lnTo>
                <a:lnTo>
                  <a:pt x="1996" y="6862"/>
                </a:lnTo>
                <a:lnTo>
                  <a:pt x="1996" y="6813"/>
                </a:lnTo>
                <a:lnTo>
                  <a:pt x="1972" y="6789"/>
                </a:lnTo>
                <a:lnTo>
                  <a:pt x="1947" y="6765"/>
                </a:lnTo>
                <a:lnTo>
                  <a:pt x="2239" y="6400"/>
                </a:lnTo>
                <a:lnTo>
                  <a:pt x="2531" y="6083"/>
                </a:lnTo>
                <a:lnTo>
                  <a:pt x="2872" y="5743"/>
                </a:lnTo>
                <a:lnTo>
                  <a:pt x="3213" y="5451"/>
                </a:lnTo>
                <a:lnTo>
                  <a:pt x="3943" y="4867"/>
                </a:lnTo>
                <a:lnTo>
                  <a:pt x="4673" y="4332"/>
                </a:lnTo>
                <a:lnTo>
                  <a:pt x="5135" y="4015"/>
                </a:lnTo>
                <a:lnTo>
                  <a:pt x="5622" y="3699"/>
                </a:lnTo>
                <a:lnTo>
                  <a:pt x="6108" y="3407"/>
                </a:lnTo>
                <a:lnTo>
                  <a:pt x="6595" y="3139"/>
                </a:lnTo>
                <a:close/>
                <a:moveTo>
                  <a:pt x="10853" y="0"/>
                </a:moveTo>
                <a:lnTo>
                  <a:pt x="10780" y="49"/>
                </a:lnTo>
                <a:lnTo>
                  <a:pt x="10707" y="171"/>
                </a:lnTo>
                <a:lnTo>
                  <a:pt x="10658" y="317"/>
                </a:lnTo>
                <a:lnTo>
                  <a:pt x="10634" y="487"/>
                </a:lnTo>
                <a:lnTo>
                  <a:pt x="10634" y="657"/>
                </a:lnTo>
                <a:lnTo>
                  <a:pt x="10099" y="633"/>
                </a:lnTo>
                <a:lnTo>
                  <a:pt x="9588" y="633"/>
                </a:lnTo>
                <a:lnTo>
                  <a:pt x="9539" y="390"/>
                </a:lnTo>
                <a:lnTo>
                  <a:pt x="9442" y="195"/>
                </a:lnTo>
                <a:lnTo>
                  <a:pt x="9393" y="146"/>
                </a:lnTo>
                <a:lnTo>
                  <a:pt x="9344" y="146"/>
                </a:lnTo>
                <a:lnTo>
                  <a:pt x="9271" y="171"/>
                </a:lnTo>
                <a:lnTo>
                  <a:pt x="9247" y="219"/>
                </a:lnTo>
                <a:lnTo>
                  <a:pt x="9198" y="414"/>
                </a:lnTo>
                <a:lnTo>
                  <a:pt x="9198" y="633"/>
                </a:lnTo>
                <a:lnTo>
                  <a:pt x="8687" y="657"/>
                </a:lnTo>
                <a:lnTo>
                  <a:pt x="8298" y="706"/>
                </a:lnTo>
                <a:lnTo>
                  <a:pt x="7933" y="779"/>
                </a:lnTo>
                <a:lnTo>
                  <a:pt x="7763" y="171"/>
                </a:lnTo>
                <a:lnTo>
                  <a:pt x="7763" y="146"/>
                </a:lnTo>
                <a:lnTo>
                  <a:pt x="7690" y="146"/>
                </a:lnTo>
                <a:lnTo>
                  <a:pt x="7617" y="317"/>
                </a:lnTo>
                <a:lnTo>
                  <a:pt x="7568" y="487"/>
                </a:lnTo>
                <a:lnTo>
                  <a:pt x="7568" y="657"/>
                </a:lnTo>
                <a:lnTo>
                  <a:pt x="7592" y="852"/>
                </a:lnTo>
                <a:lnTo>
                  <a:pt x="7009" y="998"/>
                </a:lnTo>
                <a:lnTo>
                  <a:pt x="6449" y="1168"/>
                </a:lnTo>
                <a:lnTo>
                  <a:pt x="6376" y="925"/>
                </a:lnTo>
                <a:lnTo>
                  <a:pt x="6327" y="682"/>
                </a:lnTo>
                <a:lnTo>
                  <a:pt x="6303" y="633"/>
                </a:lnTo>
                <a:lnTo>
                  <a:pt x="6230" y="609"/>
                </a:lnTo>
                <a:lnTo>
                  <a:pt x="6181" y="633"/>
                </a:lnTo>
                <a:lnTo>
                  <a:pt x="6157" y="682"/>
                </a:lnTo>
                <a:lnTo>
                  <a:pt x="6108" y="828"/>
                </a:lnTo>
                <a:lnTo>
                  <a:pt x="6084" y="998"/>
                </a:lnTo>
                <a:lnTo>
                  <a:pt x="6084" y="1144"/>
                </a:lnTo>
                <a:lnTo>
                  <a:pt x="6108" y="1290"/>
                </a:lnTo>
                <a:lnTo>
                  <a:pt x="5597" y="1509"/>
                </a:lnTo>
                <a:lnTo>
                  <a:pt x="5111" y="1728"/>
                </a:lnTo>
                <a:lnTo>
                  <a:pt x="4673" y="1947"/>
                </a:lnTo>
                <a:lnTo>
                  <a:pt x="4527" y="1631"/>
                </a:lnTo>
                <a:lnTo>
                  <a:pt x="4502" y="1631"/>
                </a:lnTo>
                <a:lnTo>
                  <a:pt x="4478" y="1606"/>
                </a:lnTo>
                <a:lnTo>
                  <a:pt x="4454" y="1631"/>
                </a:lnTo>
                <a:lnTo>
                  <a:pt x="4429" y="1655"/>
                </a:lnTo>
                <a:lnTo>
                  <a:pt x="4405" y="1874"/>
                </a:lnTo>
                <a:lnTo>
                  <a:pt x="4405" y="2093"/>
                </a:lnTo>
                <a:lnTo>
                  <a:pt x="3918" y="2385"/>
                </a:lnTo>
                <a:lnTo>
                  <a:pt x="3480" y="2701"/>
                </a:lnTo>
                <a:lnTo>
                  <a:pt x="3286" y="2872"/>
                </a:lnTo>
                <a:lnTo>
                  <a:pt x="3188" y="2628"/>
                </a:lnTo>
                <a:lnTo>
                  <a:pt x="3140" y="2531"/>
                </a:lnTo>
                <a:lnTo>
                  <a:pt x="3067" y="2434"/>
                </a:lnTo>
                <a:lnTo>
                  <a:pt x="3042" y="2434"/>
                </a:lnTo>
                <a:lnTo>
                  <a:pt x="2969" y="2482"/>
                </a:lnTo>
                <a:lnTo>
                  <a:pt x="2896" y="2555"/>
                </a:lnTo>
                <a:lnTo>
                  <a:pt x="2872" y="2653"/>
                </a:lnTo>
                <a:lnTo>
                  <a:pt x="2848" y="2726"/>
                </a:lnTo>
                <a:lnTo>
                  <a:pt x="2872" y="2823"/>
                </a:lnTo>
                <a:lnTo>
                  <a:pt x="2896" y="2920"/>
                </a:lnTo>
                <a:lnTo>
                  <a:pt x="2969" y="3139"/>
                </a:lnTo>
                <a:lnTo>
                  <a:pt x="2823" y="3285"/>
                </a:lnTo>
                <a:lnTo>
                  <a:pt x="2702" y="3456"/>
                </a:lnTo>
                <a:lnTo>
                  <a:pt x="2604" y="3650"/>
                </a:lnTo>
                <a:lnTo>
                  <a:pt x="2531" y="3845"/>
                </a:lnTo>
                <a:lnTo>
                  <a:pt x="2531" y="3894"/>
                </a:lnTo>
                <a:lnTo>
                  <a:pt x="2556" y="3942"/>
                </a:lnTo>
                <a:lnTo>
                  <a:pt x="2604" y="3991"/>
                </a:lnTo>
                <a:lnTo>
                  <a:pt x="2677" y="4015"/>
                </a:lnTo>
                <a:lnTo>
                  <a:pt x="2726" y="3991"/>
                </a:lnTo>
                <a:lnTo>
                  <a:pt x="2775" y="3967"/>
                </a:lnTo>
                <a:lnTo>
                  <a:pt x="3213" y="3529"/>
                </a:lnTo>
                <a:lnTo>
                  <a:pt x="3237" y="3577"/>
                </a:lnTo>
                <a:lnTo>
                  <a:pt x="3359" y="3723"/>
                </a:lnTo>
                <a:lnTo>
                  <a:pt x="3529" y="3869"/>
                </a:lnTo>
                <a:lnTo>
                  <a:pt x="3699" y="4040"/>
                </a:lnTo>
                <a:lnTo>
                  <a:pt x="3918" y="4161"/>
                </a:lnTo>
                <a:lnTo>
                  <a:pt x="3261" y="4672"/>
                </a:lnTo>
                <a:lnTo>
                  <a:pt x="3213" y="4648"/>
                </a:lnTo>
                <a:lnTo>
                  <a:pt x="2945" y="4575"/>
                </a:lnTo>
                <a:lnTo>
                  <a:pt x="2702" y="4478"/>
                </a:lnTo>
                <a:lnTo>
                  <a:pt x="2458" y="4356"/>
                </a:lnTo>
                <a:lnTo>
                  <a:pt x="2239" y="4186"/>
                </a:lnTo>
                <a:lnTo>
                  <a:pt x="2020" y="3991"/>
                </a:lnTo>
                <a:lnTo>
                  <a:pt x="1874" y="3772"/>
                </a:lnTo>
                <a:lnTo>
                  <a:pt x="1728" y="3529"/>
                </a:lnTo>
                <a:lnTo>
                  <a:pt x="1631" y="3285"/>
                </a:lnTo>
                <a:lnTo>
                  <a:pt x="1607" y="3237"/>
                </a:lnTo>
                <a:lnTo>
                  <a:pt x="1534" y="3237"/>
                </a:lnTo>
                <a:lnTo>
                  <a:pt x="1509" y="3285"/>
                </a:lnTo>
                <a:lnTo>
                  <a:pt x="1485" y="3407"/>
                </a:lnTo>
                <a:lnTo>
                  <a:pt x="1461" y="3553"/>
                </a:lnTo>
                <a:lnTo>
                  <a:pt x="1485" y="3699"/>
                </a:lnTo>
                <a:lnTo>
                  <a:pt x="1534" y="3845"/>
                </a:lnTo>
                <a:lnTo>
                  <a:pt x="1582" y="3967"/>
                </a:lnTo>
                <a:lnTo>
                  <a:pt x="1655" y="4113"/>
                </a:lnTo>
                <a:lnTo>
                  <a:pt x="1826" y="4380"/>
                </a:lnTo>
                <a:lnTo>
                  <a:pt x="2045" y="4599"/>
                </a:lnTo>
                <a:lnTo>
                  <a:pt x="2288" y="4794"/>
                </a:lnTo>
                <a:lnTo>
                  <a:pt x="2580" y="4940"/>
                </a:lnTo>
                <a:lnTo>
                  <a:pt x="2702" y="4989"/>
                </a:lnTo>
                <a:lnTo>
                  <a:pt x="2848" y="5037"/>
                </a:lnTo>
                <a:lnTo>
                  <a:pt x="2410" y="5427"/>
                </a:lnTo>
                <a:lnTo>
                  <a:pt x="2239" y="5621"/>
                </a:lnTo>
                <a:lnTo>
                  <a:pt x="2142" y="5573"/>
                </a:lnTo>
                <a:lnTo>
                  <a:pt x="2045" y="5524"/>
                </a:lnTo>
                <a:lnTo>
                  <a:pt x="1850" y="5475"/>
                </a:lnTo>
                <a:lnTo>
                  <a:pt x="1631" y="5451"/>
                </a:lnTo>
                <a:lnTo>
                  <a:pt x="1436" y="5402"/>
                </a:lnTo>
                <a:lnTo>
                  <a:pt x="1144" y="5305"/>
                </a:lnTo>
                <a:lnTo>
                  <a:pt x="877" y="5159"/>
                </a:lnTo>
                <a:lnTo>
                  <a:pt x="779" y="5062"/>
                </a:lnTo>
                <a:lnTo>
                  <a:pt x="682" y="4964"/>
                </a:lnTo>
                <a:lnTo>
                  <a:pt x="585" y="4891"/>
                </a:lnTo>
                <a:lnTo>
                  <a:pt x="487" y="4818"/>
                </a:lnTo>
                <a:lnTo>
                  <a:pt x="414" y="4818"/>
                </a:lnTo>
                <a:lnTo>
                  <a:pt x="390" y="4891"/>
                </a:lnTo>
                <a:lnTo>
                  <a:pt x="390" y="4964"/>
                </a:lnTo>
                <a:lnTo>
                  <a:pt x="390" y="5110"/>
                </a:lnTo>
                <a:lnTo>
                  <a:pt x="439" y="5232"/>
                </a:lnTo>
                <a:lnTo>
                  <a:pt x="536" y="5354"/>
                </a:lnTo>
                <a:lnTo>
                  <a:pt x="658" y="5475"/>
                </a:lnTo>
                <a:lnTo>
                  <a:pt x="779" y="5573"/>
                </a:lnTo>
                <a:lnTo>
                  <a:pt x="1023" y="5718"/>
                </a:lnTo>
                <a:lnTo>
                  <a:pt x="1193" y="5791"/>
                </a:lnTo>
                <a:lnTo>
                  <a:pt x="1412" y="5864"/>
                </a:lnTo>
                <a:lnTo>
                  <a:pt x="1655" y="5937"/>
                </a:lnTo>
                <a:lnTo>
                  <a:pt x="1899" y="5962"/>
                </a:lnTo>
                <a:lnTo>
                  <a:pt x="1777" y="6108"/>
                </a:lnTo>
                <a:lnTo>
                  <a:pt x="1655" y="6278"/>
                </a:lnTo>
                <a:lnTo>
                  <a:pt x="1558" y="6473"/>
                </a:lnTo>
                <a:lnTo>
                  <a:pt x="1485" y="6643"/>
                </a:lnTo>
                <a:lnTo>
                  <a:pt x="1144" y="6643"/>
                </a:lnTo>
                <a:lnTo>
                  <a:pt x="877" y="6594"/>
                </a:lnTo>
                <a:lnTo>
                  <a:pt x="609" y="6521"/>
                </a:lnTo>
                <a:lnTo>
                  <a:pt x="366" y="6400"/>
                </a:lnTo>
                <a:lnTo>
                  <a:pt x="122" y="6229"/>
                </a:lnTo>
                <a:lnTo>
                  <a:pt x="49" y="6229"/>
                </a:lnTo>
                <a:lnTo>
                  <a:pt x="1" y="6254"/>
                </a:lnTo>
                <a:lnTo>
                  <a:pt x="1" y="6302"/>
                </a:lnTo>
                <a:lnTo>
                  <a:pt x="74" y="6424"/>
                </a:lnTo>
                <a:lnTo>
                  <a:pt x="147" y="6546"/>
                </a:lnTo>
                <a:lnTo>
                  <a:pt x="220" y="6643"/>
                </a:lnTo>
                <a:lnTo>
                  <a:pt x="317" y="6740"/>
                </a:lnTo>
                <a:lnTo>
                  <a:pt x="439" y="6813"/>
                </a:lnTo>
                <a:lnTo>
                  <a:pt x="560" y="6862"/>
                </a:lnTo>
                <a:lnTo>
                  <a:pt x="804" y="6984"/>
                </a:lnTo>
                <a:lnTo>
                  <a:pt x="1071" y="7032"/>
                </a:lnTo>
                <a:lnTo>
                  <a:pt x="1363" y="7081"/>
                </a:lnTo>
                <a:lnTo>
                  <a:pt x="1680" y="7568"/>
                </a:lnTo>
                <a:lnTo>
                  <a:pt x="2020" y="8006"/>
                </a:lnTo>
                <a:lnTo>
                  <a:pt x="2410" y="8419"/>
                </a:lnTo>
                <a:lnTo>
                  <a:pt x="2848" y="8784"/>
                </a:lnTo>
                <a:lnTo>
                  <a:pt x="3286" y="9125"/>
                </a:lnTo>
                <a:lnTo>
                  <a:pt x="3772" y="9417"/>
                </a:lnTo>
                <a:lnTo>
                  <a:pt x="4283" y="9685"/>
                </a:lnTo>
                <a:lnTo>
                  <a:pt x="4819" y="9928"/>
                </a:lnTo>
                <a:lnTo>
                  <a:pt x="5403" y="10147"/>
                </a:lnTo>
                <a:lnTo>
                  <a:pt x="5987" y="10342"/>
                </a:lnTo>
                <a:lnTo>
                  <a:pt x="6571" y="10536"/>
                </a:lnTo>
                <a:lnTo>
                  <a:pt x="7155" y="10682"/>
                </a:lnTo>
                <a:lnTo>
                  <a:pt x="7763" y="10828"/>
                </a:lnTo>
                <a:lnTo>
                  <a:pt x="8371" y="10926"/>
                </a:lnTo>
                <a:lnTo>
                  <a:pt x="8979" y="11023"/>
                </a:lnTo>
                <a:lnTo>
                  <a:pt x="9612" y="11072"/>
                </a:lnTo>
                <a:lnTo>
                  <a:pt x="10220" y="11096"/>
                </a:lnTo>
                <a:lnTo>
                  <a:pt x="10829" y="11072"/>
                </a:lnTo>
                <a:lnTo>
                  <a:pt x="11461" y="11047"/>
                </a:lnTo>
                <a:lnTo>
                  <a:pt x="12070" y="10974"/>
                </a:lnTo>
                <a:lnTo>
                  <a:pt x="12678" y="10877"/>
                </a:lnTo>
                <a:lnTo>
                  <a:pt x="13286" y="10755"/>
                </a:lnTo>
                <a:lnTo>
                  <a:pt x="13870" y="10585"/>
                </a:lnTo>
                <a:lnTo>
                  <a:pt x="14454" y="10390"/>
                </a:lnTo>
                <a:lnTo>
                  <a:pt x="15063" y="10147"/>
                </a:lnTo>
                <a:lnTo>
                  <a:pt x="15622" y="9831"/>
                </a:lnTo>
                <a:lnTo>
                  <a:pt x="16182" y="9514"/>
                </a:lnTo>
                <a:lnTo>
                  <a:pt x="16693" y="9149"/>
                </a:lnTo>
                <a:lnTo>
                  <a:pt x="17204" y="8736"/>
                </a:lnTo>
                <a:lnTo>
                  <a:pt x="17690" y="8322"/>
                </a:lnTo>
                <a:lnTo>
                  <a:pt x="18153" y="7884"/>
                </a:lnTo>
                <a:lnTo>
                  <a:pt x="18615" y="7446"/>
                </a:lnTo>
                <a:lnTo>
                  <a:pt x="18639" y="7397"/>
                </a:lnTo>
                <a:lnTo>
                  <a:pt x="18761" y="7373"/>
                </a:lnTo>
                <a:lnTo>
                  <a:pt x="18858" y="7300"/>
                </a:lnTo>
                <a:lnTo>
                  <a:pt x="19029" y="7300"/>
                </a:lnTo>
                <a:lnTo>
                  <a:pt x="19175" y="7276"/>
                </a:lnTo>
                <a:lnTo>
                  <a:pt x="19321" y="7227"/>
                </a:lnTo>
                <a:lnTo>
                  <a:pt x="19467" y="7178"/>
                </a:lnTo>
                <a:lnTo>
                  <a:pt x="19613" y="7105"/>
                </a:lnTo>
                <a:lnTo>
                  <a:pt x="19734" y="7008"/>
                </a:lnTo>
                <a:lnTo>
                  <a:pt x="19807" y="6886"/>
                </a:lnTo>
                <a:lnTo>
                  <a:pt x="19880" y="6765"/>
                </a:lnTo>
                <a:lnTo>
                  <a:pt x="19880" y="6716"/>
                </a:lnTo>
                <a:lnTo>
                  <a:pt x="19880" y="6667"/>
                </a:lnTo>
                <a:lnTo>
                  <a:pt x="19832" y="6619"/>
                </a:lnTo>
                <a:lnTo>
                  <a:pt x="19807" y="6570"/>
                </a:lnTo>
                <a:lnTo>
                  <a:pt x="19710" y="6546"/>
                </a:lnTo>
                <a:lnTo>
                  <a:pt x="19661" y="6546"/>
                </a:lnTo>
                <a:lnTo>
                  <a:pt x="19613" y="6570"/>
                </a:lnTo>
                <a:lnTo>
                  <a:pt x="19467" y="6643"/>
                </a:lnTo>
                <a:lnTo>
                  <a:pt x="19369" y="6716"/>
                </a:lnTo>
                <a:lnTo>
                  <a:pt x="19248" y="6789"/>
                </a:lnTo>
                <a:lnTo>
                  <a:pt x="19102" y="6862"/>
                </a:lnTo>
                <a:lnTo>
                  <a:pt x="18858" y="6911"/>
                </a:lnTo>
                <a:lnTo>
                  <a:pt x="18566" y="6521"/>
                </a:lnTo>
                <a:lnTo>
                  <a:pt x="18250" y="6132"/>
                </a:lnTo>
                <a:lnTo>
                  <a:pt x="18420" y="6108"/>
                </a:lnTo>
                <a:lnTo>
                  <a:pt x="18664" y="6059"/>
                </a:lnTo>
                <a:lnTo>
                  <a:pt x="18956" y="5962"/>
                </a:lnTo>
                <a:lnTo>
                  <a:pt x="19077" y="5889"/>
                </a:lnTo>
                <a:lnTo>
                  <a:pt x="19199" y="5816"/>
                </a:lnTo>
                <a:lnTo>
                  <a:pt x="19272" y="5718"/>
                </a:lnTo>
                <a:lnTo>
                  <a:pt x="19321" y="5597"/>
                </a:lnTo>
                <a:lnTo>
                  <a:pt x="19321" y="5548"/>
                </a:lnTo>
                <a:lnTo>
                  <a:pt x="19321" y="5500"/>
                </a:lnTo>
                <a:lnTo>
                  <a:pt x="19296" y="5475"/>
                </a:lnTo>
                <a:lnTo>
                  <a:pt x="19248" y="5451"/>
                </a:lnTo>
                <a:lnTo>
                  <a:pt x="19150" y="5451"/>
                </a:lnTo>
                <a:lnTo>
                  <a:pt x="19053" y="5475"/>
                </a:lnTo>
                <a:lnTo>
                  <a:pt x="18858" y="5548"/>
                </a:lnTo>
                <a:lnTo>
                  <a:pt x="18688" y="5621"/>
                </a:lnTo>
                <a:lnTo>
                  <a:pt x="18493" y="5718"/>
                </a:lnTo>
                <a:lnTo>
                  <a:pt x="18226" y="5767"/>
                </a:lnTo>
                <a:lnTo>
                  <a:pt x="17958" y="5791"/>
                </a:lnTo>
                <a:lnTo>
                  <a:pt x="17496" y="5281"/>
                </a:lnTo>
                <a:lnTo>
                  <a:pt x="17690" y="5281"/>
                </a:lnTo>
                <a:lnTo>
                  <a:pt x="17885" y="5256"/>
                </a:lnTo>
                <a:lnTo>
                  <a:pt x="18080" y="5208"/>
                </a:lnTo>
                <a:lnTo>
                  <a:pt x="18274" y="5135"/>
                </a:lnTo>
                <a:lnTo>
                  <a:pt x="18591" y="4964"/>
                </a:lnTo>
                <a:lnTo>
                  <a:pt x="18761" y="4867"/>
                </a:lnTo>
                <a:lnTo>
                  <a:pt x="18931" y="4745"/>
                </a:lnTo>
                <a:lnTo>
                  <a:pt x="19077" y="4599"/>
                </a:lnTo>
                <a:lnTo>
                  <a:pt x="19199" y="4453"/>
                </a:lnTo>
                <a:lnTo>
                  <a:pt x="19272" y="4307"/>
                </a:lnTo>
                <a:lnTo>
                  <a:pt x="19296" y="4234"/>
                </a:lnTo>
                <a:lnTo>
                  <a:pt x="19296" y="4137"/>
                </a:lnTo>
                <a:lnTo>
                  <a:pt x="19296" y="4088"/>
                </a:lnTo>
                <a:lnTo>
                  <a:pt x="19272" y="4064"/>
                </a:lnTo>
                <a:lnTo>
                  <a:pt x="19199" y="4064"/>
                </a:lnTo>
                <a:lnTo>
                  <a:pt x="19077" y="4088"/>
                </a:lnTo>
                <a:lnTo>
                  <a:pt x="18956" y="4137"/>
                </a:lnTo>
                <a:lnTo>
                  <a:pt x="18737" y="4307"/>
                </a:lnTo>
                <a:lnTo>
                  <a:pt x="18518" y="4478"/>
                </a:lnTo>
                <a:lnTo>
                  <a:pt x="18323" y="4648"/>
                </a:lnTo>
                <a:lnTo>
                  <a:pt x="18031" y="4794"/>
                </a:lnTo>
                <a:lnTo>
                  <a:pt x="17763" y="4867"/>
                </a:lnTo>
                <a:lnTo>
                  <a:pt x="17447" y="4916"/>
                </a:lnTo>
                <a:lnTo>
                  <a:pt x="17155" y="4916"/>
                </a:lnTo>
                <a:lnTo>
                  <a:pt x="16620" y="4429"/>
                </a:lnTo>
                <a:lnTo>
                  <a:pt x="16839" y="4186"/>
                </a:lnTo>
                <a:lnTo>
                  <a:pt x="17058" y="3967"/>
                </a:lnTo>
                <a:lnTo>
                  <a:pt x="17277" y="3748"/>
                </a:lnTo>
                <a:lnTo>
                  <a:pt x="17593" y="3918"/>
                </a:lnTo>
                <a:lnTo>
                  <a:pt x="17909" y="4088"/>
                </a:lnTo>
                <a:lnTo>
                  <a:pt x="18031" y="4113"/>
                </a:lnTo>
                <a:lnTo>
                  <a:pt x="18128" y="4113"/>
                </a:lnTo>
                <a:lnTo>
                  <a:pt x="18201" y="4040"/>
                </a:lnTo>
                <a:lnTo>
                  <a:pt x="18274" y="3967"/>
                </a:lnTo>
                <a:lnTo>
                  <a:pt x="18299" y="3894"/>
                </a:lnTo>
                <a:lnTo>
                  <a:pt x="18299" y="3796"/>
                </a:lnTo>
                <a:lnTo>
                  <a:pt x="18250" y="3723"/>
                </a:lnTo>
                <a:lnTo>
                  <a:pt x="18177" y="3650"/>
                </a:lnTo>
                <a:lnTo>
                  <a:pt x="17885" y="3504"/>
                </a:lnTo>
                <a:lnTo>
                  <a:pt x="17593" y="3358"/>
                </a:lnTo>
                <a:lnTo>
                  <a:pt x="17690" y="3212"/>
                </a:lnTo>
                <a:lnTo>
                  <a:pt x="17763" y="3042"/>
                </a:lnTo>
                <a:lnTo>
                  <a:pt x="17763" y="3018"/>
                </a:lnTo>
                <a:lnTo>
                  <a:pt x="17739" y="2993"/>
                </a:lnTo>
                <a:lnTo>
                  <a:pt x="17690" y="2993"/>
                </a:lnTo>
                <a:lnTo>
                  <a:pt x="17423" y="3237"/>
                </a:lnTo>
                <a:lnTo>
                  <a:pt x="16376" y="2555"/>
                </a:lnTo>
                <a:lnTo>
                  <a:pt x="16693" y="2190"/>
                </a:lnTo>
                <a:lnTo>
                  <a:pt x="16717" y="2142"/>
                </a:lnTo>
                <a:lnTo>
                  <a:pt x="16693" y="2069"/>
                </a:lnTo>
                <a:lnTo>
                  <a:pt x="16668" y="2044"/>
                </a:lnTo>
                <a:lnTo>
                  <a:pt x="16595" y="2020"/>
                </a:lnTo>
                <a:lnTo>
                  <a:pt x="16449" y="2093"/>
                </a:lnTo>
                <a:lnTo>
                  <a:pt x="16303" y="2166"/>
                </a:lnTo>
                <a:lnTo>
                  <a:pt x="16036" y="2361"/>
                </a:lnTo>
                <a:lnTo>
                  <a:pt x="15914" y="2288"/>
                </a:lnTo>
                <a:lnTo>
                  <a:pt x="15354" y="2020"/>
                </a:lnTo>
                <a:lnTo>
                  <a:pt x="14795" y="1752"/>
                </a:lnTo>
                <a:lnTo>
                  <a:pt x="15087" y="1290"/>
                </a:lnTo>
                <a:lnTo>
                  <a:pt x="15087" y="1266"/>
                </a:lnTo>
                <a:lnTo>
                  <a:pt x="15063" y="1266"/>
                </a:lnTo>
                <a:lnTo>
                  <a:pt x="14795" y="1436"/>
                </a:lnTo>
                <a:lnTo>
                  <a:pt x="14552" y="1655"/>
                </a:lnTo>
                <a:lnTo>
                  <a:pt x="14089" y="1460"/>
                </a:lnTo>
                <a:lnTo>
                  <a:pt x="13603" y="1290"/>
                </a:lnTo>
                <a:lnTo>
                  <a:pt x="13140" y="1144"/>
                </a:lnTo>
                <a:lnTo>
                  <a:pt x="12702" y="1022"/>
                </a:lnTo>
                <a:lnTo>
                  <a:pt x="12775" y="706"/>
                </a:lnTo>
                <a:lnTo>
                  <a:pt x="12800" y="536"/>
                </a:lnTo>
                <a:lnTo>
                  <a:pt x="12800" y="365"/>
                </a:lnTo>
                <a:lnTo>
                  <a:pt x="12775" y="317"/>
                </a:lnTo>
                <a:lnTo>
                  <a:pt x="12751" y="292"/>
                </a:lnTo>
                <a:lnTo>
                  <a:pt x="12702" y="292"/>
                </a:lnTo>
                <a:lnTo>
                  <a:pt x="12654" y="341"/>
                </a:lnTo>
                <a:lnTo>
                  <a:pt x="12532" y="560"/>
                </a:lnTo>
                <a:lnTo>
                  <a:pt x="12337" y="925"/>
                </a:lnTo>
                <a:lnTo>
                  <a:pt x="11705" y="803"/>
                </a:lnTo>
                <a:lnTo>
                  <a:pt x="11072" y="706"/>
                </a:lnTo>
                <a:lnTo>
                  <a:pt x="11072" y="511"/>
                </a:lnTo>
                <a:lnTo>
                  <a:pt x="11072" y="317"/>
                </a:lnTo>
                <a:lnTo>
                  <a:pt x="11072" y="244"/>
                </a:lnTo>
                <a:lnTo>
                  <a:pt x="11048" y="146"/>
                </a:lnTo>
                <a:lnTo>
                  <a:pt x="10999" y="73"/>
                </a:lnTo>
                <a:lnTo>
                  <a:pt x="10950" y="25"/>
                </a:lnTo>
                <a:lnTo>
                  <a:pt x="109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7"/>
          <p:cNvSpPr/>
          <p:nvPr/>
        </p:nvSpPr>
        <p:spPr>
          <a:xfrm>
            <a:off x="2360863" y="2670312"/>
            <a:ext cx="363604" cy="343894"/>
          </a:xfrm>
          <a:custGeom>
            <a:avLst/>
            <a:gdLst/>
            <a:ahLst/>
            <a:cxnLst/>
            <a:rect l="l" t="t" r="r" b="b"/>
            <a:pathLst>
              <a:path w="19297" h="18251" extrusionOk="0">
                <a:moveTo>
                  <a:pt x="18396" y="828"/>
                </a:moveTo>
                <a:lnTo>
                  <a:pt x="18761" y="877"/>
                </a:lnTo>
                <a:lnTo>
                  <a:pt x="18737" y="1242"/>
                </a:lnTo>
                <a:lnTo>
                  <a:pt x="18615" y="1266"/>
                </a:lnTo>
                <a:lnTo>
                  <a:pt x="18493" y="1315"/>
                </a:lnTo>
                <a:lnTo>
                  <a:pt x="18274" y="1436"/>
                </a:lnTo>
                <a:lnTo>
                  <a:pt x="18007" y="1582"/>
                </a:lnTo>
                <a:lnTo>
                  <a:pt x="17739" y="1777"/>
                </a:lnTo>
                <a:lnTo>
                  <a:pt x="17642" y="1850"/>
                </a:lnTo>
                <a:lnTo>
                  <a:pt x="17618" y="1801"/>
                </a:lnTo>
                <a:lnTo>
                  <a:pt x="17545" y="1704"/>
                </a:lnTo>
                <a:lnTo>
                  <a:pt x="17496" y="1680"/>
                </a:lnTo>
                <a:lnTo>
                  <a:pt x="17423" y="1655"/>
                </a:lnTo>
                <a:lnTo>
                  <a:pt x="17131" y="1631"/>
                </a:lnTo>
                <a:lnTo>
                  <a:pt x="17301" y="1509"/>
                </a:lnTo>
                <a:lnTo>
                  <a:pt x="17472" y="1388"/>
                </a:lnTo>
                <a:lnTo>
                  <a:pt x="17837" y="1144"/>
                </a:lnTo>
                <a:lnTo>
                  <a:pt x="18104" y="974"/>
                </a:lnTo>
                <a:lnTo>
                  <a:pt x="18250" y="901"/>
                </a:lnTo>
                <a:lnTo>
                  <a:pt x="18396" y="828"/>
                </a:lnTo>
                <a:close/>
                <a:moveTo>
                  <a:pt x="18712" y="1582"/>
                </a:moveTo>
                <a:lnTo>
                  <a:pt x="18688" y="2385"/>
                </a:lnTo>
                <a:lnTo>
                  <a:pt x="18688" y="3164"/>
                </a:lnTo>
                <a:lnTo>
                  <a:pt x="18469" y="3334"/>
                </a:lnTo>
                <a:lnTo>
                  <a:pt x="18250" y="3529"/>
                </a:lnTo>
                <a:lnTo>
                  <a:pt x="17982" y="3748"/>
                </a:lnTo>
                <a:lnTo>
                  <a:pt x="17861" y="3870"/>
                </a:lnTo>
                <a:lnTo>
                  <a:pt x="17764" y="4016"/>
                </a:lnTo>
                <a:lnTo>
                  <a:pt x="17739" y="3407"/>
                </a:lnTo>
                <a:lnTo>
                  <a:pt x="17739" y="3334"/>
                </a:lnTo>
                <a:lnTo>
                  <a:pt x="17958" y="3140"/>
                </a:lnTo>
                <a:lnTo>
                  <a:pt x="18177" y="2945"/>
                </a:lnTo>
                <a:lnTo>
                  <a:pt x="18493" y="2653"/>
                </a:lnTo>
                <a:lnTo>
                  <a:pt x="18615" y="2531"/>
                </a:lnTo>
                <a:lnTo>
                  <a:pt x="18664" y="2458"/>
                </a:lnTo>
                <a:lnTo>
                  <a:pt x="18688" y="2361"/>
                </a:lnTo>
                <a:lnTo>
                  <a:pt x="18664" y="2312"/>
                </a:lnTo>
                <a:lnTo>
                  <a:pt x="18615" y="2288"/>
                </a:lnTo>
                <a:lnTo>
                  <a:pt x="18518" y="2264"/>
                </a:lnTo>
                <a:lnTo>
                  <a:pt x="18445" y="2288"/>
                </a:lnTo>
                <a:lnTo>
                  <a:pt x="18347" y="2312"/>
                </a:lnTo>
                <a:lnTo>
                  <a:pt x="18274" y="2385"/>
                </a:lnTo>
                <a:lnTo>
                  <a:pt x="18128" y="2531"/>
                </a:lnTo>
                <a:lnTo>
                  <a:pt x="18007" y="2653"/>
                </a:lnTo>
                <a:lnTo>
                  <a:pt x="17739" y="2945"/>
                </a:lnTo>
                <a:lnTo>
                  <a:pt x="17739" y="2531"/>
                </a:lnTo>
                <a:lnTo>
                  <a:pt x="17691" y="2118"/>
                </a:lnTo>
                <a:lnTo>
                  <a:pt x="17788" y="2069"/>
                </a:lnTo>
                <a:lnTo>
                  <a:pt x="18055" y="1947"/>
                </a:lnTo>
                <a:lnTo>
                  <a:pt x="18323" y="1777"/>
                </a:lnTo>
                <a:lnTo>
                  <a:pt x="18518" y="1680"/>
                </a:lnTo>
                <a:lnTo>
                  <a:pt x="18712" y="1582"/>
                </a:lnTo>
                <a:close/>
                <a:moveTo>
                  <a:pt x="18688" y="3529"/>
                </a:moveTo>
                <a:lnTo>
                  <a:pt x="18688" y="3894"/>
                </a:lnTo>
                <a:lnTo>
                  <a:pt x="18664" y="4843"/>
                </a:lnTo>
                <a:lnTo>
                  <a:pt x="18639" y="4843"/>
                </a:lnTo>
                <a:lnTo>
                  <a:pt x="18518" y="4916"/>
                </a:lnTo>
                <a:lnTo>
                  <a:pt x="18396" y="5038"/>
                </a:lnTo>
                <a:lnTo>
                  <a:pt x="18177" y="5305"/>
                </a:lnTo>
                <a:lnTo>
                  <a:pt x="17982" y="5451"/>
                </a:lnTo>
                <a:lnTo>
                  <a:pt x="17788" y="5597"/>
                </a:lnTo>
                <a:lnTo>
                  <a:pt x="17788" y="5013"/>
                </a:lnTo>
                <a:lnTo>
                  <a:pt x="18128" y="4819"/>
                </a:lnTo>
                <a:lnTo>
                  <a:pt x="18274" y="4746"/>
                </a:lnTo>
                <a:lnTo>
                  <a:pt x="18445" y="4673"/>
                </a:lnTo>
                <a:lnTo>
                  <a:pt x="18591" y="4575"/>
                </a:lnTo>
                <a:lnTo>
                  <a:pt x="18639" y="4527"/>
                </a:lnTo>
                <a:lnTo>
                  <a:pt x="18664" y="4454"/>
                </a:lnTo>
                <a:lnTo>
                  <a:pt x="18664" y="4429"/>
                </a:lnTo>
                <a:lnTo>
                  <a:pt x="18639" y="4381"/>
                </a:lnTo>
                <a:lnTo>
                  <a:pt x="18566" y="4332"/>
                </a:lnTo>
                <a:lnTo>
                  <a:pt x="18420" y="4332"/>
                </a:lnTo>
                <a:lnTo>
                  <a:pt x="18347" y="4356"/>
                </a:lnTo>
                <a:lnTo>
                  <a:pt x="18177" y="4429"/>
                </a:lnTo>
                <a:lnTo>
                  <a:pt x="18031" y="4502"/>
                </a:lnTo>
                <a:lnTo>
                  <a:pt x="17788" y="4673"/>
                </a:lnTo>
                <a:lnTo>
                  <a:pt x="17764" y="4137"/>
                </a:lnTo>
                <a:lnTo>
                  <a:pt x="17958" y="4040"/>
                </a:lnTo>
                <a:lnTo>
                  <a:pt x="18128" y="3943"/>
                </a:lnTo>
                <a:lnTo>
                  <a:pt x="18445" y="3699"/>
                </a:lnTo>
                <a:lnTo>
                  <a:pt x="18688" y="3529"/>
                </a:lnTo>
                <a:close/>
                <a:moveTo>
                  <a:pt x="18664" y="5305"/>
                </a:moveTo>
                <a:lnTo>
                  <a:pt x="18639" y="6011"/>
                </a:lnTo>
                <a:lnTo>
                  <a:pt x="18396" y="6108"/>
                </a:lnTo>
                <a:lnTo>
                  <a:pt x="18177" y="6230"/>
                </a:lnTo>
                <a:lnTo>
                  <a:pt x="17982" y="6376"/>
                </a:lnTo>
                <a:lnTo>
                  <a:pt x="17764" y="6522"/>
                </a:lnTo>
                <a:lnTo>
                  <a:pt x="17764" y="6522"/>
                </a:lnTo>
                <a:lnTo>
                  <a:pt x="17788" y="5865"/>
                </a:lnTo>
                <a:lnTo>
                  <a:pt x="17934" y="5816"/>
                </a:lnTo>
                <a:lnTo>
                  <a:pt x="18080" y="5743"/>
                </a:lnTo>
                <a:lnTo>
                  <a:pt x="18201" y="5670"/>
                </a:lnTo>
                <a:lnTo>
                  <a:pt x="18323" y="5597"/>
                </a:lnTo>
                <a:lnTo>
                  <a:pt x="18493" y="5476"/>
                </a:lnTo>
                <a:lnTo>
                  <a:pt x="18664" y="5305"/>
                </a:lnTo>
                <a:close/>
                <a:moveTo>
                  <a:pt x="18615" y="6425"/>
                </a:moveTo>
                <a:lnTo>
                  <a:pt x="18615" y="6473"/>
                </a:lnTo>
                <a:lnTo>
                  <a:pt x="18518" y="6498"/>
                </a:lnTo>
                <a:lnTo>
                  <a:pt x="18420" y="6546"/>
                </a:lnTo>
                <a:lnTo>
                  <a:pt x="18250" y="6668"/>
                </a:lnTo>
                <a:lnTo>
                  <a:pt x="18104" y="6765"/>
                </a:lnTo>
                <a:lnTo>
                  <a:pt x="17982" y="6887"/>
                </a:lnTo>
                <a:lnTo>
                  <a:pt x="17739" y="7155"/>
                </a:lnTo>
                <a:lnTo>
                  <a:pt x="17764" y="6717"/>
                </a:lnTo>
                <a:lnTo>
                  <a:pt x="17982" y="6668"/>
                </a:lnTo>
                <a:lnTo>
                  <a:pt x="18201" y="6595"/>
                </a:lnTo>
                <a:lnTo>
                  <a:pt x="18615" y="6425"/>
                </a:lnTo>
                <a:close/>
                <a:moveTo>
                  <a:pt x="18615" y="6838"/>
                </a:moveTo>
                <a:lnTo>
                  <a:pt x="18591" y="7349"/>
                </a:lnTo>
                <a:lnTo>
                  <a:pt x="18591" y="7666"/>
                </a:lnTo>
                <a:lnTo>
                  <a:pt x="18420" y="7787"/>
                </a:lnTo>
                <a:lnTo>
                  <a:pt x="18250" y="7909"/>
                </a:lnTo>
                <a:lnTo>
                  <a:pt x="17958" y="8103"/>
                </a:lnTo>
                <a:lnTo>
                  <a:pt x="17666" y="8322"/>
                </a:lnTo>
                <a:lnTo>
                  <a:pt x="17715" y="7739"/>
                </a:lnTo>
                <a:lnTo>
                  <a:pt x="17739" y="7349"/>
                </a:lnTo>
                <a:lnTo>
                  <a:pt x="18080" y="7155"/>
                </a:lnTo>
                <a:lnTo>
                  <a:pt x="18420" y="6960"/>
                </a:lnTo>
                <a:lnTo>
                  <a:pt x="18615" y="6838"/>
                </a:lnTo>
                <a:close/>
                <a:moveTo>
                  <a:pt x="18566" y="8103"/>
                </a:moveTo>
                <a:lnTo>
                  <a:pt x="18542" y="8420"/>
                </a:lnTo>
                <a:lnTo>
                  <a:pt x="18420" y="8493"/>
                </a:lnTo>
                <a:lnTo>
                  <a:pt x="18274" y="8566"/>
                </a:lnTo>
                <a:lnTo>
                  <a:pt x="18055" y="8785"/>
                </a:lnTo>
                <a:lnTo>
                  <a:pt x="17812" y="9004"/>
                </a:lnTo>
                <a:lnTo>
                  <a:pt x="17593" y="9247"/>
                </a:lnTo>
                <a:lnTo>
                  <a:pt x="17642" y="8566"/>
                </a:lnTo>
                <a:lnTo>
                  <a:pt x="18031" y="8395"/>
                </a:lnTo>
                <a:lnTo>
                  <a:pt x="18420" y="8201"/>
                </a:lnTo>
                <a:lnTo>
                  <a:pt x="18566" y="8103"/>
                </a:lnTo>
                <a:close/>
                <a:moveTo>
                  <a:pt x="18542" y="8809"/>
                </a:moveTo>
                <a:lnTo>
                  <a:pt x="18542" y="9077"/>
                </a:lnTo>
                <a:lnTo>
                  <a:pt x="18299" y="9271"/>
                </a:lnTo>
                <a:lnTo>
                  <a:pt x="17934" y="9588"/>
                </a:lnTo>
                <a:lnTo>
                  <a:pt x="17593" y="9928"/>
                </a:lnTo>
                <a:lnTo>
                  <a:pt x="17569" y="9953"/>
                </a:lnTo>
                <a:lnTo>
                  <a:pt x="17569" y="9977"/>
                </a:lnTo>
                <a:lnTo>
                  <a:pt x="17593" y="10001"/>
                </a:lnTo>
                <a:lnTo>
                  <a:pt x="17642" y="10001"/>
                </a:lnTo>
                <a:lnTo>
                  <a:pt x="18080" y="9831"/>
                </a:lnTo>
                <a:lnTo>
                  <a:pt x="18274" y="9709"/>
                </a:lnTo>
                <a:lnTo>
                  <a:pt x="18493" y="9588"/>
                </a:lnTo>
                <a:lnTo>
                  <a:pt x="18518" y="9563"/>
                </a:lnTo>
                <a:lnTo>
                  <a:pt x="18518" y="9977"/>
                </a:lnTo>
                <a:lnTo>
                  <a:pt x="18396" y="10026"/>
                </a:lnTo>
                <a:lnTo>
                  <a:pt x="18274" y="10074"/>
                </a:lnTo>
                <a:lnTo>
                  <a:pt x="18080" y="10220"/>
                </a:lnTo>
                <a:lnTo>
                  <a:pt x="17788" y="10464"/>
                </a:lnTo>
                <a:lnTo>
                  <a:pt x="17520" y="10731"/>
                </a:lnTo>
                <a:lnTo>
                  <a:pt x="17520" y="10245"/>
                </a:lnTo>
                <a:lnTo>
                  <a:pt x="17569" y="9490"/>
                </a:lnTo>
                <a:lnTo>
                  <a:pt x="17837" y="9344"/>
                </a:lnTo>
                <a:lnTo>
                  <a:pt x="18104" y="9150"/>
                </a:lnTo>
                <a:lnTo>
                  <a:pt x="18274" y="8979"/>
                </a:lnTo>
                <a:lnTo>
                  <a:pt x="18469" y="8833"/>
                </a:lnTo>
                <a:lnTo>
                  <a:pt x="18542" y="8809"/>
                </a:lnTo>
                <a:close/>
                <a:moveTo>
                  <a:pt x="18518" y="10342"/>
                </a:moveTo>
                <a:lnTo>
                  <a:pt x="18518" y="10975"/>
                </a:lnTo>
                <a:lnTo>
                  <a:pt x="18347" y="11096"/>
                </a:lnTo>
                <a:lnTo>
                  <a:pt x="18201" y="11194"/>
                </a:lnTo>
                <a:lnTo>
                  <a:pt x="17861" y="11486"/>
                </a:lnTo>
                <a:lnTo>
                  <a:pt x="17715" y="11632"/>
                </a:lnTo>
                <a:lnTo>
                  <a:pt x="17569" y="11802"/>
                </a:lnTo>
                <a:lnTo>
                  <a:pt x="17545" y="11559"/>
                </a:lnTo>
                <a:lnTo>
                  <a:pt x="17520" y="11048"/>
                </a:lnTo>
                <a:lnTo>
                  <a:pt x="17691" y="10975"/>
                </a:lnTo>
                <a:lnTo>
                  <a:pt x="17837" y="10877"/>
                </a:lnTo>
                <a:lnTo>
                  <a:pt x="18128" y="10634"/>
                </a:lnTo>
                <a:lnTo>
                  <a:pt x="18518" y="10342"/>
                </a:lnTo>
                <a:close/>
                <a:moveTo>
                  <a:pt x="18518" y="11413"/>
                </a:moveTo>
                <a:lnTo>
                  <a:pt x="18542" y="11802"/>
                </a:lnTo>
                <a:lnTo>
                  <a:pt x="18347" y="11899"/>
                </a:lnTo>
                <a:lnTo>
                  <a:pt x="18177" y="12021"/>
                </a:lnTo>
                <a:lnTo>
                  <a:pt x="17837" y="12289"/>
                </a:lnTo>
                <a:lnTo>
                  <a:pt x="17764" y="12240"/>
                </a:lnTo>
                <a:lnTo>
                  <a:pt x="17642" y="12240"/>
                </a:lnTo>
                <a:lnTo>
                  <a:pt x="17593" y="12021"/>
                </a:lnTo>
                <a:lnTo>
                  <a:pt x="18299" y="11559"/>
                </a:lnTo>
                <a:lnTo>
                  <a:pt x="18518" y="11413"/>
                </a:lnTo>
                <a:close/>
                <a:moveTo>
                  <a:pt x="2093" y="1899"/>
                </a:moveTo>
                <a:lnTo>
                  <a:pt x="2385" y="1972"/>
                </a:lnTo>
                <a:lnTo>
                  <a:pt x="2702" y="1996"/>
                </a:lnTo>
                <a:lnTo>
                  <a:pt x="3334" y="2045"/>
                </a:lnTo>
                <a:lnTo>
                  <a:pt x="4356" y="2093"/>
                </a:lnTo>
                <a:lnTo>
                  <a:pt x="5354" y="2118"/>
                </a:lnTo>
                <a:lnTo>
                  <a:pt x="6376" y="2118"/>
                </a:lnTo>
                <a:lnTo>
                  <a:pt x="7398" y="2093"/>
                </a:lnTo>
                <a:lnTo>
                  <a:pt x="9466" y="2020"/>
                </a:lnTo>
                <a:lnTo>
                  <a:pt x="11413" y="1972"/>
                </a:lnTo>
                <a:lnTo>
                  <a:pt x="13359" y="1947"/>
                </a:lnTo>
                <a:lnTo>
                  <a:pt x="14357" y="1947"/>
                </a:lnTo>
                <a:lnTo>
                  <a:pt x="15330" y="1996"/>
                </a:lnTo>
                <a:lnTo>
                  <a:pt x="16304" y="2045"/>
                </a:lnTo>
                <a:lnTo>
                  <a:pt x="17277" y="2142"/>
                </a:lnTo>
                <a:lnTo>
                  <a:pt x="17253" y="2483"/>
                </a:lnTo>
                <a:lnTo>
                  <a:pt x="17228" y="2823"/>
                </a:lnTo>
                <a:lnTo>
                  <a:pt x="17228" y="3529"/>
                </a:lnTo>
                <a:lnTo>
                  <a:pt x="17277" y="4210"/>
                </a:lnTo>
                <a:lnTo>
                  <a:pt x="17301" y="4892"/>
                </a:lnTo>
                <a:lnTo>
                  <a:pt x="17301" y="5646"/>
                </a:lnTo>
                <a:lnTo>
                  <a:pt x="17277" y="6376"/>
                </a:lnTo>
                <a:lnTo>
                  <a:pt x="17180" y="7885"/>
                </a:lnTo>
                <a:lnTo>
                  <a:pt x="17082" y="9125"/>
                </a:lnTo>
                <a:lnTo>
                  <a:pt x="17034" y="9758"/>
                </a:lnTo>
                <a:lnTo>
                  <a:pt x="17009" y="10391"/>
                </a:lnTo>
                <a:lnTo>
                  <a:pt x="16985" y="10829"/>
                </a:lnTo>
                <a:lnTo>
                  <a:pt x="16961" y="11291"/>
                </a:lnTo>
                <a:lnTo>
                  <a:pt x="16985" y="11778"/>
                </a:lnTo>
                <a:lnTo>
                  <a:pt x="17009" y="12021"/>
                </a:lnTo>
                <a:lnTo>
                  <a:pt x="17058" y="12240"/>
                </a:lnTo>
                <a:lnTo>
                  <a:pt x="9539" y="12240"/>
                </a:lnTo>
                <a:lnTo>
                  <a:pt x="8566" y="12264"/>
                </a:lnTo>
                <a:lnTo>
                  <a:pt x="7568" y="12289"/>
                </a:lnTo>
                <a:lnTo>
                  <a:pt x="5622" y="12386"/>
                </a:lnTo>
                <a:lnTo>
                  <a:pt x="5086" y="12410"/>
                </a:lnTo>
                <a:lnTo>
                  <a:pt x="4551" y="12410"/>
                </a:lnTo>
                <a:lnTo>
                  <a:pt x="4040" y="12362"/>
                </a:lnTo>
                <a:lnTo>
                  <a:pt x="3529" y="12313"/>
                </a:lnTo>
                <a:lnTo>
                  <a:pt x="2994" y="12216"/>
                </a:lnTo>
                <a:lnTo>
                  <a:pt x="2702" y="12191"/>
                </a:lnTo>
                <a:lnTo>
                  <a:pt x="2434" y="12216"/>
                </a:lnTo>
                <a:lnTo>
                  <a:pt x="2385" y="11997"/>
                </a:lnTo>
                <a:lnTo>
                  <a:pt x="2361" y="11753"/>
                </a:lnTo>
                <a:lnTo>
                  <a:pt x="2337" y="11267"/>
                </a:lnTo>
                <a:lnTo>
                  <a:pt x="2361" y="10318"/>
                </a:lnTo>
                <a:lnTo>
                  <a:pt x="2361" y="9661"/>
                </a:lnTo>
                <a:lnTo>
                  <a:pt x="2337" y="8979"/>
                </a:lnTo>
                <a:lnTo>
                  <a:pt x="2312" y="7666"/>
                </a:lnTo>
                <a:lnTo>
                  <a:pt x="2312" y="6887"/>
                </a:lnTo>
                <a:lnTo>
                  <a:pt x="2288" y="6084"/>
                </a:lnTo>
                <a:lnTo>
                  <a:pt x="2239" y="4527"/>
                </a:lnTo>
                <a:lnTo>
                  <a:pt x="2215" y="2896"/>
                </a:lnTo>
                <a:lnTo>
                  <a:pt x="2215" y="2385"/>
                </a:lnTo>
                <a:lnTo>
                  <a:pt x="2166" y="2118"/>
                </a:lnTo>
                <a:lnTo>
                  <a:pt x="2142" y="2020"/>
                </a:lnTo>
                <a:lnTo>
                  <a:pt x="2093" y="1899"/>
                </a:lnTo>
                <a:close/>
                <a:moveTo>
                  <a:pt x="18566" y="12118"/>
                </a:moveTo>
                <a:lnTo>
                  <a:pt x="18591" y="12264"/>
                </a:lnTo>
                <a:lnTo>
                  <a:pt x="18420" y="12313"/>
                </a:lnTo>
                <a:lnTo>
                  <a:pt x="18274" y="12410"/>
                </a:lnTo>
                <a:lnTo>
                  <a:pt x="17958" y="12581"/>
                </a:lnTo>
                <a:lnTo>
                  <a:pt x="17885" y="12629"/>
                </a:lnTo>
                <a:lnTo>
                  <a:pt x="17909" y="12532"/>
                </a:lnTo>
                <a:lnTo>
                  <a:pt x="17909" y="12435"/>
                </a:lnTo>
                <a:lnTo>
                  <a:pt x="18250" y="12264"/>
                </a:lnTo>
                <a:lnTo>
                  <a:pt x="18566" y="12118"/>
                </a:lnTo>
                <a:close/>
                <a:moveTo>
                  <a:pt x="8761" y="512"/>
                </a:moveTo>
                <a:lnTo>
                  <a:pt x="10318" y="585"/>
                </a:lnTo>
                <a:lnTo>
                  <a:pt x="13432" y="755"/>
                </a:lnTo>
                <a:lnTo>
                  <a:pt x="14138" y="779"/>
                </a:lnTo>
                <a:lnTo>
                  <a:pt x="14844" y="804"/>
                </a:lnTo>
                <a:lnTo>
                  <a:pt x="16279" y="779"/>
                </a:lnTo>
                <a:lnTo>
                  <a:pt x="17034" y="755"/>
                </a:lnTo>
                <a:lnTo>
                  <a:pt x="17034" y="755"/>
                </a:lnTo>
                <a:lnTo>
                  <a:pt x="16912" y="852"/>
                </a:lnTo>
                <a:lnTo>
                  <a:pt x="16790" y="950"/>
                </a:lnTo>
                <a:lnTo>
                  <a:pt x="16790" y="998"/>
                </a:lnTo>
                <a:lnTo>
                  <a:pt x="16790" y="1023"/>
                </a:lnTo>
                <a:lnTo>
                  <a:pt x="16815" y="1047"/>
                </a:lnTo>
                <a:lnTo>
                  <a:pt x="16863" y="1047"/>
                </a:lnTo>
                <a:lnTo>
                  <a:pt x="17131" y="901"/>
                </a:lnTo>
                <a:lnTo>
                  <a:pt x="17399" y="755"/>
                </a:lnTo>
                <a:lnTo>
                  <a:pt x="17837" y="779"/>
                </a:lnTo>
                <a:lnTo>
                  <a:pt x="17593" y="925"/>
                </a:lnTo>
                <a:lnTo>
                  <a:pt x="17399" y="1071"/>
                </a:lnTo>
                <a:lnTo>
                  <a:pt x="17228" y="1217"/>
                </a:lnTo>
                <a:lnTo>
                  <a:pt x="17082" y="1412"/>
                </a:lnTo>
                <a:lnTo>
                  <a:pt x="17034" y="1509"/>
                </a:lnTo>
                <a:lnTo>
                  <a:pt x="17009" y="1631"/>
                </a:lnTo>
                <a:lnTo>
                  <a:pt x="16060" y="1558"/>
                </a:lnTo>
                <a:lnTo>
                  <a:pt x="15111" y="1509"/>
                </a:lnTo>
                <a:lnTo>
                  <a:pt x="14162" y="1461"/>
                </a:lnTo>
                <a:lnTo>
                  <a:pt x="13238" y="1461"/>
                </a:lnTo>
                <a:lnTo>
                  <a:pt x="11340" y="1485"/>
                </a:lnTo>
                <a:lnTo>
                  <a:pt x="9466" y="1558"/>
                </a:lnTo>
                <a:lnTo>
                  <a:pt x="7495" y="1631"/>
                </a:lnTo>
                <a:lnTo>
                  <a:pt x="5549" y="1655"/>
                </a:lnTo>
                <a:lnTo>
                  <a:pt x="4527" y="1631"/>
                </a:lnTo>
                <a:lnTo>
                  <a:pt x="3505" y="1607"/>
                </a:lnTo>
                <a:lnTo>
                  <a:pt x="3140" y="1558"/>
                </a:lnTo>
                <a:lnTo>
                  <a:pt x="2726" y="1509"/>
                </a:lnTo>
                <a:lnTo>
                  <a:pt x="2312" y="1509"/>
                </a:lnTo>
                <a:lnTo>
                  <a:pt x="2118" y="1534"/>
                </a:lnTo>
                <a:lnTo>
                  <a:pt x="1948" y="1582"/>
                </a:lnTo>
                <a:lnTo>
                  <a:pt x="1899" y="1607"/>
                </a:lnTo>
                <a:lnTo>
                  <a:pt x="1850" y="1631"/>
                </a:lnTo>
                <a:lnTo>
                  <a:pt x="1850" y="1704"/>
                </a:lnTo>
                <a:lnTo>
                  <a:pt x="1850" y="1777"/>
                </a:lnTo>
                <a:lnTo>
                  <a:pt x="1899" y="1826"/>
                </a:lnTo>
                <a:lnTo>
                  <a:pt x="1850" y="1947"/>
                </a:lnTo>
                <a:lnTo>
                  <a:pt x="1802" y="2069"/>
                </a:lnTo>
                <a:lnTo>
                  <a:pt x="1777" y="2215"/>
                </a:lnTo>
                <a:lnTo>
                  <a:pt x="1753" y="2337"/>
                </a:lnTo>
                <a:lnTo>
                  <a:pt x="1753" y="2604"/>
                </a:lnTo>
                <a:lnTo>
                  <a:pt x="1753" y="2896"/>
                </a:lnTo>
                <a:lnTo>
                  <a:pt x="1753" y="4527"/>
                </a:lnTo>
                <a:lnTo>
                  <a:pt x="1802" y="6181"/>
                </a:lnTo>
                <a:lnTo>
                  <a:pt x="1826" y="7009"/>
                </a:lnTo>
                <a:lnTo>
                  <a:pt x="1826" y="7836"/>
                </a:lnTo>
                <a:lnTo>
                  <a:pt x="1875" y="9223"/>
                </a:lnTo>
                <a:lnTo>
                  <a:pt x="1875" y="9904"/>
                </a:lnTo>
                <a:lnTo>
                  <a:pt x="1875" y="10585"/>
                </a:lnTo>
                <a:lnTo>
                  <a:pt x="1850" y="11048"/>
                </a:lnTo>
                <a:lnTo>
                  <a:pt x="1826" y="11583"/>
                </a:lnTo>
                <a:lnTo>
                  <a:pt x="1826" y="11851"/>
                </a:lnTo>
                <a:lnTo>
                  <a:pt x="1875" y="12094"/>
                </a:lnTo>
                <a:lnTo>
                  <a:pt x="1948" y="12337"/>
                </a:lnTo>
                <a:lnTo>
                  <a:pt x="2045" y="12532"/>
                </a:lnTo>
                <a:lnTo>
                  <a:pt x="2118" y="12605"/>
                </a:lnTo>
                <a:lnTo>
                  <a:pt x="2215" y="12654"/>
                </a:lnTo>
                <a:lnTo>
                  <a:pt x="2312" y="12629"/>
                </a:lnTo>
                <a:lnTo>
                  <a:pt x="2385" y="12581"/>
                </a:lnTo>
                <a:lnTo>
                  <a:pt x="2677" y="12654"/>
                </a:lnTo>
                <a:lnTo>
                  <a:pt x="2969" y="12678"/>
                </a:lnTo>
                <a:lnTo>
                  <a:pt x="3553" y="12775"/>
                </a:lnTo>
                <a:lnTo>
                  <a:pt x="4040" y="12824"/>
                </a:lnTo>
                <a:lnTo>
                  <a:pt x="4502" y="12873"/>
                </a:lnTo>
                <a:lnTo>
                  <a:pt x="5427" y="12873"/>
                </a:lnTo>
                <a:lnTo>
                  <a:pt x="6449" y="12848"/>
                </a:lnTo>
                <a:lnTo>
                  <a:pt x="7495" y="12800"/>
                </a:lnTo>
                <a:lnTo>
                  <a:pt x="8517" y="12751"/>
                </a:lnTo>
                <a:lnTo>
                  <a:pt x="9539" y="12727"/>
                </a:lnTo>
                <a:lnTo>
                  <a:pt x="17277" y="12727"/>
                </a:lnTo>
                <a:lnTo>
                  <a:pt x="17350" y="12775"/>
                </a:lnTo>
                <a:lnTo>
                  <a:pt x="17496" y="12775"/>
                </a:lnTo>
                <a:lnTo>
                  <a:pt x="17569" y="12727"/>
                </a:lnTo>
                <a:lnTo>
                  <a:pt x="17715" y="12727"/>
                </a:lnTo>
                <a:lnTo>
                  <a:pt x="17569" y="12824"/>
                </a:lnTo>
                <a:lnTo>
                  <a:pt x="17423" y="12946"/>
                </a:lnTo>
                <a:lnTo>
                  <a:pt x="17301" y="13092"/>
                </a:lnTo>
                <a:lnTo>
                  <a:pt x="17180" y="13238"/>
                </a:lnTo>
                <a:lnTo>
                  <a:pt x="17180" y="13262"/>
                </a:lnTo>
                <a:lnTo>
                  <a:pt x="17180" y="13286"/>
                </a:lnTo>
                <a:lnTo>
                  <a:pt x="17204" y="13311"/>
                </a:lnTo>
                <a:lnTo>
                  <a:pt x="17253" y="13311"/>
                </a:lnTo>
                <a:lnTo>
                  <a:pt x="17472" y="13262"/>
                </a:lnTo>
                <a:lnTo>
                  <a:pt x="17666" y="13189"/>
                </a:lnTo>
                <a:lnTo>
                  <a:pt x="18055" y="12994"/>
                </a:lnTo>
                <a:lnTo>
                  <a:pt x="18347" y="12848"/>
                </a:lnTo>
                <a:lnTo>
                  <a:pt x="18615" y="12727"/>
                </a:lnTo>
                <a:lnTo>
                  <a:pt x="18664" y="12946"/>
                </a:lnTo>
                <a:lnTo>
                  <a:pt x="18396" y="13092"/>
                </a:lnTo>
                <a:lnTo>
                  <a:pt x="17982" y="13335"/>
                </a:lnTo>
                <a:lnTo>
                  <a:pt x="17593" y="13603"/>
                </a:lnTo>
                <a:lnTo>
                  <a:pt x="17545" y="13627"/>
                </a:lnTo>
                <a:lnTo>
                  <a:pt x="17545" y="13676"/>
                </a:lnTo>
                <a:lnTo>
                  <a:pt x="17569" y="13700"/>
                </a:lnTo>
                <a:lnTo>
                  <a:pt x="17618" y="13724"/>
                </a:lnTo>
                <a:lnTo>
                  <a:pt x="17861" y="13700"/>
                </a:lnTo>
                <a:lnTo>
                  <a:pt x="18080" y="13651"/>
                </a:lnTo>
                <a:lnTo>
                  <a:pt x="18274" y="13578"/>
                </a:lnTo>
                <a:lnTo>
                  <a:pt x="18493" y="13457"/>
                </a:lnTo>
                <a:lnTo>
                  <a:pt x="18712" y="13335"/>
                </a:lnTo>
                <a:lnTo>
                  <a:pt x="18785" y="13724"/>
                </a:lnTo>
                <a:lnTo>
                  <a:pt x="18250" y="13773"/>
                </a:lnTo>
                <a:lnTo>
                  <a:pt x="17739" y="13797"/>
                </a:lnTo>
                <a:lnTo>
                  <a:pt x="17204" y="13773"/>
                </a:lnTo>
                <a:lnTo>
                  <a:pt x="16669" y="13724"/>
                </a:lnTo>
                <a:lnTo>
                  <a:pt x="15622" y="13603"/>
                </a:lnTo>
                <a:lnTo>
                  <a:pt x="15087" y="13554"/>
                </a:lnTo>
                <a:lnTo>
                  <a:pt x="14576" y="13530"/>
                </a:lnTo>
                <a:lnTo>
                  <a:pt x="12118" y="13530"/>
                </a:lnTo>
                <a:lnTo>
                  <a:pt x="9661" y="13554"/>
                </a:lnTo>
                <a:lnTo>
                  <a:pt x="8469" y="13578"/>
                </a:lnTo>
                <a:lnTo>
                  <a:pt x="7301" y="13627"/>
                </a:lnTo>
                <a:lnTo>
                  <a:pt x="4916" y="13773"/>
                </a:lnTo>
                <a:lnTo>
                  <a:pt x="3772" y="13822"/>
                </a:lnTo>
                <a:lnTo>
                  <a:pt x="2629" y="13846"/>
                </a:lnTo>
                <a:lnTo>
                  <a:pt x="2020" y="13822"/>
                </a:lnTo>
                <a:lnTo>
                  <a:pt x="1412" y="13797"/>
                </a:lnTo>
                <a:lnTo>
                  <a:pt x="1145" y="13773"/>
                </a:lnTo>
                <a:lnTo>
                  <a:pt x="853" y="13749"/>
                </a:lnTo>
                <a:lnTo>
                  <a:pt x="853" y="13724"/>
                </a:lnTo>
                <a:lnTo>
                  <a:pt x="731" y="13408"/>
                </a:lnTo>
                <a:lnTo>
                  <a:pt x="658" y="13092"/>
                </a:lnTo>
                <a:lnTo>
                  <a:pt x="585" y="12775"/>
                </a:lnTo>
                <a:lnTo>
                  <a:pt x="561" y="12435"/>
                </a:lnTo>
                <a:lnTo>
                  <a:pt x="561" y="11753"/>
                </a:lnTo>
                <a:lnTo>
                  <a:pt x="561" y="11121"/>
                </a:lnTo>
                <a:lnTo>
                  <a:pt x="561" y="9320"/>
                </a:lnTo>
                <a:lnTo>
                  <a:pt x="561" y="8420"/>
                </a:lnTo>
                <a:lnTo>
                  <a:pt x="585" y="7495"/>
                </a:lnTo>
                <a:lnTo>
                  <a:pt x="658" y="5792"/>
                </a:lnTo>
                <a:lnTo>
                  <a:pt x="731" y="4064"/>
                </a:lnTo>
                <a:lnTo>
                  <a:pt x="755" y="3188"/>
                </a:lnTo>
                <a:lnTo>
                  <a:pt x="755" y="2337"/>
                </a:lnTo>
                <a:lnTo>
                  <a:pt x="731" y="1485"/>
                </a:lnTo>
                <a:lnTo>
                  <a:pt x="707" y="609"/>
                </a:lnTo>
                <a:lnTo>
                  <a:pt x="804" y="682"/>
                </a:lnTo>
                <a:lnTo>
                  <a:pt x="950" y="755"/>
                </a:lnTo>
                <a:lnTo>
                  <a:pt x="1072" y="804"/>
                </a:lnTo>
                <a:lnTo>
                  <a:pt x="1242" y="852"/>
                </a:lnTo>
                <a:lnTo>
                  <a:pt x="1583" y="901"/>
                </a:lnTo>
                <a:lnTo>
                  <a:pt x="1948" y="925"/>
                </a:lnTo>
                <a:lnTo>
                  <a:pt x="2312" y="901"/>
                </a:lnTo>
                <a:lnTo>
                  <a:pt x="2653" y="901"/>
                </a:lnTo>
                <a:lnTo>
                  <a:pt x="3164" y="852"/>
                </a:lnTo>
                <a:lnTo>
                  <a:pt x="4162" y="755"/>
                </a:lnTo>
                <a:lnTo>
                  <a:pt x="5184" y="633"/>
                </a:lnTo>
                <a:lnTo>
                  <a:pt x="6181" y="560"/>
                </a:lnTo>
                <a:lnTo>
                  <a:pt x="6692" y="512"/>
                </a:lnTo>
                <a:close/>
                <a:moveTo>
                  <a:pt x="11096" y="14016"/>
                </a:moveTo>
                <a:lnTo>
                  <a:pt x="11096" y="14187"/>
                </a:lnTo>
                <a:lnTo>
                  <a:pt x="10926" y="14260"/>
                </a:lnTo>
                <a:lnTo>
                  <a:pt x="10780" y="14357"/>
                </a:lnTo>
                <a:lnTo>
                  <a:pt x="10488" y="14552"/>
                </a:lnTo>
                <a:lnTo>
                  <a:pt x="10293" y="14698"/>
                </a:lnTo>
                <a:lnTo>
                  <a:pt x="10123" y="14868"/>
                </a:lnTo>
                <a:lnTo>
                  <a:pt x="9953" y="15038"/>
                </a:lnTo>
                <a:lnTo>
                  <a:pt x="9807" y="15233"/>
                </a:lnTo>
                <a:lnTo>
                  <a:pt x="9807" y="15282"/>
                </a:lnTo>
                <a:lnTo>
                  <a:pt x="9831" y="15330"/>
                </a:lnTo>
                <a:lnTo>
                  <a:pt x="9856" y="15379"/>
                </a:lnTo>
                <a:lnTo>
                  <a:pt x="9929" y="15379"/>
                </a:lnTo>
                <a:lnTo>
                  <a:pt x="10099" y="15282"/>
                </a:lnTo>
                <a:lnTo>
                  <a:pt x="10245" y="15184"/>
                </a:lnTo>
                <a:lnTo>
                  <a:pt x="10537" y="14941"/>
                </a:lnTo>
                <a:lnTo>
                  <a:pt x="10804" y="14771"/>
                </a:lnTo>
                <a:lnTo>
                  <a:pt x="11072" y="14600"/>
                </a:lnTo>
                <a:lnTo>
                  <a:pt x="11072" y="14600"/>
                </a:lnTo>
                <a:lnTo>
                  <a:pt x="11048" y="15087"/>
                </a:lnTo>
                <a:lnTo>
                  <a:pt x="10926" y="15136"/>
                </a:lnTo>
                <a:lnTo>
                  <a:pt x="10804" y="15209"/>
                </a:lnTo>
                <a:lnTo>
                  <a:pt x="10585" y="15330"/>
                </a:lnTo>
                <a:lnTo>
                  <a:pt x="10439" y="15403"/>
                </a:lnTo>
                <a:lnTo>
                  <a:pt x="10269" y="15525"/>
                </a:lnTo>
                <a:lnTo>
                  <a:pt x="10123" y="15647"/>
                </a:lnTo>
                <a:lnTo>
                  <a:pt x="10074" y="15695"/>
                </a:lnTo>
                <a:lnTo>
                  <a:pt x="10050" y="15793"/>
                </a:lnTo>
                <a:lnTo>
                  <a:pt x="10050" y="15817"/>
                </a:lnTo>
                <a:lnTo>
                  <a:pt x="10074" y="15841"/>
                </a:lnTo>
                <a:lnTo>
                  <a:pt x="10245" y="15841"/>
                </a:lnTo>
                <a:lnTo>
                  <a:pt x="10391" y="15817"/>
                </a:lnTo>
                <a:lnTo>
                  <a:pt x="10683" y="15671"/>
                </a:lnTo>
                <a:lnTo>
                  <a:pt x="11023" y="15501"/>
                </a:lnTo>
                <a:lnTo>
                  <a:pt x="10999" y="15841"/>
                </a:lnTo>
                <a:lnTo>
                  <a:pt x="10756" y="15987"/>
                </a:lnTo>
                <a:lnTo>
                  <a:pt x="10610" y="16085"/>
                </a:lnTo>
                <a:lnTo>
                  <a:pt x="10464" y="16206"/>
                </a:lnTo>
                <a:lnTo>
                  <a:pt x="10342" y="16352"/>
                </a:lnTo>
                <a:lnTo>
                  <a:pt x="10196" y="16474"/>
                </a:lnTo>
                <a:lnTo>
                  <a:pt x="10172" y="16498"/>
                </a:lnTo>
                <a:lnTo>
                  <a:pt x="10172" y="16522"/>
                </a:lnTo>
                <a:lnTo>
                  <a:pt x="10196" y="16547"/>
                </a:lnTo>
                <a:lnTo>
                  <a:pt x="10245" y="16547"/>
                </a:lnTo>
                <a:lnTo>
                  <a:pt x="10537" y="16425"/>
                </a:lnTo>
                <a:lnTo>
                  <a:pt x="10804" y="16303"/>
                </a:lnTo>
                <a:lnTo>
                  <a:pt x="10975" y="16230"/>
                </a:lnTo>
                <a:lnTo>
                  <a:pt x="10975" y="16449"/>
                </a:lnTo>
                <a:lnTo>
                  <a:pt x="10902" y="16474"/>
                </a:lnTo>
                <a:lnTo>
                  <a:pt x="10756" y="16547"/>
                </a:lnTo>
                <a:lnTo>
                  <a:pt x="10634" y="16620"/>
                </a:lnTo>
                <a:lnTo>
                  <a:pt x="10415" y="16814"/>
                </a:lnTo>
                <a:lnTo>
                  <a:pt x="10391" y="16863"/>
                </a:lnTo>
                <a:lnTo>
                  <a:pt x="10391" y="16887"/>
                </a:lnTo>
                <a:lnTo>
                  <a:pt x="10391" y="16960"/>
                </a:lnTo>
                <a:lnTo>
                  <a:pt x="10464" y="16985"/>
                </a:lnTo>
                <a:lnTo>
                  <a:pt x="10537" y="16985"/>
                </a:lnTo>
                <a:lnTo>
                  <a:pt x="10780" y="16887"/>
                </a:lnTo>
                <a:lnTo>
                  <a:pt x="11023" y="16790"/>
                </a:lnTo>
                <a:lnTo>
                  <a:pt x="11048" y="16887"/>
                </a:lnTo>
                <a:lnTo>
                  <a:pt x="10926" y="16960"/>
                </a:lnTo>
                <a:lnTo>
                  <a:pt x="10829" y="17058"/>
                </a:lnTo>
                <a:lnTo>
                  <a:pt x="10585" y="17252"/>
                </a:lnTo>
                <a:lnTo>
                  <a:pt x="10561" y="17277"/>
                </a:lnTo>
                <a:lnTo>
                  <a:pt x="10561" y="17301"/>
                </a:lnTo>
                <a:lnTo>
                  <a:pt x="10585" y="17325"/>
                </a:lnTo>
                <a:lnTo>
                  <a:pt x="10610" y="17325"/>
                </a:lnTo>
                <a:lnTo>
                  <a:pt x="10780" y="17301"/>
                </a:lnTo>
                <a:lnTo>
                  <a:pt x="10950" y="17252"/>
                </a:lnTo>
                <a:lnTo>
                  <a:pt x="11096" y="17179"/>
                </a:lnTo>
                <a:lnTo>
                  <a:pt x="11242" y="17082"/>
                </a:lnTo>
                <a:lnTo>
                  <a:pt x="11388" y="17155"/>
                </a:lnTo>
                <a:lnTo>
                  <a:pt x="11534" y="17179"/>
                </a:lnTo>
                <a:lnTo>
                  <a:pt x="11705" y="17204"/>
                </a:lnTo>
                <a:lnTo>
                  <a:pt x="11875" y="17204"/>
                </a:lnTo>
                <a:lnTo>
                  <a:pt x="12216" y="17179"/>
                </a:lnTo>
                <a:lnTo>
                  <a:pt x="12508" y="17155"/>
                </a:lnTo>
                <a:lnTo>
                  <a:pt x="12897" y="17179"/>
                </a:lnTo>
                <a:lnTo>
                  <a:pt x="13067" y="17179"/>
                </a:lnTo>
                <a:lnTo>
                  <a:pt x="13262" y="17228"/>
                </a:lnTo>
                <a:lnTo>
                  <a:pt x="13432" y="17277"/>
                </a:lnTo>
                <a:lnTo>
                  <a:pt x="13554" y="17374"/>
                </a:lnTo>
                <a:lnTo>
                  <a:pt x="13676" y="17496"/>
                </a:lnTo>
                <a:lnTo>
                  <a:pt x="13773" y="17617"/>
                </a:lnTo>
                <a:lnTo>
                  <a:pt x="13530" y="17593"/>
                </a:lnTo>
                <a:lnTo>
                  <a:pt x="12556" y="17593"/>
                </a:lnTo>
                <a:lnTo>
                  <a:pt x="11826" y="17642"/>
                </a:lnTo>
                <a:lnTo>
                  <a:pt x="10366" y="17715"/>
                </a:lnTo>
                <a:lnTo>
                  <a:pt x="9637" y="17739"/>
                </a:lnTo>
                <a:lnTo>
                  <a:pt x="8907" y="17763"/>
                </a:lnTo>
                <a:lnTo>
                  <a:pt x="7763" y="17788"/>
                </a:lnTo>
                <a:lnTo>
                  <a:pt x="6644" y="17788"/>
                </a:lnTo>
                <a:lnTo>
                  <a:pt x="6181" y="17739"/>
                </a:lnTo>
                <a:lnTo>
                  <a:pt x="5816" y="17715"/>
                </a:lnTo>
                <a:lnTo>
                  <a:pt x="5500" y="17690"/>
                </a:lnTo>
                <a:lnTo>
                  <a:pt x="5597" y="17544"/>
                </a:lnTo>
                <a:lnTo>
                  <a:pt x="5743" y="17447"/>
                </a:lnTo>
                <a:lnTo>
                  <a:pt x="5865" y="17350"/>
                </a:lnTo>
                <a:lnTo>
                  <a:pt x="6035" y="17277"/>
                </a:lnTo>
                <a:lnTo>
                  <a:pt x="6206" y="17228"/>
                </a:lnTo>
                <a:lnTo>
                  <a:pt x="6376" y="17179"/>
                </a:lnTo>
                <a:lnTo>
                  <a:pt x="6765" y="17155"/>
                </a:lnTo>
                <a:lnTo>
                  <a:pt x="7057" y="17179"/>
                </a:lnTo>
                <a:lnTo>
                  <a:pt x="7374" y="17204"/>
                </a:lnTo>
                <a:lnTo>
                  <a:pt x="7544" y="17179"/>
                </a:lnTo>
                <a:lnTo>
                  <a:pt x="7690" y="17179"/>
                </a:lnTo>
                <a:lnTo>
                  <a:pt x="7836" y="17131"/>
                </a:lnTo>
                <a:lnTo>
                  <a:pt x="7958" y="17058"/>
                </a:lnTo>
                <a:lnTo>
                  <a:pt x="7982" y="17009"/>
                </a:lnTo>
                <a:lnTo>
                  <a:pt x="8055" y="17033"/>
                </a:lnTo>
                <a:lnTo>
                  <a:pt x="8128" y="17033"/>
                </a:lnTo>
                <a:lnTo>
                  <a:pt x="8177" y="17009"/>
                </a:lnTo>
                <a:lnTo>
                  <a:pt x="8225" y="16960"/>
                </a:lnTo>
                <a:lnTo>
                  <a:pt x="8274" y="16887"/>
                </a:lnTo>
                <a:lnTo>
                  <a:pt x="8298" y="16766"/>
                </a:lnTo>
                <a:lnTo>
                  <a:pt x="8298" y="16668"/>
                </a:lnTo>
                <a:lnTo>
                  <a:pt x="8298" y="16620"/>
                </a:lnTo>
                <a:lnTo>
                  <a:pt x="8274" y="16595"/>
                </a:lnTo>
                <a:lnTo>
                  <a:pt x="8298" y="16303"/>
                </a:lnTo>
                <a:lnTo>
                  <a:pt x="8298" y="15768"/>
                </a:lnTo>
                <a:lnTo>
                  <a:pt x="8298" y="15233"/>
                </a:lnTo>
                <a:lnTo>
                  <a:pt x="8298" y="14965"/>
                </a:lnTo>
                <a:lnTo>
                  <a:pt x="8323" y="14649"/>
                </a:lnTo>
                <a:lnTo>
                  <a:pt x="8323" y="14333"/>
                </a:lnTo>
                <a:lnTo>
                  <a:pt x="8323" y="14187"/>
                </a:lnTo>
                <a:lnTo>
                  <a:pt x="8298" y="14065"/>
                </a:lnTo>
                <a:lnTo>
                  <a:pt x="9101" y="14041"/>
                </a:lnTo>
                <a:lnTo>
                  <a:pt x="9101" y="14041"/>
                </a:lnTo>
                <a:lnTo>
                  <a:pt x="8980" y="14138"/>
                </a:lnTo>
                <a:lnTo>
                  <a:pt x="8834" y="14260"/>
                </a:lnTo>
                <a:lnTo>
                  <a:pt x="8688" y="14406"/>
                </a:lnTo>
                <a:lnTo>
                  <a:pt x="8663" y="14454"/>
                </a:lnTo>
                <a:lnTo>
                  <a:pt x="8639" y="14503"/>
                </a:lnTo>
                <a:lnTo>
                  <a:pt x="8615" y="14600"/>
                </a:lnTo>
                <a:lnTo>
                  <a:pt x="8615" y="14649"/>
                </a:lnTo>
                <a:lnTo>
                  <a:pt x="8639" y="14673"/>
                </a:lnTo>
                <a:lnTo>
                  <a:pt x="8761" y="14673"/>
                </a:lnTo>
                <a:lnTo>
                  <a:pt x="8858" y="14649"/>
                </a:lnTo>
                <a:lnTo>
                  <a:pt x="9028" y="14527"/>
                </a:lnTo>
                <a:lnTo>
                  <a:pt x="9199" y="14406"/>
                </a:lnTo>
                <a:lnTo>
                  <a:pt x="9466" y="14235"/>
                </a:lnTo>
                <a:lnTo>
                  <a:pt x="9710" y="14016"/>
                </a:lnTo>
                <a:lnTo>
                  <a:pt x="9953" y="14016"/>
                </a:lnTo>
                <a:lnTo>
                  <a:pt x="9734" y="14211"/>
                </a:lnTo>
                <a:lnTo>
                  <a:pt x="9539" y="14406"/>
                </a:lnTo>
                <a:lnTo>
                  <a:pt x="9345" y="14625"/>
                </a:lnTo>
                <a:lnTo>
                  <a:pt x="9199" y="14868"/>
                </a:lnTo>
                <a:lnTo>
                  <a:pt x="9199" y="14892"/>
                </a:lnTo>
                <a:lnTo>
                  <a:pt x="9199" y="14917"/>
                </a:lnTo>
                <a:lnTo>
                  <a:pt x="9223" y="14941"/>
                </a:lnTo>
                <a:lnTo>
                  <a:pt x="9272" y="14941"/>
                </a:lnTo>
                <a:lnTo>
                  <a:pt x="9393" y="14892"/>
                </a:lnTo>
                <a:lnTo>
                  <a:pt x="9515" y="14844"/>
                </a:lnTo>
                <a:lnTo>
                  <a:pt x="9758" y="14698"/>
                </a:lnTo>
                <a:lnTo>
                  <a:pt x="10196" y="14357"/>
                </a:lnTo>
                <a:lnTo>
                  <a:pt x="10464" y="14235"/>
                </a:lnTo>
                <a:lnTo>
                  <a:pt x="10658" y="14138"/>
                </a:lnTo>
                <a:lnTo>
                  <a:pt x="10804" y="14016"/>
                </a:lnTo>
                <a:close/>
                <a:moveTo>
                  <a:pt x="6936" y="1"/>
                </a:moveTo>
                <a:lnTo>
                  <a:pt x="5914" y="74"/>
                </a:lnTo>
                <a:lnTo>
                  <a:pt x="4892" y="147"/>
                </a:lnTo>
                <a:lnTo>
                  <a:pt x="3870" y="268"/>
                </a:lnTo>
                <a:lnTo>
                  <a:pt x="2945" y="366"/>
                </a:lnTo>
                <a:lnTo>
                  <a:pt x="2483" y="390"/>
                </a:lnTo>
                <a:lnTo>
                  <a:pt x="1680" y="390"/>
                </a:lnTo>
                <a:lnTo>
                  <a:pt x="1339" y="317"/>
                </a:lnTo>
                <a:lnTo>
                  <a:pt x="658" y="195"/>
                </a:lnTo>
                <a:lnTo>
                  <a:pt x="634" y="147"/>
                </a:lnTo>
                <a:lnTo>
                  <a:pt x="585" y="122"/>
                </a:lnTo>
                <a:lnTo>
                  <a:pt x="512" y="98"/>
                </a:lnTo>
                <a:lnTo>
                  <a:pt x="463" y="98"/>
                </a:lnTo>
                <a:lnTo>
                  <a:pt x="390" y="122"/>
                </a:lnTo>
                <a:lnTo>
                  <a:pt x="342" y="147"/>
                </a:lnTo>
                <a:lnTo>
                  <a:pt x="317" y="220"/>
                </a:lnTo>
                <a:lnTo>
                  <a:pt x="293" y="293"/>
                </a:lnTo>
                <a:lnTo>
                  <a:pt x="244" y="1169"/>
                </a:lnTo>
                <a:lnTo>
                  <a:pt x="220" y="2069"/>
                </a:lnTo>
                <a:lnTo>
                  <a:pt x="196" y="3821"/>
                </a:lnTo>
                <a:lnTo>
                  <a:pt x="171" y="4794"/>
                </a:lnTo>
                <a:lnTo>
                  <a:pt x="123" y="5768"/>
                </a:lnTo>
                <a:lnTo>
                  <a:pt x="25" y="7690"/>
                </a:lnTo>
                <a:lnTo>
                  <a:pt x="1" y="8614"/>
                </a:lnTo>
                <a:lnTo>
                  <a:pt x="1" y="9539"/>
                </a:lnTo>
                <a:lnTo>
                  <a:pt x="25" y="11364"/>
                </a:lnTo>
                <a:lnTo>
                  <a:pt x="1" y="11997"/>
                </a:lnTo>
                <a:lnTo>
                  <a:pt x="1" y="12362"/>
                </a:lnTo>
                <a:lnTo>
                  <a:pt x="25" y="12702"/>
                </a:lnTo>
                <a:lnTo>
                  <a:pt x="50" y="13067"/>
                </a:lnTo>
                <a:lnTo>
                  <a:pt x="123" y="13408"/>
                </a:lnTo>
                <a:lnTo>
                  <a:pt x="244" y="13700"/>
                </a:lnTo>
                <a:lnTo>
                  <a:pt x="317" y="13846"/>
                </a:lnTo>
                <a:lnTo>
                  <a:pt x="390" y="13968"/>
                </a:lnTo>
                <a:lnTo>
                  <a:pt x="463" y="14065"/>
                </a:lnTo>
                <a:lnTo>
                  <a:pt x="561" y="14089"/>
                </a:lnTo>
                <a:lnTo>
                  <a:pt x="634" y="14089"/>
                </a:lnTo>
                <a:lnTo>
                  <a:pt x="731" y="14065"/>
                </a:lnTo>
                <a:lnTo>
                  <a:pt x="901" y="14138"/>
                </a:lnTo>
                <a:lnTo>
                  <a:pt x="1072" y="14162"/>
                </a:lnTo>
                <a:lnTo>
                  <a:pt x="1412" y="14211"/>
                </a:lnTo>
                <a:lnTo>
                  <a:pt x="2093" y="14260"/>
                </a:lnTo>
                <a:lnTo>
                  <a:pt x="2726" y="14308"/>
                </a:lnTo>
                <a:lnTo>
                  <a:pt x="3334" y="14308"/>
                </a:lnTo>
                <a:lnTo>
                  <a:pt x="3943" y="14284"/>
                </a:lnTo>
                <a:lnTo>
                  <a:pt x="4551" y="14260"/>
                </a:lnTo>
                <a:lnTo>
                  <a:pt x="7958" y="14089"/>
                </a:lnTo>
                <a:lnTo>
                  <a:pt x="7958" y="14089"/>
                </a:lnTo>
                <a:lnTo>
                  <a:pt x="7909" y="14211"/>
                </a:lnTo>
                <a:lnTo>
                  <a:pt x="7885" y="14357"/>
                </a:lnTo>
                <a:lnTo>
                  <a:pt x="7860" y="14673"/>
                </a:lnTo>
                <a:lnTo>
                  <a:pt x="7860" y="15233"/>
                </a:lnTo>
                <a:lnTo>
                  <a:pt x="7860" y="15768"/>
                </a:lnTo>
                <a:lnTo>
                  <a:pt x="7836" y="16303"/>
                </a:lnTo>
                <a:lnTo>
                  <a:pt x="7812" y="16547"/>
                </a:lnTo>
                <a:lnTo>
                  <a:pt x="7812" y="16668"/>
                </a:lnTo>
                <a:lnTo>
                  <a:pt x="7812" y="16790"/>
                </a:lnTo>
                <a:lnTo>
                  <a:pt x="7666" y="16741"/>
                </a:lnTo>
                <a:lnTo>
                  <a:pt x="7471" y="16693"/>
                </a:lnTo>
                <a:lnTo>
                  <a:pt x="7276" y="16693"/>
                </a:lnTo>
                <a:lnTo>
                  <a:pt x="7057" y="16668"/>
                </a:lnTo>
                <a:lnTo>
                  <a:pt x="6644" y="16693"/>
                </a:lnTo>
                <a:lnTo>
                  <a:pt x="6303" y="16741"/>
                </a:lnTo>
                <a:lnTo>
                  <a:pt x="6060" y="16790"/>
                </a:lnTo>
                <a:lnTo>
                  <a:pt x="5841" y="16863"/>
                </a:lnTo>
                <a:lnTo>
                  <a:pt x="5646" y="16936"/>
                </a:lnTo>
                <a:lnTo>
                  <a:pt x="5451" y="17058"/>
                </a:lnTo>
                <a:lnTo>
                  <a:pt x="5281" y="17204"/>
                </a:lnTo>
                <a:lnTo>
                  <a:pt x="5135" y="17374"/>
                </a:lnTo>
                <a:lnTo>
                  <a:pt x="5038" y="17569"/>
                </a:lnTo>
                <a:lnTo>
                  <a:pt x="4940" y="17812"/>
                </a:lnTo>
                <a:lnTo>
                  <a:pt x="4940" y="17885"/>
                </a:lnTo>
                <a:lnTo>
                  <a:pt x="4940" y="17958"/>
                </a:lnTo>
                <a:lnTo>
                  <a:pt x="4989" y="18031"/>
                </a:lnTo>
                <a:lnTo>
                  <a:pt x="5038" y="18055"/>
                </a:lnTo>
                <a:lnTo>
                  <a:pt x="5111" y="18080"/>
                </a:lnTo>
                <a:lnTo>
                  <a:pt x="5184" y="18080"/>
                </a:lnTo>
                <a:lnTo>
                  <a:pt x="5257" y="18055"/>
                </a:lnTo>
                <a:lnTo>
                  <a:pt x="5330" y="18007"/>
                </a:lnTo>
                <a:lnTo>
                  <a:pt x="5451" y="18080"/>
                </a:lnTo>
                <a:lnTo>
                  <a:pt x="5597" y="18128"/>
                </a:lnTo>
                <a:lnTo>
                  <a:pt x="5743" y="18177"/>
                </a:lnTo>
                <a:lnTo>
                  <a:pt x="5914" y="18201"/>
                </a:lnTo>
                <a:lnTo>
                  <a:pt x="6254" y="18226"/>
                </a:lnTo>
                <a:lnTo>
                  <a:pt x="6498" y="18226"/>
                </a:lnTo>
                <a:lnTo>
                  <a:pt x="7082" y="18250"/>
                </a:lnTo>
                <a:lnTo>
                  <a:pt x="7641" y="18250"/>
                </a:lnTo>
                <a:lnTo>
                  <a:pt x="8785" y="18226"/>
                </a:lnTo>
                <a:lnTo>
                  <a:pt x="10147" y="18201"/>
                </a:lnTo>
                <a:lnTo>
                  <a:pt x="11486" y="18128"/>
                </a:lnTo>
                <a:lnTo>
                  <a:pt x="12994" y="18080"/>
                </a:lnTo>
                <a:lnTo>
                  <a:pt x="13238" y="18080"/>
                </a:lnTo>
                <a:lnTo>
                  <a:pt x="13505" y="18104"/>
                </a:lnTo>
                <a:lnTo>
                  <a:pt x="13773" y="18080"/>
                </a:lnTo>
                <a:lnTo>
                  <a:pt x="13919" y="18080"/>
                </a:lnTo>
                <a:lnTo>
                  <a:pt x="14016" y="18031"/>
                </a:lnTo>
                <a:lnTo>
                  <a:pt x="14089" y="18080"/>
                </a:lnTo>
                <a:lnTo>
                  <a:pt x="14235" y="18080"/>
                </a:lnTo>
                <a:lnTo>
                  <a:pt x="14284" y="18055"/>
                </a:lnTo>
                <a:lnTo>
                  <a:pt x="14333" y="18007"/>
                </a:lnTo>
                <a:lnTo>
                  <a:pt x="14381" y="17958"/>
                </a:lnTo>
                <a:lnTo>
                  <a:pt x="14406" y="17885"/>
                </a:lnTo>
                <a:lnTo>
                  <a:pt x="14381" y="17812"/>
                </a:lnTo>
                <a:lnTo>
                  <a:pt x="14308" y="17569"/>
                </a:lnTo>
                <a:lnTo>
                  <a:pt x="14211" y="17374"/>
                </a:lnTo>
                <a:lnTo>
                  <a:pt x="14065" y="17179"/>
                </a:lnTo>
                <a:lnTo>
                  <a:pt x="13895" y="17033"/>
                </a:lnTo>
                <a:lnTo>
                  <a:pt x="13700" y="16912"/>
                </a:lnTo>
                <a:lnTo>
                  <a:pt x="13505" y="16814"/>
                </a:lnTo>
                <a:lnTo>
                  <a:pt x="13262" y="16741"/>
                </a:lnTo>
                <a:lnTo>
                  <a:pt x="13043" y="16693"/>
                </a:lnTo>
                <a:lnTo>
                  <a:pt x="12581" y="16693"/>
                </a:lnTo>
                <a:lnTo>
                  <a:pt x="12118" y="16766"/>
                </a:lnTo>
                <a:lnTo>
                  <a:pt x="11802" y="16790"/>
                </a:lnTo>
                <a:lnTo>
                  <a:pt x="11486" y="16814"/>
                </a:lnTo>
                <a:lnTo>
                  <a:pt x="11461" y="16620"/>
                </a:lnTo>
                <a:lnTo>
                  <a:pt x="11510" y="16571"/>
                </a:lnTo>
                <a:lnTo>
                  <a:pt x="11534" y="16498"/>
                </a:lnTo>
                <a:lnTo>
                  <a:pt x="11534" y="16449"/>
                </a:lnTo>
                <a:lnTo>
                  <a:pt x="11486" y="16425"/>
                </a:lnTo>
                <a:lnTo>
                  <a:pt x="11437" y="16401"/>
                </a:lnTo>
                <a:lnTo>
                  <a:pt x="11437" y="15939"/>
                </a:lnTo>
                <a:lnTo>
                  <a:pt x="11461" y="15501"/>
                </a:lnTo>
                <a:lnTo>
                  <a:pt x="11534" y="14746"/>
                </a:lnTo>
                <a:lnTo>
                  <a:pt x="11534" y="14381"/>
                </a:lnTo>
                <a:lnTo>
                  <a:pt x="11510" y="14187"/>
                </a:lnTo>
                <a:lnTo>
                  <a:pt x="11461" y="14016"/>
                </a:lnTo>
                <a:lnTo>
                  <a:pt x="14576" y="14016"/>
                </a:lnTo>
                <a:lnTo>
                  <a:pt x="15136" y="14041"/>
                </a:lnTo>
                <a:lnTo>
                  <a:pt x="15720" y="14089"/>
                </a:lnTo>
                <a:lnTo>
                  <a:pt x="16839" y="14211"/>
                </a:lnTo>
                <a:lnTo>
                  <a:pt x="17423" y="14260"/>
                </a:lnTo>
                <a:lnTo>
                  <a:pt x="17982" y="14260"/>
                </a:lnTo>
                <a:lnTo>
                  <a:pt x="18542" y="14235"/>
                </a:lnTo>
                <a:lnTo>
                  <a:pt x="18834" y="14211"/>
                </a:lnTo>
                <a:lnTo>
                  <a:pt x="19102" y="14138"/>
                </a:lnTo>
                <a:lnTo>
                  <a:pt x="19199" y="14114"/>
                </a:lnTo>
                <a:lnTo>
                  <a:pt x="19272" y="14041"/>
                </a:lnTo>
                <a:lnTo>
                  <a:pt x="19296" y="13968"/>
                </a:lnTo>
                <a:lnTo>
                  <a:pt x="19272" y="13870"/>
                </a:lnTo>
                <a:lnTo>
                  <a:pt x="19272" y="13773"/>
                </a:lnTo>
                <a:lnTo>
                  <a:pt x="19150" y="13043"/>
                </a:lnTo>
                <a:lnTo>
                  <a:pt x="19248" y="12921"/>
                </a:lnTo>
                <a:lnTo>
                  <a:pt x="19248" y="12873"/>
                </a:lnTo>
                <a:lnTo>
                  <a:pt x="19248" y="12824"/>
                </a:lnTo>
                <a:lnTo>
                  <a:pt x="19223" y="12800"/>
                </a:lnTo>
                <a:lnTo>
                  <a:pt x="19102" y="12800"/>
                </a:lnTo>
                <a:lnTo>
                  <a:pt x="19053" y="12337"/>
                </a:lnTo>
                <a:lnTo>
                  <a:pt x="19029" y="11875"/>
                </a:lnTo>
                <a:lnTo>
                  <a:pt x="18980" y="10926"/>
                </a:lnTo>
                <a:lnTo>
                  <a:pt x="18980" y="10001"/>
                </a:lnTo>
                <a:lnTo>
                  <a:pt x="19004" y="9052"/>
                </a:lnTo>
                <a:lnTo>
                  <a:pt x="19004" y="8955"/>
                </a:lnTo>
                <a:lnTo>
                  <a:pt x="19077" y="7203"/>
                </a:lnTo>
                <a:lnTo>
                  <a:pt x="19150" y="5549"/>
                </a:lnTo>
                <a:lnTo>
                  <a:pt x="19175" y="3894"/>
                </a:lnTo>
                <a:lnTo>
                  <a:pt x="19223" y="2385"/>
                </a:lnTo>
                <a:lnTo>
                  <a:pt x="19248" y="1607"/>
                </a:lnTo>
                <a:lnTo>
                  <a:pt x="19223" y="1242"/>
                </a:lnTo>
                <a:lnTo>
                  <a:pt x="19199" y="852"/>
                </a:lnTo>
                <a:lnTo>
                  <a:pt x="19248" y="804"/>
                </a:lnTo>
                <a:lnTo>
                  <a:pt x="19272" y="755"/>
                </a:lnTo>
                <a:lnTo>
                  <a:pt x="19296" y="682"/>
                </a:lnTo>
                <a:lnTo>
                  <a:pt x="19296" y="609"/>
                </a:lnTo>
                <a:lnTo>
                  <a:pt x="19272" y="560"/>
                </a:lnTo>
                <a:lnTo>
                  <a:pt x="19223" y="512"/>
                </a:lnTo>
                <a:lnTo>
                  <a:pt x="19175" y="463"/>
                </a:lnTo>
                <a:lnTo>
                  <a:pt x="19102" y="439"/>
                </a:lnTo>
                <a:lnTo>
                  <a:pt x="18493" y="317"/>
                </a:lnTo>
                <a:lnTo>
                  <a:pt x="17885" y="268"/>
                </a:lnTo>
                <a:lnTo>
                  <a:pt x="17277" y="244"/>
                </a:lnTo>
                <a:lnTo>
                  <a:pt x="16644" y="244"/>
                </a:lnTo>
                <a:lnTo>
                  <a:pt x="15403" y="293"/>
                </a:lnTo>
                <a:lnTo>
                  <a:pt x="14187" y="293"/>
                </a:lnTo>
                <a:lnTo>
                  <a:pt x="12629" y="220"/>
                </a:lnTo>
                <a:lnTo>
                  <a:pt x="11072" y="122"/>
                </a:lnTo>
                <a:lnTo>
                  <a:pt x="9515" y="49"/>
                </a:lnTo>
                <a:lnTo>
                  <a:pt x="79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7"/>
          <p:cNvSpPr/>
          <p:nvPr/>
        </p:nvSpPr>
        <p:spPr>
          <a:xfrm>
            <a:off x="3393325" y="2679036"/>
            <a:ext cx="321868" cy="324619"/>
          </a:xfrm>
          <a:custGeom>
            <a:avLst/>
            <a:gdLst/>
            <a:ahLst/>
            <a:cxnLst/>
            <a:rect l="l" t="t" r="r" b="b"/>
            <a:pathLst>
              <a:path w="17082" h="17228" extrusionOk="0">
                <a:moveTo>
                  <a:pt x="6497" y="2993"/>
                </a:moveTo>
                <a:lnTo>
                  <a:pt x="6400" y="3042"/>
                </a:lnTo>
                <a:lnTo>
                  <a:pt x="6302" y="3090"/>
                </a:lnTo>
                <a:lnTo>
                  <a:pt x="6229" y="3212"/>
                </a:lnTo>
                <a:lnTo>
                  <a:pt x="6229" y="3285"/>
                </a:lnTo>
                <a:lnTo>
                  <a:pt x="6254" y="3334"/>
                </a:lnTo>
                <a:lnTo>
                  <a:pt x="6278" y="3407"/>
                </a:lnTo>
                <a:lnTo>
                  <a:pt x="6351" y="3455"/>
                </a:lnTo>
                <a:lnTo>
                  <a:pt x="6400" y="3480"/>
                </a:lnTo>
                <a:lnTo>
                  <a:pt x="6643" y="3480"/>
                </a:lnTo>
                <a:lnTo>
                  <a:pt x="6692" y="3504"/>
                </a:lnTo>
                <a:lnTo>
                  <a:pt x="6911" y="3504"/>
                </a:lnTo>
                <a:lnTo>
                  <a:pt x="6959" y="3480"/>
                </a:lnTo>
                <a:lnTo>
                  <a:pt x="7008" y="3455"/>
                </a:lnTo>
                <a:lnTo>
                  <a:pt x="7057" y="3407"/>
                </a:lnTo>
                <a:lnTo>
                  <a:pt x="7057" y="3334"/>
                </a:lnTo>
                <a:lnTo>
                  <a:pt x="7057" y="3212"/>
                </a:lnTo>
                <a:lnTo>
                  <a:pt x="7032" y="3163"/>
                </a:lnTo>
                <a:lnTo>
                  <a:pt x="7008" y="3115"/>
                </a:lnTo>
                <a:lnTo>
                  <a:pt x="6935" y="3042"/>
                </a:lnTo>
                <a:lnTo>
                  <a:pt x="6838" y="3017"/>
                </a:lnTo>
                <a:lnTo>
                  <a:pt x="6716" y="2993"/>
                </a:lnTo>
                <a:close/>
                <a:moveTo>
                  <a:pt x="5743" y="3236"/>
                </a:moveTo>
                <a:lnTo>
                  <a:pt x="5670" y="3261"/>
                </a:lnTo>
                <a:lnTo>
                  <a:pt x="5402" y="3358"/>
                </a:lnTo>
                <a:lnTo>
                  <a:pt x="5134" y="3480"/>
                </a:lnTo>
                <a:lnTo>
                  <a:pt x="4891" y="3601"/>
                </a:lnTo>
                <a:lnTo>
                  <a:pt x="4672" y="3747"/>
                </a:lnTo>
                <a:lnTo>
                  <a:pt x="4453" y="3918"/>
                </a:lnTo>
                <a:lnTo>
                  <a:pt x="4234" y="4088"/>
                </a:lnTo>
                <a:lnTo>
                  <a:pt x="4039" y="4283"/>
                </a:lnTo>
                <a:lnTo>
                  <a:pt x="3869" y="4477"/>
                </a:lnTo>
                <a:lnTo>
                  <a:pt x="3699" y="4696"/>
                </a:lnTo>
                <a:lnTo>
                  <a:pt x="3553" y="4940"/>
                </a:lnTo>
                <a:lnTo>
                  <a:pt x="3431" y="5159"/>
                </a:lnTo>
                <a:lnTo>
                  <a:pt x="3309" y="5402"/>
                </a:lnTo>
                <a:lnTo>
                  <a:pt x="3236" y="5670"/>
                </a:lnTo>
                <a:lnTo>
                  <a:pt x="3163" y="5937"/>
                </a:lnTo>
                <a:lnTo>
                  <a:pt x="3115" y="6229"/>
                </a:lnTo>
                <a:lnTo>
                  <a:pt x="3090" y="6497"/>
                </a:lnTo>
                <a:lnTo>
                  <a:pt x="3090" y="6546"/>
                </a:lnTo>
                <a:lnTo>
                  <a:pt x="3115" y="6594"/>
                </a:lnTo>
                <a:lnTo>
                  <a:pt x="3188" y="6667"/>
                </a:lnTo>
                <a:lnTo>
                  <a:pt x="3261" y="6716"/>
                </a:lnTo>
                <a:lnTo>
                  <a:pt x="3285" y="6716"/>
                </a:lnTo>
                <a:lnTo>
                  <a:pt x="3309" y="6692"/>
                </a:lnTo>
                <a:lnTo>
                  <a:pt x="3382" y="6667"/>
                </a:lnTo>
                <a:lnTo>
                  <a:pt x="3431" y="6594"/>
                </a:lnTo>
                <a:lnTo>
                  <a:pt x="3480" y="6546"/>
                </a:lnTo>
                <a:lnTo>
                  <a:pt x="3504" y="6473"/>
                </a:lnTo>
                <a:lnTo>
                  <a:pt x="3528" y="6156"/>
                </a:lnTo>
                <a:lnTo>
                  <a:pt x="3601" y="5864"/>
                </a:lnTo>
                <a:lnTo>
                  <a:pt x="3699" y="5597"/>
                </a:lnTo>
                <a:lnTo>
                  <a:pt x="3820" y="5353"/>
                </a:lnTo>
                <a:lnTo>
                  <a:pt x="3966" y="5086"/>
                </a:lnTo>
                <a:lnTo>
                  <a:pt x="4137" y="4867"/>
                </a:lnTo>
                <a:lnTo>
                  <a:pt x="4307" y="4623"/>
                </a:lnTo>
                <a:lnTo>
                  <a:pt x="4526" y="4429"/>
                </a:lnTo>
                <a:lnTo>
                  <a:pt x="4745" y="4234"/>
                </a:lnTo>
                <a:lnTo>
                  <a:pt x="4988" y="4088"/>
                </a:lnTo>
                <a:lnTo>
                  <a:pt x="5256" y="3942"/>
                </a:lnTo>
                <a:lnTo>
                  <a:pt x="5499" y="3796"/>
                </a:lnTo>
                <a:lnTo>
                  <a:pt x="5767" y="3699"/>
                </a:lnTo>
                <a:lnTo>
                  <a:pt x="5864" y="3650"/>
                </a:lnTo>
                <a:lnTo>
                  <a:pt x="5913" y="3577"/>
                </a:lnTo>
                <a:lnTo>
                  <a:pt x="5937" y="3504"/>
                </a:lnTo>
                <a:lnTo>
                  <a:pt x="5937" y="3407"/>
                </a:lnTo>
                <a:lnTo>
                  <a:pt x="5889" y="3334"/>
                </a:lnTo>
                <a:lnTo>
                  <a:pt x="5840" y="3285"/>
                </a:lnTo>
                <a:lnTo>
                  <a:pt x="5743" y="3236"/>
                </a:lnTo>
                <a:close/>
                <a:moveTo>
                  <a:pt x="7324" y="1971"/>
                </a:moveTo>
                <a:lnTo>
                  <a:pt x="7787" y="2020"/>
                </a:lnTo>
                <a:lnTo>
                  <a:pt x="8249" y="2141"/>
                </a:lnTo>
                <a:lnTo>
                  <a:pt x="8687" y="2312"/>
                </a:lnTo>
                <a:lnTo>
                  <a:pt x="9101" y="2506"/>
                </a:lnTo>
                <a:lnTo>
                  <a:pt x="9490" y="2774"/>
                </a:lnTo>
                <a:lnTo>
                  <a:pt x="9879" y="3066"/>
                </a:lnTo>
                <a:lnTo>
                  <a:pt x="10220" y="3431"/>
                </a:lnTo>
                <a:lnTo>
                  <a:pt x="10512" y="3820"/>
                </a:lnTo>
                <a:lnTo>
                  <a:pt x="10707" y="4088"/>
                </a:lnTo>
                <a:lnTo>
                  <a:pt x="10877" y="4380"/>
                </a:lnTo>
                <a:lnTo>
                  <a:pt x="11023" y="4696"/>
                </a:lnTo>
                <a:lnTo>
                  <a:pt x="11120" y="5013"/>
                </a:lnTo>
                <a:lnTo>
                  <a:pt x="11217" y="5329"/>
                </a:lnTo>
                <a:lnTo>
                  <a:pt x="11266" y="5645"/>
                </a:lnTo>
                <a:lnTo>
                  <a:pt x="11315" y="5986"/>
                </a:lnTo>
                <a:lnTo>
                  <a:pt x="11315" y="6302"/>
                </a:lnTo>
                <a:lnTo>
                  <a:pt x="11315" y="6643"/>
                </a:lnTo>
                <a:lnTo>
                  <a:pt x="11266" y="6959"/>
                </a:lnTo>
                <a:lnTo>
                  <a:pt x="11217" y="7300"/>
                </a:lnTo>
                <a:lnTo>
                  <a:pt x="11144" y="7616"/>
                </a:lnTo>
                <a:lnTo>
                  <a:pt x="11047" y="7932"/>
                </a:lnTo>
                <a:lnTo>
                  <a:pt x="10925" y="8249"/>
                </a:lnTo>
                <a:lnTo>
                  <a:pt x="10780" y="8565"/>
                </a:lnTo>
                <a:lnTo>
                  <a:pt x="10634" y="8857"/>
                </a:lnTo>
                <a:lnTo>
                  <a:pt x="10439" y="9173"/>
                </a:lnTo>
                <a:lnTo>
                  <a:pt x="10220" y="9490"/>
                </a:lnTo>
                <a:lnTo>
                  <a:pt x="9977" y="9757"/>
                </a:lnTo>
                <a:lnTo>
                  <a:pt x="9733" y="10025"/>
                </a:lnTo>
                <a:lnTo>
                  <a:pt x="9441" y="10268"/>
                </a:lnTo>
                <a:lnTo>
                  <a:pt x="9149" y="10487"/>
                </a:lnTo>
                <a:lnTo>
                  <a:pt x="8857" y="10682"/>
                </a:lnTo>
                <a:lnTo>
                  <a:pt x="8541" y="10852"/>
                </a:lnTo>
                <a:lnTo>
                  <a:pt x="8200" y="10998"/>
                </a:lnTo>
                <a:lnTo>
                  <a:pt x="7860" y="11120"/>
                </a:lnTo>
                <a:lnTo>
                  <a:pt x="7519" y="11193"/>
                </a:lnTo>
                <a:lnTo>
                  <a:pt x="7154" y="11242"/>
                </a:lnTo>
                <a:lnTo>
                  <a:pt x="6789" y="11266"/>
                </a:lnTo>
                <a:lnTo>
                  <a:pt x="6424" y="11242"/>
                </a:lnTo>
                <a:lnTo>
                  <a:pt x="6059" y="11193"/>
                </a:lnTo>
                <a:lnTo>
                  <a:pt x="5670" y="11096"/>
                </a:lnTo>
                <a:lnTo>
                  <a:pt x="5353" y="10998"/>
                </a:lnTo>
                <a:lnTo>
                  <a:pt x="5037" y="10877"/>
                </a:lnTo>
                <a:lnTo>
                  <a:pt x="4721" y="10731"/>
                </a:lnTo>
                <a:lnTo>
                  <a:pt x="4404" y="10560"/>
                </a:lnTo>
                <a:lnTo>
                  <a:pt x="4112" y="10390"/>
                </a:lnTo>
                <a:lnTo>
                  <a:pt x="3820" y="10171"/>
                </a:lnTo>
                <a:lnTo>
                  <a:pt x="3553" y="9952"/>
                </a:lnTo>
                <a:lnTo>
                  <a:pt x="3285" y="9733"/>
                </a:lnTo>
                <a:lnTo>
                  <a:pt x="3042" y="9490"/>
                </a:lnTo>
                <a:lnTo>
                  <a:pt x="2823" y="9222"/>
                </a:lnTo>
                <a:lnTo>
                  <a:pt x="2628" y="8930"/>
                </a:lnTo>
                <a:lnTo>
                  <a:pt x="2434" y="8638"/>
                </a:lnTo>
                <a:lnTo>
                  <a:pt x="2288" y="8346"/>
                </a:lnTo>
                <a:lnTo>
                  <a:pt x="2142" y="8030"/>
                </a:lnTo>
                <a:lnTo>
                  <a:pt x="2044" y="7689"/>
                </a:lnTo>
                <a:lnTo>
                  <a:pt x="1971" y="7349"/>
                </a:lnTo>
                <a:lnTo>
                  <a:pt x="1947" y="7057"/>
                </a:lnTo>
                <a:lnTo>
                  <a:pt x="1923" y="6765"/>
                </a:lnTo>
                <a:lnTo>
                  <a:pt x="1923" y="6497"/>
                </a:lnTo>
                <a:lnTo>
                  <a:pt x="1947" y="6205"/>
                </a:lnTo>
                <a:lnTo>
                  <a:pt x="1996" y="5937"/>
                </a:lnTo>
                <a:lnTo>
                  <a:pt x="2044" y="5670"/>
                </a:lnTo>
                <a:lnTo>
                  <a:pt x="2142" y="5402"/>
                </a:lnTo>
                <a:lnTo>
                  <a:pt x="2239" y="5159"/>
                </a:lnTo>
                <a:lnTo>
                  <a:pt x="2336" y="4915"/>
                </a:lnTo>
                <a:lnTo>
                  <a:pt x="2482" y="4672"/>
                </a:lnTo>
                <a:lnTo>
                  <a:pt x="2628" y="4429"/>
                </a:lnTo>
                <a:lnTo>
                  <a:pt x="2774" y="4210"/>
                </a:lnTo>
                <a:lnTo>
                  <a:pt x="2944" y="3991"/>
                </a:lnTo>
                <a:lnTo>
                  <a:pt x="3139" y="3772"/>
                </a:lnTo>
                <a:lnTo>
                  <a:pt x="3528" y="3382"/>
                </a:lnTo>
                <a:lnTo>
                  <a:pt x="3966" y="3017"/>
                </a:lnTo>
                <a:lnTo>
                  <a:pt x="4404" y="2701"/>
                </a:lnTo>
                <a:lnTo>
                  <a:pt x="4891" y="2409"/>
                </a:lnTo>
                <a:lnTo>
                  <a:pt x="5134" y="2287"/>
                </a:lnTo>
                <a:lnTo>
                  <a:pt x="5378" y="2166"/>
                </a:lnTo>
                <a:lnTo>
                  <a:pt x="5645" y="2117"/>
                </a:lnTo>
                <a:lnTo>
                  <a:pt x="6035" y="2068"/>
                </a:lnTo>
                <a:lnTo>
                  <a:pt x="6716" y="1995"/>
                </a:lnTo>
                <a:lnTo>
                  <a:pt x="7300" y="1995"/>
                </a:lnTo>
                <a:lnTo>
                  <a:pt x="7324" y="1971"/>
                </a:lnTo>
                <a:close/>
                <a:moveTo>
                  <a:pt x="6935" y="1533"/>
                </a:moveTo>
                <a:lnTo>
                  <a:pt x="6497" y="1582"/>
                </a:lnTo>
                <a:lnTo>
                  <a:pt x="6083" y="1679"/>
                </a:lnTo>
                <a:lnTo>
                  <a:pt x="5864" y="1703"/>
                </a:lnTo>
                <a:lnTo>
                  <a:pt x="5621" y="1752"/>
                </a:lnTo>
                <a:lnTo>
                  <a:pt x="5353" y="1825"/>
                </a:lnTo>
                <a:lnTo>
                  <a:pt x="5110" y="1922"/>
                </a:lnTo>
                <a:lnTo>
                  <a:pt x="4842" y="2044"/>
                </a:lnTo>
                <a:lnTo>
                  <a:pt x="4599" y="2166"/>
                </a:lnTo>
                <a:lnTo>
                  <a:pt x="4112" y="2458"/>
                </a:lnTo>
                <a:lnTo>
                  <a:pt x="3650" y="2774"/>
                </a:lnTo>
                <a:lnTo>
                  <a:pt x="3212" y="3115"/>
                </a:lnTo>
                <a:lnTo>
                  <a:pt x="2823" y="3504"/>
                </a:lnTo>
                <a:lnTo>
                  <a:pt x="2458" y="3918"/>
                </a:lnTo>
                <a:lnTo>
                  <a:pt x="2312" y="4161"/>
                </a:lnTo>
                <a:lnTo>
                  <a:pt x="2166" y="4380"/>
                </a:lnTo>
                <a:lnTo>
                  <a:pt x="2020" y="4623"/>
                </a:lnTo>
                <a:lnTo>
                  <a:pt x="1923" y="4867"/>
                </a:lnTo>
                <a:lnTo>
                  <a:pt x="1801" y="5110"/>
                </a:lnTo>
                <a:lnTo>
                  <a:pt x="1728" y="5378"/>
                </a:lnTo>
                <a:lnTo>
                  <a:pt x="1631" y="5645"/>
                </a:lnTo>
                <a:lnTo>
                  <a:pt x="1582" y="5913"/>
                </a:lnTo>
                <a:lnTo>
                  <a:pt x="1533" y="6181"/>
                </a:lnTo>
                <a:lnTo>
                  <a:pt x="1509" y="6473"/>
                </a:lnTo>
                <a:lnTo>
                  <a:pt x="1509" y="6765"/>
                </a:lnTo>
                <a:lnTo>
                  <a:pt x="1509" y="7057"/>
                </a:lnTo>
                <a:lnTo>
                  <a:pt x="1558" y="7349"/>
                </a:lnTo>
                <a:lnTo>
                  <a:pt x="1606" y="7640"/>
                </a:lnTo>
                <a:lnTo>
                  <a:pt x="1679" y="7932"/>
                </a:lnTo>
                <a:lnTo>
                  <a:pt x="1752" y="8224"/>
                </a:lnTo>
                <a:lnTo>
                  <a:pt x="1874" y="8492"/>
                </a:lnTo>
                <a:lnTo>
                  <a:pt x="1996" y="8760"/>
                </a:lnTo>
                <a:lnTo>
                  <a:pt x="2142" y="9027"/>
                </a:lnTo>
                <a:lnTo>
                  <a:pt x="2312" y="9295"/>
                </a:lnTo>
                <a:lnTo>
                  <a:pt x="2507" y="9538"/>
                </a:lnTo>
                <a:lnTo>
                  <a:pt x="2726" y="9782"/>
                </a:lnTo>
                <a:lnTo>
                  <a:pt x="2944" y="10001"/>
                </a:lnTo>
                <a:lnTo>
                  <a:pt x="3188" y="10195"/>
                </a:lnTo>
                <a:lnTo>
                  <a:pt x="3699" y="10585"/>
                </a:lnTo>
                <a:lnTo>
                  <a:pt x="3991" y="10779"/>
                </a:lnTo>
                <a:lnTo>
                  <a:pt x="4283" y="10950"/>
                </a:lnTo>
                <a:lnTo>
                  <a:pt x="4599" y="11120"/>
                </a:lnTo>
                <a:lnTo>
                  <a:pt x="4915" y="11266"/>
                </a:lnTo>
                <a:lnTo>
                  <a:pt x="5232" y="11412"/>
                </a:lnTo>
                <a:lnTo>
                  <a:pt x="5572" y="11509"/>
                </a:lnTo>
                <a:lnTo>
                  <a:pt x="5889" y="11607"/>
                </a:lnTo>
                <a:lnTo>
                  <a:pt x="6254" y="11680"/>
                </a:lnTo>
                <a:lnTo>
                  <a:pt x="6594" y="11704"/>
                </a:lnTo>
                <a:lnTo>
                  <a:pt x="6959" y="11728"/>
                </a:lnTo>
                <a:lnTo>
                  <a:pt x="7300" y="11680"/>
                </a:lnTo>
                <a:lnTo>
                  <a:pt x="7641" y="11631"/>
                </a:lnTo>
                <a:lnTo>
                  <a:pt x="7981" y="11534"/>
                </a:lnTo>
                <a:lnTo>
                  <a:pt x="8322" y="11436"/>
                </a:lnTo>
                <a:lnTo>
                  <a:pt x="8638" y="11290"/>
                </a:lnTo>
                <a:lnTo>
                  <a:pt x="8955" y="11120"/>
                </a:lnTo>
                <a:lnTo>
                  <a:pt x="9344" y="10877"/>
                </a:lnTo>
                <a:lnTo>
                  <a:pt x="9733" y="10609"/>
                </a:lnTo>
                <a:lnTo>
                  <a:pt x="10074" y="10293"/>
                </a:lnTo>
                <a:lnTo>
                  <a:pt x="10390" y="9976"/>
                </a:lnTo>
                <a:lnTo>
                  <a:pt x="10658" y="9611"/>
                </a:lnTo>
                <a:lnTo>
                  <a:pt x="10925" y="9222"/>
                </a:lnTo>
                <a:lnTo>
                  <a:pt x="11144" y="8808"/>
                </a:lnTo>
                <a:lnTo>
                  <a:pt x="11339" y="8395"/>
                </a:lnTo>
                <a:lnTo>
                  <a:pt x="11509" y="7957"/>
                </a:lnTo>
                <a:lnTo>
                  <a:pt x="11631" y="7519"/>
                </a:lnTo>
                <a:lnTo>
                  <a:pt x="11704" y="7081"/>
                </a:lnTo>
                <a:lnTo>
                  <a:pt x="11753" y="6619"/>
                </a:lnTo>
                <a:lnTo>
                  <a:pt x="11753" y="6156"/>
                </a:lnTo>
                <a:lnTo>
                  <a:pt x="11728" y="5694"/>
                </a:lnTo>
                <a:lnTo>
                  <a:pt x="11655" y="5256"/>
                </a:lnTo>
                <a:lnTo>
                  <a:pt x="11534" y="4794"/>
                </a:lnTo>
                <a:lnTo>
                  <a:pt x="11363" y="4404"/>
                </a:lnTo>
                <a:lnTo>
                  <a:pt x="11169" y="4015"/>
                </a:lnTo>
                <a:lnTo>
                  <a:pt x="10950" y="3650"/>
                </a:lnTo>
                <a:lnTo>
                  <a:pt x="10682" y="3285"/>
                </a:lnTo>
                <a:lnTo>
                  <a:pt x="10390" y="2969"/>
                </a:lnTo>
                <a:lnTo>
                  <a:pt x="10074" y="2677"/>
                </a:lnTo>
                <a:lnTo>
                  <a:pt x="9733" y="2409"/>
                </a:lnTo>
                <a:lnTo>
                  <a:pt x="9393" y="2166"/>
                </a:lnTo>
                <a:lnTo>
                  <a:pt x="9003" y="1971"/>
                </a:lnTo>
                <a:lnTo>
                  <a:pt x="8614" y="1801"/>
                </a:lnTo>
                <a:lnTo>
                  <a:pt x="8200" y="1655"/>
                </a:lnTo>
                <a:lnTo>
                  <a:pt x="7787" y="1582"/>
                </a:lnTo>
                <a:lnTo>
                  <a:pt x="7349" y="1533"/>
                </a:lnTo>
                <a:close/>
                <a:moveTo>
                  <a:pt x="12118" y="11558"/>
                </a:moveTo>
                <a:lnTo>
                  <a:pt x="12142" y="11582"/>
                </a:lnTo>
                <a:lnTo>
                  <a:pt x="11972" y="11777"/>
                </a:lnTo>
                <a:lnTo>
                  <a:pt x="12093" y="11631"/>
                </a:lnTo>
                <a:lnTo>
                  <a:pt x="12118" y="11558"/>
                </a:lnTo>
                <a:close/>
                <a:moveTo>
                  <a:pt x="6789" y="584"/>
                </a:moveTo>
                <a:lnTo>
                  <a:pt x="7154" y="608"/>
                </a:lnTo>
                <a:lnTo>
                  <a:pt x="7519" y="657"/>
                </a:lnTo>
                <a:lnTo>
                  <a:pt x="7884" y="706"/>
                </a:lnTo>
                <a:lnTo>
                  <a:pt x="8225" y="803"/>
                </a:lnTo>
                <a:lnTo>
                  <a:pt x="8565" y="900"/>
                </a:lnTo>
                <a:lnTo>
                  <a:pt x="8906" y="1022"/>
                </a:lnTo>
                <a:lnTo>
                  <a:pt x="9247" y="1144"/>
                </a:lnTo>
                <a:lnTo>
                  <a:pt x="9563" y="1314"/>
                </a:lnTo>
                <a:lnTo>
                  <a:pt x="9879" y="1484"/>
                </a:lnTo>
                <a:lnTo>
                  <a:pt x="10171" y="1679"/>
                </a:lnTo>
                <a:lnTo>
                  <a:pt x="10439" y="1874"/>
                </a:lnTo>
                <a:lnTo>
                  <a:pt x="10707" y="2093"/>
                </a:lnTo>
                <a:lnTo>
                  <a:pt x="10950" y="2312"/>
                </a:lnTo>
                <a:lnTo>
                  <a:pt x="11193" y="2555"/>
                </a:lnTo>
                <a:lnTo>
                  <a:pt x="11485" y="2896"/>
                </a:lnTo>
                <a:lnTo>
                  <a:pt x="11753" y="3261"/>
                </a:lnTo>
                <a:lnTo>
                  <a:pt x="11996" y="3626"/>
                </a:lnTo>
                <a:lnTo>
                  <a:pt x="12191" y="4015"/>
                </a:lnTo>
                <a:lnTo>
                  <a:pt x="12361" y="4404"/>
                </a:lnTo>
                <a:lnTo>
                  <a:pt x="12507" y="4818"/>
                </a:lnTo>
                <a:lnTo>
                  <a:pt x="12629" y="5232"/>
                </a:lnTo>
                <a:lnTo>
                  <a:pt x="12702" y="5645"/>
                </a:lnTo>
                <a:lnTo>
                  <a:pt x="12750" y="6059"/>
                </a:lnTo>
                <a:lnTo>
                  <a:pt x="12775" y="6473"/>
                </a:lnTo>
                <a:lnTo>
                  <a:pt x="12775" y="6911"/>
                </a:lnTo>
                <a:lnTo>
                  <a:pt x="12726" y="7324"/>
                </a:lnTo>
                <a:lnTo>
                  <a:pt x="12653" y="7762"/>
                </a:lnTo>
                <a:lnTo>
                  <a:pt x="12556" y="8176"/>
                </a:lnTo>
                <a:lnTo>
                  <a:pt x="12434" y="8589"/>
                </a:lnTo>
                <a:lnTo>
                  <a:pt x="12264" y="9003"/>
                </a:lnTo>
                <a:lnTo>
                  <a:pt x="12045" y="9465"/>
                </a:lnTo>
                <a:lnTo>
                  <a:pt x="11801" y="9903"/>
                </a:lnTo>
                <a:lnTo>
                  <a:pt x="11534" y="10293"/>
                </a:lnTo>
                <a:lnTo>
                  <a:pt x="11217" y="10682"/>
                </a:lnTo>
                <a:lnTo>
                  <a:pt x="10901" y="11047"/>
                </a:lnTo>
                <a:lnTo>
                  <a:pt x="10536" y="11388"/>
                </a:lnTo>
                <a:lnTo>
                  <a:pt x="10171" y="11680"/>
                </a:lnTo>
                <a:lnTo>
                  <a:pt x="9782" y="11947"/>
                </a:lnTo>
                <a:lnTo>
                  <a:pt x="9368" y="12191"/>
                </a:lnTo>
                <a:lnTo>
                  <a:pt x="8930" y="12385"/>
                </a:lnTo>
                <a:lnTo>
                  <a:pt x="8468" y="12556"/>
                </a:lnTo>
                <a:lnTo>
                  <a:pt x="8006" y="12677"/>
                </a:lnTo>
                <a:lnTo>
                  <a:pt x="7543" y="12750"/>
                </a:lnTo>
                <a:lnTo>
                  <a:pt x="7032" y="12775"/>
                </a:lnTo>
                <a:lnTo>
                  <a:pt x="6546" y="12775"/>
                </a:lnTo>
                <a:lnTo>
                  <a:pt x="6035" y="12702"/>
                </a:lnTo>
                <a:lnTo>
                  <a:pt x="5597" y="12604"/>
                </a:lnTo>
                <a:lnTo>
                  <a:pt x="5159" y="12483"/>
                </a:lnTo>
                <a:lnTo>
                  <a:pt x="4721" y="12337"/>
                </a:lnTo>
                <a:lnTo>
                  <a:pt x="4307" y="12166"/>
                </a:lnTo>
                <a:lnTo>
                  <a:pt x="3893" y="11947"/>
                </a:lnTo>
                <a:lnTo>
                  <a:pt x="3504" y="11728"/>
                </a:lnTo>
                <a:lnTo>
                  <a:pt x="3115" y="11485"/>
                </a:lnTo>
                <a:lnTo>
                  <a:pt x="2774" y="11193"/>
                </a:lnTo>
                <a:lnTo>
                  <a:pt x="2434" y="10901"/>
                </a:lnTo>
                <a:lnTo>
                  <a:pt x="2117" y="10560"/>
                </a:lnTo>
                <a:lnTo>
                  <a:pt x="1825" y="10220"/>
                </a:lnTo>
                <a:lnTo>
                  <a:pt x="1558" y="9855"/>
                </a:lnTo>
                <a:lnTo>
                  <a:pt x="1314" y="9465"/>
                </a:lnTo>
                <a:lnTo>
                  <a:pt x="1095" y="9052"/>
                </a:lnTo>
                <a:lnTo>
                  <a:pt x="925" y="8638"/>
                </a:lnTo>
                <a:lnTo>
                  <a:pt x="779" y="8200"/>
                </a:lnTo>
                <a:lnTo>
                  <a:pt x="682" y="7811"/>
                </a:lnTo>
                <a:lnTo>
                  <a:pt x="609" y="7446"/>
                </a:lnTo>
                <a:lnTo>
                  <a:pt x="560" y="7081"/>
                </a:lnTo>
                <a:lnTo>
                  <a:pt x="560" y="6716"/>
                </a:lnTo>
                <a:lnTo>
                  <a:pt x="560" y="6351"/>
                </a:lnTo>
                <a:lnTo>
                  <a:pt x="584" y="5986"/>
                </a:lnTo>
                <a:lnTo>
                  <a:pt x="633" y="5645"/>
                </a:lnTo>
                <a:lnTo>
                  <a:pt x="706" y="5305"/>
                </a:lnTo>
                <a:lnTo>
                  <a:pt x="803" y="4964"/>
                </a:lnTo>
                <a:lnTo>
                  <a:pt x="925" y="4648"/>
                </a:lnTo>
                <a:lnTo>
                  <a:pt x="1047" y="4307"/>
                </a:lnTo>
                <a:lnTo>
                  <a:pt x="1217" y="3991"/>
                </a:lnTo>
                <a:lnTo>
                  <a:pt x="1387" y="3674"/>
                </a:lnTo>
                <a:lnTo>
                  <a:pt x="1606" y="3382"/>
                </a:lnTo>
                <a:lnTo>
                  <a:pt x="1825" y="3090"/>
                </a:lnTo>
                <a:lnTo>
                  <a:pt x="2069" y="2798"/>
                </a:lnTo>
                <a:lnTo>
                  <a:pt x="2361" y="2506"/>
                </a:lnTo>
                <a:lnTo>
                  <a:pt x="2726" y="2190"/>
                </a:lnTo>
                <a:lnTo>
                  <a:pt x="3163" y="1849"/>
                </a:lnTo>
                <a:lnTo>
                  <a:pt x="3674" y="1509"/>
                </a:lnTo>
                <a:lnTo>
                  <a:pt x="4210" y="1217"/>
                </a:lnTo>
                <a:lnTo>
                  <a:pt x="4502" y="1071"/>
                </a:lnTo>
                <a:lnTo>
                  <a:pt x="4794" y="949"/>
                </a:lnTo>
                <a:lnTo>
                  <a:pt x="5110" y="852"/>
                </a:lnTo>
                <a:lnTo>
                  <a:pt x="5402" y="754"/>
                </a:lnTo>
                <a:lnTo>
                  <a:pt x="5718" y="681"/>
                </a:lnTo>
                <a:lnTo>
                  <a:pt x="6035" y="633"/>
                </a:lnTo>
                <a:lnTo>
                  <a:pt x="6400" y="608"/>
                </a:lnTo>
                <a:lnTo>
                  <a:pt x="6789" y="584"/>
                </a:lnTo>
                <a:close/>
                <a:moveTo>
                  <a:pt x="11704" y="10998"/>
                </a:moveTo>
                <a:lnTo>
                  <a:pt x="11923" y="11315"/>
                </a:lnTo>
                <a:lnTo>
                  <a:pt x="11874" y="11339"/>
                </a:lnTo>
                <a:lnTo>
                  <a:pt x="11850" y="11363"/>
                </a:lnTo>
                <a:lnTo>
                  <a:pt x="11607" y="11607"/>
                </a:lnTo>
                <a:lnTo>
                  <a:pt x="11339" y="11826"/>
                </a:lnTo>
                <a:lnTo>
                  <a:pt x="11071" y="11996"/>
                </a:lnTo>
                <a:lnTo>
                  <a:pt x="10950" y="12093"/>
                </a:lnTo>
                <a:lnTo>
                  <a:pt x="10925" y="12166"/>
                </a:lnTo>
                <a:lnTo>
                  <a:pt x="10901" y="12239"/>
                </a:lnTo>
                <a:lnTo>
                  <a:pt x="10901" y="12264"/>
                </a:lnTo>
                <a:lnTo>
                  <a:pt x="10974" y="12288"/>
                </a:lnTo>
                <a:lnTo>
                  <a:pt x="11047" y="12288"/>
                </a:lnTo>
                <a:lnTo>
                  <a:pt x="11217" y="12264"/>
                </a:lnTo>
                <a:lnTo>
                  <a:pt x="11363" y="12191"/>
                </a:lnTo>
                <a:lnTo>
                  <a:pt x="11509" y="12093"/>
                </a:lnTo>
                <a:lnTo>
                  <a:pt x="11826" y="11899"/>
                </a:lnTo>
                <a:lnTo>
                  <a:pt x="11972" y="11777"/>
                </a:lnTo>
                <a:lnTo>
                  <a:pt x="11850" y="11899"/>
                </a:lnTo>
                <a:lnTo>
                  <a:pt x="11728" y="11996"/>
                </a:lnTo>
                <a:lnTo>
                  <a:pt x="11485" y="12191"/>
                </a:lnTo>
                <a:lnTo>
                  <a:pt x="11363" y="12288"/>
                </a:lnTo>
                <a:lnTo>
                  <a:pt x="11339" y="12361"/>
                </a:lnTo>
                <a:lnTo>
                  <a:pt x="11339" y="12434"/>
                </a:lnTo>
                <a:lnTo>
                  <a:pt x="11363" y="12483"/>
                </a:lnTo>
                <a:lnTo>
                  <a:pt x="11412" y="12531"/>
                </a:lnTo>
                <a:lnTo>
                  <a:pt x="11485" y="12556"/>
                </a:lnTo>
                <a:lnTo>
                  <a:pt x="11558" y="12531"/>
                </a:lnTo>
                <a:lnTo>
                  <a:pt x="11728" y="12483"/>
                </a:lnTo>
                <a:lnTo>
                  <a:pt x="11874" y="12385"/>
                </a:lnTo>
                <a:lnTo>
                  <a:pt x="12020" y="12288"/>
                </a:lnTo>
                <a:lnTo>
                  <a:pt x="12239" y="12118"/>
                </a:lnTo>
                <a:lnTo>
                  <a:pt x="12361" y="12020"/>
                </a:lnTo>
                <a:lnTo>
                  <a:pt x="12434" y="11899"/>
                </a:lnTo>
                <a:lnTo>
                  <a:pt x="12507" y="11947"/>
                </a:lnTo>
                <a:lnTo>
                  <a:pt x="12288" y="12142"/>
                </a:lnTo>
                <a:lnTo>
                  <a:pt x="12069" y="12337"/>
                </a:lnTo>
                <a:lnTo>
                  <a:pt x="11826" y="12556"/>
                </a:lnTo>
                <a:lnTo>
                  <a:pt x="11728" y="12677"/>
                </a:lnTo>
                <a:lnTo>
                  <a:pt x="11655" y="12823"/>
                </a:lnTo>
                <a:lnTo>
                  <a:pt x="11631" y="12896"/>
                </a:lnTo>
                <a:lnTo>
                  <a:pt x="11680" y="12969"/>
                </a:lnTo>
                <a:lnTo>
                  <a:pt x="11753" y="12994"/>
                </a:lnTo>
                <a:lnTo>
                  <a:pt x="11826" y="12994"/>
                </a:lnTo>
                <a:lnTo>
                  <a:pt x="11972" y="12945"/>
                </a:lnTo>
                <a:lnTo>
                  <a:pt x="12118" y="12848"/>
                </a:lnTo>
                <a:lnTo>
                  <a:pt x="12385" y="12629"/>
                </a:lnTo>
                <a:lnTo>
                  <a:pt x="12604" y="12458"/>
                </a:lnTo>
                <a:lnTo>
                  <a:pt x="12823" y="12264"/>
                </a:lnTo>
                <a:lnTo>
                  <a:pt x="12872" y="12312"/>
                </a:lnTo>
                <a:lnTo>
                  <a:pt x="12604" y="12702"/>
                </a:lnTo>
                <a:lnTo>
                  <a:pt x="12483" y="12848"/>
                </a:lnTo>
                <a:lnTo>
                  <a:pt x="12361" y="12969"/>
                </a:lnTo>
                <a:lnTo>
                  <a:pt x="12215" y="13067"/>
                </a:lnTo>
                <a:lnTo>
                  <a:pt x="12093" y="13213"/>
                </a:lnTo>
                <a:lnTo>
                  <a:pt x="12093" y="13261"/>
                </a:lnTo>
                <a:lnTo>
                  <a:pt x="12093" y="13310"/>
                </a:lnTo>
                <a:lnTo>
                  <a:pt x="12118" y="13334"/>
                </a:lnTo>
                <a:lnTo>
                  <a:pt x="12166" y="13359"/>
                </a:lnTo>
                <a:lnTo>
                  <a:pt x="12312" y="13359"/>
                </a:lnTo>
                <a:lnTo>
                  <a:pt x="12458" y="13334"/>
                </a:lnTo>
                <a:lnTo>
                  <a:pt x="12604" y="13261"/>
                </a:lnTo>
                <a:lnTo>
                  <a:pt x="12750" y="13140"/>
                </a:lnTo>
                <a:lnTo>
                  <a:pt x="12896" y="13042"/>
                </a:lnTo>
                <a:lnTo>
                  <a:pt x="12994" y="12896"/>
                </a:lnTo>
                <a:lnTo>
                  <a:pt x="13115" y="12750"/>
                </a:lnTo>
                <a:lnTo>
                  <a:pt x="13188" y="12604"/>
                </a:lnTo>
                <a:lnTo>
                  <a:pt x="13505" y="12872"/>
                </a:lnTo>
                <a:lnTo>
                  <a:pt x="13407" y="12945"/>
                </a:lnTo>
                <a:lnTo>
                  <a:pt x="13310" y="13018"/>
                </a:lnTo>
                <a:lnTo>
                  <a:pt x="13115" y="13213"/>
                </a:lnTo>
                <a:lnTo>
                  <a:pt x="12896" y="13359"/>
                </a:lnTo>
                <a:lnTo>
                  <a:pt x="12677" y="13529"/>
                </a:lnTo>
                <a:lnTo>
                  <a:pt x="12653" y="13553"/>
                </a:lnTo>
                <a:lnTo>
                  <a:pt x="12629" y="13602"/>
                </a:lnTo>
                <a:lnTo>
                  <a:pt x="12653" y="13651"/>
                </a:lnTo>
                <a:lnTo>
                  <a:pt x="12677" y="13699"/>
                </a:lnTo>
                <a:lnTo>
                  <a:pt x="12750" y="13724"/>
                </a:lnTo>
                <a:lnTo>
                  <a:pt x="12848" y="13748"/>
                </a:lnTo>
                <a:lnTo>
                  <a:pt x="12921" y="13748"/>
                </a:lnTo>
                <a:lnTo>
                  <a:pt x="12994" y="13724"/>
                </a:lnTo>
                <a:lnTo>
                  <a:pt x="13140" y="13651"/>
                </a:lnTo>
                <a:lnTo>
                  <a:pt x="13286" y="13578"/>
                </a:lnTo>
                <a:lnTo>
                  <a:pt x="13407" y="13480"/>
                </a:lnTo>
                <a:lnTo>
                  <a:pt x="13553" y="13383"/>
                </a:lnTo>
                <a:lnTo>
                  <a:pt x="13675" y="13237"/>
                </a:lnTo>
                <a:lnTo>
                  <a:pt x="13724" y="13164"/>
                </a:lnTo>
                <a:lnTo>
                  <a:pt x="13748" y="13091"/>
                </a:lnTo>
                <a:lnTo>
                  <a:pt x="13943" y="13286"/>
                </a:lnTo>
                <a:lnTo>
                  <a:pt x="13918" y="13286"/>
                </a:lnTo>
                <a:lnTo>
                  <a:pt x="13772" y="13383"/>
                </a:lnTo>
                <a:lnTo>
                  <a:pt x="13675" y="13505"/>
                </a:lnTo>
                <a:lnTo>
                  <a:pt x="13456" y="13748"/>
                </a:lnTo>
                <a:lnTo>
                  <a:pt x="13237" y="13967"/>
                </a:lnTo>
                <a:lnTo>
                  <a:pt x="13140" y="14064"/>
                </a:lnTo>
                <a:lnTo>
                  <a:pt x="13067" y="14210"/>
                </a:lnTo>
                <a:lnTo>
                  <a:pt x="13042" y="14235"/>
                </a:lnTo>
                <a:lnTo>
                  <a:pt x="13067" y="14259"/>
                </a:lnTo>
                <a:lnTo>
                  <a:pt x="13067" y="14308"/>
                </a:lnTo>
                <a:lnTo>
                  <a:pt x="13115" y="14308"/>
                </a:lnTo>
                <a:lnTo>
                  <a:pt x="13261" y="14259"/>
                </a:lnTo>
                <a:lnTo>
                  <a:pt x="13407" y="14210"/>
                </a:lnTo>
                <a:lnTo>
                  <a:pt x="13651" y="14040"/>
                </a:lnTo>
                <a:lnTo>
                  <a:pt x="13797" y="13918"/>
                </a:lnTo>
                <a:lnTo>
                  <a:pt x="13943" y="13797"/>
                </a:lnTo>
                <a:lnTo>
                  <a:pt x="14064" y="13626"/>
                </a:lnTo>
                <a:lnTo>
                  <a:pt x="14137" y="13480"/>
                </a:lnTo>
                <a:lnTo>
                  <a:pt x="14332" y="13675"/>
                </a:lnTo>
                <a:lnTo>
                  <a:pt x="14186" y="13918"/>
                </a:lnTo>
                <a:lnTo>
                  <a:pt x="14089" y="14040"/>
                </a:lnTo>
                <a:lnTo>
                  <a:pt x="13991" y="14137"/>
                </a:lnTo>
                <a:lnTo>
                  <a:pt x="13870" y="14235"/>
                </a:lnTo>
                <a:lnTo>
                  <a:pt x="13748" y="14308"/>
                </a:lnTo>
                <a:lnTo>
                  <a:pt x="13626" y="14381"/>
                </a:lnTo>
                <a:lnTo>
                  <a:pt x="13505" y="14454"/>
                </a:lnTo>
                <a:lnTo>
                  <a:pt x="13505" y="14502"/>
                </a:lnTo>
                <a:lnTo>
                  <a:pt x="13480" y="14527"/>
                </a:lnTo>
                <a:lnTo>
                  <a:pt x="13505" y="14600"/>
                </a:lnTo>
                <a:lnTo>
                  <a:pt x="13602" y="14648"/>
                </a:lnTo>
                <a:lnTo>
                  <a:pt x="13675" y="14673"/>
                </a:lnTo>
                <a:lnTo>
                  <a:pt x="13772" y="14673"/>
                </a:lnTo>
                <a:lnTo>
                  <a:pt x="13894" y="14648"/>
                </a:lnTo>
                <a:lnTo>
                  <a:pt x="14089" y="14551"/>
                </a:lnTo>
                <a:lnTo>
                  <a:pt x="14235" y="14454"/>
                </a:lnTo>
                <a:lnTo>
                  <a:pt x="14356" y="14356"/>
                </a:lnTo>
                <a:lnTo>
                  <a:pt x="14454" y="14235"/>
                </a:lnTo>
                <a:lnTo>
                  <a:pt x="14575" y="14113"/>
                </a:lnTo>
                <a:lnTo>
                  <a:pt x="14648" y="13967"/>
                </a:lnTo>
                <a:lnTo>
                  <a:pt x="14867" y="14210"/>
                </a:lnTo>
                <a:lnTo>
                  <a:pt x="14843" y="14210"/>
                </a:lnTo>
                <a:lnTo>
                  <a:pt x="14721" y="14259"/>
                </a:lnTo>
                <a:lnTo>
                  <a:pt x="14624" y="14332"/>
                </a:lnTo>
                <a:lnTo>
                  <a:pt x="14454" y="14527"/>
                </a:lnTo>
                <a:lnTo>
                  <a:pt x="14235" y="14746"/>
                </a:lnTo>
                <a:lnTo>
                  <a:pt x="14113" y="14867"/>
                </a:lnTo>
                <a:lnTo>
                  <a:pt x="13991" y="14940"/>
                </a:lnTo>
                <a:lnTo>
                  <a:pt x="13967" y="14989"/>
                </a:lnTo>
                <a:lnTo>
                  <a:pt x="13967" y="15038"/>
                </a:lnTo>
                <a:lnTo>
                  <a:pt x="14016" y="15086"/>
                </a:lnTo>
                <a:lnTo>
                  <a:pt x="14064" y="15086"/>
                </a:lnTo>
                <a:lnTo>
                  <a:pt x="14356" y="15013"/>
                </a:lnTo>
                <a:lnTo>
                  <a:pt x="14478" y="14940"/>
                </a:lnTo>
                <a:lnTo>
                  <a:pt x="14624" y="14867"/>
                </a:lnTo>
                <a:lnTo>
                  <a:pt x="14867" y="14648"/>
                </a:lnTo>
                <a:lnTo>
                  <a:pt x="14965" y="14527"/>
                </a:lnTo>
                <a:lnTo>
                  <a:pt x="15038" y="14405"/>
                </a:lnTo>
                <a:lnTo>
                  <a:pt x="15038" y="14381"/>
                </a:lnTo>
                <a:lnTo>
                  <a:pt x="15330" y="14673"/>
                </a:lnTo>
                <a:lnTo>
                  <a:pt x="15111" y="14867"/>
                </a:lnTo>
                <a:lnTo>
                  <a:pt x="14892" y="15062"/>
                </a:lnTo>
                <a:lnTo>
                  <a:pt x="14648" y="15232"/>
                </a:lnTo>
                <a:lnTo>
                  <a:pt x="14527" y="15330"/>
                </a:lnTo>
                <a:lnTo>
                  <a:pt x="14429" y="15427"/>
                </a:lnTo>
                <a:lnTo>
                  <a:pt x="14405" y="15451"/>
                </a:lnTo>
                <a:lnTo>
                  <a:pt x="14405" y="15500"/>
                </a:lnTo>
                <a:lnTo>
                  <a:pt x="14429" y="15524"/>
                </a:lnTo>
                <a:lnTo>
                  <a:pt x="14454" y="15549"/>
                </a:lnTo>
                <a:lnTo>
                  <a:pt x="14624" y="15573"/>
                </a:lnTo>
                <a:lnTo>
                  <a:pt x="14770" y="15549"/>
                </a:lnTo>
                <a:lnTo>
                  <a:pt x="14940" y="15476"/>
                </a:lnTo>
                <a:lnTo>
                  <a:pt x="15086" y="15378"/>
                </a:lnTo>
                <a:lnTo>
                  <a:pt x="15232" y="15281"/>
                </a:lnTo>
                <a:lnTo>
                  <a:pt x="15354" y="15159"/>
                </a:lnTo>
                <a:lnTo>
                  <a:pt x="15573" y="14916"/>
                </a:lnTo>
                <a:lnTo>
                  <a:pt x="15743" y="15111"/>
                </a:lnTo>
                <a:lnTo>
                  <a:pt x="15476" y="15378"/>
                </a:lnTo>
                <a:lnTo>
                  <a:pt x="15330" y="15476"/>
                </a:lnTo>
                <a:lnTo>
                  <a:pt x="15184" y="15573"/>
                </a:lnTo>
                <a:lnTo>
                  <a:pt x="15038" y="15670"/>
                </a:lnTo>
                <a:lnTo>
                  <a:pt x="14892" y="15792"/>
                </a:lnTo>
                <a:lnTo>
                  <a:pt x="14843" y="15840"/>
                </a:lnTo>
                <a:lnTo>
                  <a:pt x="14867" y="15913"/>
                </a:lnTo>
                <a:lnTo>
                  <a:pt x="14892" y="15986"/>
                </a:lnTo>
                <a:lnTo>
                  <a:pt x="14940" y="16011"/>
                </a:lnTo>
                <a:lnTo>
                  <a:pt x="15038" y="16035"/>
                </a:lnTo>
                <a:lnTo>
                  <a:pt x="15159" y="16011"/>
                </a:lnTo>
                <a:lnTo>
                  <a:pt x="15354" y="15962"/>
                </a:lnTo>
                <a:lnTo>
                  <a:pt x="15524" y="15865"/>
                </a:lnTo>
                <a:lnTo>
                  <a:pt x="15695" y="15767"/>
                </a:lnTo>
                <a:lnTo>
                  <a:pt x="15889" y="15597"/>
                </a:lnTo>
                <a:lnTo>
                  <a:pt x="16060" y="15427"/>
                </a:lnTo>
                <a:lnTo>
                  <a:pt x="16352" y="15694"/>
                </a:lnTo>
                <a:lnTo>
                  <a:pt x="16181" y="15865"/>
                </a:lnTo>
                <a:lnTo>
                  <a:pt x="16011" y="16011"/>
                </a:lnTo>
                <a:lnTo>
                  <a:pt x="15743" y="16157"/>
                </a:lnTo>
                <a:lnTo>
                  <a:pt x="15500" y="16303"/>
                </a:lnTo>
                <a:lnTo>
                  <a:pt x="15451" y="16327"/>
                </a:lnTo>
                <a:lnTo>
                  <a:pt x="15451" y="16376"/>
                </a:lnTo>
                <a:lnTo>
                  <a:pt x="15476" y="16400"/>
                </a:lnTo>
                <a:lnTo>
                  <a:pt x="15524" y="16424"/>
                </a:lnTo>
                <a:lnTo>
                  <a:pt x="15719" y="16424"/>
                </a:lnTo>
                <a:lnTo>
                  <a:pt x="15889" y="16449"/>
                </a:lnTo>
                <a:lnTo>
                  <a:pt x="16084" y="16400"/>
                </a:lnTo>
                <a:lnTo>
                  <a:pt x="16254" y="16351"/>
                </a:lnTo>
                <a:lnTo>
                  <a:pt x="16400" y="16254"/>
                </a:lnTo>
                <a:lnTo>
                  <a:pt x="16522" y="16157"/>
                </a:lnTo>
                <a:lnTo>
                  <a:pt x="16498" y="16254"/>
                </a:lnTo>
                <a:lnTo>
                  <a:pt x="16400" y="16376"/>
                </a:lnTo>
                <a:lnTo>
                  <a:pt x="16279" y="16473"/>
                </a:lnTo>
                <a:lnTo>
                  <a:pt x="16133" y="16546"/>
                </a:lnTo>
                <a:lnTo>
                  <a:pt x="15987" y="16619"/>
                </a:lnTo>
                <a:lnTo>
                  <a:pt x="15768" y="16668"/>
                </a:lnTo>
                <a:lnTo>
                  <a:pt x="15451" y="16765"/>
                </a:lnTo>
                <a:lnTo>
                  <a:pt x="15427" y="16692"/>
                </a:lnTo>
                <a:lnTo>
                  <a:pt x="15354" y="16643"/>
                </a:lnTo>
                <a:lnTo>
                  <a:pt x="15208" y="16546"/>
                </a:lnTo>
                <a:lnTo>
                  <a:pt x="15062" y="16400"/>
                </a:lnTo>
                <a:lnTo>
                  <a:pt x="14770" y="16132"/>
                </a:lnTo>
                <a:lnTo>
                  <a:pt x="14016" y="15524"/>
                </a:lnTo>
                <a:lnTo>
                  <a:pt x="13626" y="15159"/>
                </a:lnTo>
                <a:lnTo>
                  <a:pt x="13261" y="14770"/>
                </a:lnTo>
                <a:lnTo>
                  <a:pt x="12556" y="14016"/>
                </a:lnTo>
                <a:lnTo>
                  <a:pt x="12312" y="13772"/>
                </a:lnTo>
                <a:lnTo>
                  <a:pt x="12045" y="13553"/>
                </a:lnTo>
                <a:lnTo>
                  <a:pt x="11485" y="13140"/>
                </a:lnTo>
                <a:lnTo>
                  <a:pt x="11217" y="12921"/>
                </a:lnTo>
                <a:lnTo>
                  <a:pt x="10950" y="12677"/>
                </a:lnTo>
                <a:lnTo>
                  <a:pt x="10707" y="12434"/>
                </a:lnTo>
                <a:lnTo>
                  <a:pt x="10512" y="12166"/>
                </a:lnTo>
                <a:lnTo>
                  <a:pt x="10828" y="11899"/>
                </a:lnTo>
                <a:lnTo>
                  <a:pt x="11144" y="11607"/>
                </a:lnTo>
                <a:lnTo>
                  <a:pt x="11436" y="11315"/>
                </a:lnTo>
                <a:lnTo>
                  <a:pt x="11704" y="10998"/>
                </a:lnTo>
                <a:close/>
                <a:moveTo>
                  <a:pt x="6400" y="0"/>
                </a:moveTo>
                <a:lnTo>
                  <a:pt x="5791" y="73"/>
                </a:lnTo>
                <a:lnTo>
                  <a:pt x="5183" y="170"/>
                </a:lnTo>
                <a:lnTo>
                  <a:pt x="4891" y="243"/>
                </a:lnTo>
                <a:lnTo>
                  <a:pt x="4599" y="341"/>
                </a:lnTo>
                <a:lnTo>
                  <a:pt x="4258" y="462"/>
                </a:lnTo>
                <a:lnTo>
                  <a:pt x="3918" y="633"/>
                </a:lnTo>
                <a:lnTo>
                  <a:pt x="3601" y="827"/>
                </a:lnTo>
                <a:lnTo>
                  <a:pt x="3285" y="1022"/>
                </a:lnTo>
                <a:lnTo>
                  <a:pt x="2969" y="1241"/>
                </a:lnTo>
                <a:lnTo>
                  <a:pt x="2677" y="1484"/>
                </a:lnTo>
                <a:lnTo>
                  <a:pt x="2117" y="1971"/>
                </a:lnTo>
                <a:lnTo>
                  <a:pt x="1850" y="2239"/>
                </a:lnTo>
                <a:lnTo>
                  <a:pt x="1606" y="2506"/>
                </a:lnTo>
                <a:lnTo>
                  <a:pt x="1363" y="2798"/>
                </a:lnTo>
                <a:lnTo>
                  <a:pt x="1168" y="3066"/>
                </a:lnTo>
                <a:lnTo>
                  <a:pt x="949" y="3382"/>
                </a:lnTo>
                <a:lnTo>
                  <a:pt x="779" y="3699"/>
                </a:lnTo>
                <a:lnTo>
                  <a:pt x="609" y="4015"/>
                </a:lnTo>
                <a:lnTo>
                  <a:pt x="463" y="4331"/>
                </a:lnTo>
                <a:lnTo>
                  <a:pt x="341" y="4672"/>
                </a:lnTo>
                <a:lnTo>
                  <a:pt x="244" y="5013"/>
                </a:lnTo>
                <a:lnTo>
                  <a:pt x="146" y="5353"/>
                </a:lnTo>
                <a:lnTo>
                  <a:pt x="73" y="5718"/>
                </a:lnTo>
                <a:lnTo>
                  <a:pt x="25" y="6083"/>
                </a:lnTo>
                <a:lnTo>
                  <a:pt x="0" y="6448"/>
                </a:lnTo>
                <a:lnTo>
                  <a:pt x="0" y="6813"/>
                </a:lnTo>
                <a:lnTo>
                  <a:pt x="0" y="7203"/>
                </a:lnTo>
                <a:lnTo>
                  <a:pt x="25" y="7592"/>
                </a:lnTo>
                <a:lnTo>
                  <a:pt x="98" y="7957"/>
                </a:lnTo>
                <a:lnTo>
                  <a:pt x="171" y="8346"/>
                </a:lnTo>
                <a:lnTo>
                  <a:pt x="268" y="8711"/>
                </a:lnTo>
                <a:lnTo>
                  <a:pt x="390" y="9076"/>
                </a:lnTo>
                <a:lnTo>
                  <a:pt x="560" y="9441"/>
                </a:lnTo>
                <a:lnTo>
                  <a:pt x="730" y="9782"/>
                </a:lnTo>
                <a:lnTo>
                  <a:pt x="925" y="10122"/>
                </a:lnTo>
                <a:lnTo>
                  <a:pt x="1168" y="10463"/>
                </a:lnTo>
                <a:lnTo>
                  <a:pt x="1436" y="10804"/>
                </a:lnTo>
                <a:lnTo>
                  <a:pt x="1704" y="11096"/>
                </a:lnTo>
                <a:lnTo>
                  <a:pt x="1996" y="11363"/>
                </a:lnTo>
                <a:lnTo>
                  <a:pt x="2312" y="11631"/>
                </a:lnTo>
                <a:lnTo>
                  <a:pt x="2628" y="11874"/>
                </a:lnTo>
                <a:lnTo>
                  <a:pt x="2969" y="12093"/>
                </a:lnTo>
                <a:lnTo>
                  <a:pt x="3334" y="12312"/>
                </a:lnTo>
                <a:lnTo>
                  <a:pt x="3747" y="12531"/>
                </a:lnTo>
                <a:lnTo>
                  <a:pt x="4161" y="12726"/>
                </a:lnTo>
                <a:lnTo>
                  <a:pt x="4599" y="12896"/>
                </a:lnTo>
                <a:lnTo>
                  <a:pt x="5037" y="13042"/>
                </a:lnTo>
                <a:lnTo>
                  <a:pt x="5499" y="13164"/>
                </a:lnTo>
                <a:lnTo>
                  <a:pt x="5937" y="13261"/>
                </a:lnTo>
                <a:lnTo>
                  <a:pt x="6400" y="13334"/>
                </a:lnTo>
                <a:lnTo>
                  <a:pt x="6862" y="13383"/>
                </a:lnTo>
                <a:lnTo>
                  <a:pt x="7324" y="13383"/>
                </a:lnTo>
                <a:lnTo>
                  <a:pt x="7787" y="13334"/>
                </a:lnTo>
                <a:lnTo>
                  <a:pt x="8225" y="13261"/>
                </a:lnTo>
                <a:lnTo>
                  <a:pt x="8638" y="13140"/>
                </a:lnTo>
                <a:lnTo>
                  <a:pt x="9076" y="12994"/>
                </a:lnTo>
                <a:lnTo>
                  <a:pt x="9466" y="12799"/>
                </a:lnTo>
                <a:lnTo>
                  <a:pt x="9879" y="12580"/>
                </a:lnTo>
                <a:lnTo>
                  <a:pt x="10269" y="12337"/>
                </a:lnTo>
                <a:lnTo>
                  <a:pt x="10293" y="12458"/>
                </a:lnTo>
                <a:lnTo>
                  <a:pt x="10317" y="12580"/>
                </a:lnTo>
                <a:lnTo>
                  <a:pt x="10390" y="12677"/>
                </a:lnTo>
                <a:lnTo>
                  <a:pt x="10463" y="12775"/>
                </a:lnTo>
                <a:lnTo>
                  <a:pt x="10658" y="12969"/>
                </a:lnTo>
                <a:lnTo>
                  <a:pt x="10828" y="13140"/>
                </a:lnTo>
                <a:lnTo>
                  <a:pt x="11120" y="13383"/>
                </a:lnTo>
                <a:lnTo>
                  <a:pt x="11412" y="13602"/>
                </a:lnTo>
                <a:lnTo>
                  <a:pt x="11704" y="13845"/>
                </a:lnTo>
                <a:lnTo>
                  <a:pt x="11972" y="14089"/>
                </a:lnTo>
                <a:lnTo>
                  <a:pt x="12385" y="14502"/>
                </a:lnTo>
                <a:lnTo>
                  <a:pt x="12775" y="14916"/>
                </a:lnTo>
                <a:lnTo>
                  <a:pt x="13164" y="15330"/>
                </a:lnTo>
                <a:lnTo>
                  <a:pt x="13553" y="15743"/>
                </a:lnTo>
                <a:lnTo>
                  <a:pt x="13772" y="15938"/>
                </a:lnTo>
                <a:lnTo>
                  <a:pt x="13991" y="16132"/>
                </a:lnTo>
                <a:lnTo>
                  <a:pt x="14429" y="16473"/>
                </a:lnTo>
                <a:lnTo>
                  <a:pt x="14770" y="16789"/>
                </a:lnTo>
                <a:lnTo>
                  <a:pt x="14916" y="16935"/>
                </a:lnTo>
                <a:lnTo>
                  <a:pt x="15111" y="17081"/>
                </a:lnTo>
                <a:lnTo>
                  <a:pt x="15184" y="17106"/>
                </a:lnTo>
                <a:lnTo>
                  <a:pt x="15232" y="17154"/>
                </a:lnTo>
                <a:lnTo>
                  <a:pt x="15305" y="17179"/>
                </a:lnTo>
                <a:lnTo>
                  <a:pt x="15451" y="17227"/>
                </a:lnTo>
                <a:lnTo>
                  <a:pt x="15646" y="17203"/>
                </a:lnTo>
                <a:lnTo>
                  <a:pt x="15841" y="17179"/>
                </a:lnTo>
                <a:lnTo>
                  <a:pt x="16035" y="17106"/>
                </a:lnTo>
                <a:lnTo>
                  <a:pt x="16230" y="17033"/>
                </a:lnTo>
                <a:lnTo>
                  <a:pt x="16498" y="16911"/>
                </a:lnTo>
                <a:lnTo>
                  <a:pt x="16644" y="16814"/>
                </a:lnTo>
                <a:lnTo>
                  <a:pt x="16790" y="16668"/>
                </a:lnTo>
                <a:lnTo>
                  <a:pt x="16911" y="16497"/>
                </a:lnTo>
                <a:lnTo>
                  <a:pt x="17009" y="16327"/>
                </a:lnTo>
                <a:lnTo>
                  <a:pt x="17057" y="16132"/>
                </a:lnTo>
                <a:lnTo>
                  <a:pt x="17082" y="15938"/>
                </a:lnTo>
                <a:lnTo>
                  <a:pt x="17057" y="15840"/>
                </a:lnTo>
                <a:lnTo>
                  <a:pt x="17033" y="15767"/>
                </a:lnTo>
                <a:lnTo>
                  <a:pt x="17009" y="15670"/>
                </a:lnTo>
                <a:lnTo>
                  <a:pt x="16936" y="15597"/>
                </a:lnTo>
                <a:lnTo>
                  <a:pt x="16887" y="15549"/>
                </a:lnTo>
                <a:lnTo>
                  <a:pt x="15500" y="14137"/>
                </a:lnTo>
                <a:lnTo>
                  <a:pt x="14819" y="13432"/>
                </a:lnTo>
                <a:lnTo>
                  <a:pt x="14089" y="12750"/>
                </a:lnTo>
                <a:lnTo>
                  <a:pt x="13772" y="12458"/>
                </a:lnTo>
                <a:lnTo>
                  <a:pt x="13432" y="12166"/>
                </a:lnTo>
                <a:lnTo>
                  <a:pt x="13091" y="11899"/>
                </a:lnTo>
                <a:lnTo>
                  <a:pt x="12775" y="11582"/>
                </a:lnTo>
                <a:lnTo>
                  <a:pt x="12580" y="11363"/>
                </a:lnTo>
                <a:lnTo>
                  <a:pt x="12385" y="11120"/>
                </a:lnTo>
                <a:lnTo>
                  <a:pt x="12166" y="10901"/>
                </a:lnTo>
                <a:lnTo>
                  <a:pt x="12045" y="10804"/>
                </a:lnTo>
                <a:lnTo>
                  <a:pt x="11923" y="10706"/>
                </a:lnTo>
                <a:lnTo>
                  <a:pt x="12191" y="10317"/>
                </a:lnTo>
                <a:lnTo>
                  <a:pt x="12434" y="9928"/>
                </a:lnTo>
                <a:lnTo>
                  <a:pt x="12629" y="9490"/>
                </a:lnTo>
                <a:lnTo>
                  <a:pt x="12823" y="9076"/>
                </a:lnTo>
                <a:lnTo>
                  <a:pt x="12969" y="8614"/>
                </a:lnTo>
                <a:lnTo>
                  <a:pt x="13091" y="8176"/>
                </a:lnTo>
                <a:lnTo>
                  <a:pt x="13188" y="7713"/>
                </a:lnTo>
                <a:lnTo>
                  <a:pt x="13261" y="7251"/>
                </a:lnTo>
                <a:lnTo>
                  <a:pt x="13310" y="6765"/>
                </a:lnTo>
                <a:lnTo>
                  <a:pt x="13310" y="6302"/>
                </a:lnTo>
                <a:lnTo>
                  <a:pt x="13286" y="5840"/>
                </a:lnTo>
                <a:lnTo>
                  <a:pt x="13237" y="5378"/>
                </a:lnTo>
                <a:lnTo>
                  <a:pt x="13164" y="4891"/>
                </a:lnTo>
                <a:lnTo>
                  <a:pt x="13042" y="4453"/>
                </a:lnTo>
                <a:lnTo>
                  <a:pt x="12896" y="3991"/>
                </a:lnTo>
                <a:lnTo>
                  <a:pt x="12702" y="3553"/>
                </a:lnTo>
                <a:lnTo>
                  <a:pt x="12580" y="3285"/>
                </a:lnTo>
                <a:lnTo>
                  <a:pt x="12434" y="3042"/>
                </a:lnTo>
                <a:lnTo>
                  <a:pt x="12288" y="2798"/>
                </a:lnTo>
                <a:lnTo>
                  <a:pt x="12118" y="2579"/>
                </a:lnTo>
                <a:lnTo>
                  <a:pt x="11753" y="2141"/>
                </a:lnTo>
                <a:lnTo>
                  <a:pt x="11339" y="1728"/>
                </a:lnTo>
                <a:lnTo>
                  <a:pt x="10901" y="1363"/>
                </a:lnTo>
                <a:lnTo>
                  <a:pt x="10415" y="1046"/>
                </a:lnTo>
                <a:lnTo>
                  <a:pt x="9904" y="754"/>
                </a:lnTo>
                <a:lnTo>
                  <a:pt x="9368" y="511"/>
                </a:lnTo>
                <a:lnTo>
                  <a:pt x="8784" y="316"/>
                </a:lnTo>
                <a:lnTo>
                  <a:pt x="8225" y="170"/>
                </a:lnTo>
                <a:lnTo>
                  <a:pt x="7616" y="73"/>
                </a:lnTo>
                <a:lnTo>
                  <a:pt x="70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7"/>
          <p:cNvSpPr/>
          <p:nvPr/>
        </p:nvSpPr>
        <p:spPr>
          <a:xfrm>
            <a:off x="3898543" y="2681787"/>
            <a:ext cx="325994" cy="324619"/>
          </a:xfrm>
          <a:custGeom>
            <a:avLst/>
            <a:gdLst/>
            <a:ahLst/>
            <a:cxnLst/>
            <a:rect l="l" t="t" r="r" b="b"/>
            <a:pathLst>
              <a:path w="17301" h="17228" extrusionOk="0">
                <a:moveTo>
                  <a:pt x="9295" y="4842"/>
                </a:moveTo>
                <a:lnTo>
                  <a:pt x="9514" y="4891"/>
                </a:lnTo>
                <a:lnTo>
                  <a:pt x="9758" y="4964"/>
                </a:lnTo>
                <a:lnTo>
                  <a:pt x="9539" y="5256"/>
                </a:lnTo>
                <a:lnTo>
                  <a:pt x="9368" y="5548"/>
                </a:lnTo>
                <a:lnTo>
                  <a:pt x="9198" y="5499"/>
                </a:lnTo>
                <a:lnTo>
                  <a:pt x="9174" y="5426"/>
                </a:lnTo>
                <a:lnTo>
                  <a:pt x="9271" y="4940"/>
                </a:lnTo>
                <a:lnTo>
                  <a:pt x="9295" y="4842"/>
                </a:lnTo>
                <a:close/>
                <a:moveTo>
                  <a:pt x="8784" y="4769"/>
                </a:moveTo>
                <a:lnTo>
                  <a:pt x="8882" y="4794"/>
                </a:lnTo>
                <a:lnTo>
                  <a:pt x="8857" y="4891"/>
                </a:lnTo>
                <a:lnTo>
                  <a:pt x="8784" y="5159"/>
                </a:lnTo>
                <a:lnTo>
                  <a:pt x="8736" y="5426"/>
                </a:lnTo>
                <a:lnTo>
                  <a:pt x="8468" y="5426"/>
                </a:lnTo>
                <a:lnTo>
                  <a:pt x="8468" y="5329"/>
                </a:lnTo>
                <a:lnTo>
                  <a:pt x="8419" y="5134"/>
                </a:lnTo>
                <a:lnTo>
                  <a:pt x="8346" y="4964"/>
                </a:lnTo>
                <a:lnTo>
                  <a:pt x="8322" y="4915"/>
                </a:lnTo>
                <a:lnTo>
                  <a:pt x="8249" y="4915"/>
                </a:lnTo>
                <a:lnTo>
                  <a:pt x="8225" y="4940"/>
                </a:lnTo>
                <a:lnTo>
                  <a:pt x="8200" y="4988"/>
                </a:lnTo>
                <a:lnTo>
                  <a:pt x="8200" y="5183"/>
                </a:lnTo>
                <a:lnTo>
                  <a:pt x="8176" y="5378"/>
                </a:lnTo>
                <a:lnTo>
                  <a:pt x="8176" y="5451"/>
                </a:lnTo>
                <a:lnTo>
                  <a:pt x="7957" y="5499"/>
                </a:lnTo>
                <a:lnTo>
                  <a:pt x="7738" y="5597"/>
                </a:lnTo>
                <a:lnTo>
                  <a:pt x="7714" y="5548"/>
                </a:lnTo>
                <a:lnTo>
                  <a:pt x="7641" y="5378"/>
                </a:lnTo>
                <a:lnTo>
                  <a:pt x="7568" y="5207"/>
                </a:lnTo>
                <a:lnTo>
                  <a:pt x="7471" y="5110"/>
                </a:lnTo>
                <a:lnTo>
                  <a:pt x="7373" y="5013"/>
                </a:lnTo>
                <a:lnTo>
                  <a:pt x="7349" y="4988"/>
                </a:lnTo>
                <a:lnTo>
                  <a:pt x="7568" y="4891"/>
                </a:lnTo>
                <a:lnTo>
                  <a:pt x="7641" y="4964"/>
                </a:lnTo>
                <a:lnTo>
                  <a:pt x="7738" y="5013"/>
                </a:lnTo>
                <a:lnTo>
                  <a:pt x="7836" y="5037"/>
                </a:lnTo>
                <a:lnTo>
                  <a:pt x="7933" y="5013"/>
                </a:lnTo>
                <a:lnTo>
                  <a:pt x="8127" y="4915"/>
                </a:lnTo>
                <a:lnTo>
                  <a:pt x="8298" y="4842"/>
                </a:lnTo>
                <a:lnTo>
                  <a:pt x="8492" y="4818"/>
                </a:lnTo>
                <a:lnTo>
                  <a:pt x="8663" y="4794"/>
                </a:lnTo>
                <a:lnTo>
                  <a:pt x="8711" y="4794"/>
                </a:lnTo>
                <a:lnTo>
                  <a:pt x="8784" y="4769"/>
                </a:lnTo>
                <a:close/>
                <a:moveTo>
                  <a:pt x="9879" y="5013"/>
                </a:moveTo>
                <a:lnTo>
                  <a:pt x="10147" y="5159"/>
                </a:lnTo>
                <a:lnTo>
                  <a:pt x="10415" y="5305"/>
                </a:lnTo>
                <a:lnTo>
                  <a:pt x="10196" y="5524"/>
                </a:lnTo>
                <a:lnTo>
                  <a:pt x="9977" y="5743"/>
                </a:lnTo>
                <a:lnTo>
                  <a:pt x="9977" y="5767"/>
                </a:lnTo>
                <a:lnTo>
                  <a:pt x="9928" y="5743"/>
                </a:lnTo>
                <a:lnTo>
                  <a:pt x="9685" y="5645"/>
                </a:lnTo>
                <a:lnTo>
                  <a:pt x="9879" y="5013"/>
                </a:lnTo>
                <a:close/>
                <a:moveTo>
                  <a:pt x="7300" y="5013"/>
                </a:moveTo>
                <a:lnTo>
                  <a:pt x="7300" y="5037"/>
                </a:lnTo>
                <a:lnTo>
                  <a:pt x="7325" y="5183"/>
                </a:lnTo>
                <a:lnTo>
                  <a:pt x="7325" y="5305"/>
                </a:lnTo>
                <a:lnTo>
                  <a:pt x="7373" y="5499"/>
                </a:lnTo>
                <a:lnTo>
                  <a:pt x="7446" y="5670"/>
                </a:lnTo>
                <a:lnTo>
                  <a:pt x="7446" y="5718"/>
                </a:lnTo>
                <a:lnTo>
                  <a:pt x="7203" y="5791"/>
                </a:lnTo>
                <a:lnTo>
                  <a:pt x="7081" y="5524"/>
                </a:lnTo>
                <a:lnTo>
                  <a:pt x="6935" y="5232"/>
                </a:lnTo>
                <a:lnTo>
                  <a:pt x="7106" y="5134"/>
                </a:lnTo>
                <a:lnTo>
                  <a:pt x="7300" y="5013"/>
                </a:lnTo>
                <a:close/>
                <a:moveTo>
                  <a:pt x="10707" y="5475"/>
                </a:moveTo>
                <a:lnTo>
                  <a:pt x="11193" y="5816"/>
                </a:lnTo>
                <a:lnTo>
                  <a:pt x="10999" y="5913"/>
                </a:lnTo>
                <a:lnTo>
                  <a:pt x="10780" y="6010"/>
                </a:lnTo>
                <a:lnTo>
                  <a:pt x="10585" y="6108"/>
                </a:lnTo>
                <a:lnTo>
                  <a:pt x="10390" y="5986"/>
                </a:lnTo>
                <a:lnTo>
                  <a:pt x="10171" y="5864"/>
                </a:lnTo>
                <a:lnTo>
                  <a:pt x="10512" y="5621"/>
                </a:lnTo>
                <a:lnTo>
                  <a:pt x="10707" y="5475"/>
                </a:lnTo>
                <a:close/>
                <a:moveTo>
                  <a:pt x="6692" y="5426"/>
                </a:moveTo>
                <a:lnTo>
                  <a:pt x="6716" y="5572"/>
                </a:lnTo>
                <a:lnTo>
                  <a:pt x="6741" y="5718"/>
                </a:lnTo>
                <a:lnTo>
                  <a:pt x="6838" y="5986"/>
                </a:lnTo>
                <a:lnTo>
                  <a:pt x="6643" y="6156"/>
                </a:lnTo>
                <a:lnTo>
                  <a:pt x="6522" y="5986"/>
                </a:lnTo>
                <a:lnTo>
                  <a:pt x="6351" y="5743"/>
                </a:lnTo>
                <a:lnTo>
                  <a:pt x="6522" y="5572"/>
                </a:lnTo>
                <a:lnTo>
                  <a:pt x="6692" y="5426"/>
                </a:lnTo>
                <a:close/>
                <a:moveTo>
                  <a:pt x="11461" y="6059"/>
                </a:moveTo>
                <a:lnTo>
                  <a:pt x="11607" y="6181"/>
                </a:lnTo>
                <a:lnTo>
                  <a:pt x="11510" y="6181"/>
                </a:lnTo>
                <a:lnTo>
                  <a:pt x="11193" y="6254"/>
                </a:lnTo>
                <a:lnTo>
                  <a:pt x="11047" y="6302"/>
                </a:lnTo>
                <a:lnTo>
                  <a:pt x="10877" y="6375"/>
                </a:lnTo>
                <a:lnTo>
                  <a:pt x="10780" y="6278"/>
                </a:lnTo>
                <a:lnTo>
                  <a:pt x="11096" y="6181"/>
                </a:lnTo>
                <a:lnTo>
                  <a:pt x="11291" y="6132"/>
                </a:lnTo>
                <a:lnTo>
                  <a:pt x="11461" y="6059"/>
                </a:lnTo>
                <a:close/>
                <a:moveTo>
                  <a:pt x="6157" y="5962"/>
                </a:moveTo>
                <a:lnTo>
                  <a:pt x="6230" y="6156"/>
                </a:lnTo>
                <a:lnTo>
                  <a:pt x="6303" y="6302"/>
                </a:lnTo>
                <a:lnTo>
                  <a:pt x="6400" y="6424"/>
                </a:lnTo>
                <a:lnTo>
                  <a:pt x="6181" y="6765"/>
                </a:lnTo>
                <a:lnTo>
                  <a:pt x="6157" y="6716"/>
                </a:lnTo>
                <a:lnTo>
                  <a:pt x="5962" y="6546"/>
                </a:lnTo>
                <a:lnTo>
                  <a:pt x="5840" y="6400"/>
                </a:lnTo>
                <a:lnTo>
                  <a:pt x="5986" y="6181"/>
                </a:lnTo>
                <a:lnTo>
                  <a:pt x="6157" y="5962"/>
                </a:lnTo>
                <a:close/>
                <a:moveTo>
                  <a:pt x="11729" y="6327"/>
                </a:moveTo>
                <a:lnTo>
                  <a:pt x="11923" y="6570"/>
                </a:lnTo>
                <a:lnTo>
                  <a:pt x="12094" y="6862"/>
                </a:lnTo>
                <a:lnTo>
                  <a:pt x="11899" y="6838"/>
                </a:lnTo>
                <a:lnTo>
                  <a:pt x="11704" y="6862"/>
                </a:lnTo>
                <a:lnTo>
                  <a:pt x="11510" y="6886"/>
                </a:lnTo>
                <a:lnTo>
                  <a:pt x="11339" y="6911"/>
                </a:lnTo>
                <a:lnTo>
                  <a:pt x="11145" y="6643"/>
                </a:lnTo>
                <a:lnTo>
                  <a:pt x="11388" y="6594"/>
                </a:lnTo>
                <a:lnTo>
                  <a:pt x="11607" y="6546"/>
                </a:lnTo>
                <a:lnTo>
                  <a:pt x="11680" y="6497"/>
                </a:lnTo>
                <a:lnTo>
                  <a:pt x="11704" y="6448"/>
                </a:lnTo>
                <a:lnTo>
                  <a:pt x="11729" y="6375"/>
                </a:lnTo>
                <a:lnTo>
                  <a:pt x="11729" y="6327"/>
                </a:lnTo>
                <a:close/>
                <a:moveTo>
                  <a:pt x="5646" y="6765"/>
                </a:moveTo>
                <a:lnTo>
                  <a:pt x="5719" y="6838"/>
                </a:lnTo>
                <a:lnTo>
                  <a:pt x="5840" y="7008"/>
                </a:lnTo>
                <a:lnTo>
                  <a:pt x="5913" y="7081"/>
                </a:lnTo>
                <a:lnTo>
                  <a:pt x="6011" y="7130"/>
                </a:lnTo>
                <a:lnTo>
                  <a:pt x="5913" y="7397"/>
                </a:lnTo>
                <a:lnTo>
                  <a:pt x="5670" y="7300"/>
                </a:lnTo>
                <a:lnTo>
                  <a:pt x="5524" y="7276"/>
                </a:lnTo>
                <a:lnTo>
                  <a:pt x="5402" y="7251"/>
                </a:lnTo>
                <a:lnTo>
                  <a:pt x="5524" y="7008"/>
                </a:lnTo>
                <a:lnTo>
                  <a:pt x="5646" y="6765"/>
                </a:lnTo>
                <a:close/>
                <a:moveTo>
                  <a:pt x="12288" y="7276"/>
                </a:moveTo>
                <a:lnTo>
                  <a:pt x="12361" y="7519"/>
                </a:lnTo>
                <a:lnTo>
                  <a:pt x="12410" y="7786"/>
                </a:lnTo>
                <a:lnTo>
                  <a:pt x="12215" y="7689"/>
                </a:lnTo>
                <a:lnTo>
                  <a:pt x="12021" y="7616"/>
                </a:lnTo>
                <a:lnTo>
                  <a:pt x="11802" y="7567"/>
                </a:lnTo>
                <a:lnTo>
                  <a:pt x="11583" y="7543"/>
                </a:lnTo>
                <a:lnTo>
                  <a:pt x="11510" y="7276"/>
                </a:lnTo>
                <a:lnTo>
                  <a:pt x="11680" y="7300"/>
                </a:lnTo>
                <a:lnTo>
                  <a:pt x="11875" y="7300"/>
                </a:lnTo>
                <a:lnTo>
                  <a:pt x="12264" y="7276"/>
                </a:lnTo>
                <a:close/>
                <a:moveTo>
                  <a:pt x="5281" y="7616"/>
                </a:moveTo>
                <a:lnTo>
                  <a:pt x="5548" y="7713"/>
                </a:lnTo>
                <a:lnTo>
                  <a:pt x="5792" y="7811"/>
                </a:lnTo>
                <a:lnTo>
                  <a:pt x="5719" y="8273"/>
                </a:lnTo>
                <a:lnTo>
                  <a:pt x="5256" y="8322"/>
                </a:lnTo>
                <a:lnTo>
                  <a:pt x="5135" y="8322"/>
                </a:lnTo>
                <a:lnTo>
                  <a:pt x="5183" y="7981"/>
                </a:lnTo>
                <a:lnTo>
                  <a:pt x="5281" y="7616"/>
                </a:lnTo>
                <a:close/>
                <a:moveTo>
                  <a:pt x="11656" y="7859"/>
                </a:moveTo>
                <a:lnTo>
                  <a:pt x="11826" y="7932"/>
                </a:lnTo>
                <a:lnTo>
                  <a:pt x="12069" y="8054"/>
                </a:lnTo>
                <a:lnTo>
                  <a:pt x="12191" y="8103"/>
                </a:lnTo>
                <a:lnTo>
                  <a:pt x="12337" y="8151"/>
                </a:lnTo>
                <a:lnTo>
                  <a:pt x="12386" y="8151"/>
                </a:lnTo>
                <a:lnTo>
                  <a:pt x="12459" y="8127"/>
                </a:lnTo>
                <a:lnTo>
                  <a:pt x="12459" y="8516"/>
                </a:lnTo>
                <a:lnTo>
                  <a:pt x="12264" y="8395"/>
                </a:lnTo>
                <a:lnTo>
                  <a:pt x="11972" y="8249"/>
                </a:lnTo>
                <a:lnTo>
                  <a:pt x="11826" y="8200"/>
                </a:lnTo>
                <a:lnTo>
                  <a:pt x="11680" y="8176"/>
                </a:lnTo>
                <a:lnTo>
                  <a:pt x="11656" y="7859"/>
                </a:lnTo>
                <a:close/>
                <a:moveTo>
                  <a:pt x="11680" y="8468"/>
                </a:moveTo>
                <a:lnTo>
                  <a:pt x="11777" y="8589"/>
                </a:lnTo>
                <a:lnTo>
                  <a:pt x="11899" y="8662"/>
                </a:lnTo>
                <a:lnTo>
                  <a:pt x="12191" y="8857"/>
                </a:lnTo>
                <a:lnTo>
                  <a:pt x="12337" y="8954"/>
                </a:lnTo>
                <a:lnTo>
                  <a:pt x="12118" y="8979"/>
                </a:lnTo>
                <a:lnTo>
                  <a:pt x="11875" y="8954"/>
                </a:lnTo>
                <a:lnTo>
                  <a:pt x="11631" y="8954"/>
                </a:lnTo>
                <a:lnTo>
                  <a:pt x="11656" y="8711"/>
                </a:lnTo>
                <a:lnTo>
                  <a:pt x="11680" y="8468"/>
                </a:lnTo>
                <a:close/>
                <a:moveTo>
                  <a:pt x="5694" y="8735"/>
                </a:moveTo>
                <a:lnTo>
                  <a:pt x="5694" y="8954"/>
                </a:lnTo>
                <a:lnTo>
                  <a:pt x="5719" y="9198"/>
                </a:lnTo>
                <a:lnTo>
                  <a:pt x="5427" y="9222"/>
                </a:lnTo>
                <a:lnTo>
                  <a:pt x="5159" y="9271"/>
                </a:lnTo>
                <a:lnTo>
                  <a:pt x="5110" y="9003"/>
                </a:lnTo>
                <a:lnTo>
                  <a:pt x="5110" y="8760"/>
                </a:lnTo>
                <a:lnTo>
                  <a:pt x="5402" y="8760"/>
                </a:lnTo>
                <a:lnTo>
                  <a:pt x="5694" y="8735"/>
                </a:lnTo>
                <a:close/>
                <a:moveTo>
                  <a:pt x="5208" y="9514"/>
                </a:moveTo>
                <a:lnTo>
                  <a:pt x="5792" y="9563"/>
                </a:lnTo>
                <a:lnTo>
                  <a:pt x="5840" y="9757"/>
                </a:lnTo>
                <a:lnTo>
                  <a:pt x="5913" y="9952"/>
                </a:lnTo>
                <a:lnTo>
                  <a:pt x="5354" y="9952"/>
                </a:lnTo>
                <a:lnTo>
                  <a:pt x="5256" y="9733"/>
                </a:lnTo>
                <a:lnTo>
                  <a:pt x="5208" y="9514"/>
                </a:lnTo>
                <a:close/>
                <a:moveTo>
                  <a:pt x="11583" y="9222"/>
                </a:moveTo>
                <a:lnTo>
                  <a:pt x="11680" y="9271"/>
                </a:lnTo>
                <a:lnTo>
                  <a:pt x="11777" y="9319"/>
                </a:lnTo>
                <a:lnTo>
                  <a:pt x="11996" y="9368"/>
                </a:lnTo>
                <a:lnTo>
                  <a:pt x="12167" y="9392"/>
                </a:lnTo>
                <a:lnTo>
                  <a:pt x="12386" y="9392"/>
                </a:lnTo>
                <a:lnTo>
                  <a:pt x="12288" y="9782"/>
                </a:lnTo>
                <a:lnTo>
                  <a:pt x="12167" y="10147"/>
                </a:lnTo>
                <a:lnTo>
                  <a:pt x="12142" y="10098"/>
                </a:lnTo>
                <a:lnTo>
                  <a:pt x="12118" y="10049"/>
                </a:lnTo>
                <a:lnTo>
                  <a:pt x="12021" y="9952"/>
                </a:lnTo>
                <a:lnTo>
                  <a:pt x="11777" y="9830"/>
                </a:lnTo>
                <a:lnTo>
                  <a:pt x="11607" y="9757"/>
                </a:lnTo>
                <a:lnTo>
                  <a:pt x="11437" y="9684"/>
                </a:lnTo>
                <a:lnTo>
                  <a:pt x="11510" y="9465"/>
                </a:lnTo>
                <a:lnTo>
                  <a:pt x="11583" y="9222"/>
                </a:lnTo>
                <a:close/>
                <a:moveTo>
                  <a:pt x="11339" y="9952"/>
                </a:moveTo>
                <a:lnTo>
                  <a:pt x="11461" y="10025"/>
                </a:lnTo>
                <a:lnTo>
                  <a:pt x="11607" y="10122"/>
                </a:lnTo>
                <a:lnTo>
                  <a:pt x="11850" y="10268"/>
                </a:lnTo>
                <a:lnTo>
                  <a:pt x="11972" y="10293"/>
                </a:lnTo>
                <a:lnTo>
                  <a:pt x="12118" y="10293"/>
                </a:lnTo>
                <a:lnTo>
                  <a:pt x="11996" y="10512"/>
                </a:lnTo>
                <a:lnTo>
                  <a:pt x="11875" y="10731"/>
                </a:lnTo>
                <a:lnTo>
                  <a:pt x="11753" y="10609"/>
                </a:lnTo>
                <a:lnTo>
                  <a:pt x="11656" y="10487"/>
                </a:lnTo>
                <a:lnTo>
                  <a:pt x="11510" y="10390"/>
                </a:lnTo>
                <a:lnTo>
                  <a:pt x="11364" y="10317"/>
                </a:lnTo>
                <a:lnTo>
                  <a:pt x="11266" y="10293"/>
                </a:lnTo>
                <a:lnTo>
                  <a:pt x="11169" y="10268"/>
                </a:lnTo>
                <a:lnTo>
                  <a:pt x="11339" y="9952"/>
                </a:lnTo>
                <a:close/>
                <a:moveTo>
                  <a:pt x="6132" y="10341"/>
                </a:moveTo>
                <a:lnTo>
                  <a:pt x="6327" y="10585"/>
                </a:lnTo>
                <a:lnTo>
                  <a:pt x="6059" y="10658"/>
                </a:lnTo>
                <a:lnTo>
                  <a:pt x="5792" y="10755"/>
                </a:lnTo>
                <a:lnTo>
                  <a:pt x="5670" y="10560"/>
                </a:lnTo>
                <a:lnTo>
                  <a:pt x="5548" y="10366"/>
                </a:lnTo>
                <a:lnTo>
                  <a:pt x="5548" y="10366"/>
                </a:lnTo>
                <a:lnTo>
                  <a:pt x="5840" y="10390"/>
                </a:lnTo>
                <a:lnTo>
                  <a:pt x="5986" y="10390"/>
                </a:lnTo>
                <a:lnTo>
                  <a:pt x="6132" y="10341"/>
                </a:lnTo>
                <a:close/>
                <a:moveTo>
                  <a:pt x="8663" y="5986"/>
                </a:moveTo>
                <a:lnTo>
                  <a:pt x="8857" y="6010"/>
                </a:lnTo>
                <a:lnTo>
                  <a:pt x="9076" y="6059"/>
                </a:lnTo>
                <a:lnTo>
                  <a:pt x="9490" y="6181"/>
                </a:lnTo>
                <a:lnTo>
                  <a:pt x="9855" y="6327"/>
                </a:lnTo>
                <a:lnTo>
                  <a:pt x="10123" y="6473"/>
                </a:lnTo>
                <a:lnTo>
                  <a:pt x="10342" y="6643"/>
                </a:lnTo>
                <a:lnTo>
                  <a:pt x="10561" y="6813"/>
                </a:lnTo>
                <a:lnTo>
                  <a:pt x="10731" y="7032"/>
                </a:lnTo>
                <a:lnTo>
                  <a:pt x="10877" y="7251"/>
                </a:lnTo>
                <a:lnTo>
                  <a:pt x="10999" y="7494"/>
                </a:lnTo>
                <a:lnTo>
                  <a:pt x="11096" y="7762"/>
                </a:lnTo>
                <a:lnTo>
                  <a:pt x="11145" y="8054"/>
                </a:lnTo>
                <a:lnTo>
                  <a:pt x="11193" y="8297"/>
                </a:lnTo>
                <a:lnTo>
                  <a:pt x="11193" y="8565"/>
                </a:lnTo>
                <a:lnTo>
                  <a:pt x="11169" y="8833"/>
                </a:lnTo>
                <a:lnTo>
                  <a:pt x="11120" y="9076"/>
                </a:lnTo>
                <a:lnTo>
                  <a:pt x="11072" y="9319"/>
                </a:lnTo>
                <a:lnTo>
                  <a:pt x="10974" y="9538"/>
                </a:lnTo>
                <a:lnTo>
                  <a:pt x="10853" y="9757"/>
                </a:lnTo>
                <a:lnTo>
                  <a:pt x="10731" y="9976"/>
                </a:lnTo>
                <a:lnTo>
                  <a:pt x="10561" y="10171"/>
                </a:lnTo>
                <a:lnTo>
                  <a:pt x="10390" y="10341"/>
                </a:lnTo>
                <a:lnTo>
                  <a:pt x="10220" y="10512"/>
                </a:lnTo>
                <a:lnTo>
                  <a:pt x="10001" y="10658"/>
                </a:lnTo>
                <a:lnTo>
                  <a:pt x="9782" y="10779"/>
                </a:lnTo>
                <a:lnTo>
                  <a:pt x="9563" y="10877"/>
                </a:lnTo>
                <a:lnTo>
                  <a:pt x="9320" y="10974"/>
                </a:lnTo>
                <a:lnTo>
                  <a:pt x="9052" y="11023"/>
                </a:lnTo>
                <a:lnTo>
                  <a:pt x="8833" y="11047"/>
                </a:lnTo>
                <a:lnTo>
                  <a:pt x="8590" y="11071"/>
                </a:lnTo>
                <a:lnTo>
                  <a:pt x="8371" y="11047"/>
                </a:lnTo>
                <a:lnTo>
                  <a:pt x="8127" y="10998"/>
                </a:lnTo>
                <a:lnTo>
                  <a:pt x="7908" y="10950"/>
                </a:lnTo>
                <a:lnTo>
                  <a:pt x="7714" y="10877"/>
                </a:lnTo>
                <a:lnTo>
                  <a:pt x="7495" y="10779"/>
                </a:lnTo>
                <a:lnTo>
                  <a:pt x="7300" y="10658"/>
                </a:lnTo>
                <a:lnTo>
                  <a:pt x="7130" y="10536"/>
                </a:lnTo>
                <a:lnTo>
                  <a:pt x="6960" y="10390"/>
                </a:lnTo>
                <a:lnTo>
                  <a:pt x="6814" y="10220"/>
                </a:lnTo>
                <a:lnTo>
                  <a:pt x="6668" y="10049"/>
                </a:lnTo>
                <a:lnTo>
                  <a:pt x="6546" y="9855"/>
                </a:lnTo>
                <a:lnTo>
                  <a:pt x="6449" y="9660"/>
                </a:lnTo>
                <a:lnTo>
                  <a:pt x="6351" y="9441"/>
                </a:lnTo>
                <a:lnTo>
                  <a:pt x="6303" y="9222"/>
                </a:lnTo>
                <a:lnTo>
                  <a:pt x="6254" y="8979"/>
                </a:lnTo>
                <a:lnTo>
                  <a:pt x="6230" y="8735"/>
                </a:lnTo>
                <a:lnTo>
                  <a:pt x="6254" y="8468"/>
                </a:lnTo>
                <a:lnTo>
                  <a:pt x="6254" y="8224"/>
                </a:lnTo>
                <a:lnTo>
                  <a:pt x="6303" y="7981"/>
                </a:lnTo>
                <a:lnTo>
                  <a:pt x="6376" y="7738"/>
                </a:lnTo>
                <a:lnTo>
                  <a:pt x="6449" y="7519"/>
                </a:lnTo>
                <a:lnTo>
                  <a:pt x="6546" y="7300"/>
                </a:lnTo>
                <a:lnTo>
                  <a:pt x="6668" y="7057"/>
                </a:lnTo>
                <a:lnTo>
                  <a:pt x="6814" y="6838"/>
                </a:lnTo>
                <a:lnTo>
                  <a:pt x="6984" y="6667"/>
                </a:lnTo>
                <a:lnTo>
                  <a:pt x="7154" y="6521"/>
                </a:lnTo>
                <a:lnTo>
                  <a:pt x="7373" y="6400"/>
                </a:lnTo>
                <a:lnTo>
                  <a:pt x="7592" y="6302"/>
                </a:lnTo>
                <a:lnTo>
                  <a:pt x="7811" y="6205"/>
                </a:lnTo>
                <a:lnTo>
                  <a:pt x="8079" y="6156"/>
                </a:lnTo>
                <a:lnTo>
                  <a:pt x="8127" y="6132"/>
                </a:lnTo>
                <a:lnTo>
                  <a:pt x="8176" y="6108"/>
                </a:lnTo>
                <a:lnTo>
                  <a:pt x="8225" y="6059"/>
                </a:lnTo>
                <a:lnTo>
                  <a:pt x="8249" y="6010"/>
                </a:lnTo>
                <a:lnTo>
                  <a:pt x="8444" y="5986"/>
                </a:lnTo>
                <a:close/>
                <a:moveTo>
                  <a:pt x="6643" y="10877"/>
                </a:moveTo>
                <a:lnTo>
                  <a:pt x="6814" y="11023"/>
                </a:lnTo>
                <a:lnTo>
                  <a:pt x="7008" y="11144"/>
                </a:lnTo>
                <a:lnTo>
                  <a:pt x="6765" y="11315"/>
                </a:lnTo>
                <a:lnTo>
                  <a:pt x="6522" y="11461"/>
                </a:lnTo>
                <a:lnTo>
                  <a:pt x="6497" y="11485"/>
                </a:lnTo>
                <a:lnTo>
                  <a:pt x="6303" y="11290"/>
                </a:lnTo>
                <a:lnTo>
                  <a:pt x="6108" y="11120"/>
                </a:lnTo>
                <a:lnTo>
                  <a:pt x="6327" y="10998"/>
                </a:lnTo>
                <a:lnTo>
                  <a:pt x="6643" y="10877"/>
                </a:lnTo>
                <a:close/>
                <a:moveTo>
                  <a:pt x="11047" y="10414"/>
                </a:moveTo>
                <a:lnTo>
                  <a:pt x="11169" y="10560"/>
                </a:lnTo>
                <a:lnTo>
                  <a:pt x="11388" y="10755"/>
                </a:lnTo>
                <a:lnTo>
                  <a:pt x="11607" y="10974"/>
                </a:lnTo>
                <a:lnTo>
                  <a:pt x="11656" y="11071"/>
                </a:lnTo>
                <a:lnTo>
                  <a:pt x="11461" y="11315"/>
                </a:lnTo>
                <a:lnTo>
                  <a:pt x="11242" y="11534"/>
                </a:lnTo>
                <a:lnTo>
                  <a:pt x="10999" y="11728"/>
                </a:lnTo>
                <a:lnTo>
                  <a:pt x="10731" y="11899"/>
                </a:lnTo>
                <a:lnTo>
                  <a:pt x="10707" y="11801"/>
                </a:lnTo>
                <a:lnTo>
                  <a:pt x="10682" y="11680"/>
                </a:lnTo>
                <a:lnTo>
                  <a:pt x="10585" y="11485"/>
                </a:lnTo>
                <a:lnTo>
                  <a:pt x="10463" y="11315"/>
                </a:lnTo>
                <a:lnTo>
                  <a:pt x="10317" y="11144"/>
                </a:lnTo>
                <a:lnTo>
                  <a:pt x="10634" y="10901"/>
                </a:lnTo>
                <a:lnTo>
                  <a:pt x="10707" y="11217"/>
                </a:lnTo>
                <a:lnTo>
                  <a:pt x="10731" y="11485"/>
                </a:lnTo>
                <a:lnTo>
                  <a:pt x="10780" y="11607"/>
                </a:lnTo>
                <a:lnTo>
                  <a:pt x="10828" y="11704"/>
                </a:lnTo>
                <a:lnTo>
                  <a:pt x="10853" y="11753"/>
                </a:lnTo>
                <a:lnTo>
                  <a:pt x="10926" y="11753"/>
                </a:lnTo>
                <a:lnTo>
                  <a:pt x="10950" y="11704"/>
                </a:lnTo>
                <a:lnTo>
                  <a:pt x="10999" y="11607"/>
                </a:lnTo>
                <a:lnTo>
                  <a:pt x="10974" y="11485"/>
                </a:lnTo>
                <a:lnTo>
                  <a:pt x="10926" y="11242"/>
                </a:lnTo>
                <a:lnTo>
                  <a:pt x="10828" y="11023"/>
                </a:lnTo>
                <a:lnTo>
                  <a:pt x="10731" y="10828"/>
                </a:lnTo>
                <a:lnTo>
                  <a:pt x="10901" y="10633"/>
                </a:lnTo>
                <a:lnTo>
                  <a:pt x="11047" y="10414"/>
                </a:lnTo>
                <a:close/>
                <a:moveTo>
                  <a:pt x="7252" y="11290"/>
                </a:moveTo>
                <a:lnTo>
                  <a:pt x="7446" y="11363"/>
                </a:lnTo>
                <a:lnTo>
                  <a:pt x="7641" y="11461"/>
                </a:lnTo>
                <a:lnTo>
                  <a:pt x="7568" y="11534"/>
                </a:lnTo>
                <a:lnTo>
                  <a:pt x="7422" y="11753"/>
                </a:lnTo>
                <a:lnTo>
                  <a:pt x="7276" y="11947"/>
                </a:lnTo>
                <a:lnTo>
                  <a:pt x="7033" y="11826"/>
                </a:lnTo>
                <a:lnTo>
                  <a:pt x="6789" y="11680"/>
                </a:lnTo>
                <a:lnTo>
                  <a:pt x="6911" y="11607"/>
                </a:lnTo>
                <a:lnTo>
                  <a:pt x="7033" y="11509"/>
                </a:lnTo>
                <a:lnTo>
                  <a:pt x="7252" y="11290"/>
                </a:lnTo>
                <a:close/>
                <a:moveTo>
                  <a:pt x="7908" y="11534"/>
                </a:moveTo>
                <a:lnTo>
                  <a:pt x="8200" y="11582"/>
                </a:lnTo>
                <a:lnTo>
                  <a:pt x="8127" y="11923"/>
                </a:lnTo>
                <a:lnTo>
                  <a:pt x="8127" y="12093"/>
                </a:lnTo>
                <a:lnTo>
                  <a:pt x="8127" y="12264"/>
                </a:lnTo>
                <a:lnTo>
                  <a:pt x="7884" y="12191"/>
                </a:lnTo>
                <a:lnTo>
                  <a:pt x="7641" y="12118"/>
                </a:lnTo>
                <a:lnTo>
                  <a:pt x="7738" y="11947"/>
                </a:lnTo>
                <a:lnTo>
                  <a:pt x="7811" y="11753"/>
                </a:lnTo>
                <a:lnTo>
                  <a:pt x="7908" y="11534"/>
                </a:lnTo>
                <a:close/>
                <a:moveTo>
                  <a:pt x="10123" y="11266"/>
                </a:moveTo>
                <a:lnTo>
                  <a:pt x="10244" y="11631"/>
                </a:lnTo>
                <a:lnTo>
                  <a:pt x="10317" y="11850"/>
                </a:lnTo>
                <a:lnTo>
                  <a:pt x="10342" y="11972"/>
                </a:lnTo>
                <a:lnTo>
                  <a:pt x="10390" y="12069"/>
                </a:lnTo>
                <a:lnTo>
                  <a:pt x="10147" y="12191"/>
                </a:lnTo>
                <a:lnTo>
                  <a:pt x="9879" y="12264"/>
                </a:lnTo>
                <a:lnTo>
                  <a:pt x="9904" y="12093"/>
                </a:lnTo>
                <a:lnTo>
                  <a:pt x="9928" y="11923"/>
                </a:lnTo>
                <a:lnTo>
                  <a:pt x="9928" y="11655"/>
                </a:lnTo>
                <a:lnTo>
                  <a:pt x="9904" y="11388"/>
                </a:lnTo>
                <a:lnTo>
                  <a:pt x="10123" y="11266"/>
                </a:lnTo>
                <a:close/>
                <a:moveTo>
                  <a:pt x="8833" y="11631"/>
                </a:moveTo>
                <a:lnTo>
                  <a:pt x="8760" y="11850"/>
                </a:lnTo>
                <a:lnTo>
                  <a:pt x="8736" y="12045"/>
                </a:lnTo>
                <a:lnTo>
                  <a:pt x="8687" y="12337"/>
                </a:lnTo>
                <a:lnTo>
                  <a:pt x="8517" y="12337"/>
                </a:lnTo>
                <a:lnTo>
                  <a:pt x="8541" y="11972"/>
                </a:lnTo>
                <a:lnTo>
                  <a:pt x="8541" y="11801"/>
                </a:lnTo>
                <a:lnTo>
                  <a:pt x="8541" y="11631"/>
                </a:lnTo>
                <a:close/>
                <a:moveTo>
                  <a:pt x="9660" y="11485"/>
                </a:moveTo>
                <a:lnTo>
                  <a:pt x="9612" y="11801"/>
                </a:lnTo>
                <a:lnTo>
                  <a:pt x="9563" y="12069"/>
                </a:lnTo>
                <a:lnTo>
                  <a:pt x="9539" y="12191"/>
                </a:lnTo>
                <a:lnTo>
                  <a:pt x="9563" y="12312"/>
                </a:lnTo>
                <a:lnTo>
                  <a:pt x="9174" y="12361"/>
                </a:lnTo>
                <a:lnTo>
                  <a:pt x="9149" y="12361"/>
                </a:lnTo>
                <a:lnTo>
                  <a:pt x="9149" y="12166"/>
                </a:lnTo>
                <a:lnTo>
                  <a:pt x="9174" y="11874"/>
                </a:lnTo>
                <a:lnTo>
                  <a:pt x="9174" y="11582"/>
                </a:lnTo>
                <a:lnTo>
                  <a:pt x="9222" y="11582"/>
                </a:lnTo>
                <a:lnTo>
                  <a:pt x="9441" y="11534"/>
                </a:lnTo>
                <a:lnTo>
                  <a:pt x="9660" y="11485"/>
                </a:lnTo>
                <a:close/>
                <a:moveTo>
                  <a:pt x="8517" y="4258"/>
                </a:moveTo>
                <a:lnTo>
                  <a:pt x="8225" y="4307"/>
                </a:lnTo>
                <a:lnTo>
                  <a:pt x="7957" y="4404"/>
                </a:lnTo>
                <a:lnTo>
                  <a:pt x="7690" y="4429"/>
                </a:lnTo>
                <a:lnTo>
                  <a:pt x="7422" y="4502"/>
                </a:lnTo>
                <a:lnTo>
                  <a:pt x="7154" y="4623"/>
                </a:lnTo>
                <a:lnTo>
                  <a:pt x="6911" y="4745"/>
                </a:lnTo>
                <a:lnTo>
                  <a:pt x="6668" y="4915"/>
                </a:lnTo>
                <a:lnTo>
                  <a:pt x="6424" y="5110"/>
                </a:lnTo>
                <a:lnTo>
                  <a:pt x="6205" y="5329"/>
                </a:lnTo>
                <a:lnTo>
                  <a:pt x="6011" y="5548"/>
                </a:lnTo>
                <a:lnTo>
                  <a:pt x="5792" y="5791"/>
                </a:lnTo>
                <a:lnTo>
                  <a:pt x="5621" y="6035"/>
                </a:lnTo>
                <a:lnTo>
                  <a:pt x="5281" y="6546"/>
                </a:lnTo>
                <a:lnTo>
                  <a:pt x="5013" y="7057"/>
                </a:lnTo>
                <a:lnTo>
                  <a:pt x="4818" y="7543"/>
                </a:lnTo>
                <a:lnTo>
                  <a:pt x="4697" y="7932"/>
                </a:lnTo>
                <a:lnTo>
                  <a:pt x="4648" y="8297"/>
                </a:lnTo>
                <a:lnTo>
                  <a:pt x="4624" y="8662"/>
                </a:lnTo>
                <a:lnTo>
                  <a:pt x="4624" y="9027"/>
                </a:lnTo>
                <a:lnTo>
                  <a:pt x="4672" y="9392"/>
                </a:lnTo>
                <a:lnTo>
                  <a:pt x="4745" y="9757"/>
                </a:lnTo>
                <a:lnTo>
                  <a:pt x="4867" y="10098"/>
                </a:lnTo>
                <a:lnTo>
                  <a:pt x="5013" y="10414"/>
                </a:lnTo>
                <a:lnTo>
                  <a:pt x="5183" y="10731"/>
                </a:lnTo>
                <a:lnTo>
                  <a:pt x="5402" y="11047"/>
                </a:lnTo>
                <a:lnTo>
                  <a:pt x="5621" y="11315"/>
                </a:lnTo>
                <a:lnTo>
                  <a:pt x="5889" y="11582"/>
                </a:lnTo>
                <a:lnTo>
                  <a:pt x="6157" y="11826"/>
                </a:lnTo>
                <a:lnTo>
                  <a:pt x="6449" y="12069"/>
                </a:lnTo>
                <a:lnTo>
                  <a:pt x="6765" y="12264"/>
                </a:lnTo>
                <a:lnTo>
                  <a:pt x="7106" y="12434"/>
                </a:lnTo>
                <a:lnTo>
                  <a:pt x="7446" y="12580"/>
                </a:lnTo>
                <a:lnTo>
                  <a:pt x="7787" y="12677"/>
                </a:lnTo>
                <a:lnTo>
                  <a:pt x="8127" y="12775"/>
                </a:lnTo>
                <a:lnTo>
                  <a:pt x="8492" y="12823"/>
                </a:lnTo>
                <a:lnTo>
                  <a:pt x="8833" y="12848"/>
                </a:lnTo>
                <a:lnTo>
                  <a:pt x="9174" y="12872"/>
                </a:lnTo>
                <a:lnTo>
                  <a:pt x="9539" y="12823"/>
                </a:lnTo>
                <a:lnTo>
                  <a:pt x="9879" y="12775"/>
                </a:lnTo>
                <a:lnTo>
                  <a:pt x="10196" y="12702"/>
                </a:lnTo>
                <a:lnTo>
                  <a:pt x="10536" y="12580"/>
                </a:lnTo>
                <a:lnTo>
                  <a:pt x="10828" y="12434"/>
                </a:lnTo>
                <a:lnTo>
                  <a:pt x="11145" y="12264"/>
                </a:lnTo>
                <a:lnTo>
                  <a:pt x="11412" y="12045"/>
                </a:lnTo>
                <a:lnTo>
                  <a:pt x="11680" y="11826"/>
                </a:lnTo>
                <a:lnTo>
                  <a:pt x="11923" y="11558"/>
                </a:lnTo>
                <a:lnTo>
                  <a:pt x="12167" y="11266"/>
                </a:lnTo>
                <a:lnTo>
                  <a:pt x="12337" y="10974"/>
                </a:lnTo>
                <a:lnTo>
                  <a:pt x="12507" y="10658"/>
                </a:lnTo>
                <a:lnTo>
                  <a:pt x="12653" y="10317"/>
                </a:lnTo>
                <a:lnTo>
                  <a:pt x="12775" y="9976"/>
                </a:lnTo>
                <a:lnTo>
                  <a:pt x="12872" y="9611"/>
                </a:lnTo>
                <a:lnTo>
                  <a:pt x="12921" y="9246"/>
                </a:lnTo>
                <a:lnTo>
                  <a:pt x="12970" y="8881"/>
                </a:lnTo>
                <a:lnTo>
                  <a:pt x="12994" y="8516"/>
                </a:lnTo>
                <a:lnTo>
                  <a:pt x="12970" y="8151"/>
                </a:lnTo>
                <a:lnTo>
                  <a:pt x="12945" y="7786"/>
                </a:lnTo>
                <a:lnTo>
                  <a:pt x="12872" y="7446"/>
                </a:lnTo>
                <a:lnTo>
                  <a:pt x="12751" y="7105"/>
                </a:lnTo>
                <a:lnTo>
                  <a:pt x="12629" y="6765"/>
                </a:lnTo>
                <a:lnTo>
                  <a:pt x="12459" y="6448"/>
                </a:lnTo>
                <a:lnTo>
                  <a:pt x="12264" y="6156"/>
                </a:lnTo>
                <a:lnTo>
                  <a:pt x="12045" y="5864"/>
                </a:lnTo>
                <a:lnTo>
                  <a:pt x="11656" y="5499"/>
                </a:lnTo>
                <a:lnTo>
                  <a:pt x="11193" y="5134"/>
                </a:lnTo>
                <a:lnTo>
                  <a:pt x="10950" y="4964"/>
                </a:lnTo>
                <a:lnTo>
                  <a:pt x="10707" y="4818"/>
                </a:lnTo>
                <a:lnTo>
                  <a:pt x="10439" y="4672"/>
                </a:lnTo>
                <a:lnTo>
                  <a:pt x="10171" y="4550"/>
                </a:lnTo>
                <a:lnTo>
                  <a:pt x="9904" y="4453"/>
                </a:lnTo>
                <a:lnTo>
                  <a:pt x="9636" y="4356"/>
                </a:lnTo>
                <a:lnTo>
                  <a:pt x="9344" y="4307"/>
                </a:lnTo>
                <a:lnTo>
                  <a:pt x="9076" y="4258"/>
                </a:lnTo>
                <a:close/>
                <a:moveTo>
                  <a:pt x="7519" y="487"/>
                </a:moveTo>
                <a:lnTo>
                  <a:pt x="7787" y="511"/>
                </a:lnTo>
                <a:lnTo>
                  <a:pt x="8590" y="511"/>
                </a:lnTo>
                <a:lnTo>
                  <a:pt x="9271" y="560"/>
                </a:lnTo>
                <a:lnTo>
                  <a:pt x="9612" y="584"/>
                </a:lnTo>
                <a:lnTo>
                  <a:pt x="9952" y="584"/>
                </a:lnTo>
                <a:lnTo>
                  <a:pt x="9928" y="779"/>
                </a:lnTo>
                <a:lnTo>
                  <a:pt x="9952" y="949"/>
                </a:lnTo>
                <a:lnTo>
                  <a:pt x="9636" y="852"/>
                </a:lnTo>
                <a:lnTo>
                  <a:pt x="9466" y="827"/>
                </a:lnTo>
                <a:lnTo>
                  <a:pt x="9295" y="803"/>
                </a:lnTo>
                <a:lnTo>
                  <a:pt x="9149" y="803"/>
                </a:lnTo>
                <a:lnTo>
                  <a:pt x="9003" y="852"/>
                </a:lnTo>
                <a:lnTo>
                  <a:pt x="8857" y="900"/>
                </a:lnTo>
                <a:lnTo>
                  <a:pt x="8736" y="998"/>
                </a:lnTo>
                <a:lnTo>
                  <a:pt x="8711" y="1046"/>
                </a:lnTo>
                <a:lnTo>
                  <a:pt x="8711" y="1095"/>
                </a:lnTo>
                <a:lnTo>
                  <a:pt x="8760" y="1119"/>
                </a:lnTo>
                <a:lnTo>
                  <a:pt x="8784" y="1144"/>
                </a:lnTo>
                <a:lnTo>
                  <a:pt x="9125" y="1144"/>
                </a:lnTo>
                <a:lnTo>
                  <a:pt x="9417" y="1168"/>
                </a:lnTo>
                <a:lnTo>
                  <a:pt x="9709" y="1241"/>
                </a:lnTo>
                <a:lnTo>
                  <a:pt x="10001" y="1363"/>
                </a:lnTo>
                <a:lnTo>
                  <a:pt x="10025" y="1533"/>
                </a:lnTo>
                <a:lnTo>
                  <a:pt x="10025" y="1533"/>
                </a:lnTo>
                <a:lnTo>
                  <a:pt x="9782" y="1509"/>
                </a:lnTo>
                <a:lnTo>
                  <a:pt x="9076" y="1484"/>
                </a:lnTo>
                <a:lnTo>
                  <a:pt x="8833" y="1436"/>
                </a:lnTo>
                <a:lnTo>
                  <a:pt x="8711" y="1460"/>
                </a:lnTo>
                <a:lnTo>
                  <a:pt x="8590" y="1509"/>
                </a:lnTo>
                <a:lnTo>
                  <a:pt x="8541" y="1557"/>
                </a:lnTo>
                <a:lnTo>
                  <a:pt x="8541" y="1606"/>
                </a:lnTo>
                <a:lnTo>
                  <a:pt x="8614" y="1703"/>
                </a:lnTo>
                <a:lnTo>
                  <a:pt x="8687" y="1801"/>
                </a:lnTo>
                <a:lnTo>
                  <a:pt x="8809" y="1849"/>
                </a:lnTo>
                <a:lnTo>
                  <a:pt x="8930" y="1898"/>
                </a:lnTo>
                <a:lnTo>
                  <a:pt x="9174" y="1922"/>
                </a:lnTo>
                <a:lnTo>
                  <a:pt x="9417" y="1947"/>
                </a:lnTo>
                <a:lnTo>
                  <a:pt x="9733" y="1995"/>
                </a:lnTo>
                <a:lnTo>
                  <a:pt x="10098" y="2044"/>
                </a:lnTo>
                <a:lnTo>
                  <a:pt x="10147" y="2409"/>
                </a:lnTo>
                <a:lnTo>
                  <a:pt x="9952" y="2360"/>
                </a:lnTo>
                <a:lnTo>
                  <a:pt x="9782" y="2312"/>
                </a:lnTo>
                <a:lnTo>
                  <a:pt x="9417" y="2263"/>
                </a:lnTo>
                <a:lnTo>
                  <a:pt x="9149" y="2214"/>
                </a:lnTo>
                <a:lnTo>
                  <a:pt x="8882" y="2214"/>
                </a:lnTo>
                <a:lnTo>
                  <a:pt x="8833" y="2239"/>
                </a:lnTo>
                <a:lnTo>
                  <a:pt x="8809" y="2263"/>
                </a:lnTo>
                <a:lnTo>
                  <a:pt x="8809" y="2312"/>
                </a:lnTo>
                <a:lnTo>
                  <a:pt x="8809" y="2336"/>
                </a:lnTo>
                <a:lnTo>
                  <a:pt x="8882" y="2458"/>
                </a:lnTo>
                <a:lnTo>
                  <a:pt x="8979" y="2555"/>
                </a:lnTo>
                <a:lnTo>
                  <a:pt x="9101" y="2628"/>
                </a:lnTo>
                <a:lnTo>
                  <a:pt x="9247" y="2652"/>
                </a:lnTo>
                <a:lnTo>
                  <a:pt x="9636" y="2750"/>
                </a:lnTo>
                <a:lnTo>
                  <a:pt x="10025" y="2798"/>
                </a:lnTo>
                <a:lnTo>
                  <a:pt x="10171" y="2798"/>
                </a:lnTo>
                <a:lnTo>
                  <a:pt x="10220" y="2750"/>
                </a:lnTo>
                <a:lnTo>
                  <a:pt x="10244" y="2725"/>
                </a:lnTo>
                <a:lnTo>
                  <a:pt x="10317" y="2871"/>
                </a:lnTo>
                <a:lnTo>
                  <a:pt x="10366" y="2944"/>
                </a:lnTo>
                <a:lnTo>
                  <a:pt x="10439" y="2993"/>
                </a:lnTo>
                <a:lnTo>
                  <a:pt x="10585" y="2993"/>
                </a:lnTo>
                <a:lnTo>
                  <a:pt x="10877" y="3066"/>
                </a:lnTo>
                <a:lnTo>
                  <a:pt x="11145" y="3188"/>
                </a:lnTo>
                <a:lnTo>
                  <a:pt x="11388" y="3334"/>
                </a:lnTo>
                <a:lnTo>
                  <a:pt x="11631" y="3504"/>
                </a:lnTo>
                <a:lnTo>
                  <a:pt x="11704" y="3528"/>
                </a:lnTo>
                <a:lnTo>
                  <a:pt x="11753" y="3553"/>
                </a:lnTo>
                <a:lnTo>
                  <a:pt x="11875" y="3553"/>
                </a:lnTo>
                <a:lnTo>
                  <a:pt x="11972" y="3480"/>
                </a:lnTo>
                <a:lnTo>
                  <a:pt x="12021" y="3382"/>
                </a:lnTo>
                <a:lnTo>
                  <a:pt x="12167" y="3309"/>
                </a:lnTo>
                <a:lnTo>
                  <a:pt x="12288" y="3212"/>
                </a:lnTo>
                <a:lnTo>
                  <a:pt x="12532" y="3017"/>
                </a:lnTo>
                <a:lnTo>
                  <a:pt x="13043" y="2652"/>
                </a:lnTo>
                <a:lnTo>
                  <a:pt x="13335" y="2458"/>
                </a:lnTo>
                <a:lnTo>
                  <a:pt x="13602" y="2336"/>
                </a:lnTo>
                <a:lnTo>
                  <a:pt x="13675" y="2287"/>
                </a:lnTo>
                <a:lnTo>
                  <a:pt x="13724" y="2239"/>
                </a:lnTo>
                <a:lnTo>
                  <a:pt x="13846" y="2312"/>
                </a:lnTo>
                <a:lnTo>
                  <a:pt x="14162" y="2555"/>
                </a:lnTo>
                <a:lnTo>
                  <a:pt x="14454" y="2823"/>
                </a:lnTo>
                <a:lnTo>
                  <a:pt x="14722" y="3090"/>
                </a:lnTo>
                <a:lnTo>
                  <a:pt x="14989" y="3358"/>
                </a:lnTo>
                <a:lnTo>
                  <a:pt x="15087" y="3504"/>
                </a:lnTo>
                <a:lnTo>
                  <a:pt x="15208" y="3626"/>
                </a:lnTo>
                <a:lnTo>
                  <a:pt x="14989" y="3869"/>
                </a:lnTo>
                <a:lnTo>
                  <a:pt x="14892" y="3747"/>
                </a:lnTo>
                <a:lnTo>
                  <a:pt x="14746" y="3626"/>
                </a:lnTo>
                <a:lnTo>
                  <a:pt x="14478" y="3431"/>
                </a:lnTo>
                <a:lnTo>
                  <a:pt x="14381" y="3334"/>
                </a:lnTo>
                <a:lnTo>
                  <a:pt x="14235" y="3261"/>
                </a:lnTo>
                <a:lnTo>
                  <a:pt x="14113" y="3212"/>
                </a:lnTo>
                <a:lnTo>
                  <a:pt x="13919" y="3212"/>
                </a:lnTo>
                <a:lnTo>
                  <a:pt x="13894" y="3261"/>
                </a:lnTo>
                <a:lnTo>
                  <a:pt x="13870" y="3309"/>
                </a:lnTo>
                <a:lnTo>
                  <a:pt x="13894" y="3358"/>
                </a:lnTo>
                <a:lnTo>
                  <a:pt x="13967" y="3455"/>
                </a:lnTo>
                <a:lnTo>
                  <a:pt x="14040" y="3553"/>
                </a:lnTo>
                <a:lnTo>
                  <a:pt x="14259" y="3723"/>
                </a:lnTo>
                <a:lnTo>
                  <a:pt x="14503" y="3966"/>
                </a:lnTo>
                <a:lnTo>
                  <a:pt x="14624" y="4064"/>
                </a:lnTo>
                <a:lnTo>
                  <a:pt x="14770" y="4161"/>
                </a:lnTo>
                <a:lnTo>
                  <a:pt x="14600" y="4429"/>
                </a:lnTo>
                <a:lnTo>
                  <a:pt x="14454" y="4283"/>
                </a:lnTo>
                <a:lnTo>
                  <a:pt x="14332" y="4137"/>
                </a:lnTo>
                <a:lnTo>
                  <a:pt x="14235" y="4015"/>
                </a:lnTo>
                <a:lnTo>
                  <a:pt x="14138" y="3893"/>
                </a:lnTo>
                <a:lnTo>
                  <a:pt x="14016" y="3820"/>
                </a:lnTo>
                <a:lnTo>
                  <a:pt x="13894" y="3747"/>
                </a:lnTo>
                <a:lnTo>
                  <a:pt x="13846" y="3747"/>
                </a:lnTo>
                <a:lnTo>
                  <a:pt x="13821" y="3772"/>
                </a:lnTo>
                <a:lnTo>
                  <a:pt x="13797" y="3820"/>
                </a:lnTo>
                <a:lnTo>
                  <a:pt x="13797" y="3845"/>
                </a:lnTo>
                <a:lnTo>
                  <a:pt x="13821" y="3991"/>
                </a:lnTo>
                <a:lnTo>
                  <a:pt x="13894" y="4137"/>
                </a:lnTo>
                <a:lnTo>
                  <a:pt x="14040" y="4429"/>
                </a:lnTo>
                <a:lnTo>
                  <a:pt x="14186" y="4623"/>
                </a:lnTo>
                <a:lnTo>
                  <a:pt x="14332" y="4794"/>
                </a:lnTo>
                <a:lnTo>
                  <a:pt x="14235" y="4964"/>
                </a:lnTo>
                <a:lnTo>
                  <a:pt x="14089" y="5159"/>
                </a:lnTo>
                <a:lnTo>
                  <a:pt x="13967" y="4964"/>
                </a:lnTo>
                <a:lnTo>
                  <a:pt x="13821" y="4769"/>
                </a:lnTo>
                <a:lnTo>
                  <a:pt x="13675" y="4599"/>
                </a:lnTo>
                <a:lnTo>
                  <a:pt x="13554" y="4380"/>
                </a:lnTo>
                <a:lnTo>
                  <a:pt x="13505" y="4331"/>
                </a:lnTo>
                <a:lnTo>
                  <a:pt x="13432" y="4307"/>
                </a:lnTo>
                <a:lnTo>
                  <a:pt x="13359" y="4307"/>
                </a:lnTo>
                <a:lnTo>
                  <a:pt x="13335" y="4356"/>
                </a:lnTo>
                <a:lnTo>
                  <a:pt x="13310" y="4380"/>
                </a:lnTo>
                <a:lnTo>
                  <a:pt x="13310" y="4526"/>
                </a:lnTo>
                <a:lnTo>
                  <a:pt x="13335" y="4648"/>
                </a:lnTo>
                <a:lnTo>
                  <a:pt x="13383" y="4769"/>
                </a:lnTo>
                <a:lnTo>
                  <a:pt x="13456" y="4891"/>
                </a:lnTo>
                <a:lnTo>
                  <a:pt x="13846" y="5548"/>
                </a:lnTo>
                <a:lnTo>
                  <a:pt x="13919" y="5597"/>
                </a:lnTo>
                <a:lnTo>
                  <a:pt x="13992" y="5621"/>
                </a:lnTo>
                <a:lnTo>
                  <a:pt x="14016" y="5645"/>
                </a:lnTo>
                <a:lnTo>
                  <a:pt x="14065" y="5670"/>
                </a:lnTo>
                <a:lnTo>
                  <a:pt x="14186" y="5986"/>
                </a:lnTo>
                <a:lnTo>
                  <a:pt x="14259" y="6302"/>
                </a:lnTo>
                <a:lnTo>
                  <a:pt x="14284" y="6497"/>
                </a:lnTo>
                <a:lnTo>
                  <a:pt x="14284" y="6692"/>
                </a:lnTo>
                <a:lnTo>
                  <a:pt x="14308" y="6886"/>
                </a:lnTo>
                <a:lnTo>
                  <a:pt x="14332" y="7081"/>
                </a:lnTo>
                <a:lnTo>
                  <a:pt x="14381" y="7154"/>
                </a:lnTo>
                <a:lnTo>
                  <a:pt x="14454" y="7203"/>
                </a:lnTo>
                <a:lnTo>
                  <a:pt x="14527" y="7227"/>
                </a:lnTo>
                <a:lnTo>
                  <a:pt x="14624" y="7227"/>
                </a:lnTo>
                <a:lnTo>
                  <a:pt x="14722" y="7276"/>
                </a:lnTo>
                <a:lnTo>
                  <a:pt x="14843" y="7300"/>
                </a:lnTo>
                <a:lnTo>
                  <a:pt x="15111" y="7348"/>
                </a:lnTo>
                <a:lnTo>
                  <a:pt x="15598" y="7373"/>
                </a:lnTo>
                <a:lnTo>
                  <a:pt x="15962" y="7446"/>
                </a:lnTo>
                <a:lnTo>
                  <a:pt x="16352" y="7519"/>
                </a:lnTo>
                <a:lnTo>
                  <a:pt x="16571" y="7592"/>
                </a:lnTo>
                <a:lnTo>
                  <a:pt x="16692" y="7640"/>
                </a:lnTo>
                <a:lnTo>
                  <a:pt x="16814" y="7640"/>
                </a:lnTo>
                <a:lnTo>
                  <a:pt x="16765" y="7957"/>
                </a:lnTo>
                <a:lnTo>
                  <a:pt x="16765" y="8249"/>
                </a:lnTo>
                <a:lnTo>
                  <a:pt x="16765" y="8857"/>
                </a:lnTo>
                <a:lnTo>
                  <a:pt x="16765" y="9344"/>
                </a:lnTo>
                <a:lnTo>
                  <a:pt x="16765" y="9587"/>
                </a:lnTo>
                <a:lnTo>
                  <a:pt x="16790" y="9855"/>
                </a:lnTo>
                <a:lnTo>
                  <a:pt x="16522" y="9855"/>
                </a:lnTo>
                <a:lnTo>
                  <a:pt x="16571" y="9757"/>
                </a:lnTo>
                <a:lnTo>
                  <a:pt x="16546" y="9636"/>
                </a:lnTo>
                <a:lnTo>
                  <a:pt x="16522" y="9417"/>
                </a:lnTo>
                <a:lnTo>
                  <a:pt x="16473" y="9125"/>
                </a:lnTo>
                <a:lnTo>
                  <a:pt x="16449" y="9003"/>
                </a:lnTo>
                <a:lnTo>
                  <a:pt x="16400" y="8857"/>
                </a:lnTo>
                <a:lnTo>
                  <a:pt x="16376" y="8833"/>
                </a:lnTo>
                <a:lnTo>
                  <a:pt x="16327" y="8808"/>
                </a:lnTo>
                <a:lnTo>
                  <a:pt x="16279" y="8833"/>
                </a:lnTo>
                <a:lnTo>
                  <a:pt x="16254" y="8857"/>
                </a:lnTo>
                <a:lnTo>
                  <a:pt x="16206" y="9003"/>
                </a:lnTo>
                <a:lnTo>
                  <a:pt x="16181" y="9125"/>
                </a:lnTo>
                <a:lnTo>
                  <a:pt x="16133" y="9417"/>
                </a:lnTo>
                <a:lnTo>
                  <a:pt x="16133" y="9660"/>
                </a:lnTo>
                <a:lnTo>
                  <a:pt x="16157" y="9782"/>
                </a:lnTo>
                <a:lnTo>
                  <a:pt x="16206" y="9903"/>
                </a:lnTo>
                <a:lnTo>
                  <a:pt x="15768" y="9928"/>
                </a:lnTo>
                <a:lnTo>
                  <a:pt x="15671" y="9928"/>
                </a:lnTo>
                <a:lnTo>
                  <a:pt x="15719" y="9806"/>
                </a:lnTo>
                <a:lnTo>
                  <a:pt x="15768" y="9538"/>
                </a:lnTo>
                <a:lnTo>
                  <a:pt x="15841" y="9246"/>
                </a:lnTo>
                <a:lnTo>
                  <a:pt x="15865" y="8954"/>
                </a:lnTo>
                <a:lnTo>
                  <a:pt x="15841" y="8906"/>
                </a:lnTo>
                <a:lnTo>
                  <a:pt x="15817" y="8881"/>
                </a:lnTo>
                <a:lnTo>
                  <a:pt x="15744" y="8808"/>
                </a:lnTo>
                <a:lnTo>
                  <a:pt x="15671" y="8808"/>
                </a:lnTo>
                <a:lnTo>
                  <a:pt x="15622" y="8857"/>
                </a:lnTo>
                <a:lnTo>
                  <a:pt x="15573" y="8930"/>
                </a:lnTo>
                <a:lnTo>
                  <a:pt x="15427" y="9441"/>
                </a:lnTo>
                <a:lnTo>
                  <a:pt x="15330" y="9709"/>
                </a:lnTo>
                <a:lnTo>
                  <a:pt x="15330" y="9830"/>
                </a:lnTo>
                <a:lnTo>
                  <a:pt x="15330" y="9903"/>
                </a:lnTo>
                <a:lnTo>
                  <a:pt x="15354" y="9928"/>
                </a:lnTo>
                <a:lnTo>
                  <a:pt x="15135" y="9952"/>
                </a:lnTo>
                <a:lnTo>
                  <a:pt x="14916" y="9976"/>
                </a:lnTo>
                <a:lnTo>
                  <a:pt x="14965" y="9636"/>
                </a:lnTo>
                <a:lnTo>
                  <a:pt x="14989" y="9344"/>
                </a:lnTo>
                <a:lnTo>
                  <a:pt x="14989" y="9173"/>
                </a:lnTo>
                <a:lnTo>
                  <a:pt x="14941" y="9027"/>
                </a:lnTo>
                <a:lnTo>
                  <a:pt x="14916" y="8979"/>
                </a:lnTo>
                <a:lnTo>
                  <a:pt x="14868" y="8954"/>
                </a:lnTo>
                <a:lnTo>
                  <a:pt x="14819" y="8954"/>
                </a:lnTo>
                <a:lnTo>
                  <a:pt x="14770" y="8979"/>
                </a:lnTo>
                <a:lnTo>
                  <a:pt x="14697" y="9100"/>
                </a:lnTo>
                <a:lnTo>
                  <a:pt x="14649" y="9198"/>
                </a:lnTo>
                <a:lnTo>
                  <a:pt x="14600" y="9465"/>
                </a:lnTo>
                <a:lnTo>
                  <a:pt x="14405" y="10171"/>
                </a:lnTo>
                <a:lnTo>
                  <a:pt x="14405" y="10244"/>
                </a:lnTo>
                <a:lnTo>
                  <a:pt x="14430" y="10317"/>
                </a:lnTo>
                <a:lnTo>
                  <a:pt x="14284" y="10585"/>
                </a:lnTo>
                <a:lnTo>
                  <a:pt x="14162" y="10877"/>
                </a:lnTo>
                <a:lnTo>
                  <a:pt x="14065" y="11047"/>
                </a:lnTo>
                <a:lnTo>
                  <a:pt x="13943" y="11193"/>
                </a:lnTo>
                <a:lnTo>
                  <a:pt x="13724" y="11461"/>
                </a:lnTo>
                <a:lnTo>
                  <a:pt x="13675" y="11558"/>
                </a:lnTo>
                <a:lnTo>
                  <a:pt x="13675" y="11631"/>
                </a:lnTo>
                <a:lnTo>
                  <a:pt x="13675" y="11704"/>
                </a:lnTo>
                <a:lnTo>
                  <a:pt x="13724" y="11753"/>
                </a:lnTo>
                <a:lnTo>
                  <a:pt x="13773" y="11801"/>
                </a:lnTo>
                <a:lnTo>
                  <a:pt x="13846" y="11826"/>
                </a:lnTo>
                <a:lnTo>
                  <a:pt x="13919" y="11826"/>
                </a:lnTo>
                <a:lnTo>
                  <a:pt x="13992" y="11777"/>
                </a:lnTo>
                <a:lnTo>
                  <a:pt x="14113" y="11972"/>
                </a:lnTo>
                <a:lnTo>
                  <a:pt x="14259" y="12142"/>
                </a:lnTo>
                <a:lnTo>
                  <a:pt x="14551" y="12507"/>
                </a:lnTo>
                <a:lnTo>
                  <a:pt x="14868" y="12945"/>
                </a:lnTo>
                <a:lnTo>
                  <a:pt x="15135" y="13407"/>
                </a:lnTo>
                <a:lnTo>
                  <a:pt x="14941" y="13651"/>
                </a:lnTo>
                <a:lnTo>
                  <a:pt x="14722" y="13894"/>
                </a:lnTo>
                <a:lnTo>
                  <a:pt x="14284" y="14332"/>
                </a:lnTo>
                <a:lnTo>
                  <a:pt x="13943" y="14673"/>
                </a:lnTo>
                <a:lnTo>
                  <a:pt x="13773" y="14843"/>
                </a:lnTo>
                <a:lnTo>
                  <a:pt x="13627" y="15038"/>
                </a:lnTo>
                <a:lnTo>
                  <a:pt x="13383" y="14867"/>
                </a:lnTo>
                <a:lnTo>
                  <a:pt x="13578" y="14794"/>
                </a:lnTo>
                <a:lnTo>
                  <a:pt x="13748" y="14673"/>
                </a:lnTo>
                <a:lnTo>
                  <a:pt x="14040" y="14478"/>
                </a:lnTo>
                <a:lnTo>
                  <a:pt x="14113" y="14429"/>
                </a:lnTo>
                <a:lnTo>
                  <a:pt x="14138" y="14356"/>
                </a:lnTo>
                <a:lnTo>
                  <a:pt x="14138" y="14283"/>
                </a:lnTo>
                <a:lnTo>
                  <a:pt x="14113" y="14235"/>
                </a:lnTo>
                <a:lnTo>
                  <a:pt x="14065" y="14186"/>
                </a:lnTo>
                <a:lnTo>
                  <a:pt x="14016" y="14162"/>
                </a:lnTo>
                <a:lnTo>
                  <a:pt x="13943" y="14137"/>
                </a:lnTo>
                <a:lnTo>
                  <a:pt x="13870" y="14162"/>
                </a:lnTo>
                <a:lnTo>
                  <a:pt x="13602" y="14308"/>
                </a:lnTo>
                <a:lnTo>
                  <a:pt x="13335" y="14478"/>
                </a:lnTo>
                <a:lnTo>
                  <a:pt x="13043" y="14624"/>
                </a:lnTo>
                <a:lnTo>
                  <a:pt x="12897" y="14527"/>
                </a:lnTo>
                <a:lnTo>
                  <a:pt x="12945" y="14502"/>
                </a:lnTo>
                <a:lnTo>
                  <a:pt x="13213" y="14332"/>
                </a:lnTo>
                <a:lnTo>
                  <a:pt x="13310" y="14210"/>
                </a:lnTo>
                <a:lnTo>
                  <a:pt x="13383" y="14113"/>
                </a:lnTo>
                <a:lnTo>
                  <a:pt x="13408" y="14040"/>
                </a:lnTo>
                <a:lnTo>
                  <a:pt x="13408" y="13967"/>
                </a:lnTo>
                <a:lnTo>
                  <a:pt x="13383" y="13918"/>
                </a:lnTo>
                <a:lnTo>
                  <a:pt x="13359" y="13845"/>
                </a:lnTo>
                <a:lnTo>
                  <a:pt x="13310" y="13821"/>
                </a:lnTo>
                <a:lnTo>
                  <a:pt x="13237" y="13797"/>
                </a:lnTo>
                <a:lnTo>
                  <a:pt x="13189" y="13797"/>
                </a:lnTo>
                <a:lnTo>
                  <a:pt x="13116" y="13821"/>
                </a:lnTo>
                <a:lnTo>
                  <a:pt x="13018" y="13894"/>
                </a:lnTo>
                <a:lnTo>
                  <a:pt x="12921" y="13991"/>
                </a:lnTo>
                <a:lnTo>
                  <a:pt x="12799" y="14089"/>
                </a:lnTo>
                <a:lnTo>
                  <a:pt x="12702" y="14162"/>
                </a:lnTo>
                <a:lnTo>
                  <a:pt x="12556" y="14283"/>
                </a:lnTo>
                <a:lnTo>
                  <a:pt x="12264" y="14040"/>
                </a:lnTo>
                <a:lnTo>
                  <a:pt x="12532" y="13870"/>
                </a:lnTo>
                <a:lnTo>
                  <a:pt x="12653" y="13797"/>
                </a:lnTo>
                <a:lnTo>
                  <a:pt x="12799" y="13699"/>
                </a:lnTo>
                <a:lnTo>
                  <a:pt x="12848" y="13651"/>
                </a:lnTo>
                <a:lnTo>
                  <a:pt x="12897" y="13578"/>
                </a:lnTo>
                <a:lnTo>
                  <a:pt x="12921" y="13505"/>
                </a:lnTo>
                <a:lnTo>
                  <a:pt x="12897" y="13432"/>
                </a:lnTo>
                <a:lnTo>
                  <a:pt x="12872" y="13359"/>
                </a:lnTo>
                <a:lnTo>
                  <a:pt x="12824" y="13334"/>
                </a:lnTo>
                <a:lnTo>
                  <a:pt x="12702" y="13334"/>
                </a:lnTo>
                <a:lnTo>
                  <a:pt x="12556" y="13407"/>
                </a:lnTo>
                <a:lnTo>
                  <a:pt x="12459" y="13480"/>
                </a:lnTo>
                <a:lnTo>
                  <a:pt x="12167" y="13651"/>
                </a:lnTo>
                <a:lnTo>
                  <a:pt x="11899" y="13821"/>
                </a:lnTo>
                <a:lnTo>
                  <a:pt x="11777" y="13797"/>
                </a:lnTo>
                <a:lnTo>
                  <a:pt x="11680" y="13772"/>
                </a:lnTo>
                <a:lnTo>
                  <a:pt x="11607" y="13797"/>
                </a:lnTo>
                <a:lnTo>
                  <a:pt x="11558" y="13845"/>
                </a:lnTo>
                <a:lnTo>
                  <a:pt x="11510" y="13821"/>
                </a:lnTo>
                <a:lnTo>
                  <a:pt x="11437" y="13845"/>
                </a:lnTo>
                <a:lnTo>
                  <a:pt x="11388" y="13845"/>
                </a:lnTo>
                <a:lnTo>
                  <a:pt x="11266" y="13918"/>
                </a:lnTo>
                <a:lnTo>
                  <a:pt x="11120" y="14016"/>
                </a:lnTo>
                <a:lnTo>
                  <a:pt x="10974" y="14064"/>
                </a:lnTo>
                <a:lnTo>
                  <a:pt x="10682" y="14137"/>
                </a:lnTo>
                <a:lnTo>
                  <a:pt x="10536" y="14186"/>
                </a:lnTo>
                <a:lnTo>
                  <a:pt x="10415" y="14283"/>
                </a:lnTo>
                <a:lnTo>
                  <a:pt x="10269" y="14283"/>
                </a:lnTo>
                <a:lnTo>
                  <a:pt x="10220" y="14332"/>
                </a:lnTo>
                <a:lnTo>
                  <a:pt x="10171" y="14405"/>
                </a:lnTo>
                <a:lnTo>
                  <a:pt x="10171" y="14429"/>
                </a:lnTo>
                <a:lnTo>
                  <a:pt x="10123" y="14429"/>
                </a:lnTo>
                <a:lnTo>
                  <a:pt x="10001" y="14478"/>
                </a:lnTo>
                <a:lnTo>
                  <a:pt x="9879" y="14527"/>
                </a:lnTo>
                <a:lnTo>
                  <a:pt x="9636" y="14648"/>
                </a:lnTo>
                <a:lnTo>
                  <a:pt x="9514" y="14697"/>
                </a:lnTo>
                <a:lnTo>
                  <a:pt x="9393" y="14721"/>
                </a:lnTo>
                <a:lnTo>
                  <a:pt x="9271" y="14746"/>
                </a:lnTo>
                <a:lnTo>
                  <a:pt x="9149" y="14794"/>
                </a:lnTo>
                <a:lnTo>
                  <a:pt x="9101" y="14867"/>
                </a:lnTo>
                <a:lnTo>
                  <a:pt x="9101" y="14892"/>
                </a:lnTo>
                <a:lnTo>
                  <a:pt x="9125" y="14940"/>
                </a:lnTo>
                <a:lnTo>
                  <a:pt x="9198" y="15013"/>
                </a:lnTo>
                <a:lnTo>
                  <a:pt x="9295" y="15062"/>
                </a:lnTo>
                <a:lnTo>
                  <a:pt x="9417" y="15086"/>
                </a:lnTo>
                <a:lnTo>
                  <a:pt x="9539" y="15062"/>
                </a:lnTo>
                <a:lnTo>
                  <a:pt x="9685" y="15038"/>
                </a:lnTo>
                <a:lnTo>
                  <a:pt x="9831" y="14989"/>
                </a:lnTo>
                <a:lnTo>
                  <a:pt x="10098" y="14843"/>
                </a:lnTo>
                <a:lnTo>
                  <a:pt x="10074" y="14989"/>
                </a:lnTo>
                <a:lnTo>
                  <a:pt x="9879" y="15086"/>
                </a:lnTo>
                <a:lnTo>
                  <a:pt x="9660" y="15208"/>
                </a:lnTo>
                <a:lnTo>
                  <a:pt x="9417" y="15281"/>
                </a:lnTo>
                <a:lnTo>
                  <a:pt x="9295" y="15330"/>
                </a:lnTo>
                <a:lnTo>
                  <a:pt x="9198" y="15403"/>
                </a:lnTo>
                <a:lnTo>
                  <a:pt x="9174" y="15476"/>
                </a:lnTo>
                <a:lnTo>
                  <a:pt x="9198" y="15500"/>
                </a:lnTo>
                <a:lnTo>
                  <a:pt x="9198" y="15548"/>
                </a:lnTo>
                <a:lnTo>
                  <a:pt x="9271" y="15597"/>
                </a:lnTo>
                <a:lnTo>
                  <a:pt x="9344" y="15621"/>
                </a:lnTo>
                <a:lnTo>
                  <a:pt x="9417" y="15646"/>
                </a:lnTo>
                <a:lnTo>
                  <a:pt x="9514" y="15621"/>
                </a:lnTo>
                <a:lnTo>
                  <a:pt x="9685" y="15597"/>
                </a:lnTo>
                <a:lnTo>
                  <a:pt x="9831" y="15548"/>
                </a:lnTo>
                <a:lnTo>
                  <a:pt x="10001" y="15476"/>
                </a:lnTo>
                <a:lnTo>
                  <a:pt x="9977" y="15767"/>
                </a:lnTo>
                <a:lnTo>
                  <a:pt x="9952" y="15792"/>
                </a:lnTo>
                <a:lnTo>
                  <a:pt x="9904" y="15816"/>
                </a:lnTo>
                <a:lnTo>
                  <a:pt x="9636" y="15913"/>
                </a:lnTo>
                <a:lnTo>
                  <a:pt x="9368" y="15986"/>
                </a:lnTo>
                <a:lnTo>
                  <a:pt x="9198" y="16011"/>
                </a:lnTo>
                <a:lnTo>
                  <a:pt x="9125" y="16059"/>
                </a:lnTo>
                <a:lnTo>
                  <a:pt x="9101" y="16084"/>
                </a:lnTo>
                <a:lnTo>
                  <a:pt x="9076" y="16108"/>
                </a:lnTo>
                <a:lnTo>
                  <a:pt x="9076" y="16181"/>
                </a:lnTo>
                <a:lnTo>
                  <a:pt x="9101" y="16205"/>
                </a:lnTo>
                <a:lnTo>
                  <a:pt x="9198" y="16254"/>
                </a:lnTo>
                <a:lnTo>
                  <a:pt x="9295" y="16303"/>
                </a:lnTo>
                <a:lnTo>
                  <a:pt x="9636" y="16303"/>
                </a:lnTo>
                <a:lnTo>
                  <a:pt x="9855" y="16230"/>
                </a:lnTo>
                <a:lnTo>
                  <a:pt x="9831" y="16424"/>
                </a:lnTo>
                <a:lnTo>
                  <a:pt x="9831" y="16643"/>
                </a:lnTo>
                <a:lnTo>
                  <a:pt x="9271" y="16668"/>
                </a:lnTo>
                <a:lnTo>
                  <a:pt x="8711" y="16692"/>
                </a:lnTo>
                <a:lnTo>
                  <a:pt x="7981" y="16692"/>
                </a:lnTo>
                <a:lnTo>
                  <a:pt x="7738" y="16716"/>
                </a:lnTo>
                <a:lnTo>
                  <a:pt x="7763" y="16595"/>
                </a:lnTo>
                <a:lnTo>
                  <a:pt x="7763" y="16449"/>
                </a:lnTo>
                <a:lnTo>
                  <a:pt x="7738" y="16181"/>
                </a:lnTo>
                <a:lnTo>
                  <a:pt x="7641" y="15694"/>
                </a:lnTo>
                <a:lnTo>
                  <a:pt x="7592" y="15330"/>
                </a:lnTo>
                <a:lnTo>
                  <a:pt x="7519" y="14892"/>
                </a:lnTo>
                <a:lnTo>
                  <a:pt x="7471" y="14673"/>
                </a:lnTo>
                <a:lnTo>
                  <a:pt x="7373" y="14502"/>
                </a:lnTo>
                <a:lnTo>
                  <a:pt x="7276" y="14356"/>
                </a:lnTo>
                <a:lnTo>
                  <a:pt x="7203" y="14308"/>
                </a:lnTo>
                <a:lnTo>
                  <a:pt x="7130" y="14259"/>
                </a:lnTo>
                <a:lnTo>
                  <a:pt x="7033" y="14259"/>
                </a:lnTo>
                <a:lnTo>
                  <a:pt x="6960" y="14283"/>
                </a:lnTo>
                <a:lnTo>
                  <a:pt x="6716" y="14210"/>
                </a:lnTo>
                <a:lnTo>
                  <a:pt x="6497" y="14137"/>
                </a:lnTo>
                <a:lnTo>
                  <a:pt x="6327" y="14064"/>
                </a:lnTo>
                <a:lnTo>
                  <a:pt x="6157" y="13991"/>
                </a:lnTo>
                <a:lnTo>
                  <a:pt x="5986" y="13918"/>
                </a:lnTo>
                <a:lnTo>
                  <a:pt x="5816" y="13845"/>
                </a:lnTo>
                <a:lnTo>
                  <a:pt x="5743" y="13772"/>
                </a:lnTo>
                <a:lnTo>
                  <a:pt x="5646" y="13724"/>
                </a:lnTo>
                <a:lnTo>
                  <a:pt x="5597" y="13699"/>
                </a:lnTo>
                <a:lnTo>
                  <a:pt x="5548" y="13724"/>
                </a:lnTo>
                <a:lnTo>
                  <a:pt x="5500" y="13748"/>
                </a:lnTo>
                <a:lnTo>
                  <a:pt x="5427" y="13772"/>
                </a:lnTo>
                <a:lnTo>
                  <a:pt x="5062" y="13602"/>
                </a:lnTo>
                <a:lnTo>
                  <a:pt x="4843" y="13505"/>
                </a:lnTo>
                <a:lnTo>
                  <a:pt x="4721" y="13480"/>
                </a:lnTo>
                <a:lnTo>
                  <a:pt x="4648" y="13480"/>
                </a:lnTo>
                <a:lnTo>
                  <a:pt x="4599" y="13505"/>
                </a:lnTo>
                <a:lnTo>
                  <a:pt x="4551" y="13529"/>
                </a:lnTo>
                <a:lnTo>
                  <a:pt x="4526" y="13602"/>
                </a:lnTo>
                <a:lnTo>
                  <a:pt x="4551" y="13651"/>
                </a:lnTo>
                <a:lnTo>
                  <a:pt x="4575" y="13724"/>
                </a:lnTo>
                <a:lnTo>
                  <a:pt x="4672" y="13821"/>
                </a:lnTo>
                <a:lnTo>
                  <a:pt x="4916" y="13967"/>
                </a:lnTo>
                <a:lnTo>
                  <a:pt x="5135" y="14113"/>
                </a:lnTo>
                <a:lnTo>
                  <a:pt x="4989" y="14283"/>
                </a:lnTo>
                <a:lnTo>
                  <a:pt x="4940" y="14210"/>
                </a:lnTo>
                <a:lnTo>
                  <a:pt x="4891" y="14137"/>
                </a:lnTo>
                <a:lnTo>
                  <a:pt x="4843" y="14113"/>
                </a:lnTo>
                <a:lnTo>
                  <a:pt x="4794" y="14113"/>
                </a:lnTo>
                <a:lnTo>
                  <a:pt x="4672" y="14089"/>
                </a:lnTo>
                <a:lnTo>
                  <a:pt x="4526" y="14064"/>
                </a:lnTo>
                <a:lnTo>
                  <a:pt x="4380" y="13991"/>
                </a:lnTo>
                <a:lnTo>
                  <a:pt x="4259" y="13918"/>
                </a:lnTo>
                <a:lnTo>
                  <a:pt x="4137" y="13821"/>
                </a:lnTo>
                <a:lnTo>
                  <a:pt x="4015" y="13748"/>
                </a:lnTo>
                <a:lnTo>
                  <a:pt x="3894" y="13699"/>
                </a:lnTo>
                <a:lnTo>
                  <a:pt x="3821" y="13699"/>
                </a:lnTo>
                <a:lnTo>
                  <a:pt x="3796" y="13724"/>
                </a:lnTo>
                <a:lnTo>
                  <a:pt x="3772" y="13772"/>
                </a:lnTo>
                <a:lnTo>
                  <a:pt x="3772" y="13870"/>
                </a:lnTo>
                <a:lnTo>
                  <a:pt x="3796" y="13943"/>
                </a:lnTo>
                <a:lnTo>
                  <a:pt x="3845" y="14040"/>
                </a:lnTo>
                <a:lnTo>
                  <a:pt x="3894" y="14113"/>
                </a:lnTo>
                <a:lnTo>
                  <a:pt x="4015" y="14235"/>
                </a:lnTo>
                <a:lnTo>
                  <a:pt x="4186" y="14332"/>
                </a:lnTo>
                <a:lnTo>
                  <a:pt x="4307" y="14405"/>
                </a:lnTo>
                <a:lnTo>
                  <a:pt x="4453" y="14478"/>
                </a:lnTo>
                <a:lnTo>
                  <a:pt x="4599" y="14502"/>
                </a:lnTo>
                <a:lnTo>
                  <a:pt x="4745" y="14502"/>
                </a:lnTo>
                <a:lnTo>
                  <a:pt x="4380" y="14819"/>
                </a:lnTo>
                <a:lnTo>
                  <a:pt x="4356" y="14746"/>
                </a:lnTo>
                <a:lnTo>
                  <a:pt x="4307" y="14697"/>
                </a:lnTo>
                <a:lnTo>
                  <a:pt x="4259" y="14673"/>
                </a:lnTo>
                <a:lnTo>
                  <a:pt x="4186" y="14648"/>
                </a:lnTo>
                <a:lnTo>
                  <a:pt x="4088" y="14648"/>
                </a:lnTo>
                <a:lnTo>
                  <a:pt x="3991" y="14600"/>
                </a:lnTo>
                <a:lnTo>
                  <a:pt x="3845" y="14502"/>
                </a:lnTo>
                <a:lnTo>
                  <a:pt x="3675" y="14356"/>
                </a:lnTo>
                <a:lnTo>
                  <a:pt x="3626" y="14332"/>
                </a:lnTo>
                <a:lnTo>
                  <a:pt x="3577" y="14308"/>
                </a:lnTo>
                <a:lnTo>
                  <a:pt x="3529" y="14283"/>
                </a:lnTo>
                <a:lnTo>
                  <a:pt x="3480" y="14259"/>
                </a:lnTo>
                <a:lnTo>
                  <a:pt x="3431" y="14259"/>
                </a:lnTo>
                <a:lnTo>
                  <a:pt x="3407" y="14283"/>
                </a:lnTo>
                <a:lnTo>
                  <a:pt x="3383" y="14405"/>
                </a:lnTo>
                <a:lnTo>
                  <a:pt x="3358" y="14478"/>
                </a:lnTo>
                <a:lnTo>
                  <a:pt x="3383" y="14551"/>
                </a:lnTo>
                <a:lnTo>
                  <a:pt x="3407" y="14624"/>
                </a:lnTo>
                <a:lnTo>
                  <a:pt x="3456" y="14697"/>
                </a:lnTo>
                <a:lnTo>
                  <a:pt x="3577" y="14819"/>
                </a:lnTo>
                <a:lnTo>
                  <a:pt x="3675" y="14916"/>
                </a:lnTo>
                <a:lnTo>
                  <a:pt x="3772" y="14989"/>
                </a:lnTo>
                <a:lnTo>
                  <a:pt x="3894" y="15038"/>
                </a:lnTo>
                <a:lnTo>
                  <a:pt x="4015" y="15086"/>
                </a:lnTo>
                <a:lnTo>
                  <a:pt x="3796" y="15208"/>
                </a:lnTo>
                <a:lnTo>
                  <a:pt x="3748" y="15159"/>
                </a:lnTo>
                <a:lnTo>
                  <a:pt x="3529" y="14989"/>
                </a:lnTo>
                <a:lnTo>
                  <a:pt x="3310" y="14819"/>
                </a:lnTo>
                <a:lnTo>
                  <a:pt x="2920" y="14429"/>
                </a:lnTo>
                <a:lnTo>
                  <a:pt x="2555" y="14064"/>
                </a:lnTo>
                <a:lnTo>
                  <a:pt x="2385" y="13845"/>
                </a:lnTo>
                <a:lnTo>
                  <a:pt x="2239" y="13626"/>
                </a:lnTo>
                <a:lnTo>
                  <a:pt x="2409" y="13456"/>
                </a:lnTo>
                <a:lnTo>
                  <a:pt x="2555" y="13237"/>
                </a:lnTo>
                <a:lnTo>
                  <a:pt x="2799" y="12848"/>
                </a:lnTo>
                <a:lnTo>
                  <a:pt x="3212" y="12312"/>
                </a:lnTo>
                <a:lnTo>
                  <a:pt x="3626" y="11801"/>
                </a:lnTo>
                <a:lnTo>
                  <a:pt x="3626" y="11777"/>
                </a:lnTo>
                <a:lnTo>
                  <a:pt x="3723" y="11704"/>
                </a:lnTo>
                <a:lnTo>
                  <a:pt x="3748" y="11607"/>
                </a:lnTo>
                <a:lnTo>
                  <a:pt x="3772" y="11558"/>
                </a:lnTo>
                <a:lnTo>
                  <a:pt x="3748" y="11485"/>
                </a:lnTo>
                <a:lnTo>
                  <a:pt x="3723" y="11436"/>
                </a:lnTo>
                <a:lnTo>
                  <a:pt x="3675" y="11388"/>
                </a:lnTo>
                <a:lnTo>
                  <a:pt x="3529" y="11266"/>
                </a:lnTo>
                <a:lnTo>
                  <a:pt x="3407" y="11096"/>
                </a:lnTo>
                <a:lnTo>
                  <a:pt x="3164" y="10779"/>
                </a:lnTo>
                <a:lnTo>
                  <a:pt x="3018" y="10536"/>
                </a:lnTo>
                <a:lnTo>
                  <a:pt x="3018" y="10463"/>
                </a:lnTo>
                <a:lnTo>
                  <a:pt x="2993" y="10366"/>
                </a:lnTo>
                <a:lnTo>
                  <a:pt x="2945" y="10293"/>
                </a:lnTo>
                <a:lnTo>
                  <a:pt x="2872" y="10244"/>
                </a:lnTo>
                <a:lnTo>
                  <a:pt x="2774" y="10220"/>
                </a:lnTo>
                <a:lnTo>
                  <a:pt x="1704" y="10122"/>
                </a:lnTo>
                <a:lnTo>
                  <a:pt x="1144" y="10074"/>
                </a:lnTo>
                <a:lnTo>
                  <a:pt x="876" y="10025"/>
                </a:lnTo>
                <a:lnTo>
                  <a:pt x="633" y="9952"/>
                </a:lnTo>
                <a:lnTo>
                  <a:pt x="633" y="9830"/>
                </a:lnTo>
                <a:lnTo>
                  <a:pt x="609" y="9709"/>
                </a:lnTo>
                <a:lnTo>
                  <a:pt x="584" y="9587"/>
                </a:lnTo>
                <a:lnTo>
                  <a:pt x="560" y="9441"/>
                </a:lnTo>
                <a:lnTo>
                  <a:pt x="536" y="9052"/>
                </a:lnTo>
                <a:lnTo>
                  <a:pt x="560" y="8638"/>
                </a:lnTo>
                <a:lnTo>
                  <a:pt x="584" y="8395"/>
                </a:lnTo>
                <a:lnTo>
                  <a:pt x="609" y="8127"/>
                </a:lnTo>
                <a:lnTo>
                  <a:pt x="633" y="7835"/>
                </a:lnTo>
                <a:lnTo>
                  <a:pt x="633" y="7689"/>
                </a:lnTo>
                <a:lnTo>
                  <a:pt x="609" y="7567"/>
                </a:lnTo>
                <a:lnTo>
                  <a:pt x="803" y="7519"/>
                </a:lnTo>
                <a:lnTo>
                  <a:pt x="1217" y="7421"/>
                </a:lnTo>
                <a:lnTo>
                  <a:pt x="1095" y="7592"/>
                </a:lnTo>
                <a:lnTo>
                  <a:pt x="998" y="7762"/>
                </a:lnTo>
                <a:lnTo>
                  <a:pt x="876" y="8103"/>
                </a:lnTo>
                <a:lnTo>
                  <a:pt x="876" y="8151"/>
                </a:lnTo>
                <a:lnTo>
                  <a:pt x="876" y="8224"/>
                </a:lnTo>
                <a:lnTo>
                  <a:pt x="901" y="8273"/>
                </a:lnTo>
                <a:lnTo>
                  <a:pt x="925" y="8297"/>
                </a:lnTo>
                <a:lnTo>
                  <a:pt x="1022" y="8370"/>
                </a:lnTo>
                <a:lnTo>
                  <a:pt x="1144" y="8370"/>
                </a:lnTo>
                <a:lnTo>
                  <a:pt x="1193" y="8346"/>
                </a:lnTo>
                <a:lnTo>
                  <a:pt x="1217" y="8297"/>
                </a:lnTo>
                <a:lnTo>
                  <a:pt x="1290" y="8224"/>
                </a:lnTo>
                <a:lnTo>
                  <a:pt x="1363" y="7981"/>
                </a:lnTo>
                <a:lnTo>
                  <a:pt x="1460" y="7738"/>
                </a:lnTo>
                <a:lnTo>
                  <a:pt x="1558" y="7543"/>
                </a:lnTo>
                <a:lnTo>
                  <a:pt x="1655" y="7348"/>
                </a:lnTo>
                <a:lnTo>
                  <a:pt x="1850" y="7348"/>
                </a:lnTo>
                <a:lnTo>
                  <a:pt x="1752" y="7519"/>
                </a:lnTo>
                <a:lnTo>
                  <a:pt x="1655" y="7689"/>
                </a:lnTo>
                <a:lnTo>
                  <a:pt x="1606" y="7884"/>
                </a:lnTo>
                <a:lnTo>
                  <a:pt x="1558" y="8054"/>
                </a:lnTo>
                <a:lnTo>
                  <a:pt x="1558" y="8127"/>
                </a:lnTo>
                <a:lnTo>
                  <a:pt x="1558" y="8176"/>
                </a:lnTo>
                <a:lnTo>
                  <a:pt x="1606" y="8224"/>
                </a:lnTo>
                <a:lnTo>
                  <a:pt x="1655" y="8273"/>
                </a:lnTo>
                <a:lnTo>
                  <a:pt x="1728" y="8322"/>
                </a:lnTo>
                <a:lnTo>
                  <a:pt x="1801" y="8297"/>
                </a:lnTo>
                <a:lnTo>
                  <a:pt x="1898" y="8249"/>
                </a:lnTo>
                <a:lnTo>
                  <a:pt x="1923" y="8200"/>
                </a:lnTo>
                <a:lnTo>
                  <a:pt x="1947" y="8151"/>
                </a:lnTo>
                <a:lnTo>
                  <a:pt x="1996" y="7908"/>
                </a:lnTo>
                <a:lnTo>
                  <a:pt x="2093" y="7689"/>
                </a:lnTo>
                <a:lnTo>
                  <a:pt x="2166" y="7519"/>
                </a:lnTo>
                <a:lnTo>
                  <a:pt x="2239" y="7324"/>
                </a:lnTo>
                <a:lnTo>
                  <a:pt x="2409" y="7324"/>
                </a:lnTo>
                <a:lnTo>
                  <a:pt x="2361" y="7494"/>
                </a:lnTo>
                <a:lnTo>
                  <a:pt x="2239" y="7762"/>
                </a:lnTo>
                <a:lnTo>
                  <a:pt x="2215" y="7908"/>
                </a:lnTo>
                <a:lnTo>
                  <a:pt x="2190" y="8054"/>
                </a:lnTo>
                <a:lnTo>
                  <a:pt x="2215" y="8127"/>
                </a:lnTo>
                <a:lnTo>
                  <a:pt x="2239" y="8176"/>
                </a:lnTo>
                <a:lnTo>
                  <a:pt x="2288" y="8200"/>
                </a:lnTo>
                <a:lnTo>
                  <a:pt x="2336" y="8224"/>
                </a:lnTo>
                <a:lnTo>
                  <a:pt x="2385" y="8249"/>
                </a:lnTo>
                <a:lnTo>
                  <a:pt x="2434" y="8224"/>
                </a:lnTo>
                <a:lnTo>
                  <a:pt x="2482" y="8200"/>
                </a:lnTo>
                <a:lnTo>
                  <a:pt x="2507" y="8151"/>
                </a:lnTo>
                <a:lnTo>
                  <a:pt x="2555" y="8030"/>
                </a:lnTo>
                <a:lnTo>
                  <a:pt x="2580" y="7908"/>
                </a:lnTo>
                <a:lnTo>
                  <a:pt x="2628" y="7665"/>
                </a:lnTo>
                <a:lnTo>
                  <a:pt x="2677" y="7494"/>
                </a:lnTo>
                <a:lnTo>
                  <a:pt x="2701" y="7300"/>
                </a:lnTo>
                <a:lnTo>
                  <a:pt x="2847" y="7276"/>
                </a:lnTo>
                <a:lnTo>
                  <a:pt x="2920" y="7251"/>
                </a:lnTo>
                <a:lnTo>
                  <a:pt x="2969" y="7203"/>
                </a:lnTo>
                <a:lnTo>
                  <a:pt x="2993" y="7154"/>
                </a:lnTo>
                <a:lnTo>
                  <a:pt x="2993" y="7081"/>
                </a:lnTo>
                <a:lnTo>
                  <a:pt x="3042" y="7008"/>
                </a:lnTo>
                <a:lnTo>
                  <a:pt x="3066" y="6935"/>
                </a:lnTo>
                <a:lnTo>
                  <a:pt x="3066" y="6765"/>
                </a:lnTo>
                <a:lnTo>
                  <a:pt x="3115" y="6594"/>
                </a:lnTo>
                <a:lnTo>
                  <a:pt x="3212" y="6278"/>
                </a:lnTo>
                <a:lnTo>
                  <a:pt x="3456" y="5670"/>
                </a:lnTo>
                <a:lnTo>
                  <a:pt x="3553" y="5597"/>
                </a:lnTo>
                <a:lnTo>
                  <a:pt x="3602" y="5475"/>
                </a:lnTo>
                <a:lnTo>
                  <a:pt x="3602" y="5426"/>
                </a:lnTo>
                <a:lnTo>
                  <a:pt x="3602" y="5353"/>
                </a:lnTo>
                <a:lnTo>
                  <a:pt x="3577" y="5305"/>
                </a:lnTo>
                <a:lnTo>
                  <a:pt x="3529" y="5232"/>
                </a:lnTo>
                <a:lnTo>
                  <a:pt x="3139" y="4842"/>
                </a:lnTo>
                <a:lnTo>
                  <a:pt x="2799" y="4429"/>
                </a:lnTo>
                <a:lnTo>
                  <a:pt x="2434" y="4015"/>
                </a:lnTo>
                <a:lnTo>
                  <a:pt x="2069" y="3626"/>
                </a:lnTo>
                <a:lnTo>
                  <a:pt x="2263" y="3480"/>
                </a:lnTo>
                <a:lnTo>
                  <a:pt x="2458" y="3285"/>
                </a:lnTo>
                <a:lnTo>
                  <a:pt x="2799" y="2871"/>
                </a:lnTo>
                <a:lnTo>
                  <a:pt x="2993" y="2677"/>
                </a:lnTo>
                <a:lnTo>
                  <a:pt x="3164" y="2482"/>
                </a:lnTo>
                <a:lnTo>
                  <a:pt x="3383" y="2336"/>
                </a:lnTo>
                <a:lnTo>
                  <a:pt x="3504" y="2287"/>
                </a:lnTo>
                <a:lnTo>
                  <a:pt x="3626" y="2239"/>
                </a:lnTo>
                <a:lnTo>
                  <a:pt x="3723" y="2190"/>
                </a:lnTo>
                <a:lnTo>
                  <a:pt x="3577" y="2287"/>
                </a:lnTo>
                <a:lnTo>
                  <a:pt x="3431" y="2409"/>
                </a:lnTo>
                <a:lnTo>
                  <a:pt x="3261" y="2579"/>
                </a:lnTo>
                <a:lnTo>
                  <a:pt x="3188" y="2677"/>
                </a:lnTo>
                <a:lnTo>
                  <a:pt x="3139" y="2750"/>
                </a:lnTo>
                <a:lnTo>
                  <a:pt x="3091" y="2847"/>
                </a:lnTo>
                <a:lnTo>
                  <a:pt x="3091" y="2944"/>
                </a:lnTo>
                <a:lnTo>
                  <a:pt x="3115" y="3017"/>
                </a:lnTo>
                <a:lnTo>
                  <a:pt x="3164" y="3066"/>
                </a:lnTo>
                <a:lnTo>
                  <a:pt x="3212" y="3115"/>
                </a:lnTo>
                <a:lnTo>
                  <a:pt x="3310" y="3090"/>
                </a:lnTo>
                <a:lnTo>
                  <a:pt x="3383" y="3066"/>
                </a:lnTo>
                <a:lnTo>
                  <a:pt x="3431" y="3017"/>
                </a:lnTo>
                <a:lnTo>
                  <a:pt x="3553" y="2871"/>
                </a:lnTo>
                <a:lnTo>
                  <a:pt x="3675" y="2701"/>
                </a:lnTo>
                <a:lnTo>
                  <a:pt x="3845" y="2555"/>
                </a:lnTo>
                <a:lnTo>
                  <a:pt x="4064" y="2433"/>
                </a:lnTo>
                <a:lnTo>
                  <a:pt x="4161" y="2482"/>
                </a:lnTo>
                <a:lnTo>
                  <a:pt x="4015" y="2579"/>
                </a:lnTo>
                <a:lnTo>
                  <a:pt x="3894" y="2677"/>
                </a:lnTo>
                <a:lnTo>
                  <a:pt x="3772" y="2798"/>
                </a:lnTo>
                <a:lnTo>
                  <a:pt x="3650" y="2944"/>
                </a:lnTo>
                <a:lnTo>
                  <a:pt x="3602" y="3017"/>
                </a:lnTo>
                <a:lnTo>
                  <a:pt x="3577" y="3115"/>
                </a:lnTo>
                <a:lnTo>
                  <a:pt x="3553" y="3188"/>
                </a:lnTo>
                <a:lnTo>
                  <a:pt x="3553" y="3285"/>
                </a:lnTo>
                <a:lnTo>
                  <a:pt x="3577" y="3334"/>
                </a:lnTo>
                <a:lnTo>
                  <a:pt x="3602" y="3358"/>
                </a:lnTo>
                <a:lnTo>
                  <a:pt x="3675" y="3407"/>
                </a:lnTo>
                <a:lnTo>
                  <a:pt x="3772" y="3407"/>
                </a:lnTo>
                <a:lnTo>
                  <a:pt x="3869" y="3358"/>
                </a:lnTo>
                <a:lnTo>
                  <a:pt x="3942" y="3261"/>
                </a:lnTo>
                <a:lnTo>
                  <a:pt x="3991" y="3139"/>
                </a:lnTo>
                <a:lnTo>
                  <a:pt x="4088" y="3017"/>
                </a:lnTo>
                <a:lnTo>
                  <a:pt x="4210" y="2920"/>
                </a:lnTo>
                <a:lnTo>
                  <a:pt x="4453" y="2677"/>
                </a:lnTo>
                <a:lnTo>
                  <a:pt x="4551" y="2774"/>
                </a:lnTo>
                <a:lnTo>
                  <a:pt x="4697" y="2871"/>
                </a:lnTo>
                <a:lnTo>
                  <a:pt x="4453" y="3017"/>
                </a:lnTo>
                <a:lnTo>
                  <a:pt x="4259" y="3139"/>
                </a:lnTo>
                <a:lnTo>
                  <a:pt x="4064" y="3285"/>
                </a:lnTo>
                <a:lnTo>
                  <a:pt x="3894" y="3455"/>
                </a:lnTo>
                <a:lnTo>
                  <a:pt x="3845" y="3553"/>
                </a:lnTo>
                <a:lnTo>
                  <a:pt x="3796" y="3650"/>
                </a:lnTo>
                <a:lnTo>
                  <a:pt x="3796" y="3747"/>
                </a:lnTo>
                <a:lnTo>
                  <a:pt x="3821" y="3869"/>
                </a:lnTo>
                <a:lnTo>
                  <a:pt x="3894" y="3918"/>
                </a:lnTo>
                <a:lnTo>
                  <a:pt x="3967" y="3942"/>
                </a:lnTo>
                <a:lnTo>
                  <a:pt x="4064" y="3918"/>
                </a:lnTo>
                <a:lnTo>
                  <a:pt x="4088" y="3893"/>
                </a:lnTo>
                <a:lnTo>
                  <a:pt x="4113" y="3869"/>
                </a:lnTo>
                <a:lnTo>
                  <a:pt x="4210" y="3723"/>
                </a:lnTo>
                <a:lnTo>
                  <a:pt x="4307" y="3577"/>
                </a:lnTo>
                <a:lnTo>
                  <a:pt x="4429" y="3480"/>
                </a:lnTo>
                <a:lnTo>
                  <a:pt x="4575" y="3382"/>
                </a:lnTo>
                <a:lnTo>
                  <a:pt x="4794" y="3236"/>
                </a:lnTo>
                <a:lnTo>
                  <a:pt x="5013" y="3090"/>
                </a:lnTo>
                <a:lnTo>
                  <a:pt x="5305" y="3285"/>
                </a:lnTo>
                <a:lnTo>
                  <a:pt x="4989" y="3504"/>
                </a:lnTo>
                <a:lnTo>
                  <a:pt x="4843" y="3601"/>
                </a:lnTo>
                <a:lnTo>
                  <a:pt x="4697" y="3723"/>
                </a:lnTo>
                <a:lnTo>
                  <a:pt x="4551" y="3869"/>
                </a:lnTo>
                <a:lnTo>
                  <a:pt x="4526" y="3942"/>
                </a:lnTo>
                <a:lnTo>
                  <a:pt x="4502" y="4015"/>
                </a:lnTo>
                <a:lnTo>
                  <a:pt x="4526" y="4064"/>
                </a:lnTo>
                <a:lnTo>
                  <a:pt x="4551" y="4112"/>
                </a:lnTo>
                <a:lnTo>
                  <a:pt x="4599" y="4137"/>
                </a:lnTo>
                <a:lnTo>
                  <a:pt x="4672" y="4137"/>
                </a:lnTo>
                <a:lnTo>
                  <a:pt x="4721" y="4112"/>
                </a:lnTo>
                <a:lnTo>
                  <a:pt x="4770" y="4064"/>
                </a:lnTo>
                <a:lnTo>
                  <a:pt x="4867" y="3966"/>
                </a:lnTo>
                <a:lnTo>
                  <a:pt x="5013" y="3845"/>
                </a:lnTo>
                <a:lnTo>
                  <a:pt x="5183" y="3723"/>
                </a:lnTo>
                <a:lnTo>
                  <a:pt x="5354" y="3601"/>
                </a:lnTo>
                <a:lnTo>
                  <a:pt x="5548" y="3455"/>
                </a:lnTo>
                <a:lnTo>
                  <a:pt x="5597" y="3504"/>
                </a:lnTo>
                <a:lnTo>
                  <a:pt x="5694" y="3528"/>
                </a:lnTo>
                <a:lnTo>
                  <a:pt x="5767" y="3528"/>
                </a:lnTo>
                <a:lnTo>
                  <a:pt x="5840" y="3480"/>
                </a:lnTo>
                <a:lnTo>
                  <a:pt x="5889" y="3407"/>
                </a:lnTo>
                <a:lnTo>
                  <a:pt x="6181" y="3285"/>
                </a:lnTo>
                <a:lnTo>
                  <a:pt x="6449" y="3188"/>
                </a:lnTo>
                <a:lnTo>
                  <a:pt x="6765" y="3090"/>
                </a:lnTo>
                <a:lnTo>
                  <a:pt x="7033" y="3017"/>
                </a:lnTo>
                <a:lnTo>
                  <a:pt x="7106" y="2993"/>
                </a:lnTo>
                <a:lnTo>
                  <a:pt x="7154" y="2969"/>
                </a:lnTo>
                <a:lnTo>
                  <a:pt x="7203" y="2896"/>
                </a:lnTo>
                <a:lnTo>
                  <a:pt x="7227" y="2847"/>
                </a:lnTo>
                <a:lnTo>
                  <a:pt x="7276" y="2701"/>
                </a:lnTo>
                <a:lnTo>
                  <a:pt x="7325" y="2531"/>
                </a:lnTo>
                <a:lnTo>
                  <a:pt x="7373" y="2190"/>
                </a:lnTo>
                <a:lnTo>
                  <a:pt x="7398" y="1509"/>
                </a:lnTo>
                <a:lnTo>
                  <a:pt x="7495" y="998"/>
                </a:lnTo>
                <a:lnTo>
                  <a:pt x="7519" y="730"/>
                </a:lnTo>
                <a:lnTo>
                  <a:pt x="7519" y="608"/>
                </a:lnTo>
                <a:lnTo>
                  <a:pt x="7519" y="487"/>
                </a:lnTo>
                <a:close/>
                <a:moveTo>
                  <a:pt x="8030" y="0"/>
                </a:moveTo>
                <a:lnTo>
                  <a:pt x="7641" y="49"/>
                </a:lnTo>
                <a:lnTo>
                  <a:pt x="7471" y="73"/>
                </a:lnTo>
                <a:lnTo>
                  <a:pt x="7300" y="122"/>
                </a:lnTo>
                <a:lnTo>
                  <a:pt x="7252" y="146"/>
                </a:lnTo>
                <a:lnTo>
                  <a:pt x="7203" y="195"/>
                </a:lnTo>
                <a:lnTo>
                  <a:pt x="7179" y="243"/>
                </a:lnTo>
                <a:lnTo>
                  <a:pt x="7179" y="292"/>
                </a:lnTo>
                <a:lnTo>
                  <a:pt x="7106" y="414"/>
                </a:lnTo>
                <a:lnTo>
                  <a:pt x="7033" y="535"/>
                </a:lnTo>
                <a:lnTo>
                  <a:pt x="6984" y="681"/>
                </a:lnTo>
                <a:lnTo>
                  <a:pt x="6960" y="827"/>
                </a:lnTo>
                <a:lnTo>
                  <a:pt x="6935" y="1168"/>
                </a:lnTo>
                <a:lnTo>
                  <a:pt x="6887" y="1436"/>
                </a:lnTo>
                <a:lnTo>
                  <a:pt x="6789" y="2020"/>
                </a:lnTo>
                <a:lnTo>
                  <a:pt x="6765" y="2312"/>
                </a:lnTo>
                <a:lnTo>
                  <a:pt x="6765" y="2604"/>
                </a:lnTo>
                <a:lnTo>
                  <a:pt x="6497" y="2701"/>
                </a:lnTo>
                <a:lnTo>
                  <a:pt x="6230" y="2798"/>
                </a:lnTo>
                <a:lnTo>
                  <a:pt x="5719" y="3042"/>
                </a:lnTo>
                <a:lnTo>
                  <a:pt x="4770" y="2385"/>
                </a:lnTo>
                <a:lnTo>
                  <a:pt x="4551" y="2214"/>
                </a:lnTo>
                <a:lnTo>
                  <a:pt x="4283" y="2020"/>
                </a:lnTo>
                <a:lnTo>
                  <a:pt x="4113" y="1922"/>
                </a:lnTo>
                <a:lnTo>
                  <a:pt x="3967" y="1874"/>
                </a:lnTo>
                <a:lnTo>
                  <a:pt x="3845" y="1825"/>
                </a:lnTo>
                <a:lnTo>
                  <a:pt x="3699" y="1825"/>
                </a:lnTo>
                <a:lnTo>
                  <a:pt x="3626" y="1776"/>
                </a:lnTo>
                <a:lnTo>
                  <a:pt x="3553" y="1776"/>
                </a:lnTo>
                <a:lnTo>
                  <a:pt x="3504" y="1801"/>
                </a:lnTo>
                <a:lnTo>
                  <a:pt x="3358" y="1849"/>
                </a:lnTo>
                <a:lnTo>
                  <a:pt x="3237" y="1898"/>
                </a:lnTo>
                <a:lnTo>
                  <a:pt x="2993" y="2068"/>
                </a:lnTo>
                <a:lnTo>
                  <a:pt x="2774" y="2287"/>
                </a:lnTo>
                <a:lnTo>
                  <a:pt x="2580" y="2506"/>
                </a:lnTo>
                <a:lnTo>
                  <a:pt x="2117" y="2969"/>
                </a:lnTo>
                <a:lnTo>
                  <a:pt x="1923" y="3212"/>
                </a:lnTo>
                <a:lnTo>
                  <a:pt x="1728" y="3455"/>
                </a:lnTo>
                <a:lnTo>
                  <a:pt x="1655" y="3504"/>
                </a:lnTo>
                <a:lnTo>
                  <a:pt x="1606" y="3553"/>
                </a:lnTo>
                <a:lnTo>
                  <a:pt x="1582" y="3601"/>
                </a:lnTo>
                <a:lnTo>
                  <a:pt x="1606" y="3699"/>
                </a:lnTo>
                <a:lnTo>
                  <a:pt x="1728" y="3942"/>
                </a:lnTo>
                <a:lnTo>
                  <a:pt x="1898" y="4161"/>
                </a:lnTo>
                <a:lnTo>
                  <a:pt x="2263" y="4599"/>
                </a:lnTo>
                <a:lnTo>
                  <a:pt x="2628" y="5110"/>
                </a:lnTo>
                <a:lnTo>
                  <a:pt x="2847" y="5329"/>
                </a:lnTo>
                <a:lnTo>
                  <a:pt x="3066" y="5548"/>
                </a:lnTo>
                <a:lnTo>
                  <a:pt x="2969" y="5670"/>
                </a:lnTo>
                <a:lnTo>
                  <a:pt x="2920" y="5791"/>
                </a:lnTo>
                <a:lnTo>
                  <a:pt x="2799" y="6035"/>
                </a:lnTo>
                <a:lnTo>
                  <a:pt x="2653" y="6400"/>
                </a:lnTo>
                <a:lnTo>
                  <a:pt x="2604" y="6594"/>
                </a:lnTo>
                <a:lnTo>
                  <a:pt x="2580" y="6813"/>
                </a:lnTo>
                <a:lnTo>
                  <a:pt x="2288" y="6813"/>
                </a:lnTo>
                <a:lnTo>
                  <a:pt x="1971" y="6838"/>
                </a:lnTo>
                <a:lnTo>
                  <a:pt x="1387" y="6935"/>
                </a:lnTo>
                <a:lnTo>
                  <a:pt x="1144" y="6984"/>
                </a:lnTo>
                <a:lnTo>
                  <a:pt x="828" y="7057"/>
                </a:lnTo>
                <a:lnTo>
                  <a:pt x="682" y="7105"/>
                </a:lnTo>
                <a:lnTo>
                  <a:pt x="536" y="7178"/>
                </a:lnTo>
                <a:lnTo>
                  <a:pt x="438" y="7251"/>
                </a:lnTo>
                <a:lnTo>
                  <a:pt x="365" y="7348"/>
                </a:lnTo>
                <a:lnTo>
                  <a:pt x="292" y="7373"/>
                </a:lnTo>
                <a:lnTo>
                  <a:pt x="244" y="7397"/>
                </a:lnTo>
                <a:lnTo>
                  <a:pt x="195" y="7446"/>
                </a:lnTo>
                <a:lnTo>
                  <a:pt x="171" y="7494"/>
                </a:lnTo>
                <a:lnTo>
                  <a:pt x="122" y="7640"/>
                </a:lnTo>
                <a:lnTo>
                  <a:pt x="98" y="7932"/>
                </a:lnTo>
                <a:lnTo>
                  <a:pt x="25" y="8857"/>
                </a:lnTo>
                <a:lnTo>
                  <a:pt x="0" y="9149"/>
                </a:lnTo>
                <a:lnTo>
                  <a:pt x="25" y="9514"/>
                </a:lnTo>
                <a:lnTo>
                  <a:pt x="49" y="9709"/>
                </a:lnTo>
                <a:lnTo>
                  <a:pt x="98" y="9879"/>
                </a:lnTo>
                <a:lnTo>
                  <a:pt x="171" y="10001"/>
                </a:lnTo>
                <a:lnTo>
                  <a:pt x="219" y="10049"/>
                </a:lnTo>
                <a:lnTo>
                  <a:pt x="268" y="10098"/>
                </a:lnTo>
                <a:lnTo>
                  <a:pt x="268" y="10171"/>
                </a:lnTo>
                <a:lnTo>
                  <a:pt x="292" y="10220"/>
                </a:lnTo>
                <a:lnTo>
                  <a:pt x="317" y="10268"/>
                </a:lnTo>
                <a:lnTo>
                  <a:pt x="390" y="10317"/>
                </a:lnTo>
                <a:lnTo>
                  <a:pt x="633" y="10414"/>
                </a:lnTo>
                <a:lnTo>
                  <a:pt x="925" y="10487"/>
                </a:lnTo>
                <a:lnTo>
                  <a:pt x="1193" y="10560"/>
                </a:lnTo>
                <a:lnTo>
                  <a:pt x="1485" y="10609"/>
                </a:lnTo>
                <a:lnTo>
                  <a:pt x="2069" y="10658"/>
                </a:lnTo>
                <a:lnTo>
                  <a:pt x="2653" y="10706"/>
                </a:lnTo>
                <a:lnTo>
                  <a:pt x="2750" y="10877"/>
                </a:lnTo>
                <a:lnTo>
                  <a:pt x="2823" y="11047"/>
                </a:lnTo>
                <a:lnTo>
                  <a:pt x="3018" y="11363"/>
                </a:lnTo>
                <a:lnTo>
                  <a:pt x="3261" y="11655"/>
                </a:lnTo>
                <a:lnTo>
                  <a:pt x="3066" y="11850"/>
                </a:lnTo>
                <a:lnTo>
                  <a:pt x="2872" y="12045"/>
                </a:lnTo>
                <a:lnTo>
                  <a:pt x="2507" y="12483"/>
                </a:lnTo>
                <a:lnTo>
                  <a:pt x="2117" y="12994"/>
                </a:lnTo>
                <a:lnTo>
                  <a:pt x="1947" y="13213"/>
                </a:lnTo>
                <a:lnTo>
                  <a:pt x="1874" y="13334"/>
                </a:lnTo>
                <a:lnTo>
                  <a:pt x="1825" y="13456"/>
                </a:lnTo>
                <a:lnTo>
                  <a:pt x="1825" y="13553"/>
                </a:lnTo>
                <a:lnTo>
                  <a:pt x="1850" y="13626"/>
                </a:lnTo>
                <a:lnTo>
                  <a:pt x="1850" y="13748"/>
                </a:lnTo>
                <a:lnTo>
                  <a:pt x="1874" y="13894"/>
                </a:lnTo>
                <a:lnTo>
                  <a:pt x="1947" y="14016"/>
                </a:lnTo>
                <a:lnTo>
                  <a:pt x="2020" y="14162"/>
                </a:lnTo>
                <a:lnTo>
                  <a:pt x="2215" y="14381"/>
                </a:lnTo>
                <a:lnTo>
                  <a:pt x="2385" y="14600"/>
                </a:lnTo>
                <a:lnTo>
                  <a:pt x="2653" y="14867"/>
                </a:lnTo>
                <a:lnTo>
                  <a:pt x="2920" y="15135"/>
                </a:lnTo>
                <a:lnTo>
                  <a:pt x="3188" y="15378"/>
                </a:lnTo>
                <a:lnTo>
                  <a:pt x="3504" y="15597"/>
                </a:lnTo>
                <a:lnTo>
                  <a:pt x="3553" y="15646"/>
                </a:lnTo>
                <a:lnTo>
                  <a:pt x="3675" y="15646"/>
                </a:lnTo>
                <a:lnTo>
                  <a:pt x="3723" y="15621"/>
                </a:lnTo>
                <a:lnTo>
                  <a:pt x="3845" y="15646"/>
                </a:lnTo>
                <a:lnTo>
                  <a:pt x="3967" y="15621"/>
                </a:lnTo>
                <a:lnTo>
                  <a:pt x="4113" y="15573"/>
                </a:lnTo>
                <a:lnTo>
                  <a:pt x="4234" y="15524"/>
                </a:lnTo>
                <a:lnTo>
                  <a:pt x="4478" y="15378"/>
                </a:lnTo>
                <a:lnTo>
                  <a:pt x="4697" y="15232"/>
                </a:lnTo>
                <a:lnTo>
                  <a:pt x="4964" y="14989"/>
                </a:lnTo>
                <a:lnTo>
                  <a:pt x="5232" y="14746"/>
                </a:lnTo>
                <a:lnTo>
                  <a:pt x="5743" y="14210"/>
                </a:lnTo>
                <a:lnTo>
                  <a:pt x="5865" y="14308"/>
                </a:lnTo>
                <a:lnTo>
                  <a:pt x="5986" y="14381"/>
                </a:lnTo>
                <a:lnTo>
                  <a:pt x="6254" y="14502"/>
                </a:lnTo>
                <a:lnTo>
                  <a:pt x="6595" y="14648"/>
                </a:lnTo>
                <a:lnTo>
                  <a:pt x="6789" y="14697"/>
                </a:lnTo>
                <a:lnTo>
                  <a:pt x="6887" y="14721"/>
                </a:lnTo>
                <a:lnTo>
                  <a:pt x="6984" y="14721"/>
                </a:lnTo>
                <a:lnTo>
                  <a:pt x="7033" y="14940"/>
                </a:lnTo>
                <a:lnTo>
                  <a:pt x="7081" y="15135"/>
                </a:lnTo>
                <a:lnTo>
                  <a:pt x="7154" y="15573"/>
                </a:lnTo>
                <a:lnTo>
                  <a:pt x="7203" y="16035"/>
                </a:lnTo>
                <a:lnTo>
                  <a:pt x="7203" y="16278"/>
                </a:lnTo>
                <a:lnTo>
                  <a:pt x="7203" y="16546"/>
                </a:lnTo>
                <a:lnTo>
                  <a:pt x="7227" y="16692"/>
                </a:lnTo>
                <a:lnTo>
                  <a:pt x="7252" y="16814"/>
                </a:lnTo>
                <a:lnTo>
                  <a:pt x="7325" y="16911"/>
                </a:lnTo>
                <a:lnTo>
                  <a:pt x="7398" y="16984"/>
                </a:lnTo>
                <a:lnTo>
                  <a:pt x="7422" y="17008"/>
                </a:lnTo>
                <a:lnTo>
                  <a:pt x="7471" y="17057"/>
                </a:lnTo>
                <a:lnTo>
                  <a:pt x="7568" y="17130"/>
                </a:lnTo>
                <a:lnTo>
                  <a:pt x="7690" y="17179"/>
                </a:lnTo>
                <a:lnTo>
                  <a:pt x="7811" y="17203"/>
                </a:lnTo>
                <a:lnTo>
                  <a:pt x="7957" y="17227"/>
                </a:lnTo>
                <a:lnTo>
                  <a:pt x="8249" y="17227"/>
                </a:lnTo>
                <a:lnTo>
                  <a:pt x="8492" y="17203"/>
                </a:lnTo>
                <a:lnTo>
                  <a:pt x="9198" y="17179"/>
                </a:lnTo>
                <a:lnTo>
                  <a:pt x="9904" y="17154"/>
                </a:lnTo>
                <a:lnTo>
                  <a:pt x="10001" y="17130"/>
                </a:lnTo>
                <a:lnTo>
                  <a:pt x="10098" y="17081"/>
                </a:lnTo>
                <a:lnTo>
                  <a:pt x="10147" y="16984"/>
                </a:lnTo>
                <a:lnTo>
                  <a:pt x="10147" y="16887"/>
                </a:lnTo>
                <a:lnTo>
                  <a:pt x="10171" y="16862"/>
                </a:lnTo>
                <a:lnTo>
                  <a:pt x="10269" y="16741"/>
                </a:lnTo>
                <a:lnTo>
                  <a:pt x="10317" y="16619"/>
                </a:lnTo>
                <a:lnTo>
                  <a:pt x="10366" y="16473"/>
                </a:lnTo>
                <a:lnTo>
                  <a:pt x="10390" y="16327"/>
                </a:lnTo>
                <a:lnTo>
                  <a:pt x="10463" y="15719"/>
                </a:lnTo>
                <a:lnTo>
                  <a:pt x="10561" y="15159"/>
                </a:lnTo>
                <a:lnTo>
                  <a:pt x="10561" y="14892"/>
                </a:lnTo>
                <a:lnTo>
                  <a:pt x="10561" y="14600"/>
                </a:lnTo>
                <a:lnTo>
                  <a:pt x="10707" y="14624"/>
                </a:lnTo>
                <a:lnTo>
                  <a:pt x="10877" y="14600"/>
                </a:lnTo>
                <a:lnTo>
                  <a:pt x="11169" y="14527"/>
                </a:lnTo>
                <a:lnTo>
                  <a:pt x="11291" y="14502"/>
                </a:lnTo>
                <a:lnTo>
                  <a:pt x="11437" y="14429"/>
                </a:lnTo>
                <a:lnTo>
                  <a:pt x="11583" y="14356"/>
                </a:lnTo>
                <a:lnTo>
                  <a:pt x="11680" y="14235"/>
                </a:lnTo>
                <a:lnTo>
                  <a:pt x="11826" y="14405"/>
                </a:lnTo>
                <a:lnTo>
                  <a:pt x="11996" y="14527"/>
                </a:lnTo>
                <a:lnTo>
                  <a:pt x="12313" y="14770"/>
                </a:lnTo>
                <a:lnTo>
                  <a:pt x="12897" y="15208"/>
                </a:lnTo>
                <a:lnTo>
                  <a:pt x="13505" y="15621"/>
                </a:lnTo>
                <a:lnTo>
                  <a:pt x="13578" y="15646"/>
                </a:lnTo>
                <a:lnTo>
                  <a:pt x="13651" y="15670"/>
                </a:lnTo>
                <a:lnTo>
                  <a:pt x="13724" y="15646"/>
                </a:lnTo>
                <a:lnTo>
                  <a:pt x="13797" y="15621"/>
                </a:lnTo>
                <a:lnTo>
                  <a:pt x="13846" y="15597"/>
                </a:lnTo>
                <a:lnTo>
                  <a:pt x="13870" y="15524"/>
                </a:lnTo>
                <a:lnTo>
                  <a:pt x="13919" y="15476"/>
                </a:lnTo>
                <a:lnTo>
                  <a:pt x="13919" y="15403"/>
                </a:lnTo>
                <a:lnTo>
                  <a:pt x="14138" y="15232"/>
                </a:lnTo>
                <a:lnTo>
                  <a:pt x="14332" y="15038"/>
                </a:lnTo>
                <a:lnTo>
                  <a:pt x="14722" y="14624"/>
                </a:lnTo>
                <a:lnTo>
                  <a:pt x="15208" y="14162"/>
                </a:lnTo>
                <a:lnTo>
                  <a:pt x="15427" y="13894"/>
                </a:lnTo>
                <a:lnTo>
                  <a:pt x="15622" y="13651"/>
                </a:lnTo>
                <a:lnTo>
                  <a:pt x="15671" y="13553"/>
                </a:lnTo>
                <a:lnTo>
                  <a:pt x="15671" y="13480"/>
                </a:lnTo>
                <a:lnTo>
                  <a:pt x="15695" y="13383"/>
                </a:lnTo>
                <a:lnTo>
                  <a:pt x="15671" y="13261"/>
                </a:lnTo>
                <a:lnTo>
                  <a:pt x="15500" y="12969"/>
                </a:lnTo>
                <a:lnTo>
                  <a:pt x="15330" y="12702"/>
                </a:lnTo>
                <a:lnTo>
                  <a:pt x="14941" y="12191"/>
                </a:lnTo>
                <a:lnTo>
                  <a:pt x="14795" y="11996"/>
                </a:lnTo>
                <a:lnTo>
                  <a:pt x="14649" y="11801"/>
                </a:lnTo>
                <a:lnTo>
                  <a:pt x="14454" y="11655"/>
                </a:lnTo>
                <a:lnTo>
                  <a:pt x="14259" y="11509"/>
                </a:lnTo>
                <a:lnTo>
                  <a:pt x="14430" y="11266"/>
                </a:lnTo>
                <a:lnTo>
                  <a:pt x="14576" y="10998"/>
                </a:lnTo>
                <a:lnTo>
                  <a:pt x="14673" y="10706"/>
                </a:lnTo>
                <a:lnTo>
                  <a:pt x="14722" y="10414"/>
                </a:lnTo>
                <a:lnTo>
                  <a:pt x="14843" y="10463"/>
                </a:lnTo>
                <a:lnTo>
                  <a:pt x="14965" y="10463"/>
                </a:lnTo>
                <a:lnTo>
                  <a:pt x="15257" y="10487"/>
                </a:lnTo>
                <a:lnTo>
                  <a:pt x="15768" y="10439"/>
                </a:lnTo>
                <a:lnTo>
                  <a:pt x="16352" y="10414"/>
                </a:lnTo>
                <a:lnTo>
                  <a:pt x="16619" y="10390"/>
                </a:lnTo>
                <a:lnTo>
                  <a:pt x="16911" y="10366"/>
                </a:lnTo>
                <a:lnTo>
                  <a:pt x="16984" y="10341"/>
                </a:lnTo>
                <a:lnTo>
                  <a:pt x="17057" y="10293"/>
                </a:lnTo>
                <a:lnTo>
                  <a:pt x="17082" y="10220"/>
                </a:lnTo>
                <a:lnTo>
                  <a:pt x="17106" y="10171"/>
                </a:lnTo>
                <a:lnTo>
                  <a:pt x="17179" y="10122"/>
                </a:lnTo>
                <a:lnTo>
                  <a:pt x="17252" y="10074"/>
                </a:lnTo>
                <a:lnTo>
                  <a:pt x="17301" y="10001"/>
                </a:lnTo>
                <a:lnTo>
                  <a:pt x="17301" y="9928"/>
                </a:lnTo>
                <a:lnTo>
                  <a:pt x="17301" y="8784"/>
                </a:lnTo>
                <a:lnTo>
                  <a:pt x="17301" y="8224"/>
                </a:lnTo>
                <a:lnTo>
                  <a:pt x="17252" y="7665"/>
                </a:lnTo>
                <a:lnTo>
                  <a:pt x="17228" y="7567"/>
                </a:lnTo>
                <a:lnTo>
                  <a:pt x="17155" y="7519"/>
                </a:lnTo>
                <a:lnTo>
                  <a:pt x="17082" y="7470"/>
                </a:lnTo>
                <a:lnTo>
                  <a:pt x="17009" y="7446"/>
                </a:lnTo>
                <a:lnTo>
                  <a:pt x="16960" y="7300"/>
                </a:lnTo>
                <a:lnTo>
                  <a:pt x="16863" y="7203"/>
                </a:lnTo>
                <a:lnTo>
                  <a:pt x="16741" y="7130"/>
                </a:lnTo>
                <a:lnTo>
                  <a:pt x="16619" y="7057"/>
                </a:lnTo>
                <a:lnTo>
                  <a:pt x="16473" y="7008"/>
                </a:lnTo>
                <a:lnTo>
                  <a:pt x="16303" y="6984"/>
                </a:lnTo>
                <a:lnTo>
                  <a:pt x="16035" y="6935"/>
                </a:lnTo>
                <a:lnTo>
                  <a:pt x="15427" y="6862"/>
                </a:lnTo>
                <a:lnTo>
                  <a:pt x="15087" y="6838"/>
                </a:lnTo>
                <a:lnTo>
                  <a:pt x="14795" y="6838"/>
                </a:lnTo>
                <a:lnTo>
                  <a:pt x="14770" y="6667"/>
                </a:lnTo>
                <a:lnTo>
                  <a:pt x="14770" y="6521"/>
                </a:lnTo>
                <a:lnTo>
                  <a:pt x="14697" y="6181"/>
                </a:lnTo>
                <a:lnTo>
                  <a:pt x="14673" y="6010"/>
                </a:lnTo>
                <a:lnTo>
                  <a:pt x="14600" y="5816"/>
                </a:lnTo>
                <a:lnTo>
                  <a:pt x="14527" y="5621"/>
                </a:lnTo>
                <a:lnTo>
                  <a:pt x="14430" y="5451"/>
                </a:lnTo>
                <a:lnTo>
                  <a:pt x="14576" y="5256"/>
                </a:lnTo>
                <a:lnTo>
                  <a:pt x="14697" y="5086"/>
                </a:lnTo>
                <a:lnTo>
                  <a:pt x="15111" y="4477"/>
                </a:lnTo>
                <a:lnTo>
                  <a:pt x="15354" y="4185"/>
                </a:lnTo>
                <a:lnTo>
                  <a:pt x="15598" y="3893"/>
                </a:lnTo>
                <a:lnTo>
                  <a:pt x="15646" y="3845"/>
                </a:lnTo>
                <a:lnTo>
                  <a:pt x="15671" y="3796"/>
                </a:lnTo>
                <a:lnTo>
                  <a:pt x="15671" y="3723"/>
                </a:lnTo>
                <a:lnTo>
                  <a:pt x="15671" y="3650"/>
                </a:lnTo>
                <a:lnTo>
                  <a:pt x="15646" y="3601"/>
                </a:lnTo>
                <a:lnTo>
                  <a:pt x="15646" y="3528"/>
                </a:lnTo>
                <a:lnTo>
                  <a:pt x="15646" y="3431"/>
                </a:lnTo>
                <a:lnTo>
                  <a:pt x="15622" y="3382"/>
                </a:lnTo>
                <a:lnTo>
                  <a:pt x="15549" y="3236"/>
                </a:lnTo>
                <a:lnTo>
                  <a:pt x="15354" y="2993"/>
                </a:lnTo>
                <a:lnTo>
                  <a:pt x="15062" y="2677"/>
                </a:lnTo>
                <a:lnTo>
                  <a:pt x="14746" y="2385"/>
                </a:lnTo>
                <a:lnTo>
                  <a:pt x="14503" y="2190"/>
                </a:lnTo>
                <a:lnTo>
                  <a:pt x="14235" y="1971"/>
                </a:lnTo>
                <a:lnTo>
                  <a:pt x="14065" y="1874"/>
                </a:lnTo>
                <a:lnTo>
                  <a:pt x="13919" y="1825"/>
                </a:lnTo>
                <a:lnTo>
                  <a:pt x="13748" y="1801"/>
                </a:lnTo>
                <a:lnTo>
                  <a:pt x="13554" y="1801"/>
                </a:lnTo>
                <a:lnTo>
                  <a:pt x="13481" y="1825"/>
                </a:lnTo>
                <a:lnTo>
                  <a:pt x="13189" y="1971"/>
                </a:lnTo>
                <a:lnTo>
                  <a:pt x="12921" y="2117"/>
                </a:lnTo>
                <a:lnTo>
                  <a:pt x="12653" y="2312"/>
                </a:lnTo>
                <a:lnTo>
                  <a:pt x="12410" y="2506"/>
                </a:lnTo>
                <a:lnTo>
                  <a:pt x="12094" y="2725"/>
                </a:lnTo>
                <a:lnTo>
                  <a:pt x="11923" y="2847"/>
                </a:lnTo>
                <a:lnTo>
                  <a:pt x="11777" y="2993"/>
                </a:lnTo>
                <a:lnTo>
                  <a:pt x="11558" y="2847"/>
                </a:lnTo>
                <a:lnTo>
                  <a:pt x="11291" y="2750"/>
                </a:lnTo>
                <a:lnTo>
                  <a:pt x="11023" y="2652"/>
                </a:lnTo>
                <a:lnTo>
                  <a:pt x="10755" y="2628"/>
                </a:lnTo>
                <a:lnTo>
                  <a:pt x="10755" y="2604"/>
                </a:lnTo>
                <a:lnTo>
                  <a:pt x="10682" y="2458"/>
                </a:lnTo>
                <a:lnTo>
                  <a:pt x="10634" y="2287"/>
                </a:lnTo>
                <a:lnTo>
                  <a:pt x="10561" y="1922"/>
                </a:lnTo>
                <a:lnTo>
                  <a:pt x="10585" y="1922"/>
                </a:lnTo>
                <a:lnTo>
                  <a:pt x="10609" y="1874"/>
                </a:lnTo>
                <a:lnTo>
                  <a:pt x="10609" y="1825"/>
                </a:lnTo>
                <a:lnTo>
                  <a:pt x="10585" y="1752"/>
                </a:lnTo>
                <a:lnTo>
                  <a:pt x="10536" y="1703"/>
                </a:lnTo>
                <a:lnTo>
                  <a:pt x="10463" y="1095"/>
                </a:lnTo>
                <a:lnTo>
                  <a:pt x="10439" y="779"/>
                </a:lnTo>
                <a:lnTo>
                  <a:pt x="10366" y="487"/>
                </a:lnTo>
                <a:lnTo>
                  <a:pt x="10390" y="438"/>
                </a:lnTo>
                <a:lnTo>
                  <a:pt x="10415" y="389"/>
                </a:lnTo>
                <a:lnTo>
                  <a:pt x="10439" y="316"/>
                </a:lnTo>
                <a:lnTo>
                  <a:pt x="10415" y="268"/>
                </a:lnTo>
                <a:lnTo>
                  <a:pt x="10390" y="195"/>
                </a:lnTo>
                <a:lnTo>
                  <a:pt x="10342" y="146"/>
                </a:lnTo>
                <a:lnTo>
                  <a:pt x="10293" y="122"/>
                </a:lnTo>
                <a:lnTo>
                  <a:pt x="10196" y="97"/>
                </a:lnTo>
                <a:lnTo>
                  <a:pt x="9855" y="73"/>
                </a:lnTo>
                <a:lnTo>
                  <a:pt x="9490" y="49"/>
                </a:lnTo>
                <a:lnTo>
                  <a:pt x="8760" y="49"/>
                </a:lnTo>
                <a:lnTo>
                  <a:pt x="8395" y="24"/>
                </a:lnTo>
                <a:lnTo>
                  <a:pt x="80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7"/>
          <p:cNvSpPr/>
          <p:nvPr/>
        </p:nvSpPr>
        <p:spPr>
          <a:xfrm>
            <a:off x="4360218" y="2681787"/>
            <a:ext cx="424559" cy="343423"/>
          </a:xfrm>
          <a:custGeom>
            <a:avLst/>
            <a:gdLst/>
            <a:ahLst/>
            <a:cxnLst/>
            <a:rect l="l" t="t" r="r" b="b"/>
            <a:pathLst>
              <a:path w="22532" h="18226" extrusionOk="0">
                <a:moveTo>
                  <a:pt x="7640" y="5499"/>
                </a:moveTo>
                <a:lnTo>
                  <a:pt x="7859" y="5524"/>
                </a:lnTo>
                <a:lnTo>
                  <a:pt x="8078" y="5572"/>
                </a:lnTo>
                <a:lnTo>
                  <a:pt x="8297" y="5645"/>
                </a:lnTo>
                <a:lnTo>
                  <a:pt x="8492" y="5743"/>
                </a:lnTo>
                <a:lnTo>
                  <a:pt x="8662" y="5840"/>
                </a:lnTo>
                <a:lnTo>
                  <a:pt x="8833" y="5986"/>
                </a:lnTo>
                <a:lnTo>
                  <a:pt x="9003" y="6132"/>
                </a:lnTo>
                <a:lnTo>
                  <a:pt x="9125" y="6302"/>
                </a:lnTo>
                <a:lnTo>
                  <a:pt x="9246" y="6473"/>
                </a:lnTo>
                <a:lnTo>
                  <a:pt x="9344" y="6667"/>
                </a:lnTo>
                <a:lnTo>
                  <a:pt x="9417" y="6862"/>
                </a:lnTo>
                <a:lnTo>
                  <a:pt x="9465" y="7081"/>
                </a:lnTo>
                <a:lnTo>
                  <a:pt x="9490" y="7300"/>
                </a:lnTo>
                <a:lnTo>
                  <a:pt x="9514" y="7543"/>
                </a:lnTo>
                <a:lnTo>
                  <a:pt x="9490" y="7762"/>
                </a:lnTo>
                <a:lnTo>
                  <a:pt x="9441" y="7932"/>
                </a:lnTo>
                <a:lnTo>
                  <a:pt x="9392" y="8103"/>
                </a:lnTo>
                <a:lnTo>
                  <a:pt x="9319" y="8249"/>
                </a:lnTo>
                <a:lnTo>
                  <a:pt x="9246" y="8419"/>
                </a:lnTo>
                <a:lnTo>
                  <a:pt x="9149" y="8541"/>
                </a:lnTo>
                <a:lnTo>
                  <a:pt x="9027" y="8687"/>
                </a:lnTo>
                <a:lnTo>
                  <a:pt x="8784" y="8906"/>
                </a:lnTo>
                <a:lnTo>
                  <a:pt x="8516" y="9100"/>
                </a:lnTo>
                <a:lnTo>
                  <a:pt x="8200" y="9246"/>
                </a:lnTo>
                <a:lnTo>
                  <a:pt x="7884" y="9368"/>
                </a:lnTo>
                <a:lnTo>
                  <a:pt x="7543" y="9417"/>
                </a:lnTo>
                <a:lnTo>
                  <a:pt x="7348" y="9441"/>
                </a:lnTo>
                <a:lnTo>
                  <a:pt x="7178" y="9441"/>
                </a:lnTo>
                <a:lnTo>
                  <a:pt x="6984" y="9417"/>
                </a:lnTo>
                <a:lnTo>
                  <a:pt x="6789" y="9368"/>
                </a:lnTo>
                <a:lnTo>
                  <a:pt x="6619" y="9295"/>
                </a:lnTo>
                <a:lnTo>
                  <a:pt x="6448" y="9222"/>
                </a:lnTo>
                <a:lnTo>
                  <a:pt x="6278" y="9149"/>
                </a:lnTo>
                <a:lnTo>
                  <a:pt x="6132" y="9027"/>
                </a:lnTo>
                <a:lnTo>
                  <a:pt x="5986" y="8930"/>
                </a:lnTo>
                <a:lnTo>
                  <a:pt x="5840" y="8784"/>
                </a:lnTo>
                <a:lnTo>
                  <a:pt x="5718" y="8638"/>
                </a:lnTo>
                <a:lnTo>
                  <a:pt x="5621" y="8492"/>
                </a:lnTo>
                <a:lnTo>
                  <a:pt x="5524" y="8322"/>
                </a:lnTo>
                <a:lnTo>
                  <a:pt x="5451" y="8151"/>
                </a:lnTo>
                <a:lnTo>
                  <a:pt x="5402" y="7981"/>
                </a:lnTo>
                <a:lnTo>
                  <a:pt x="5378" y="7786"/>
                </a:lnTo>
                <a:lnTo>
                  <a:pt x="5378" y="7543"/>
                </a:lnTo>
                <a:lnTo>
                  <a:pt x="5402" y="7324"/>
                </a:lnTo>
                <a:lnTo>
                  <a:pt x="5451" y="7130"/>
                </a:lnTo>
                <a:lnTo>
                  <a:pt x="5524" y="6911"/>
                </a:lnTo>
                <a:lnTo>
                  <a:pt x="5621" y="6716"/>
                </a:lnTo>
                <a:lnTo>
                  <a:pt x="5743" y="6521"/>
                </a:lnTo>
                <a:lnTo>
                  <a:pt x="5889" y="6351"/>
                </a:lnTo>
                <a:lnTo>
                  <a:pt x="6035" y="6181"/>
                </a:lnTo>
                <a:lnTo>
                  <a:pt x="6181" y="6035"/>
                </a:lnTo>
                <a:lnTo>
                  <a:pt x="6351" y="5937"/>
                </a:lnTo>
                <a:lnTo>
                  <a:pt x="6521" y="5840"/>
                </a:lnTo>
                <a:lnTo>
                  <a:pt x="6692" y="5743"/>
                </a:lnTo>
                <a:lnTo>
                  <a:pt x="7032" y="5621"/>
                </a:lnTo>
                <a:lnTo>
                  <a:pt x="7421" y="5499"/>
                </a:lnTo>
                <a:close/>
                <a:moveTo>
                  <a:pt x="7665" y="4988"/>
                </a:moveTo>
                <a:lnTo>
                  <a:pt x="7373" y="5013"/>
                </a:lnTo>
                <a:lnTo>
                  <a:pt x="7300" y="5013"/>
                </a:lnTo>
                <a:lnTo>
                  <a:pt x="7251" y="5037"/>
                </a:lnTo>
                <a:lnTo>
                  <a:pt x="7178" y="5110"/>
                </a:lnTo>
                <a:lnTo>
                  <a:pt x="6984" y="5159"/>
                </a:lnTo>
                <a:lnTo>
                  <a:pt x="6789" y="5207"/>
                </a:lnTo>
                <a:lnTo>
                  <a:pt x="6619" y="5280"/>
                </a:lnTo>
                <a:lnTo>
                  <a:pt x="6424" y="5353"/>
                </a:lnTo>
                <a:lnTo>
                  <a:pt x="6083" y="5548"/>
                </a:lnTo>
                <a:lnTo>
                  <a:pt x="5791" y="5791"/>
                </a:lnTo>
                <a:lnTo>
                  <a:pt x="5597" y="5962"/>
                </a:lnTo>
                <a:lnTo>
                  <a:pt x="5426" y="6156"/>
                </a:lnTo>
                <a:lnTo>
                  <a:pt x="5280" y="6400"/>
                </a:lnTo>
                <a:lnTo>
                  <a:pt x="5134" y="6619"/>
                </a:lnTo>
                <a:lnTo>
                  <a:pt x="5037" y="6862"/>
                </a:lnTo>
                <a:lnTo>
                  <a:pt x="4964" y="7130"/>
                </a:lnTo>
                <a:lnTo>
                  <a:pt x="4915" y="7397"/>
                </a:lnTo>
                <a:lnTo>
                  <a:pt x="4891" y="7665"/>
                </a:lnTo>
                <a:lnTo>
                  <a:pt x="4915" y="7908"/>
                </a:lnTo>
                <a:lnTo>
                  <a:pt x="4940" y="8151"/>
                </a:lnTo>
                <a:lnTo>
                  <a:pt x="5013" y="8395"/>
                </a:lnTo>
                <a:lnTo>
                  <a:pt x="5110" y="8614"/>
                </a:lnTo>
                <a:lnTo>
                  <a:pt x="5232" y="8808"/>
                </a:lnTo>
                <a:lnTo>
                  <a:pt x="5378" y="9003"/>
                </a:lnTo>
                <a:lnTo>
                  <a:pt x="5548" y="9173"/>
                </a:lnTo>
                <a:lnTo>
                  <a:pt x="5743" y="9344"/>
                </a:lnTo>
                <a:lnTo>
                  <a:pt x="5937" y="9490"/>
                </a:lnTo>
                <a:lnTo>
                  <a:pt x="6132" y="9611"/>
                </a:lnTo>
                <a:lnTo>
                  <a:pt x="6351" y="9709"/>
                </a:lnTo>
                <a:lnTo>
                  <a:pt x="6594" y="9806"/>
                </a:lnTo>
                <a:lnTo>
                  <a:pt x="6838" y="9855"/>
                </a:lnTo>
                <a:lnTo>
                  <a:pt x="7057" y="9903"/>
                </a:lnTo>
                <a:lnTo>
                  <a:pt x="7300" y="9928"/>
                </a:lnTo>
                <a:lnTo>
                  <a:pt x="7543" y="9903"/>
                </a:lnTo>
                <a:lnTo>
                  <a:pt x="7762" y="9879"/>
                </a:lnTo>
                <a:lnTo>
                  <a:pt x="7981" y="9855"/>
                </a:lnTo>
                <a:lnTo>
                  <a:pt x="8176" y="9782"/>
                </a:lnTo>
                <a:lnTo>
                  <a:pt x="8395" y="9709"/>
                </a:lnTo>
                <a:lnTo>
                  <a:pt x="8589" y="9636"/>
                </a:lnTo>
                <a:lnTo>
                  <a:pt x="8784" y="9514"/>
                </a:lnTo>
                <a:lnTo>
                  <a:pt x="8954" y="9392"/>
                </a:lnTo>
                <a:lnTo>
                  <a:pt x="9125" y="9271"/>
                </a:lnTo>
                <a:lnTo>
                  <a:pt x="9295" y="9125"/>
                </a:lnTo>
                <a:lnTo>
                  <a:pt x="9441" y="8979"/>
                </a:lnTo>
                <a:lnTo>
                  <a:pt x="9563" y="8808"/>
                </a:lnTo>
                <a:lnTo>
                  <a:pt x="9684" y="8614"/>
                </a:lnTo>
                <a:lnTo>
                  <a:pt x="9782" y="8419"/>
                </a:lnTo>
                <a:lnTo>
                  <a:pt x="9855" y="8224"/>
                </a:lnTo>
                <a:lnTo>
                  <a:pt x="9928" y="8030"/>
                </a:lnTo>
                <a:lnTo>
                  <a:pt x="9976" y="7811"/>
                </a:lnTo>
                <a:lnTo>
                  <a:pt x="10001" y="7519"/>
                </a:lnTo>
                <a:lnTo>
                  <a:pt x="10001" y="7227"/>
                </a:lnTo>
                <a:lnTo>
                  <a:pt x="9952" y="6959"/>
                </a:lnTo>
                <a:lnTo>
                  <a:pt x="9903" y="6692"/>
                </a:lnTo>
                <a:lnTo>
                  <a:pt x="9806" y="6448"/>
                </a:lnTo>
                <a:lnTo>
                  <a:pt x="9660" y="6205"/>
                </a:lnTo>
                <a:lnTo>
                  <a:pt x="9514" y="5986"/>
                </a:lnTo>
                <a:lnTo>
                  <a:pt x="9344" y="5767"/>
                </a:lnTo>
                <a:lnTo>
                  <a:pt x="9149" y="5597"/>
                </a:lnTo>
                <a:lnTo>
                  <a:pt x="8930" y="5426"/>
                </a:lnTo>
                <a:lnTo>
                  <a:pt x="8711" y="5280"/>
                </a:lnTo>
                <a:lnTo>
                  <a:pt x="8468" y="5159"/>
                </a:lnTo>
                <a:lnTo>
                  <a:pt x="8200" y="5086"/>
                </a:lnTo>
                <a:lnTo>
                  <a:pt x="7932" y="5013"/>
                </a:lnTo>
                <a:lnTo>
                  <a:pt x="7665" y="4988"/>
                </a:lnTo>
                <a:close/>
                <a:moveTo>
                  <a:pt x="6570" y="414"/>
                </a:moveTo>
                <a:lnTo>
                  <a:pt x="6789" y="438"/>
                </a:lnTo>
                <a:lnTo>
                  <a:pt x="7032" y="438"/>
                </a:lnTo>
                <a:lnTo>
                  <a:pt x="7494" y="462"/>
                </a:lnTo>
                <a:lnTo>
                  <a:pt x="8103" y="487"/>
                </a:lnTo>
                <a:lnTo>
                  <a:pt x="8395" y="511"/>
                </a:lnTo>
                <a:lnTo>
                  <a:pt x="8687" y="511"/>
                </a:lnTo>
                <a:lnTo>
                  <a:pt x="8687" y="681"/>
                </a:lnTo>
                <a:lnTo>
                  <a:pt x="8687" y="852"/>
                </a:lnTo>
                <a:lnTo>
                  <a:pt x="8419" y="754"/>
                </a:lnTo>
                <a:lnTo>
                  <a:pt x="8273" y="730"/>
                </a:lnTo>
                <a:lnTo>
                  <a:pt x="8127" y="706"/>
                </a:lnTo>
                <a:lnTo>
                  <a:pt x="8005" y="706"/>
                </a:lnTo>
                <a:lnTo>
                  <a:pt x="7859" y="730"/>
                </a:lnTo>
                <a:lnTo>
                  <a:pt x="7738" y="779"/>
                </a:lnTo>
                <a:lnTo>
                  <a:pt x="7640" y="876"/>
                </a:lnTo>
                <a:lnTo>
                  <a:pt x="7616" y="925"/>
                </a:lnTo>
                <a:lnTo>
                  <a:pt x="7616" y="949"/>
                </a:lnTo>
                <a:lnTo>
                  <a:pt x="7640" y="998"/>
                </a:lnTo>
                <a:lnTo>
                  <a:pt x="7957" y="998"/>
                </a:lnTo>
                <a:lnTo>
                  <a:pt x="8224" y="1022"/>
                </a:lnTo>
                <a:lnTo>
                  <a:pt x="8468" y="1095"/>
                </a:lnTo>
                <a:lnTo>
                  <a:pt x="8735" y="1192"/>
                </a:lnTo>
                <a:lnTo>
                  <a:pt x="8760" y="1338"/>
                </a:lnTo>
                <a:lnTo>
                  <a:pt x="8565" y="1338"/>
                </a:lnTo>
                <a:lnTo>
                  <a:pt x="7932" y="1290"/>
                </a:lnTo>
                <a:lnTo>
                  <a:pt x="7713" y="1265"/>
                </a:lnTo>
                <a:lnTo>
                  <a:pt x="7616" y="1265"/>
                </a:lnTo>
                <a:lnTo>
                  <a:pt x="7494" y="1314"/>
                </a:lnTo>
                <a:lnTo>
                  <a:pt x="7470" y="1363"/>
                </a:lnTo>
                <a:lnTo>
                  <a:pt x="7470" y="1411"/>
                </a:lnTo>
                <a:lnTo>
                  <a:pt x="7519" y="1509"/>
                </a:lnTo>
                <a:lnTo>
                  <a:pt x="7592" y="1582"/>
                </a:lnTo>
                <a:lnTo>
                  <a:pt x="7689" y="1630"/>
                </a:lnTo>
                <a:lnTo>
                  <a:pt x="7786" y="1655"/>
                </a:lnTo>
                <a:lnTo>
                  <a:pt x="8030" y="1679"/>
                </a:lnTo>
                <a:lnTo>
                  <a:pt x="8224" y="1703"/>
                </a:lnTo>
                <a:lnTo>
                  <a:pt x="8516" y="1752"/>
                </a:lnTo>
                <a:lnTo>
                  <a:pt x="8833" y="1776"/>
                </a:lnTo>
                <a:lnTo>
                  <a:pt x="8881" y="2117"/>
                </a:lnTo>
                <a:lnTo>
                  <a:pt x="8857" y="2117"/>
                </a:lnTo>
                <a:lnTo>
                  <a:pt x="8711" y="2068"/>
                </a:lnTo>
                <a:lnTo>
                  <a:pt x="8565" y="2020"/>
                </a:lnTo>
                <a:lnTo>
                  <a:pt x="8249" y="1995"/>
                </a:lnTo>
                <a:lnTo>
                  <a:pt x="8005" y="1947"/>
                </a:lnTo>
                <a:lnTo>
                  <a:pt x="7713" y="1947"/>
                </a:lnTo>
                <a:lnTo>
                  <a:pt x="7713" y="1995"/>
                </a:lnTo>
                <a:lnTo>
                  <a:pt x="7689" y="2044"/>
                </a:lnTo>
                <a:lnTo>
                  <a:pt x="7762" y="2166"/>
                </a:lnTo>
                <a:lnTo>
                  <a:pt x="7835" y="2239"/>
                </a:lnTo>
                <a:lnTo>
                  <a:pt x="7957" y="2287"/>
                </a:lnTo>
                <a:lnTo>
                  <a:pt x="8078" y="2336"/>
                </a:lnTo>
                <a:lnTo>
                  <a:pt x="8419" y="2409"/>
                </a:lnTo>
                <a:lnTo>
                  <a:pt x="8760" y="2458"/>
                </a:lnTo>
                <a:lnTo>
                  <a:pt x="8833" y="2458"/>
                </a:lnTo>
                <a:lnTo>
                  <a:pt x="8881" y="2433"/>
                </a:lnTo>
                <a:lnTo>
                  <a:pt x="8930" y="2409"/>
                </a:lnTo>
                <a:lnTo>
                  <a:pt x="8954" y="2385"/>
                </a:lnTo>
                <a:lnTo>
                  <a:pt x="9027" y="2506"/>
                </a:lnTo>
                <a:lnTo>
                  <a:pt x="9076" y="2579"/>
                </a:lnTo>
                <a:lnTo>
                  <a:pt x="9125" y="2604"/>
                </a:lnTo>
                <a:lnTo>
                  <a:pt x="9198" y="2628"/>
                </a:lnTo>
                <a:lnTo>
                  <a:pt x="9246" y="2628"/>
                </a:lnTo>
                <a:lnTo>
                  <a:pt x="9490" y="2701"/>
                </a:lnTo>
                <a:lnTo>
                  <a:pt x="9733" y="2798"/>
                </a:lnTo>
                <a:lnTo>
                  <a:pt x="9952" y="2920"/>
                </a:lnTo>
                <a:lnTo>
                  <a:pt x="10171" y="3066"/>
                </a:lnTo>
                <a:lnTo>
                  <a:pt x="10220" y="3090"/>
                </a:lnTo>
                <a:lnTo>
                  <a:pt x="10268" y="3115"/>
                </a:lnTo>
                <a:lnTo>
                  <a:pt x="10390" y="3115"/>
                </a:lnTo>
                <a:lnTo>
                  <a:pt x="10463" y="3042"/>
                </a:lnTo>
                <a:lnTo>
                  <a:pt x="10512" y="2969"/>
                </a:lnTo>
                <a:lnTo>
                  <a:pt x="10633" y="2896"/>
                </a:lnTo>
                <a:lnTo>
                  <a:pt x="10755" y="2823"/>
                </a:lnTo>
                <a:lnTo>
                  <a:pt x="10950" y="2652"/>
                </a:lnTo>
                <a:lnTo>
                  <a:pt x="11412" y="2312"/>
                </a:lnTo>
                <a:lnTo>
                  <a:pt x="11655" y="2166"/>
                </a:lnTo>
                <a:lnTo>
                  <a:pt x="11899" y="2044"/>
                </a:lnTo>
                <a:lnTo>
                  <a:pt x="11972" y="1995"/>
                </a:lnTo>
                <a:lnTo>
                  <a:pt x="11996" y="1947"/>
                </a:lnTo>
                <a:lnTo>
                  <a:pt x="12093" y="2020"/>
                </a:lnTo>
                <a:lnTo>
                  <a:pt x="12385" y="2239"/>
                </a:lnTo>
                <a:lnTo>
                  <a:pt x="12653" y="2458"/>
                </a:lnTo>
                <a:lnTo>
                  <a:pt x="12872" y="2701"/>
                </a:lnTo>
                <a:lnTo>
                  <a:pt x="13091" y="2944"/>
                </a:lnTo>
                <a:lnTo>
                  <a:pt x="13188" y="3066"/>
                </a:lnTo>
                <a:lnTo>
                  <a:pt x="13286" y="3188"/>
                </a:lnTo>
                <a:lnTo>
                  <a:pt x="13115" y="3382"/>
                </a:lnTo>
                <a:lnTo>
                  <a:pt x="12896" y="3188"/>
                </a:lnTo>
                <a:lnTo>
                  <a:pt x="12677" y="2993"/>
                </a:lnTo>
                <a:lnTo>
                  <a:pt x="12580" y="2920"/>
                </a:lnTo>
                <a:lnTo>
                  <a:pt x="12458" y="2871"/>
                </a:lnTo>
                <a:lnTo>
                  <a:pt x="12337" y="2823"/>
                </a:lnTo>
                <a:lnTo>
                  <a:pt x="12215" y="2798"/>
                </a:lnTo>
                <a:lnTo>
                  <a:pt x="12166" y="2823"/>
                </a:lnTo>
                <a:lnTo>
                  <a:pt x="12142" y="2847"/>
                </a:lnTo>
                <a:lnTo>
                  <a:pt x="12118" y="2896"/>
                </a:lnTo>
                <a:lnTo>
                  <a:pt x="12142" y="2944"/>
                </a:lnTo>
                <a:lnTo>
                  <a:pt x="12215" y="3042"/>
                </a:lnTo>
                <a:lnTo>
                  <a:pt x="12288" y="3115"/>
                </a:lnTo>
                <a:lnTo>
                  <a:pt x="12458" y="3261"/>
                </a:lnTo>
                <a:lnTo>
                  <a:pt x="12677" y="3480"/>
                </a:lnTo>
                <a:lnTo>
                  <a:pt x="12896" y="3650"/>
                </a:lnTo>
                <a:lnTo>
                  <a:pt x="12921" y="3650"/>
                </a:lnTo>
                <a:lnTo>
                  <a:pt x="12750" y="3869"/>
                </a:lnTo>
                <a:lnTo>
                  <a:pt x="12653" y="3747"/>
                </a:lnTo>
                <a:lnTo>
                  <a:pt x="12531" y="3626"/>
                </a:lnTo>
                <a:lnTo>
                  <a:pt x="12458" y="3528"/>
                </a:lnTo>
                <a:lnTo>
                  <a:pt x="12361" y="3431"/>
                </a:lnTo>
                <a:lnTo>
                  <a:pt x="12264" y="3334"/>
                </a:lnTo>
                <a:lnTo>
                  <a:pt x="12142" y="3285"/>
                </a:lnTo>
                <a:lnTo>
                  <a:pt x="12118" y="3285"/>
                </a:lnTo>
                <a:lnTo>
                  <a:pt x="12069" y="3309"/>
                </a:lnTo>
                <a:lnTo>
                  <a:pt x="12069" y="3334"/>
                </a:lnTo>
                <a:lnTo>
                  <a:pt x="12069" y="3382"/>
                </a:lnTo>
                <a:lnTo>
                  <a:pt x="12093" y="3504"/>
                </a:lnTo>
                <a:lnTo>
                  <a:pt x="12142" y="3626"/>
                </a:lnTo>
                <a:lnTo>
                  <a:pt x="12288" y="3869"/>
                </a:lnTo>
                <a:lnTo>
                  <a:pt x="12385" y="4039"/>
                </a:lnTo>
                <a:lnTo>
                  <a:pt x="12531" y="4210"/>
                </a:lnTo>
                <a:lnTo>
                  <a:pt x="12434" y="4331"/>
                </a:lnTo>
                <a:lnTo>
                  <a:pt x="12312" y="4526"/>
                </a:lnTo>
                <a:lnTo>
                  <a:pt x="12215" y="4356"/>
                </a:lnTo>
                <a:lnTo>
                  <a:pt x="12069" y="4185"/>
                </a:lnTo>
                <a:lnTo>
                  <a:pt x="11947" y="4015"/>
                </a:lnTo>
                <a:lnTo>
                  <a:pt x="11850" y="3845"/>
                </a:lnTo>
                <a:lnTo>
                  <a:pt x="11801" y="3796"/>
                </a:lnTo>
                <a:lnTo>
                  <a:pt x="11753" y="3772"/>
                </a:lnTo>
                <a:lnTo>
                  <a:pt x="11680" y="3772"/>
                </a:lnTo>
                <a:lnTo>
                  <a:pt x="11631" y="3845"/>
                </a:lnTo>
                <a:lnTo>
                  <a:pt x="11631" y="3966"/>
                </a:lnTo>
                <a:lnTo>
                  <a:pt x="11655" y="4064"/>
                </a:lnTo>
                <a:lnTo>
                  <a:pt x="11704" y="4185"/>
                </a:lnTo>
                <a:lnTo>
                  <a:pt x="11753" y="4283"/>
                </a:lnTo>
                <a:lnTo>
                  <a:pt x="12118" y="4842"/>
                </a:lnTo>
                <a:lnTo>
                  <a:pt x="12166" y="4891"/>
                </a:lnTo>
                <a:lnTo>
                  <a:pt x="12239" y="4915"/>
                </a:lnTo>
                <a:lnTo>
                  <a:pt x="12264" y="4940"/>
                </a:lnTo>
                <a:lnTo>
                  <a:pt x="12288" y="4964"/>
                </a:lnTo>
                <a:lnTo>
                  <a:pt x="12410" y="5232"/>
                </a:lnTo>
                <a:lnTo>
                  <a:pt x="12458" y="5524"/>
                </a:lnTo>
                <a:lnTo>
                  <a:pt x="12483" y="5694"/>
                </a:lnTo>
                <a:lnTo>
                  <a:pt x="12507" y="5864"/>
                </a:lnTo>
                <a:lnTo>
                  <a:pt x="12507" y="6035"/>
                </a:lnTo>
                <a:lnTo>
                  <a:pt x="12531" y="6205"/>
                </a:lnTo>
                <a:lnTo>
                  <a:pt x="12580" y="6278"/>
                </a:lnTo>
                <a:lnTo>
                  <a:pt x="12629" y="6302"/>
                </a:lnTo>
                <a:lnTo>
                  <a:pt x="12702" y="6327"/>
                </a:lnTo>
                <a:lnTo>
                  <a:pt x="12775" y="6327"/>
                </a:lnTo>
                <a:lnTo>
                  <a:pt x="12994" y="6400"/>
                </a:lnTo>
                <a:lnTo>
                  <a:pt x="13213" y="6424"/>
                </a:lnTo>
                <a:lnTo>
                  <a:pt x="13651" y="6473"/>
                </a:lnTo>
                <a:lnTo>
                  <a:pt x="13967" y="6521"/>
                </a:lnTo>
                <a:lnTo>
                  <a:pt x="14283" y="6570"/>
                </a:lnTo>
                <a:lnTo>
                  <a:pt x="14502" y="6643"/>
                </a:lnTo>
                <a:lnTo>
                  <a:pt x="14600" y="6692"/>
                </a:lnTo>
                <a:lnTo>
                  <a:pt x="14697" y="6692"/>
                </a:lnTo>
                <a:lnTo>
                  <a:pt x="14673" y="6959"/>
                </a:lnTo>
                <a:lnTo>
                  <a:pt x="14648" y="7227"/>
                </a:lnTo>
                <a:lnTo>
                  <a:pt x="14673" y="7738"/>
                </a:lnTo>
                <a:lnTo>
                  <a:pt x="14648" y="8176"/>
                </a:lnTo>
                <a:lnTo>
                  <a:pt x="14648" y="8395"/>
                </a:lnTo>
                <a:lnTo>
                  <a:pt x="14673" y="8614"/>
                </a:lnTo>
                <a:lnTo>
                  <a:pt x="14454" y="8638"/>
                </a:lnTo>
                <a:lnTo>
                  <a:pt x="14454" y="8638"/>
                </a:lnTo>
                <a:lnTo>
                  <a:pt x="14478" y="8541"/>
                </a:lnTo>
                <a:lnTo>
                  <a:pt x="14478" y="8443"/>
                </a:lnTo>
                <a:lnTo>
                  <a:pt x="14454" y="8249"/>
                </a:lnTo>
                <a:lnTo>
                  <a:pt x="14405" y="7981"/>
                </a:lnTo>
                <a:lnTo>
                  <a:pt x="14381" y="7884"/>
                </a:lnTo>
                <a:lnTo>
                  <a:pt x="14332" y="7762"/>
                </a:lnTo>
                <a:lnTo>
                  <a:pt x="14308" y="7738"/>
                </a:lnTo>
                <a:lnTo>
                  <a:pt x="14283" y="7713"/>
                </a:lnTo>
                <a:lnTo>
                  <a:pt x="14235" y="7738"/>
                </a:lnTo>
                <a:lnTo>
                  <a:pt x="14210" y="7762"/>
                </a:lnTo>
                <a:lnTo>
                  <a:pt x="14162" y="7884"/>
                </a:lnTo>
                <a:lnTo>
                  <a:pt x="14137" y="7981"/>
                </a:lnTo>
                <a:lnTo>
                  <a:pt x="14113" y="8249"/>
                </a:lnTo>
                <a:lnTo>
                  <a:pt x="14113" y="8468"/>
                </a:lnTo>
                <a:lnTo>
                  <a:pt x="14137" y="8565"/>
                </a:lnTo>
                <a:lnTo>
                  <a:pt x="14186" y="8662"/>
                </a:lnTo>
                <a:lnTo>
                  <a:pt x="13797" y="8687"/>
                </a:lnTo>
                <a:lnTo>
                  <a:pt x="13699" y="8687"/>
                </a:lnTo>
                <a:lnTo>
                  <a:pt x="13748" y="8589"/>
                </a:lnTo>
                <a:lnTo>
                  <a:pt x="13797" y="8346"/>
                </a:lnTo>
                <a:lnTo>
                  <a:pt x="13845" y="8103"/>
                </a:lnTo>
                <a:lnTo>
                  <a:pt x="13870" y="7835"/>
                </a:lnTo>
                <a:lnTo>
                  <a:pt x="13845" y="7762"/>
                </a:lnTo>
                <a:lnTo>
                  <a:pt x="13772" y="7713"/>
                </a:lnTo>
                <a:lnTo>
                  <a:pt x="13699" y="7713"/>
                </a:lnTo>
                <a:lnTo>
                  <a:pt x="13651" y="7762"/>
                </a:lnTo>
                <a:lnTo>
                  <a:pt x="13626" y="7811"/>
                </a:lnTo>
                <a:lnTo>
                  <a:pt x="13480" y="8273"/>
                </a:lnTo>
                <a:lnTo>
                  <a:pt x="13407" y="8492"/>
                </a:lnTo>
                <a:lnTo>
                  <a:pt x="13407" y="8614"/>
                </a:lnTo>
                <a:lnTo>
                  <a:pt x="13407" y="8662"/>
                </a:lnTo>
                <a:lnTo>
                  <a:pt x="13432" y="8711"/>
                </a:lnTo>
                <a:lnTo>
                  <a:pt x="13237" y="8711"/>
                </a:lnTo>
                <a:lnTo>
                  <a:pt x="13042" y="8735"/>
                </a:lnTo>
                <a:lnTo>
                  <a:pt x="13091" y="8443"/>
                </a:lnTo>
                <a:lnTo>
                  <a:pt x="13115" y="8176"/>
                </a:lnTo>
                <a:lnTo>
                  <a:pt x="13091" y="8030"/>
                </a:lnTo>
                <a:lnTo>
                  <a:pt x="13067" y="7908"/>
                </a:lnTo>
                <a:lnTo>
                  <a:pt x="13042" y="7859"/>
                </a:lnTo>
                <a:lnTo>
                  <a:pt x="13018" y="7835"/>
                </a:lnTo>
                <a:lnTo>
                  <a:pt x="12969" y="7835"/>
                </a:lnTo>
                <a:lnTo>
                  <a:pt x="12921" y="7859"/>
                </a:lnTo>
                <a:lnTo>
                  <a:pt x="12848" y="7957"/>
                </a:lnTo>
                <a:lnTo>
                  <a:pt x="12823" y="8054"/>
                </a:lnTo>
                <a:lnTo>
                  <a:pt x="12750" y="8273"/>
                </a:lnTo>
                <a:lnTo>
                  <a:pt x="12604" y="8906"/>
                </a:lnTo>
                <a:lnTo>
                  <a:pt x="12604" y="8954"/>
                </a:lnTo>
                <a:lnTo>
                  <a:pt x="12629" y="9027"/>
                </a:lnTo>
                <a:lnTo>
                  <a:pt x="12507" y="9271"/>
                </a:lnTo>
                <a:lnTo>
                  <a:pt x="12385" y="9514"/>
                </a:lnTo>
                <a:lnTo>
                  <a:pt x="12288" y="9660"/>
                </a:lnTo>
                <a:lnTo>
                  <a:pt x="12191" y="9806"/>
                </a:lnTo>
                <a:lnTo>
                  <a:pt x="11996" y="10049"/>
                </a:lnTo>
                <a:lnTo>
                  <a:pt x="11947" y="10122"/>
                </a:lnTo>
                <a:lnTo>
                  <a:pt x="11947" y="10171"/>
                </a:lnTo>
                <a:lnTo>
                  <a:pt x="11972" y="10244"/>
                </a:lnTo>
                <a:lnTo>
                  <a:pt x="11996" y="10293"/>
                </a:lnTo>
                <a:lnTo>
                  <a:pt x="12045" y="10341"/>
                </a:lnTo>
                <a:lnTo>
                  <a:pt x="12166" y="10341"/>
                </a:lnTo>
                <a:lnTo>
                  <a:pt x="12239" y="10317"/>
                </a:lnTo>
                <a:lnTo>
                  <a:pt x="12337" y="10487"/>
                </a:lnTo>
                <a:lnTo>
                  <a:pt x="12483" y="10633"/>
                </a:lnTo>
                <a:lnTo>
                  <a:pt x="12726" y="10950"/>
                </a:lnTo>
                <a:lnTo>
                  <a:pt x="12994" y="11339"/>
                </a:lnTo>
                <a:lnTo>
                  <a:pt x="13237" y="11728"/>
                </a:lnTo>
                <a:lnTo>
                  <a:pt x="13067" y="11947"/>
                </a:lnTo>
                <a:lnTo>
                  <a:pt x="12872" y="12166"/>
                </a:lnTo>
                <a:lnTo>
                  <a:pt x="12483" y="12556"/>
                </a:lnTo>
                <a:lnTo>
                  <a:pt x="12191" y="12848"/>
                </a:lnTo>
                <a:lnTo>
                  <a:pt x="12045" y="12994"/>
                </a:lnTo>
                <a:lnTo>
                  <a:pt x="11923" y="13164"/>
                </a:lnTo>
                <a:lnTo>
                  <a:pt x="11704" y="13018"/>
                </a:lnTo>
                <a:lnTo>
                  <a:pt x="11874" y="12945"/>
                </a:lnTo>
                <a:lnTo>
                  <a:pt x="12020" y="12848"/>
                </a:lnTo>
                <a:lnTo>
                  <a:pt x="12288" y="12677"/>
                </a:lnTo>
                <a:lnTo>
                  <a:pt x="12337" y="12629"/>
                </a:lnTo>
                <a:lnTo>
                  <a:pt x="12361" y="12580"/>
                </a:lnTo>
                <a:lnTo>
                  <a:pt x="12361" y="12507"/>
                </a:lnTo>
                <a:lnTo>
                  <a:pt x="12337" y="12458"/>
                </a:lnTo>
                <a:lnTo>
                  <a:pt x="12312" y="12434"/>
                </a:lnTo>
                <a:lnTo>
                  <a:pt x="12264" y="12385"/>
                </a:lnTo>
                <a:lnTo>
                  <a:pt x="12191" y="12385"/>
                </a:lnTo>
                <a:lnTo>
                  <a:pt x="12118" y="12410"/>
                </a:lnTo>
                <a:lnTo>
                  <a:pt x="11899" y="12531"/>
                </a:lnTo>
                <a:lnTo>
                  <a:pt x="11655" y="12677"/>
                </a:lnTo>
                <a:lnTo>
                  <a:pt x="11388" y="12799"/>
                </a:lnTo>
                <a:lnTo>
                  <a:pt x="11266" y="12726"/>
                </a:lnTo>
                <a:lnTo>
                  <a:pt x="11315" y="12702"/>
                </a:lnTo>
                <a:lnTo>
                  <a:pt x="11534" y="12556"/>
                </a:lnTo>
                <a:lnTo>
                  <a:pt x="11631" y="12458"/>
                </a:lnTo>
                <a:lnTo>
                  <a:pt x="11704" y="12337"/>
                </a:lnTo>
                <a:lnTo>
                  <a:pt x="11728" y="12288"/>
                </a:lnTo>
                <a:lnTo>
                  <a:pt x="11728" y="12239"/>
                </a:lnTo>
                <a:lnTo>
                  <a:pt x="11704" y="12166"/>
                </a:lnTo>
                <a:lnTo>
                  <a:pt x="11680" y="12118"/>
                </a:lnTo>
                <a:lnTo>
                  <a:pt x="11631" y="12093"/>
                </a:lnTo>
                <a:lnTo>
                  <a:pt x="11582" y="12069"/>
                </a:lnTo>
                <a:lnTo>
                  <a:pt x="11534" y="12069"/>
                </a:lnTo>
                <a:lnTo>
                  <a:pt x="11461" y="12093"/>
                </a:lnTo>
                <a:lnTo>
                  <a:pt x="11290" y="12264"/>
                </a:lnTo>
                <a:lnTo>
                  <a:pt x="11096" y="12410"/>
                </a:lnTo>
                <a:lnTo>
                  <a:pt x="10974" y="12507"/>
                </a:lnTo>
                <a:lnTo>
                  <a:pt x="10731" y="12288"/>
                </a:lnTo>
                <a:lnTo>
                  <a:pt x="10950" y="12142"/>
                </a:lnTo>
                <a:lnTo>
                  <a:pt x="11071" y="12069"/>
                </a:lnTo>
                <a:lnTo>
                  <a:pt x="11193" y="11996"/>
                </a:lnTo>
                <a:lnTo>
                  <a:pt x="11242" y="11947"/>
                </a:lnTo>
                <a:lnTo>
                  <a:pt x="11266" y="11899"/>
                </a:lnTo>
                <a:lnTo>
                  <a:pt x="11290" y="11826"/>
                </a:lnTo>
                <a:lnTo>
                  <a:pt x="11290" y="11753"/>
                </a:lnTo>
                <a:lnTo>
                  <a:pt x="11266" y="11704"/>
                </a:lnTo>
                <a:lnTo>
                  <a:pt x="11217" y="11680"/>
                </a:lnTo>
                <a:lnTo>
                  <a:pt x="11096" y="11680"/>
                </a:lnTo>
                <a:lnTo>
                  <a:pt x="10974" y="11753"/>
                </a:lnTo>
                <a:lnTo>
                  <a:pt x="10877" y="11801"/>
                </a:lnTo>
                <a:lnTo>
                  <a:pt x="10633" y="11947"/>
                </a:lnTo>
                <a:lnTo>
                  <a:pt x="10390" y="12093"/>
                </a:lnTo>
                <a:lnTo>
                  <a:pt x="10293" y="12069"/>
                </a:lnTo>
                <a:lnTo>
                  <a:pt x="10147" y="12069"/>
                </a:lnTo>
                <a:lnTo>
                  <a:pt x="10098" y="12118"/>
                </a:lnTo>
                <a:lnTo>
                  <a:pt x="9952" y="12118"/>
                </a:lnTo>
                <a:lnTo>
                  <a:pt x="9855" y="12191"/>
                </a:lnTo>
                <a:lnTo>
                  <a:pt x="9733" y="12264"/>
                </a:lnTo>
                <a:lnTo>
                  <a:pt x="9587" y="12312"/>
                </a:lnTo>
                <a:lnTo>
                  <a:pt x="9319" y="12385"/>
                </a:lnTo>
                <a:lnTo>
                  <a:pt x="9198" y="12434"/>
                </a:lnTo>
                <a:lnTo>
                  <a:pt x="9100" y="12507"/>
                </a:lnTo>
                <a:lnTo>
                  <a:pt x="8979" y="12507"/>
                </a:lnTo>
                <a:lnTo>
                  <a:pt x="8930" y="12556"/>
                </a:lnTo>
                <a:lnTo>
                  <a:pt x="8906" y="12604"/>
                </a:lnTo>
                <a:lnTo>
                  <a:pt x="8906" y="12629"/>
                </a:lnTo>
                <a:lnTo>
                  <a:pt x="8857" y="12629"/>
                </a:lnTo>
                <a:lnTo>
                  <a:pt x="8735" y="12677"/>
                </a:lnTo>
                <a:lnTo>
                  <a:pt x="8638" y="12726"/>
                </a:lnTo>
                <a:lnTo>
                  <a:pt x="8419" y="12848"/>
                </a:lnTo>
                <a:lnTo>
                  <a:pt x="8297" y="12872"/>
                </a:lnTo>
                <a:lnTo>
                  <a:pt x="8200" y="12896"/>
                </a:lnTo>
                <a:lnTo>
                  <a:pt x="8103" y="12921"/>
                </a:lnTo>
                <a:lnTo>
                  <a:pt x="8005" y="12945"/>
                </a:lnTo>
                <a:lnTo>
                  <a:pt x="7957" y="13018"/>
                </a:lnTo>
                <a:lnTo>
                  <a:pt x="7981" y="13067"/>
                </a:lnTo>
                <a:lnTo>
                  <a:pt x="8030" y="13140"/>
                </a:lnTo>
                <a:lnTo>
                  <a:pt x="8127" y="13188"/>
                </a:lnTo>
                <a:lnTo>
                  <a:pt x="8224" y="13213"/>
                </a:lnTo>
                <a:lnTo>
                  <a:pt x="8346" y="13188"/>
                </a:lnTo>
                <a:lnTo>
                  <a:pt x="8468" y="13164"/>
                </a:lnTo>
                <a:lnTo>
                  <a:pt x="8589" y="13115"/>
                </a:lnTo>
                <a:lnTo>
                  <a:pt x="8833" y="12994"/>
                </a:lnTo>
                <a:lnTo>
                  <a:pt x="8808" y="13115"/>
                </a:lnTo>
                <a:lnTo>
                  <a:pt x="8638" y="13213"/>
                </a:lnTo>
                <a:lnTo>
                  <a:pt x="8443" y="13310"/>
                </a:lnTo>
                <a:lnTo>
                  <a:pt x="8224" y="13383"/>
                </a:lnTo>
                <a:lnTo>
                  <a:pt x="8127" y="13432"/>
                </a:lnTo>
                <a:lnTo>
                  <a:pt x="8054" y="13480"/>
                </a:lnTo>
                <a:lnTo>
                  <a:pt x="8030" y="13553"/>
                </a:lnTo>
                <a:lnTo>
                  <a:pt x="8054" y="13602"/>
                </a:lnTo>
                <a:lnTo>
                  <a:pt x="8103" y="13651"/>
                </a:lnTo>
                <a:lnTo>
                  <a:pt x="8176" y="13675"/>
                </a:lnTo>
                <a:lnTo>
                  <a:pt x="8297" y="13699"/>
                </a:lnTo>
                <a:lnTo>
                  <a:pt x="8443" y="13651"/>
                </a:lnTo>
                <a:lnTo>
                  <a:pt x="8589" y="13626"/>
                </a:lnTo>
                <a:lnTo>
                  <a:pt x="8760" y="13553"/>
                </a:lnTo>
                <a:lnTo>
                  <a:pt x="8711" y="13797"/>
                </a:lnTo>
                <a:lnTo>
                  <a:pt x="8711" y="13821"/>
                </a:lnTo>
                <a:lnTo>
                  <a:pt x="8662" y="13845"/>
                </a:lnTo>
                <a:lnTo>
                  <a:pt x="8419" y="13918"/>
                </a:lnTo>
                <a:lnTo>
                  <a:pt x="8176" y="13991"/>
                </a:lnTo>
                <a:lnTo>
                  <a:pt x="8030" y="14016"/>
                </a:lnTo>
                <a:lnTo>
                  <a:pt x="7957" y="14040"/>
                </a:lnTo>
                <a:lnTo>
                  <a:pt x="7957" y="14089"/>
                </a:lnTo>
                <a:lnTo>
                  <a:pt x="7932" y="14113"/>
                </a:lnTo>
                <a:lnTo>
                  <a:pt x="7932" y="14162"/>
                </a:lnTo>
                <a:lnTo>
                  <a:pt x="7957" y="14186"/>
                </a:lnTo>
                <a:lnTo>
                  <a:pt x="8030" y="14235"/>
                </a:lnTo>
                <a:lnTo>
                  <a:pt x="8127" y="14259"/>
                </a:lnTo>
                <a:lnTo>
                  <a:pt x="8224" y="14283"/>
                </a:lnTo>
                <a:lnTo>
                  <a:pt x="8322" y="14283"/>
                </a:lnTo>
                <a:lnTo>
                  <a:pt x="8419" y="14259"/>
                </a:lnTo>
                <a:lnTo>
                  <a:pt x="8614" y="14210"/>
                </a:lnTo>
                <a:lnTo>
                  <a:pt x="8614" y="14210"/>
                </a:lnTo>
                <a:lnTo>
                  <a:pt x="8589" y="14381"/>
                </a:lnTo>
                <a:lnTo>
                  <a:pt x="8589" y="14575"/>
                </a:lnTo>
                <a:lnTo>
                  <a:pt x="8103" y="14575"/>
                </a:lnTo>
                <a:lnTo>
                  <a:pt x="7616" y="14624"/>
                </a:lnTo>
                <a:lnTo>
                  <a:pt x="6765" y="14624"/>
                </a:lnTo>
                <a:lnTo>
                  <a:pt x="6765" y="14405"/>
                </a:lnTo>
                <a:lnTo>
                  <a:pt x="6740" y="14162"/>
                </a:lnTo>
                <a:lnTo>
                  <a:pt x="6692" y="13748"/>
                </a:lnTo>
                <a:lnTo>
                  <a:pt x="6643" y="13432"/>
                </a:lnTo>
                <a:lnTo>
                  <a:pt x="6570" y="13042"/>
                </a:lnTo>
                <a:lnTo>
                  <a:pt x="6521" y="12848"/>
                </a:lnTo>
                <a:lnTo>
                  <a:pt x="6448" y="12702"/>
                </a:lnTo>
                <a:lnTo>
                  <a:pt x="6351" y="12556"/>
                </a:lnTo>
                <a:lnTo>
                  <a:pt x="6302" y="12531"/>
                </a:lnTo>
                <a:lnTo>
                  <a:pt x="6229" y="12483"/>
                </a:lnTo>
                <a:lnTo>
                  <a:pt x="6156" y="12483"/>
                </a:lnTo>
                <a:lnTo>
                  <a:pt x="6083" y="12507"/>
                </a:lnTo>
                <a:lnTo>
                  <a:pt x="5864" y="12434"/>
                </a:lnTo>
                <a:lnTo>
                  <a:pt x="5670" y="12385"/>
                </a:lnTo>
                <a:lnTo>
                  <a:pt x="5524" y="12312"/>
                </a:lnTo>
                <a:lnTo>
                  <a:pt x="5378" y="12239"/>
                </a:lnTo>
                <a:lnTo>
                  <a:pt x="5232" y="12166"/>
                </a:lnTo>
                <a:lnTo>
                  <a:pt x="5086" y="12118"/>
                </a:lnTo>
                <a:lnTo>
                  <a:pt x="5013" y="12045"/>
                </a:lnTo>
                <a:lnTo>
                  <a:pt x="4940" y="11996"/>
                </a:lnTo>
                <a:lnTo>
                  <a:pt x="4842" y="11996"/>
                </a:lnTo>
                <a:lnTo>
                  <a:pt x="4794" y="12020"/>
                </a:lnTo>
                <a:lnTo>
                  <a:pt x="4745" y="12069"/>
                </a:lnTo>
                <a:lnTo>
                  <a:pt x="4429" y="11923"/>
                </a:lnTo>
                <a:lnTo>
                  <a:pt x="4210" y="11826"/>
                </a:lnTo>
                <a:lnTo>
                  <a:pt x="4112" y="11801"/>
                </a:lnTo>
                <a:lnTo>
                  <a:pt x="4064" y="11801"/>
                </a:lnTo>
                <a:lnTo>
                  <a:pt x="4015" y="11826"/>
                </a:lnTo>
                <a:lnTo>
                  <a:pt x="3966" y="11850"/>
                </a:lnTo>
                <a:lnTo>
                  <a:pt x="3966" y="11899"/>
                </a:lnTo>
                <a:lnTo>
                  <a:pt x="3966" y="11947"/>
                </a:lnTo>
                <a:lnTo>
                  <a:pt x="3991" y="12020"/>
                </a:lnTo>
                <a:lnTo>
                  <a:pt x="4088" y="12093"/>
                </a:lnTo>
                <a:lnTo>
                  <a:pt x="4307" y="12239"/>
                </a:lnTo>
                <a:lnTo>
                  <a:pt x="4477" y="12361"/>
                </a:lnTo>
                <a:lnTo>
                  <a:pt x="4356" y="12507"/>
                </a:lnTo>
                <a:lnTo>
                  <a:pt x="4331" y="12434"/>
                </a:lnTo>
                <a:lnTo>
                  <a:pt x="4283" y="12385"/>
                </a:lnTo>
                <a:lnTo>
                  <a:pt x="4185" y="12337"/>
                </a:lnTo>
                <a:lnTo>
                  <a:pt x="4088" y="12337"/>
                </a:lnTo>
                <a:lnTo>
                  <a:pt x="3942" y="12312"/>
                </a:lnTo>
                <a:lnTo>
                  <a:pt x="3820" y="12264"/>
                </a:lnTo>
                <a:lnTo>
                  <a:pt x="3723" y="12191"/>
                </a:lnTo>
                <a:lnTo>
                  <a:pt x="3601" y="12118"/>
                </a:lnTo>
                <a:lnTo>
                  <a:pt x="3504" y="12045"/>
                </a:lnTo>
                <a:lnTo>
                  <a:pt x="3382" y="11996"/>
                </a:lnTo>
                <a:lnTo>
                  <a:pt x="3334" y="11996"/>
                </a:lnTo>
                <a:lnTo>
                  <a:pt x="3309" y="12020"/>
                </a:lnTo>
                <a:lnTo>
                  <a:pt x="3285" y="12045"/>
                </a:lnTo>
                <a:lnTo>
                  <a:pt x="3285" y="12142"/>
                </a:lnTo>
                <a:lnTo>
                  <a:pt x="3309" y="12215"/>
                </a:lnTo>
                <a:lnTo>
                  <a:pt x="3334" y="12288"/>
                </a:lnTo>
                <a:lnTo>
                  <a:pt x="3382" y="12337"/>
                </a:lnTo>
                <a:lnTo>
                  <a:pt x="3504" y="12458"/>
                </a:lnTo>
                <a:lnTo>
                  <a:pt x="3650" y="12556"/>
                </a:lnTo>
                <a:lnTo>
                  <a:pt x="3747" y="12629"/>
                </a:lnTo>
                <a:lnTo>
                  <a:pt x="3869" y="12677"/>
                </a:lnTo>
                <a:lnTo>
                  <a:pt x="4015" y="12702"/>
                </a:lnTo>
                <a:lnTo>
                  <a:pt x="4137" y="12702"/>
                </a:lnTo>
                <a:lnTo>
                  <a:pt x="3820" y="12969"/>
                </a:lnTo>
                <a:lnTo>
                  <a:pt x="3796" y="12921"/>
                </a:lnTo>
                <a:lnTo>
                  <a:pt x="3772" y="12872"/>
                </a:lnTo>
                <a:lnTo>
                  <a:pt x="3723" y="12848"/>
                </a:lnTo>
                <a:lnTo>
                  <a:pt x="3650" y="12823"/>
                </a:lnTo>
                <a:lnTo>
                  <a:pt x="3553" y="12823"/>
                </a:lnTo>
                <a:lnTo>
                  <a:pt x="3480" y="12799"/>
                </a:lnTo>
                <a:lnTo>
                  <a:pt x="3334" y="12702"/>
                </a:lnTo>
                <a:lnTo>
                  <a:pt x="3188" y="12580"/>
                </a:lnTo>
                <a:lnTo>
                  <a:pt x="3163" y="12556"/>
                </a:lnTo>
                <a:lnTo>
                  <a:pt x="3115" y="12531"/>
                </a:lnTo>
                <a:lnTo>
                  <a:pt x="3066" y="12507"/>
                </a:lnTo>
                <a:lnTo>
                  <a:pt x="3017" y="12483"/>
                </a:lnTo>
                <a:lnTo>
                  <a:pt x="2993" y="12483"/>
                </a:lnTo>
                <a:lnTo>
                  <a:pt x="2969" y="12507"/>
                </a:lnTo>
                <a:lnTo>
                  <a:pt x="2944" y="12604"/>
                </a:lnTo>
                <a:lnTo>
                  <a:pt x="2944" y="12677"/>
                </a:lnTo>
                <a:lnTo>
                  <a:pt x="2944" y="12726"/>
                </a:lnTo>
                <a:lnTo>
                  <a:pt x="2969" y="12799"/>
                </a:lnTo>
                <a:lnTo>
                  <a:pt x="3017" y="12872"/>
                </a:lnTo>
                <a:lnTo>
                  <a:pt x="3115" y="12969"/>
                </a:lnTo>
                <a:lnTo>
                  <a:pt x="3285" y="13115"/>
                </a:lnTo>
                <a:lnTo>
                  <a:pt x="3382" y="13164"/>
                </a:lnTo>
                <a:lnTo>
                  <a:pt x="3504" y="13213"/>
                </a:lnTo>
                <a:lnTo>
                  <a:pt x="3309" y="13310"/>
                </a:lnTo>
                <a:lnTo>
                  <a:pt x="3261" y="13286"/>
                </a:lnTo>
                <a:lnTo>
                  <a:pt x="2896" y="12969"/>
                </a:lnTo>
                <a:lnTo>
                  <a:pt x="2531" y="12629"/>
                </a:lnTo>
                <a:lnTo>
                  <a:pt x="2214" y="12312"/>
                </a:lnTo>
                <a:lnTo>
                  <a:pt x="2068" y="12118"/>
                </a:lnTo>
                <a:lnTo>
                  <a:pt x="1947" y="11947"/>
                </a:lnTo>
                <a:lnTo>
                  <a:pt x="2093" y="11777"/>
                </a:lnTo>
                <a:lnTo>
                  <a:pt x="2214" y="11607"/>
                </a:lnTo>
                <a:lnTo>
                  <a:pt x="2433" y="11242"/>
                </a:lnTo>
                <a:lnTo>
                  <a:pt x="2798" y="10779"/>
                </a:lnTo>
                <a:lnTo>
                  <a:pt x="3139" y="10317"/>
                </a:lnTo>
                <a:lnTo>
                  <a:pt x="3163" y="10293"/>
                </a:lnTo>
                <a:lnTo>
                  <a:pt x="3236" y="10244"/>
                </a:lnTo>
                <a:lnTo>
                  <a:pt x="3285" y="10147"/>
                </a:lnTo>
                <a:lnTo>
                  <a:pt x="3285" y="10074"/>
                </a:lnTo>
                <a:lnTo>
                  <a:pt x="3261" y="10025"/>
                </a:lnTo>
                <a:lnTo>
                  <a:pt x="3212" y="9976"/>
                </a:lnTo>
                <a:lnTo>
                  <a:pt x="3090" y="9855"/>
                </a:lnTo>
                <a:lnTo>
                  <a:pt x="2969" y="9709"/>
                </a:lnTo>
                <a:lnTo>
                  <a:pt x="2750" y="9441"/>
                </a:lnTo>
                <a:lnTo>
                  <a:pt x="2628" y="9246"/>
                </a:lnTo>
                <a:lnTo>
                  <a:pt x="2628" y="9222"/>
                </a:lnTo>
                <a:lnTo>
                  <a:pt x="2628" y="9149"/>
                </a:lnTo>
                <a:lnTo>
                  <a:pt x="2604" y="9076"/>
                </a:lnTo>
                <a:lnTo>
                  <a:pt x="2579" y="9003"/>
                </a:lnTo>
                <a:lnTo>
                  <a:pt x="2506" y="8954"/>
                </a:lnTo>
                <a:lnTo>
                  <a:pt x="2409" y="8930"/>
                </a:lnTo>
                <a:lnTo>
                  <a:pt x="1460" y="8881"/>
                </a:lnTo>
                <a:lnTo>
                  <a:pt x="998" y="8808"/>
                </a:lnTo>
                <a:lnTo>
                  <a:pt x="754" y="8784"/>
                </a:lnTo>
                <a:lnTo>
                  <a:pt x="535" y="8711"/>
                </a:lnTo>
                <a:lnTo>
                  <a:pt x="535" y="8614"/>
                </a:lnTo>
                <a:lnTo>
                  <a:pt x="511" y="8492"/>
                </a:lnTo>
                <a:lnTo>
                  <a:pt x="462" y="8273"/>
                </a:lnTo>
                <a:lnTo>
                  <a:pt x="462" y="7908"/>
                </a:lnTo>
                <a:lnTo>
                  <a:pt x="462" y="7567"/>
                </a:lnTo>
                <a:lnTo>
                  <a:pt x="511" y="7105"/>
                </a:lnTo>
                <a:lnTo>
                  <a:pt x="535" y="6862"/>
                </a:lnTo>
                <a:lnTo>
                  <a:pt x="535" y="6740"/>
                </a:lnTo>
                <a:lnTo>
                  <a:pt x="511" y="6619"/>
                </a:lnTo>
                <a:lnTo>
                  <a:pt x="681" y="6570"/>
                </a:lnTo>
                <a:lnTo>
                  <a:pt x="1046" y="6497"/>
                </a:lnTo>
                <a:lnTo>
                  <a:pt x="949" y="6643"/>
                </a:lnTo>
                <a:lnTo>
                  <a:pt x="876" y="6789"/>
                </a:lnTo>
                <a:lnTo>
                  <a:pt x="754" y="7105"/>
                </a:lnTo>
                <a:lnTo>
                  <a:pt x="754" y="7203"/>
                </a:lnTo>
                <a:lnTo>
                  <a:pt x="779" y="7227"/>
                </a:lnTo>
                <a:lnTo>
                  <a:pt x="803" y="7276"/>
                </a:lnTo>
                <a:lnTo>
                  <a:pt x="876" y="7324"/>
                </a:lnTo>
                <a:lnTo>
                  <a:pt x="973" y="7324"/>
                </a:lnTo>
                <a:lnTo>
                  <a:pt x="1022" y="7300"/>
                </a:lnTo>
                <a:lnTo>
                  <a:pt x="1046" y="7276"/>
                </a:lnTo>
                <a:lnTo>
                  <a:pt x="1095" y="7203"/>
                </a:lnTo>
                <a:lnTo>
                  <a:pt x="1168" y="6984"/>
                </a:lnTo>
                <a:lnTo>
                  <a:pt x="1265" y="6765"/>
                </a:lnTo>
                <a:lnTo>
                  <a:pt x="1338" y="6619"/>
                </a:lnTo>
                <a:lnTo>
                  <a:pt x="1436" y="6448"/>
                </a:lnTo>
                <a:lnTo>
                  <a:pt x="1606" y="6424"/>
                </a:lnTo>
                <a:lnTo>
                  <a:pt x="1509" y="6570"/>
                </a:lnTo>
                <a:lnTo>
                  <a:pt x="1436" y="6740"/>
                </a:lnTo>
                <a:lnTo>
                  <a:pt x="1387" y="6911"/>
                </a:lnTo>
                <a:lnTo>
                  <a:pt x="1338" y="7057"/>
                </a:lnTo>
                <a:lnTo>
                  <a:pt x="1338" y="7105"/>
                </a:lnTo>
                <a:lnTo>
                  <a:pt x="1363" y="7154"/>
                </a:lnTo>
                <a:lnTo>
                  <a:pt x="1387" y="7203"/>
                </a:lnTo>
                <a:lnTo>
                  <a:pt x="1436" y="7251"/>
                </a:lnTo>
                <a:lnTo>
                  <a:pt x="1484" y="7276"/>
                </a:lnTo>
                <a:lnTo>
                  <a:pt x="1557" y="7276"/>
                </a:lnTo>
                <a:lnTo>
                  <a:pt x="1630" y="7227"/>
                </a:lnTo>
                <a:lnTo>
                  <a:pt x="1679" y="7178"/>
                </a:lnTo>
                <a:lnTo>
                  <a:pt x="1679" y="7154"/>
                </a:lnTo>
                <a:lnTo>
                  <a:pt x="1728" y="6935"/>
                </a:lnTo>
                <a:lnTo>
                  <a:pt x="1801" y="6716"/>
                </a:lnTo>
                <a:lnTo>
                  <a:pt x="1898" y="6570"/>
                </a:lnTo>
                <a:lnTo>
                  <a:pt x="1947" y="6424"/>
                </a:lnTo>
                <a:lnTo>
                  <a:pt x="2093" y="6424"/>
                </a:lnTo>
                <a:lnTo>
                  <a:pt x="2044" y="6546"/>
                </a:lnTo>
                <a:lnTo>
                  <a:pt x="1947" y="6813"/>
                </a:lnTo>
                <a:lnTo>
                  <a:pt x="1922" y="6935"/>
                </a:lnTo>
                <a:lnTo>
                  <a:pt x="1898" y="7057"/>
                </a:lnTo>
                <a:lnTo>
                  <a:pt x="1922" y="7105"/>
                </a:lnTo>
                <a:lnTo>
                  <a:pt x="1947" y="7154"/>
                </a:lnTo>
                <a:lnTo>
                  <a:pt x="2020" y="7203"/>
                </a:lnTo>
                <a:lnTo>
                  <a:pt x="2117" y="7203"/>
                </a:lnTo>
                <a:lnTo>
                  <a:pt x="2166" y="7178"/>
                </a:lnTo>
                <a:lnTo>
                  <a:pt x="2190" y="7130"/>
                </a:lnTo>
                <a:lnTo>
                  <a:pt x="2239" y="6935"/>
                </a:lnTo>
                <a:lnTo>
                  <a:pt x="2287" y="6716"/>
                </a:lnTo>
                <a:lnTo>
                  <a:pt x="2336" y="6546"/>
                </a:lnTo>
                <a:lnTo>
                  <a:pt x="2360" y="6400"/>
                </a:lnTo>
                <a:lnTo>
                  <a:pt x="2482" y="6375"/>
                </a:lnTo>
                <a:lnTo>
                  <a:pt x="2531" y="6351"/>
                </a:lnTo>
                <a:lnTo>
                  <a:pt x="2579" y="6302"/>
                </a:lnTo>
                <a:lnTo>
                  <a:pt x="2604" y="6254"/>
                </a:lnTo>
                <a:lnTo>
                  <a:pt x="2604" y="6205"/>
                </a:lnTo>
                <a:lnTo>
                  <a:pt x="2652" y="6132"/>
                </a:lnTo>
                <a:lnTo>
                  <a:pt x="2677" y="6059"/>
                </a:lnTo>
                <a:lnTo>
                  <a:pt x="2677" y="5913"/>
                </a:lnTo>
                <a:lnTo>
                  <a:pt x="2701" y="5767"/>
                </a:lnTo>
                <a:lnTo>
                  <a:pt x="2798" y="5499"/>
                </a:lnTo>
                <a:lnTo>
                  <a:pt x="2993" y="4964"/>
                </a:lnTo>
                <a:lnTo>
                  <a:pt x="3090" y="4891"/>
                </a:lnTo>
                <a:lnTo>
                  <a:pt x="3139" y="4794"/>
                </a:lnTo>
                <a:lnTo>
                  <a:pt x="3139" y="4745"/>
                </a:lnTo>
                <a:lnTo>
                  <a:pt x="3139" y="4696"/>
                </a:lnTo>
                <a:lnTo>
                  <a:pt x="3115" y="4648"/>
                </a:lnTo>
                <a:lnTo>
                  <a:pt x="3066" y="4575"/>
                </a:lnTo>
                <a:lnTo>
                  <a:pt x="2750" y="4234"/>
                </a:lnTo>
                <a:lnTo>
                  <a:pt x="2433" y="3893"/>
                </a:lnTo>
                <a:lnTo>
                  <a:pt x="2117" y="3528"/>
                </a:lnTo>
                <a:lnTo>
                  <a:pt x="1801" y="3188"/>
                </a:lnTo>
                <a:lnTo>
                  <a:pt x="1971" y="3042"/>
                </a:lnTo>
                <a:lnTo>
                  <a:pt x="2141" y="2871"/>
                </a:lnTo>
                <a:lnTo>
                  <a:pt x="2433" y="2506"/>
                </a:lnTo>
                <a:lnTo>
                  <a:pt x="2604" y="2336"/>
                </a:lnTo>
                <a:lnTo>
                  <a:pt x="2774" y="2166"/>
                </a:lnTo>
                <a:lnTo>
                  <a:pt x="2944" y="2044"/>
                </a:lnTo>
                <a:lnTo>
                  <a:pt x="3163" y="1947"/>
                </a:lnTo>
                <a:lnTo>
                  <a:pt x="3236" y="1922"/>
                </a:lnTo>
                <a:lnTo>
                  <a:pt x="3261" y="1922"/>
                </a:lnTo>
                <a:lnTo>
                  <a:pt x="3115" y="2020"/>
                </a:lnTo>
                <a:lnTo>
                  <a:pt x="2993" y="2117"/>
                </a:lnTo>
                <a:lnTo>
                  <a:pt x="2847" y="2263"/>
                </a:lnTo>
                <a:lnTo>
                  <a:pt x="2725" y="2409"/>
                </a:lnTo>
                <a:lnTo>
                  <a:pt x="2701" y="2506"/>
                </a:lnTo>
                <a:lnTo>
                  <a:pt x="2701" y="2579"/>
                </a:lnTo>
                <a:lnTo>
                  <a:pt x="2701" y="2652"/>
                </a:lnTo>
                <a:lnTo>
                  <a:pt x="2750" y="2701"/>
                </a:lnTo>
                <a:lnTo>
                  <a:pt x="2798" y="2725"/>
                </a:lnTo>
                <a:lnTo>
                  <a:pt x="2871" y="2725"/>
                </a:lnTo>
                <a:lnTo>
                  <a:pt x="2944" y="2677"/>
                </a:lnTo>
                <a:lnTo>
                  <a:pt x="2993" y="2628"/>
                </a:lnTo>
                <a:lnTo>
                  <a:pt x="3090" y="2506"/>
                </a:lnTo>
                <a:lnTo>
                  <a:pt x="3212" y="2360"/>
                </a:lnTo>
                <a:lnTo>
                  <a:pt x="3358" y="2239"/>
                </a:lnTo>
                <a:lnTo>
                  <a:pt x="3553" y="2117"/>
                </a:lnTo>
                <a:lnTo>
                  <a:pt x="3626" y="2166"/>
                </a:lnTo>
                <a:lnTo>
                  <a:pt x="3504" y="2263"/>
                </a:lnTo>
                <a:lnTo>
                  <a:pt x="3407" y="2336"/>
                </a:lnTo>
                <a:lnTo>
                  <a:pt x="3285" y="2458"/>
                </a:lnTo>
                <a:lnTo>
                  <a:pt x="3188" y="2579"/>
                </a:lnTo>
                <a:lnTo>
                  <a:pt x="3115" y="2725"/>
                </a:lnTo>
                <a:lnTo>
                  <a:pt x="3090" y="2798"/>
                </a:lnTo>
                <a:lnTo>
                  <a:pt x="3090" y="2871"/>
                </a:lnTo>
                <a:lnTo>
                  <a:pt x="3115" y="2920"/>
                </a:lnTo>
                <a:lnTo>
                  <a:pt x="3139" y="2944"/>
                </a:lnTo>
                <a:lnTo>
                  <a:pt x="3212" y="2969"/>
                </a:lnTo>
                <a:lnTo>
                  <a:pt x="3285" y="2969"/>
                </a:lnTo>
                <a:lnTo>
                  <a:pt x="3358" y="2944"/>
                </a:lnTo>
                <a:lnTo>
                  <a:pt x="3431" y="2847"/>
                </a:lnTo>
                <a:lnTo>
                  <a:pt x="3480" y="2750"/>
                </a:lnTo>
                <a:lnTo>
                  <a:pt x="3577" y="2652"/>
                </a:lnTo>
                <a:lnTo>
                  <a:pt x="3674" y="2555"/>
                </a:lnTo>
                <a:lnTo>
                  <a:pt x="3869" y="2360"/>
                </a:lnTo>
                <a:lnTo>
                  <a:pt x="3966" y="2433"/>
                </a:lnTo>
                <a:lnTo>
                  <a:pt x="4112" y="2506"/>
                </a:lnTo>
                <a:lnTo>
                  <a:pt x="3893" y="2628"/>
                </a:lnTo>
                <a:lnTo>
                  <a:pt x="3699" y="2750"/>
                </a:lnTo>
                <a:lnTo>
                  <a:pt x="3553" y="2871"/>
                </a:lnTo>
                <a:lnTo>
                  <a:pt x="3407" y="3017"/>
                </a:lnTo>
                <a:lnTo>
                  <a:pt x="3334" y="3115"/>
                </a:lnTo>
                <a:lnTo>
                  <a:pt x="3309" y="3188"/>
                </a:lnTo>
                <a:lnTo>
                  <a:pt x="3309" y="3285"/>
                </a:lnTo>
                <a:lnTo>
                  <a:pt x="3334" y="3382"/>
                </a:lnTo>
                <a:lnTo>
                  <a:pt x="3382" y="3431"/>
                </a:lnTo>
                <a:lnTo>
                  <a:pt x="3455" y="3455"/>
                </a:lnTo>
                <a:lnTo>
                  <a:pt x="3528" y="3431"/>
                </a:lnTo>
                <a:lnTo>
                  <a:pt x="3577" y="3382"/>
                </a:lnTo>
                <a:lnTo>
                  <a:pt x="3674" y="3261"/>
                </a:lnTo>
                <a:lnTo>
                  <a:pt x="3747" y="3139"/>
                </a:lnTo>
                <a:lnTo>
                  <a:pt x="3869" y="3042"/>
                </a:lnTo>
                <a:lnTo>
                  <a:pt x="3991" y="2969"/>
                </a:lnTo>
                <a:lnTo>
                  <a:pt x="4185" y="2847"/>
                </a:lnTo>
                <a:lnTo>
                  <a:pt x="4380" y="2701"/>
                </a:lnTo>
                <a:lnTo>
                  <a:pt x="4623" y="2871"/>
                </a:lnTo>
                <a:lnTo>
                  <a:pt x="4356" y="3066"/>
                </a:lnTo>
                <a:lnTo>
                  <a:pt x="4234" y="3139"/>
                </a:lnTo>
                <a:lnTo>
                  <a:pt x="4088" y="3261"/>
                </a:lnTo>
                <a:lnTo>
                  <a:pt x="3966" y="3382"/>
                </a:lnTo>
                <a:lnTo>
                  <a:pt x="3942" y="3455"/>
                </a:lnTo>
                <a:lnTo>
                  <a:pt x="3918" y="3528"/>
                </a:lnTo>
                <a:lnTo>
                  <a:pt x="3942" y="3577"/>
                </a:lnTo>
                <a:lnTo>
                  <a:pt x="3966" y="3601"/>
                </a:lnTo>
                <a:lnTo>
                  <a:pt x="4015" y="3626"/>
                </a:lnTo>
                <a:lnTo>
                  <a:pt x="4064" y="3626"/>
                </a:lnTo>
                <a:lnTo>
                  <a:pt x="4112" y="3601"/>
                </a:lnTo>
                <a:lnTo>
                  <a:pt x="4161" y="3553"/>
                </a:lnTo>
                <a:lnTo>
                  <a:pt x="4258" y="3480"/>
                </a:lnTo>
                <a:lnTo>
                  <a:pt x="4380" y="3358"/>
                </a:lnTo>
                <a:lnTo>
                  <a:pt x="4526" y="3261"/>
                </a:lnTo>
                <a:lnTo>
                  <a:pt x="4842" y="3042"/>
                </a:lnTo>
                <a:lnTo>
                  <a:pt x="4891" y="3066"/>
                </a:lnTo>
                <a:lnTo>
                  <a:pt x="4964" y="3090"/>
                </a:lnTo>
                <a:lnTo>
                  <a:pt x="5037" y="3090"/>
                </a:lnTo>
                <a:lnTo>
                  <a:pt x="5110" y="3042"/>
                </a:lnTo>
                <a:lnTo>
                  <a:pt x="5159" y="2993"/>
                </a:lnTo>
                <a:lnTo>
                  <a:pt x="5378" y="2896"/>
                </a:lnTo>
                <a:lnTo>
                  <a:pt x="5645" y="2798"/>
                </a:lnTo>
                <a:lnTo>
                  <a:pt x="6156" y="2652"/>
                </a:lnTo>
                <a:lnTo>
                  <a:pt x="6229" y="2604"/>
                </a:lnTo>
                <a:lnTo>
                  <a:pt x="6278" y="2531"/>
                </a:lnTo>
                <a:lnTo>
                  <a:pt x="6302" y="2506"/>
                </a:lnTo>
                <a:lnTo>
                  <a:pt x="6351" y="2360"/>
                </a:lnTo>
                <a:lnTo>
                  <a:pt x="6400" y="2214"/>
                </a:lnTo>
                <a:lnTo>
                  <a:pt x="6424" y="1922"/>
                </a:lnTo>
                <a:lnTo>
                  <a:pt x="6473" y="1314"/>
                </a:lnTo>
                <a:lnTo>
                  <a:pt x="6546" y="876"/>
                </a:lnTo>
                <a:lnTo>
                  <a:pt x="6570" y="633"/>
                </a:lnTo>
                <a:lnTo>
                  <a:pt x="6570" y="535"/>
                </a:lnTo>
                <a:lnTo>
                  <a:pt x="6570" y="414"/>
                </a:lnTo>
                <a:close/>
                <a:moveTo>
                  <a:pt x="17519" y="12093"/>
                </a:moveTo>
                <a:lnTo>
                  <a:pt x="17544" y="12142"/>
                </a:lnTo>
                <a:lnTo>
                  <a:pt x="17592" y="12191"/>
                </a:lnTo>
                <a:lnTo>
                  <a:pt x="17665" y="12215"/>
                </a:lnTo>
                <a:lnTo>
                  <a:pt x="17738" y="12215"/>
                </a:lnTo>
                <a:lnTo>
                  <a:pt x="18030" y="12239"/>
                </a:lnTo>
                <a:lnTo>
                  <a:pt x="18322" y="12312"/>
                </a:lnTo>
                <a:lnTo>
                  <a:pt x="18590" y="12434"/>
                </a:lnTo>
                <a:lnTo>
                  <a:pt x="18712" y="12507"/>
                </a:lnTo>
                <a:lnTo>
                  <a:pt x="18809" y="12604"/>
                </a:lnTo>
                <a:lnTo>
                  <a:pt x="18906" y="12702"/>
                </a:lnTo>
                <a:lnTo>
                  <a:pt x="18979" y="12799"/>
                </a:lnTo>
                <a:lnTo>
                  <a:pt x="19052" y="12921"/>
                </a:lnTo>
                <a:lnTo>
                  <a:pt x="19101" y="13042"/>
                </a:lnTo>
                <a:lnTo>
                  <a:pt x="19125" y="13188"/>
                </a:lnTo>
                <a:lnTo>
                  <a:pt x="19150" y="13334"/>
                </a:lnTo>
                <a:lnTo>
                  <a:pt x="19150" y="13480"/>
                </a:lnTo>
                <a:lnTo>
                  <a:pt x="19125" y="13651"/>
                </a:lnTo>
                <a:lnTo>
                  <a:pt x="19052" y="13870"/>
                </a:lnTo>
                <a:lnTo>
                  <a:pt x="18955" y="14089"/>
                </a:lnTo>
                <a:lnTo>
                  <a:pt x="18809" y="14283"/>
                </a:lnTo>
                <a:lnTo>
                  <a:pt x="18663" y="14454"/>
                </a:lnTo>
                <a:lnTo>
                  <a:pt x="18493" y="14624"/>
                </a:lnTo>
                <a:lnTo>
                  <a:pt x="18298" y="14770"/>
                </a:lnTo>
                <a:lnTo>
                  <a:pt x="18103" y="14867"/>
                </a:lnTo>
                <a:lnTo>
                  <a:pt x="17884" y="14965"/>
                </a:lnTo>
                <a:lnTo>
                  <a:pt x="17738" y="14989"/>
                </a:lnTo>
                <a:lnTo>
                  <a:pt x="17446" y="14989"/>
                </a:lnTo>
                <a:lnTo>
                  <a:pt x="17300" y="14965"/>
                </a:lnTo>
                <a:lnTo>
                  <a:pt x="17154" y="14916"/>
                </a:lnTo>
                <a:lnTo>
                  <a:pt x="17033" y="14843"/>
                </a:lnTo>
                <a:lnTo>
                  <a:pt x="16911" y="14746"/>
                </a:lnTo>
                <a:lnTo>
                  <a:pt x="16814" y="14648"/>
                </a:lnTo>
                <a:lnTo>
                  <a:pt x="16619" y="14429"/>
                </a:lnTo>
                <a:lnTo>
                  <a:pt x="16449" y="14186"/>
                </a:lnTo>
                <a:lnTo>
                  <a:pt x="16351" y="13894"/>
                </a:lnTo>
                <a:lnTo>
                  <a:pt x="16303" y="13626"/>
                </a:lnTo>
                <a:lnTo>
                  <a:pt x="16303" y="13456"/>
                </a:lnTo>
                <a:lnTo>
                  <a:pt x="16303" y="13286"/>
                </a:lnTo>
                <a:lnTo>
                  <a:pt x="16351" y="13115"/>
                </a:lnTo>
                <a:lnTo>
                  <a:pt x="16424" y="12969"/>
                </a:lnTo>
                <a:lnTo>
                  <a:pt x="16497" y="12823"/>
                </a:lnTo>
                <a:lnTo>
                  <a:pt x="16595" y="12677"/>
                </a:lnTo>
                <a:lnTo>
                  <a:pt x="16692" y="12556"/>
                </a:lnTo>
                <a:lnTo>
                  <a:pt x="16814" y="12434"/>
                </a:lnTo>
                <a:lnTo>
                  <a:pt x="16960" y="12312"/>
                </a:lnTo>
                <a:lnTo>
                  <a:pt x="17130" y="12215"/>
                </a:lnTo>
                <a:lnTo>
                  <a:pt x="17300" y="12142"/>
                </a:lnTo>
                <a:lnTo>
                  <a:pt x="17495" y="12093"/>
                </a:lnTo>
                <a:close/>
                <a:moveTo>
                  <a:pt x="7008" y="0"/>
                </a:moveTo>
                <a:lnTo>
                  <a:pt x="6692" y="24"/>
                </a:lnTo>
                <a:lnTo>
                  <a:pt x="6521" y="73"/>
                </a:lnTo>
                <a:lnTo>
                  <a:pt x="6375" y="122"/>
                </a:lnTo>
                <a:lnTo>
                  <a:pt x="6327" y="146"/>
                </a:lnTo>
                <a:lnTo>
                  <a:pt x="6302" y="170"/>
                </a:lnTo>
                <a:lnTo>
                  <a:pt x="6278" y="219"/>
                </a:lnTo>
                <a:lnTo>
                  <a:pt x="6278" y="268"/>
                </a:lnTo>
                <a:lnTo>
                  <a:pt x="6205" y="365"/>
                </a:lnTo>
                <a:lnTo>
                  <a:pt x="6156" y="462"/>
                </a:lnTo>
                <a:lnTo>
                  <a:pt x="6108" y="608"/>
                </a:lnTo>
                <a:lnTo>
                  <a:pt x="6083" y="730"/>
                </a:lnTo>
                <a:lnTo>
                  <a:pt x="6035" y="1265"/>
                </a:lnTo>
                <a:lnTo>
                  <a:pt x="5937" y="1776"/>
                </a:lnTo>
                <a:lnTo>
                  <a:pt x="5913" y="2020"/>
                </a:lnTo>
                <a:lnTo>
                  <a:pt x="5913" y="2287"/>
                </a:lnTo>
                <a:lnTo>
                  <a:pt x="5670" y="2360"/>
                </a:lnTo>
                <a:lnTo>
                  <a:pt x="5451" y="2458"/>
                </a:lnTo>
                <a:lnTo>
                  <a:pt x="4988" y="2677"/>
                </a:lnTo>
                <a:lnTo>
                  <a:pt x="4161" y="2093"/>
                </a:lnTo>
                <a:lnTo>
                  <a:pt x="3966" y="1947"/>
                </a:lnTo>
                <a:lnTo>
                  <a:pt x="3723" y="1776"/>
                </a:lnTo>
                <a:lnTo>
                  <a:pt x="3601" y="1703"/>
                </a:lnTo>
                <a:lnTo>
                  <a:pt x="3480" y="1630"/>
                </a:lnTo>
                <a:lnTo>
                  <a:pt x="3334" y="1606"/>
                </a:lnTo>
                <a:lnTo>
                  <a:pt x="3236" y="1606"/>
                </a:lnTo>
                <a:lnTo>
                  <a:pt x="3163" y="1557"/>
                </a:lnTo>
                <a:lnTo>
                  <a:pt x="3042" y="1557"/>
                </a:lnTo>
                <a:lnTo>
                  <a:pt x="2944" y="1606"/>
                </a:lnTo>
                <a:lnTo>
                  <a:pt x="2823" y="1679"/>
                </a:lnTo>
                <a:lnTo>
                  <a:pt x="2604" y="1825"/>
                </a:lnTo>
                <a:lnTo>
                  <a:pt x="2409" y="1995"/>
                </a:lnTo>
                <a:lnTo>
                  <a:pt x="2239" y="2190"/>
                </a:lnTo>
                <a:lnTo>
                  <a:pt x="1849" y="2604"/>
                </a:lnTo>
                <a:lnTo>
                  <a:pt x="1655" y="2798"/>
                </a:lnTo>
                <a:lnTo>
                  <a:pt x="1484" y="3042"/>
                </a:lnTo>
                <a:lnTo>
                  <a:pt x="1436" y="3066"/>
                </a:lnTo>
                <a:lnTo>
                  <a:pt x="1387" y="3115"/>
                </a:lnTo>
                <a:lnTo>
                  <a:pt x="1363" y="3163"/>
                </a:lnTo>
                <a:lnTo>
                  <a:pt x="1387" y="3236"/>
                </a:lnTo>
                <a:lnTo>
                  <a:pt x="1509" y="3455"/>
                </a:lnTo>
                <a:lnTo>
                  <a:pt x="1655" y="3650"/>
                </a:lnTo>
                <a:lnTo>
                  <a:pt x="1971" y="4039"/>
                </a:lnTo>
                <a:lnTo>
                  <a:pt x="2287" y="4477"/>
                </a:lnTo>
                <a:lnTo>
                  <a:pt x="2482" y="4672"/>
                </a:lnTo>
                <a:lnTo>
                  <a:pt x="2652" y="4867"/>
                </a:lnTo>
                <a:lnTo>
                  <a:pt x="2531" y="5061"/>
                </a:lnTo>
                <a:lnTo>
                  <a:pt x="2433" y="5280"/>
                </a:lnTo>
                <a:lnTo>
                  <a:pt x="2312" y="5597"/>
                </a:lnTo>
                <a:lnTo>
                  <a:pt x="2263" y="5791"/>
                </a:lnTo>
                <a:lnTo>
                  <a:pt x="2263" y="5962"/>
                </a:lnTo>
                <a:lnTo>
                  <a:pt x="1995" y="5962"/>
                </a:lnTo>
                <a:lnTo>
                  <a:pt x="1703" y="5986"/>
                </a:lnTo>
                <a:lnTo>
                  <a:pt x="1192" y="6083"/>
                </a:lnTo>
                <a:lnTo>
                  <a:pt x="973" y="6108"/>
                </a:lnTo>
                <a:lnTo>
                  <a:pt x="706" y="6181"/>
                </a:lnTo>
                <a:lnTo>
                  <a:pt x="584" y="6229"/>
                </a:lnTo>
                <a:lnTo>
                  <a:pt x="462" y="6278"/>
                </a:lnTo>
                <a:lnTo>
                  <a:pt x="365" y="6351"/>
                </a:lnTo>
                <a:lnTo>
                  <a:pt x="292" y="6424"/>
                </a:lnTo>
                <a:lnTo>
                  <a:pt x="243" y="6448"/>
                </a:lnTo>
                <a:lnTo>
                  <a:pt x="195" y="6473"/>
                </a:lnTo>
                <a:lnTo>
                  <a:pt x="146" y="6570"/>
                </a:lnTo>
                <a:lnTo>
                  <a:pt x="97" y="6692"/>
                </a:lnTo>
                <a:lnTo>
                  <a:pt x="73" y="6935"/>
                </a:lnTo>
                <a:lnTo>
                  <a:pt x="0" y="7738"/>
                </a:lnTo>
                <a:lnTo>
                  <a:pt x="0" y="8005"/>
                </a:lnTo>
                <a:lnTo>
                  <a:pt x="0" y="8346"/>
                </a:lnTo>
                <a:lnTo>
                  <a:pt x="24" y="8492"/>
                </a:lnTo>
                <a:lnTo>
                  <a:pt x="73" y="8638"/>
                </a:lnTo>
                <a:lnTo>
                  <a:pt x="122" y="8760"/>
                </a:lnTo>
                <a:lnTo>
                  <a:pt x="243" y="8833"/>
                </a:lnTo>
                <a:lnTo>
                  <a:pt x="219" y="8906"/>
                </a:lnTo>
                <a:lnTo>
                  <a:pt x="243" y="8954"/>
                </a:lnTo>
                <a:lnTo>
                  <a:pt x="268" y="9003"/>
                </a:lnTo>
                <a:lnTo>
                  <a:pt x="316" y="9027"/>
                </a:lnTo>
                <a:lnTo>
                  <a:pt x="560" y="9125"/>
                </a:lnTo>
                <a:lnTo>
                  <a:pt x="779" y="9198"/>
                </a:lnTo>
                <a:lnTo>
                  <a:pt x="1046" y="9246"/>
                </a:lnTo>
                <a:lnTo>
                  <a:pt x="1290" y="9271"/>
                </a:lnTo>
                <a:lnTo>
                  <a:pt x="1801" y="9344"/>
                </a:lnTo>
                <a:lnTo>
                  <a:pt x="2312" y="9368"/>
                </a:lnTo>
                <a:lnTo>
                  <a:pt x="2385" y="9538"/>
                </a:lnTo>
                <a:lnTo>
                  <a:pt x="2458" y="9660"/>
                </a:lnTo>
                <a:lnTo>
                  <a:pt x="2628" y="9952"/>
                </a:lnTo>
                <a:lnTo>
                  <a:pt x="2847" y="10195"/>
                </a:lnTo>
                <a:lnTo>
                  <a:pt x="2652" y="10366"/>
                </a:lnTo>
                <a:lnTo>
                  <a:pt x="2506" y="10560"/>
                </a:lnTo>
                <a:lnTo>
                  <a:pt x="2190" y="10925"/>
                </a:lnTo>
                <a:lnTo>
                  <a:pt x="1849" y="11363"/>
                </a:lnTo>
                <a:lnTo>
                  <a:pt x="1679" y="11558"/>
                </a:lnTo>
                <a:lnTo>
                  <a:pt x="1630" y="11680"/>
                </a:lnTo>
                <a:lnTo>
                  <a:pt x="1582" y="11777"/>
                </a:lnTo>
                <a:lnTo>
                  <a:pt x="1582" y="11850"/>
                </a:lnTo>
                <a:lnTo>
                  <a:pt x="1606" y="11923"/>
                </a:lnTo>
                <a:lnTo>
                  <a:pt x="1606" y="12045"/>
                </a:lnTo>
                <a:lnTo>
                  <a:pt x="1630" y="12166"/>
                </a:lnTo>
                <a:lnTo>
                  <a:pt x="1679" y="12264"/>
                </a:lnTo>
                <a:lnTo>
                  <a:pt x="1752" y="12385"/>
                </a:lnTo>
                <a:lnTo>
                  <a:pt x="1922" y="12604"/>
                </a:lnTo>
                <a:lnTo>
                  <a:pt x="2093" y="12775"/>
                </a:lnTo>
                <a:lnTo>
                  <a:pt x="2312" y="13018"/>
                </a:lnTo>
                <a:lnTo>
                  <a:pt x="2531" y="13237"/>
                </a:lnTo>
                <a:lnTo>
                  <a:pt x="2798" y="13456"/>
                </a:lnTo>
                <a:lnTo>
                  <a:pt x="3042" y="13651"/>
                </a:lnTo>
                <a:lnTo>
                  <a:pt x="3090" y="13699"/>
                </a:lnTo>
                <a:lnTo>
                  <a:pt x="3139" y="13699"/>
                </a:lnTo>
                <a:lnTo>
                  <a:pt x="3236" y="13675"/>
                </a:lnTo>
                <a:lnTo>
                  <a:pt x="3358" y="13699"/>
                </a:lnTo>
                <a:lnTo>
                  <a:pt x="3455" y="13675"/>
                </a:lnTo>
                <a:lnTo>
                  <a:pt x="3577" y="13651"/>
                </a:lnTo>
                <a:lnTo>
                  <a:pt x="3699" y="13602"/>
                </a:lnTo>
                <a:lnTo>
                  <a:pt x="3918" y="13456"/>
                </a:lnTo>
                <a:lnTo>
                  <a:pt x="4088" y="13334"/>
                </a:lnTo>
                <a:lnTo>
                  <a:pt x="4331" y="13140"/>
                </a:lnTo>
                <a:lnTo>
                  <a:pt x="4575" y="12921"/>
                </a:lnTo>
                <a:lnTo>
                  <a:pt x="5013" y="12434"/>
                </a:lnTo>
                <a:lnTo>
                  <a:pt x="5110" y="12531"/>
                </a:lnTo>
                <a:lnTo>
                  <a:pt x="5232" y="12580"/>
                </a:lnTo>
                <a:lnTo>
                  <a:pt x="5451" y="12677"/>
                </a:lnTo>
                <a:lnTo>
                  <a:pt x="5767" y="12823"/>
                </a:lnTo>
                <a:lnTo>
                  <a:pt x="5937" y="12872"/>
                </a:lnTo>
                <a:lnTo>
                  <a:pt x="6108" y="12896"/>
                </a:lnTo>
                <a:lnTo>
                  <a:pt x="6156" y="13091"/>
                </a:lnTo>
                <a:lnTo>
                  <a:pt x="6181" y="13261"/>
                </a:lnTo>
                <a:lnTo>
                  <a:pt x="6254" y="13651"/>
                </a:lnTo>
                <a:lnTo>
                  <a:pt x="6302" y="14040"/>
                </a:lnTo>
                <a:lnTo>
                  <a:pt x="6302" y="14259"/>
                </a:lnTo>
                <a:lnTo>
                  <a:pt x="6302" y="14502"/>
                </a:lnTo>
                <a:lnTo>
                  <a:pt x="6327" y="14600"/>
                </a:lnTo>
                <a:lnTo>
                  <a:pt x="6351" y="14721"/>
                </a:lnTo>
                <a:lnTo>
                  <a:pt x="6400" y="14794"/>
                </a:lnTo>
                <a:lnTo>
                  <a:pt x="6473" y="14867"/>
                </a:lnTo>
                <a:lnTo>
                  <a:pt x="6497" y="14892"/>
                </a:lnTo>
                <a:lnTo>
                  <a:pt x="6521" y="14940"/>
                </a:lnTo>
                <a:lnTo>
                  <a:pt x="6619" y="14989"/>
                </a:lnTo>
                <a:lnTo>
                  <a:pt x="6716" y="15038"/>
                </a:lnTo>
                <a:lnTo>
                  <a:pt x="6838" y="15062"/>
                </a:lnTo>
                <a:lnTo>
                  <a:pt x="6959" y="15086"/>
                </a:lnTo>
                <a:lnTo>
                  <a:pt x="7203" y="15086"/>
                </a:lnTo>
                <a:lnTo>
                  <a:pt x="7421" y="15062"/>
                </a:lnTo>
                <a:lnTo>
                  <a:pt x="8030" y="15038"/>
                </a:lnTo>
                <a:lnTo>
                  <a:pt x="8638" y="15038"/>
                </a:lnTo>
                <a:lnTo>
                  <a:pt x="8735" y="15013"/>
                </a:lnTo>
                <a:lnTo>
                  <a:pt x="8808" y="14965"/>
                </a:lnTo>
                <a:lnTo>
                  <a:pt x="8857" y="14867"/>
                </a:lnTo>
                <a:lnTo>
                  <a:pt x="8881" y="14794"/>
                </a:lnTo>
                <a:lnTo>
                  <a:pt x="8906" y="14770"/>
                </a:lnTo>
                <a:lnTo>
                  <a:pt x="8979" y="14673"/>
                </a:lnTo>
                <a:lnTo>
                  <a:pt x="9027" y="14551"/>
                </a:lnTo>
                <a:lnTo>
                  <a:pt x="9100" y="14283"/>
                </a:lnTo>
                <a:lnTo>
                  <a:pt x="9149" y="13772"/>
                </a:lnTo>
                <a:lnTo>
                  <a:pt x="9222" y="13286"/>
                </a:lnTo>
                <a:lnTo>
                  <a:pt x="9246" y="13042"/>
                </a:lnTo>
                <a:lnTo>
                  <a:pt x="9246" y="12799"/>
                </a:lnTo>
                <a:lnTo>
                  <a:pt x="9514" y="12799"/>
                </a:lnTo>
                <a:lnTo>
                  <a:pt x="9757" y="12726"/>
                </a:lnTo>
                <a:lnTo>
                  <a:pt x="10001" y="12629"/>
                </a:lnTo>
                <a:lnTo>
                  <a:pt x="10122" y="12556"/>
                </a:lnTo>
                <a:lnTo>
                  <a:pt x="10220" y="12483"/>
                </a:lnTo>
                <a:lnTo>
                  <a:pt x="10341" y="12604"/>
                </a:lnTo>
                <a:lnTo>
                  <a:pt x="10487" y="12726"/>
                </a:lnTo>
                <a:lnTo>
                  <a:pt x="10779" y="12945"/>
                </a:lnTo>
                <a:lnTo>
                  <a:pt x="11290" y="13310"/>
                </a:lnTo>
                <a:lnTo>
                  <a:pt x="11826" y="13675"/>
                </a:lnTo>
                <a:lnTo>
                  <a:pt x="11874" y="13699"/>
                </a:lnTo>
                <a:lnTo>
                  <a:pt x="11947" y="13724"/>
                </a:lnTo>
                <a:lnTo>
                  <a:pt x="11996" y="13699"/>
                </a:lnTo>
                <a:lnTo>
                  <a:pt x="12045" y="13675"/>
                </a:lnTo>
                <a:lnTo>
                  <a:pt x="12142" y="13602"/>
                </a:lnTo>
                <a:lnTo>
                  <a:pt x="12166" y="13480"/>
                </a:lnTo>
                <a:lnTo>
                  <a:pt x="12361" y="13334"/>
                </a:lnTo>
                <a:lnTo>
                  <a:pt x="12531" y="13164"/>
                </a:lnTo>
                <a:lnTo>
                  <a:pt x="12872" y="12799"/>
                </a:lnTo>
                <a:lnTo>
                  <a:pt x="13286" y="12385"/>
                </a:lnTo>
                <a:lnTo>
                  <a:pt x="13480" y="12166"/>
                </a:lnTo>
                <a:lnTo>
                  <a:pt x="13675" y="11947"/>
                </a:lnTo>
                <a:lnTo>
                  <a:pt x="13699" y="11874"/>
                </a:lnTo>
                <a:lnTo>
                  <a:pt x="13699" y="11801"/>
                </a:lnTo>
                <a:lnTo>
                  <a:pt x="13724" y="11704"/>
                </a:lnTo>
                <a:lnTo>
                  <a:pt x="13699" y="11607"/>
                </a:lnTo>
                <a:lnTo>
                  <a:pt x="13553" y="11363"/>
                </a:lnTo>
                <a:lnTo>
                  <a:pt x="13407" y="11120"/>
                </a:lnTo>
                <a:lnTo>
                  <a:pt x="13067" y="10682"/>
                </a:lnTo>
                <a:lnTo>
                  <a:pt x="12945" y="10512"/>
                </a:lnTo>
                <a:lnTo>
                  <a:pt x="12799" y="10341"/>
                </a:lnTo>
                <a:lnTo>
                  <a:pt x="12629" y="10195"/>
                </a:lnTo>
                <a:lnTo>
                  <a:pt x="12458" y="10074"/>
                </a:lnTo>
                <a:lnTo>
                  <a:pt x="12604" y="9855"/>
                </a:lnTo>
                <a:lnTo>
                  <a:pt x="12750" y="9611"/>
                </a:lnTo>
                <a:lnTo>
                  <a:pt x="12823" y="9368"/>
                </a:lnTo>
                <a:lnTo>
                  <a:pt x="12872" y="9125"/>
                </a:lnTo>
                <a:lnTo>
                  <a:pt x="12994" y="9149"/>
                </a:lnTo>
                <a:lnTo>
                  <a:pt x="13091" y="9173"/>
                </a:lnTo>
                <a:lnTo>
                  <a:pt x="13334" y="9173"/>
                </a:lnTo>
                <a:lnTo>
                  <a:pt x="13797" y="9149"/>
                </a:lnTo>
                <a:lnTo>
                  <a:pt x="14283" y="9125"/>
                </a:lnTo>
                <a:lnTo>
                  <a:pt x="14794" y="9076"/>
                </a:lnTo>
                <a:lnTo>
                  <a:pt x="14867" y="9052"/>
                </a:lnTo>
                <a:lnTo>
                  <a:pt x="14916" y="9003"/>
                </a:lnTo>
                <a:lnTo>
                  <a:pt x="14940" y="8954"/>
                </a:lnTo>
                <a:lnTo>
                  <a:pt x="14965" y="8906"/>
                </a:lnTo>
                <a:lnTo>
                  <a:pt x="15038" y="8881"/>
                </a:lnTo>
                <a:lnTo>
                  <a:pt x="15086" y="8833"/>
                </a:lnTo>
                <a:lnTo>
                  <a:pt x="15135" y="8760"/>
                </a:lnTo>
                <a:lnTo>
                  <a:pt x="15135" y="8687"/>
                </a:lnTo>
                <a:lnTo>
                  <a:pt x="15135" y="7689"/>
                </a:lnTo>
                <a:lnTo>
                  <a:pt x="15135" y="7203"/>
                </a:lnTo>
                <a:lnTo>
                  <a:pt x="15086" y="6716"/>
                </a:lnTo>
                <a:lnTo>
                  <a:pt x="15062" y="6643"/>
                </a:lnTo>
                <a:lnTo>
                  <a:pt x="15013" y="6570"/>
                </a:lnTo>
                <a:lnTo>
                  <a:pt x="14940" y="6546"/>
                </a:lnTo>
                <a:lnTo>
                  <a:pt x="14867" y="6521"/>
                </a:lnTo>
                <a:lnTo>
                  <a:pt x="14819" y="6400"/>
                </a:lnTo>
                <a:lnTo>
                  <a:pt x="14746" y="6302"/>
                </a:lnTo>
                <a:lnTo>
                  <a:pt x="14648" y="6229"/>
                </a:lnTo>
                <a:lnTo>
                  <a:pt x="14527" y="6181"/>
                </a:lnTo>
                <a:lnTo>
                  <a:pt x="14259" y="6108"/>
                </a:lnTo>
                <a:lnTo>
                  <a:pt x="14016" y="6083"/>
                </a:lnTo>
                <a:lnTo>
                  <a:pt x="13480" y="6010"/>
                </a:lnTo>
                <a:lnTo>
                  <a:pt x="13213" y="5986"/>
                </a:lnTo>
                <a:lnTo>
                  <a:pt x="12921" y="5986"/>
                </a:lnTo>
                <a:lnTo>
                  <a:pt x="12896" y="5694"/>
                </a:lnTo>
                <a:lnTo>
                  <a:pt x="12848" y="5426"/>
                </a:lnTo>
                <a:lnTo>
                  <a:pt x="12823" y="5256"/>
                </a:lnTo>
                <a:lnTo>
                  <a:pt x="12775" y="5086"/>
                </a:lnTo>
                <a:lnTo>
                  <a:pt x="12702" y="4915"/>
                </a:lnTo>
                <a:lnTo>
                  <a:pt x="12629" y="4769"/>
                </a:lnTo>
                <a:lnTo>
                  <a:pt x="12750" y="4599"/>
                </a:lnTo>
                <a:lnTo>
                  <a:pt x="12848" y="4453"/>
                </a:lnTo>
                <a:lnTo>
                  <a:pt x="13213" y="3918"/>
                </a:lnTo>
                <a:lnTo>
                  <a:pt x="13432" y="3650"/>
                </a:lnTo>
                <a:lnTo>
                  <a:pt x="13651" y="3407"/>
                </a:lnTo>
                <a:lnTo>
                  <a:pt x="13699" y="3309"/>
                </a:lnTo>
                <a:lnTo>
                  <a:pt x="13699" y="3261"/>
                </a:lnTo>
                <a:lnTo>
                  <a:pt x="13699" y="3212"/>
                </a:lnTo>
                <a:lnTo>
                  <a:pt x="13675" y="3139"/>
                </a:lnTo>
                <a:lnTo>
                  <a:pt x="13699" y="3090"/>
                </a:lnTo>
                <a:lnTo>
                  <a:pt x="13675" y="3017"/>
                </a:lnTo>
                <a:lnTo>
                  <a:pt x="13675" y="2944"/>
                </a:lnTo>
                <a:lnTo>
                  <a:pt x="13602" y="2847"/>
                </a:lnTo>
                <a:lnTo>
                  <a:pt x="13407" y="2628"/>
                </a:lnTo>
                <a:lnTo>
                  <a:pt x="13164" y="2360"/>
                </a:lnTo>
                <a:lnTo>
                  <a:pt x="12896" y="2093"/>
                </a:lnTo>
                <a:lnTo>
                  <a:pt x="12702" y="1922"/>
                </a:lnTo>
                <a:lnTo>
                  <a:pt x="12434" y="1728"/>
                </a:lnTo>
                <a:lnTo>
                  <a:pt x="12312" y="1655"/>
                </a:lnTo>
                <a:lnTo>
                  <a:pt x="12166" y="1582"/>
                </a:lnTo>
                <a:lnTo>
                  <a:pt x="12020" y="1557"/>
                </a:lnTo>
                <a:lnTo>
                  <a:pt x="11899" y="1582"/>
                </a:lnTo>
                <a:lnTo>
                  <a:pt x="11850" y="1582"/>
                </a:lnTo>
                <a:lnTo>
                  <a:pt x="11777" y="1606"/>
                </a:lnTo>
                <a:lnTo>
                  <a:pt x="11534" y="1728"/>
                </a:lnTo>
                <a:lnTo>
                  <a:pt x="11290" y="1874"/>
                </a:lnTo>
                <a:lnTo>
                  <a:pt x="10828" y="2190"/>
                </a:lnTo>
                <a:lnTo>
                  <a:pt x="10560" y="2385"/>
                </a:lnTo>
                <a:lnTo>
                  <a:pt x="10414" y="2506"/>
                </a:lnTo>
                <a:lnTo>
                  <a:pt x="10293" y="2628"/>
                </a:lnTo>
                <a:lnTo>
                  <a:pt x="10098" y="2506"/>
                </a:lnTo>
                <a:lnTo>
                  <a:pt x="9879" y="2409"/>
                </a:lnTo>
                <a:lnTo>
                  <a:pt x="9636" y="2336"/>
                </a:lnTo>
                <a:lnTo>
                  <a:pt x="9417" y="2312"/>
                </a:lnTo>
                <a:lnTo>
                  <a:pt x="9392" y="2287"/>
                </a:lnTo>
                <a:lnTo>
                  <a:pt x="9295" y="1995"/>
                </a:lnTo>
                <a:lnTo>
                  <a:pt x="9246" y="1703"/>
                </a:lnTo>
                <a:lnTo>
                  <a:pt x="9246" y="1679"/>
                </a:lnTo>
                <a:lnTo>
                  <a:pt x="9271" y="1630"/>
                </a:lnTo>
                <a:lnTo>
                  <a:pt x="9271" y="1606"/>
                </a:lnTo>
                <a:lnTo>
                  <a:pt x="9198" y="1484"/>
                </a:lnTo>
                <a:lnTo>
                  <a:pt x="9149" y="949"/>
                </a:lnTo>
                <a:lnTo>
                  <a:pt x="9125" y="681"/>
                </a:lnTo>
                <a:lnTo>
                  <a:pt x="9052" y="438"/>
                </a:lnTo>
                <a:lnTo>
                  <a:pt x="9100" y="389"/>
                </a:lnTo>
                <a:lnTo>
                  <a:pt x="9100" y="341"/>
                </a:lnTo>
                <a:lnTo>
                  <a:pt x="9125" y="292"/>
                </a:lnTo>
                <a:lnTo>
                  <a:pt x="9100" y="243"/>
                </a:lnTo>
                <a:lnTo>
                  <a:pt x="9076" y="170"/>
                </a:lnTo>
                <a:lnTo>
                  <a:pt x="9052" y="146"/>
                </a:lnTo>
                <a:lnTo>
                  <a:pt x="9003" y="97"/>
                </a:lnTo>
                <a:lnTo>
                  <a:pt x="8930" y="97"/>
                </a:lnTo>
                <a:lnTo>
                  <a:pt x="8614" y="49"/>
                </a:lnTo>
                <a:lnTo>
                  <a:pt x="8297" y="49"/>
                </a:lnTo>
                <a:lnTo>
                  <a:pt x="7665" y="24"/>
                </a:lnTo>
                <a:lnTo>
                  <a:pt x="7348" y="24"/>
                </a:lnTo>
                <a:lnTo>
                  <a:pt x="7008" y="0"/>
                </a:lnTo>
                <a:close/>
                <a:moveTo>
                  <a:pt x="17471" y="11655"/>
                </a:moveTo>
                <a:lnTo>
                  <a:pt x="17300" y="11704"/>
                </a:lnTo>
                <a:lnTo>
                  <a:pt x="16960" y="11801"/>
                </a:lnTo>
                <a:lnTo>
                  <a:pt x="16692" y="11923"/>
                </a:lnTo>
                <a:lnTo>
                  <a:pt x="16522" y="12045"/>
                </a:lnTo>
                <a:lnTo>
                  <a:pt x="16351" y="12191"/>
                </a:lnTo>
                <a:lnTo>
                  <a:pt x="16205" y="12385"/>
                </a:lnTo>
                <a:lnTo>
                  <a:pt x="16084" y="12556"/>
                </a:lnTo>
                <a:lnTo>
                  <a:pt x="15986" y="12750"/>
                </a:lnTo>
                <a:lnTo>
                  <a:pt x="15913" y="12969"/>
                </a:lnTo>
                <a:lnTo>
                  <a:pt x="15865" y="13188"/>
                </a:lnTo>
                <a:lnTo>
                  <a:pt x="15816" y="13407"/>
                </a:lnTo>
                <a:lnTo>
                  <a:pt x="15816" y="13602"/>
                </a:lnTo>
                <a:lnTo>
                  <a:pt x="15816" y="13797"/>
                </a:lnTo>
                <a:lnTo>
                  <a:pt x="15865" y="13991"/>
                </a:lnTo>
                <a:lnTo>
                  <a:pt x="15913" y="14186"/>
                </a:lnTo>
                <a:lnTo>
                  <a:pt x="16011" y="14381"/>
                </a:lnTo>
                <a:lnTo>
                  <a:pt x="16108" y="14551"/>
                </a:lnTo>
                <a:lnTo>
                  <a:pt x="16230" y="14721"/>
                </a:lnTo>
                <a:lnTo>
                  <a:pt x="16351" y="14892"/>
                </a:lnTo>
                <a:lnTo>
                  <a:pt x="16497" y="15038"/>
                </a:lnTo>
                <a:lnTo>
                  <a:pt x="16668" y="15159"/>
                </a:lnTo>
                <a:lnTo>
                  <a:pt x="16838" y="15257"/>
                </a:lnTo>
                <a:lnTo>
                  <a:pt x="17008" y="15354"/>
                </a:lnTo>
                <a:lnTo>
                  <a:pt x="17203" y="15427"/>
                </a:lnTo>
                <a:lnTo>
                  <a:pt x="17398" y="15476"/>
                </a:lnTo>
                <a:lnTo>
                  <a:pt x="17787" y="15476"/>
                </a:lnTo>
                <a:lnTo>
                  <a:pt x="17957" y="15427"/>
                </a:lnTo>
                <a:lnTo>
                  <a:pt x="18128" y="15403"/>
                </a:lnTo>
                <a:lnTo>
                  <a:pt x="18420" y="15257"/>
                </a:lnTo>
                <a:lnTo>
                  <a:pt x="18712" y="15086"/>
                </a:lnTo>
                <a:lnTo>
                  <a:pt x="18955" y="14867"/>
                </a:lnTo>
                <a:lnTo>
                  <a:pt x="19174" y="14600"/>
                </a:lnTo>
                <a:lnTo>
                  <a:pt x="19369" y="14308"/>
                </a:lnTo>
                <a:lnTo>
                  <a:pt x="19515" y="14016"/>
                </a:lnTo>
                <a:lnTo>
                  <a:pt x="19612" y="13699"/>
                </a:lnTo>
                <a:lnTo>
                  <a:pt x="19636" y="13505"/>
                </a:lnTo>
                <a:lnTo>
                  <a:pt x="19661" y="13286"/>
                </a:lnTo>
                <a:lnTo>
                  <a:pt x="19636" y="13115"/>
                </a:lnTo>
                <a:lnTo>
                  <a:pt x="19588" y="12921"/>
                </a:lnTo>
                <a:lnTo>
                  <a:pt x="19539" y="12775"/>
                </a:lnTo>
                <a:lnTo>
                  <a:pt x="19466" y="12604"/>
                </a:lnTo>
                <a:lnTo>
                  <a:pt x="19344" y="12458"/>
                </a:lnTo>
                <a:lnTo>
                  <a:pt x="19247" y="12337"/>
                </a:lnTo>
                <a:lnTo>
                  <a:pt x="19101" y="12215"/>
                </a:lnTo>
                <a:lnTo>
                  <a:pt x="18979" y="12093"/>
                </a:lnTo>
                <a:lnTo>
                  <a:pt x="18809" y="11996"/>
                </a:lnTo>
                <a:lnTo>
                  <a:pt x="18639" y="11923"/>
                </a:lnTo>
                <a:lnTo>
                  <a:pt x="18468" y="11850"/>
                </a:lnTo>
                <a:lnTo>
                  <a:pt x="18298" y="11801"/>
                </a:lnTo>
                <a:lnTo>
                  <a:pt x="18103" y="11753"/>
                </a:lnTo>
                <a:lnTo>
                  <a:pt x="17933" y="11728"/>
                </a:lnTo>
                <a:lnTo>
                  <a:pt x="17787" y="11680"/>
                </a:lnTo>
                <a:lnTo>
                  <a:pt x="17617" y="11655"/>
                </a:lnTo>
                <a:close/>
                <a:moveTo>
                  <a:pt x="17957" y="9417"/>
                </a:moveTo>
                <a:lnTo>
                  <a:pt x="17860" y="9490"/>
                </a:lnTo>
                <a:lnTo>
                  <a:pt x="17860" y="9514"/>
                </a:lnTo>
                <a:lnTo>
                  <a:pt x="17811" y="9587"/>
                </a:lnTo>
                <a:lnTo>
                  <a:pt x="17836" y="9660"/>
                </a:lnTo>
                <a:lnTo>
                  <a:pt x="17884" y="9709"/>
                </a:lnTo>
                <a:lnTo>
                  <a:pt x="17811" y="9757"/>
                </a:lnTo>
                <a:lnTo>
                  <a:pt x="17763" y="9782"/>
                </a:lnTo>
                <a:lnTo>
                  <a:pt x="17738" y="9830"/>
                </a:lnTo>
                <a:lnTo>
                  <a:pt x="17738" y="9879"/>
                </a:lnTo>
                <a:lnTo>
                  <a:pt x="17738" y="9928"/>
                </a:lnTo>
                <a:lnTo>
                  <a:pt x="17787" y="10001"/>
                </a:lnTo>
                <a:lnTo>
                  <a:pt x="17836" y="10049"/>
                </a:lnTo>
                <a:lnTo>
                  <a:pt x="17884" y="10098"/>
                </a:lnTo>
                <a:lnTo>
                  <a:pt x="17957" y="10122"/>
                </a:lnTo>
                <a:lnTo>
                  <a:pt x="17933" y="10147"/>
                </a:lnTo>
                <a:lnTo>
                  <a:pt x="17884" y="10195"/>
                </a:lnTo>
                <a:lnTo>
                  <a:pt x="17860" y="10244"/>
                </a:lnTo>
                <a:lnTo>
                  <a:pt x="17884" y="10317"/>
                </a:lnTo>
                <a:lnTo>
                  <a:pt x="17933" y="10414"/>
                </a:lnTo>
                <a:lnTo>
                  <a:pt x="18006" y="10487"/>
                </a:lnTo>
                <a:lnTo>
                  <a:pt x="18103" y="10512"/>
                </a:lnTo>
                <a:lnTo>
                  <a:pt x="18176" y="10536"/>
                </a:lnTo>
                <a:lnTo>
                  <a:pt x="18444" y="10585"/>
                </a:lnTo>
                <a:lnTo>
                  <a:pt x="18590" y="10609"/>
                </a:lnTo>
                <a:lnTo>
                  <a:pt x="18639" y="10633"/>
                </a:lnTo>
                <a:lnTo>
                  <a:pt x="18687" y="10609"/>
                </a:lnTo>
                <a:lnTo>
                  <a:pt x="18760" y="10682"/>
                </a:lnTo>
                <a:lnTo>
                  <a:pt x="18858" y="10731"/>
                </a:lnTo>
                <a:lnTo>
                  <a:pt x="18906" y="10731"/>
                </a:lnTo>
                <a:lnTo>
                  <a:pt x="19174" y="10828"/>
                </a:lnTo>
                <a:lnTo>
                  <a:pt x="19296" y="10877"/>
                </a:lnTo>
                <a:lnTo>
                  <a:pt x="19393" y="10950"/>
                </a:lnTo>
                <a:lnTo>
                  <a:pt x="19466" y="10998"/>
                </a:lnTo>
                <a:lnTo>
                  <a:pt x="19539" y="11023"/>
                </a:lnTo>
                <a:lnTo>
                  <a:pt x="19612" y="10998"/>
                </a:lnTo>
                <a:lnTo>
                  <a:pt x="19661" y="10974"/>
                </a:lnTo>
                <a:lnTo>
                  <a:pt x="19709" y="10950"/>
                </a:lnTo>
                <a:lnTo>
                  <a:pt x="19734" y="10901"/>
                </a:lnTo>
                <a:lnTo>
                  <a:pt x="19904" y="10779"/>
                </a:lnTo>
                <a:lnTo>
                  <a:pt x="19977" y="10706"/>
                </a:lnTo>
                <a:lnTo>
                  <a:pt x="20074" y="10658"/>
                </a:lnTo>
                <a:lnTo>
                  <a:pt x="20293" y="10487"/>
                </a:lnTo>
                <a:lnTo>
                  <a:pt x="20537" y="10366"/>
                </a:lnTo>
                <a:lnTo>
                  <a:pt x="20561" y="10341"/>
                </a:lnTo>
                <a:lnTo>
                  <a:pt x="20707" y="10463"/>
                </a:lnTo>
                <a:lnTo>
                  <a:pt x="20877" y="10609"/>
                </a:lnTo>
                <a:lnTo>
                  <a:pt x="21096" y="10828"/>
                </a:lnTo>
                <a:lnTo>
                  <a:pt x="21096" y="10828"/>
                </a:lnTo>
                <a:lnTo>
                  <a:pt x="21023" y="10779"/>
                </a:lnTo>
                <a:lnTo>
                  <a:pt x="20877" y="10682"/>
                </a:lnTo>
                <a:lnTo>
                  <a:pt x="20804" y="10658"/>
                </a:lnTo>
                <a:lnTo>
                  <a:pt x="20707" y="10633"/>
                </a:lnTo>
                <a:lnTo>
                  <a:pt x="20683" y="10633"/>
                </a:lnTo>
                <a:lnTo>
                  <a:pt x="20610" y="10658"/>
                </a:lnTo>
                <a:lnTo>
                  <a:pt x="20561" y="10731"/>
                </a:lnTo>
                <a:lnTo>
                  <a:pt x="20537" y="10779"/>
                </a:lnTo>
                <a:lnTo>
                  <a:pt x="20561" y="10852"/>
                </a:lnTo>
                <a:lnTo>
                  <a:pt x="20610" y="10925"/>
                </a:lnTo>
                <a:lnTo>
                  <a:pt x="20537" y="10974"/>
                </a:lnTo>
                <a:lnTo>
                  <a:pt x="20488" y="11023"/>
                </a:lnTo>
                <a:lnTo>
                  <a:pt x="20488" y="11096"/>
                </a:lnTo>
                <a:lnTo>
                  <a:pt x="20561" y="11266"/>
                </a:lnTo>
                <a:lnTo>
                  <a:pt x="20634" y="11436"/>
                </a:lnTo>
                <a:lnTo>
                  <a:pt x="20756" y="11582"/>
                </a:lnTo>
                <a:lnTo>
                  <a:pt x="20707" y="11534"/>
                </a:lnTo>
                <a:lnTo>
                  <a:pt x="20610" y="11412"/>
                </a:lnTo>
                <a:lnTo>
                  <a:pt x="20561" y="11315"/>
                </a:lnTo>
                <a:lnTo>
                  <a:pt x="20537" y="11266"/>
                </a:lnTo>
                <a:lnTo>
                  <a:pt x="20488" y="11242"/>
                </a:lnTo>
                <a:lnTo>
                  <a:pt x="20439" y="11217"/>
                </a:lnTo>
                <a:lnTo>
                  <a:pt x="20342" y="11217"/>
                </a:lnTo>
                <a:lnTo>
                  <a:pt x="20293" y="11242"/>
                </a:lnTo>
                <a:lnTo>
                  <a:pt x="20269" y="11290"/>
                </a:lnTo>
                <a:lnTo>
                  <a:pt x="20245" y="11339"/>
                </a:lnTo>
                <a:lnTo>
                  <a:pt x="20245" y="11436"/>
                </a:lnTo>
                <a:lnTo>
                  <a:pt x="20245" y="11509"/>
                </a:lnTo>
                <a:lnTo>
                  <a:pt x="20318" y="11680"/>
                </a:lnTo>
                <a:lnTo>
                  <a:pt x="20537" y="12020"/>
                </a:lnTo>
                <a:lnTo>
                  <a:pt x="20585" y="12069"/>
                </a:lnTo>
                <a:lnTo>
                  <a:pt x="20658" y="12093"/>
                </a:lnTo>
                <a:lnTo>
                  <a:pt x="20707" y="12239"/>
                </a:lnTo>
                <a:lnTo>
                  <a:pt x="20731" y="12385"/>
                </a:lnTo>
                <a:lnTo>
                  <a:pt x="20756" y="12556"/>
                </a:lnTo>
                <a:lnTo>
                  <a:pt x="20756" y="12677"/>
                </a:lnTo>
                <a:lnTo>
                  <a:pt x="20780" y="12799"/>
                </a:lnTo>
                <a:lnTo>
                  <a:pt x="20804" y="12872"/>
                </a:lnTo>
                <a:lnTo>
                  <a:pt x="20853" y="12921"/>
                </a:lnTo>
                <a:lnTo>
                  <a:pt x="20926" y="12945"/>
                </a:lnTo>
                <a:lnTo>
                  <a:pt x="21023" y="12945"/>
                </a:lnTo>
                <a:lnTo>
                  <a:pt x="21218" y="12994"/>
                </a:lnTo>
                <a:lnTo>
                  <a:pt x="21413" y="13018"/>
                </a:lnTo>
                <a:lnTo>
                  <a:pt x="21534" y="13042"/>
                </a:lnTo>
                <a:lnTo>
                  <a:pt x="21705" y="13067"/>
                </a:lnTo>
                <a:lnTo>
                  <a:pt x="21899" y="13091"/>
                </a:lnTo>
                <a:lnTo>
                  <a:pt x="21997" y="13115"/>
                </a:lnTo>
                <a:lnTo>
                  <a:pt x="22070" y="13164"/>
                </a:lnTo>
                <a:lnTo>
                  <a:pt x="22070" y="13359"/>
                </a:lnTo>
                <a:lnTo>
                  <a:pt x="22070" y="13578"/>
                </a:lnTo>
                <a:lnTo>
                  <a:pt x="22070" y="13699"/>
                </a:lnTo>
                <a:lnTo>
                  <a:pt x="22045" y="13675"/>
                </a:lnTo>
                <a:lnTo>
                  <a:pt x="21997" y="13626"/>
                </a:lnTo>
                <a:lnTo>
                  <a:pt x="21924" y="13602"/>
                </a:lnTo>
                <a:lnTo>
                  <a:pt x="21851" y="13626"/>
                </a:lnTo>
                <a:lnTo>
                  <a:pt x="21802" y="13675"/>
                </a:lnTo>
                <a:lnTo>
                  <a:pt x="21778" y="13724"/>
                </a:lnTo>
                <a:lnTo>
                  <a:pt x="21729" y="13651"/>
                </a:lnTo>
                <a:lnTo>
                  <a:pt x="21680" y="13602"/>
                </a:lnTo>
                <a:lnTo>
                  <a:pt x="21656" y="13602"/>
                </a:lnTo>
                <a:lnTo>
                  <a:pt x="21607" y="13578"/>
                </a:lnTo>
                <a:lnTo>
                  <a:pt x="21534" y="13602"/>
                </a:lnTo>
                <a:lnTo>
                  <a:pt x="21486" y="13651"/>
                </a:lnTo>
                <a:lnTo>
                  <a:pt x="21437" y="13699"/>
                </a:lnTo>
                <a:lnTo>
                  <a:pt x="21388" y="13894"/>
                </a:lnTo>
                <a:lnTo>
                  <a:pt x="21364" y="13991"/>
                </a:lnTo>
                <a:lnTo>
                  <a:pt x="21315" y="14137"/>
                </a:lnTo>
                <a:lnTo>
                  <a:pt x="21315" y="14089"/>
                </a:lnTo>
                <a:lnTo>
                  <a:pt x="21315" y="13918"/>
                </a:lnTo>
                <a:lnTo>
                  <a:pt x="21291" y="13772"/>
                </a:lnTo>
                <a:lnTo>
                  <a:pt x="21267" y="13724"/>
                </a:lnTo>
                <a:lnTo>
                  <a:pt x="21242" y="13699"/>
                </a:lnTo>
                <a:lnTo>
                  <a:pt x="21194" y="13675"/>
                </a:lnTo>
                <a:lnTo>
                  <a:pt x="21145" y="13651"/>
                </a:lnTo>
                <a:lnTo>
                  <a:pt x="21072" y="13675"/>
                </a:lnTo>
                <a:lnTo>
                  <a:pt x="21023" y="13724"/>
                </a:lnTo>
                <a:lnTo>
                  <a:pt x="20999" y="13772"/>
                </a:lnTo>
                <a:lnTo>
                  <a:pt x="20975" y="13845"/>
                </a:lnTo>
                <a:lnTo>
                  <a:pt x="20926" y="13967"/>
                </a:lnTo>
                <a:lnTo>
                  <a:pt x="20926" y="14016"/>
                </a:lnTo>
                <a:lnTo>
                  <a:pt x="20829" y="14381"/>
                </a:lnTo>
                <a:lnTo>
                  <a:pt x="20829" y="14454"/>
                </a:lnTo>
                <a:lnTo>
                  <a:pt x="20756" y="14600"/>
                </a:lnTo>
                <a:lnTo>
                  <a:pt x="20707" y="14721"/>
                </a:lnTo>
                <a:lnTo>
                  <a:pt x="20610" y="14867"/>
                </a:lnTo>
                <a:lnTo>
                  <a:pt x="20512" y="14989"/>
                </a:lnTo>
                <a:lnTo>
                  <a:pt x="20488" y="15038"/>
                </a:lnTo>
                <a:lnTo>
                  <a:pt x="20439" y="15086"/>
                </a:lnTo>
                <a:lnTo>
                  <a:pt x="20439" y="15135"/>
                </a:lnTo>
                <a:lnTo>
                  <a:pt x="20439" y="15184"/>
                </a:lnTo>
                <a:lnTo>
                  <a:pt x="20439" y="15257"/>
                </a:lnTo>
                <a:lnTo>
                  <a:pt x="20488" y="15305"/>
                </a:lnTo>
                <a:lnTo>
                  <a:pt x="20512" y="15330"/>
                </a:lnTo>
                <a:lnTo>
                  <a:pt x="20585" y="15354"/>
                </a:lnTo>
                <a:lnTo>
                  <a:pt x="20634" y="15378"/>
                </a:lnTo>
                <a:lnTo>
                  <a:pt x="20658" y="15378"/>
                </a:lnTo>
                <a:lnTo>
                  <a:pt x="20804" y="15548"/>
                </a:lnTo>
                <a:lnTo>
                  <a:pt x="20926" y="15694"/>
                </a:lnTo>
                <a:lnTo>
                  <a:pt x="21048" y="15889"/>
                </a:lnTo>
                <a:lnTo>
                  <a:pt x="21194" y="16108"/>
                </a:lnTo>
                <a:lnTo>
                  <a:pt x="21048" y="16254"/>
                </a:lnTo>
                <a:lnTo>
                  <a:pt x="20902" y="16424"/>
                </a:lnTo>
                <a:lnTo>
                  <a:pt x="20829" y="16473"/>
                </a:lnTo>
                <a:lnTo>
                  <a:pt x="20756" y="16424"/>
                </a:lnTo>
                <a:lnTo>
                  <a:pt x="20683" y="16400"/>
                </a:lnTo>
                <a:lnTo>
                  <a:pt x="20585" y="16424"/>
                </a:lnTo>
                <a:lnTo>
                  <a:pt x="20488" y="16473"/>
                </a:lnTo>
                <a:lnTo>
                  <a:pt x="20488" y="16376"/>
                </a:lnTo>
                <a:lnTo>
                  <a:pt x="20464" y="16303"/>
                </a:lnTo>
                <a:lnTo>
                  <a:pt x="20391" y="16230"/>
                </a:lnTo>
                <a:lnTo>
                  <a:pt x="20293" y="16205"/>
                </a:lnTo>
                <a:lnTo>
                  <a:pt x="20220" y="16230"/>
                </a:lnTo>
                <a:lnTo>
                  <a:pt x="20220" y="16157"/>
                </a:lnTo>
                <a:lnTo>
                  <a:pt x="20220" y="16108"/>
                </a:lnTo>
                <a:lnTo>
                  <a:pt x="20196" y="16035"/>
                </a:lnTo>
                <a:lnTo>
                  <a:pt x="20172" y="16011"/>
                </a:lnTo>
                <a:lnTo>
                  <a:pt x="20123" y="15986"/>
                </a:lnTo>
                <a:lnTo>
                  <a:pt x="20074" y="15962"/>
                </a:lnTo>
                <a:lnTo>
                  <a:pt x="20001" y="15986"/>
                </a:lnTo>
                <a:lnTo>
                  <a:pt x="19928" y="16011"/>
                </a:lnTo>
                <a:lnTo>
                  <a:pt x="19831" y="16059"/>
                </a:lnTo>
                <a:lnTo>
                  <a:pt x="19636" y="16181"/>
                </a:lnTo>
                <a:lnTo>
                  <a:pt x="19588" y="16230"/>
                </a:lnTo>
                <a:lnTo>
                  <a:pt x="19466" y="16205"/>
                </a:lnTo>
                <a:lnTo>
                  <a:pt x="19417" y="16205"/>
                </a:lnTo>
                <a:lnTo>
                  <a:pt x="19369" y="16230"/>
                </a:lnTo>
                <a:lnTo>
                  <a:pt x="19271" y="16254"/>
                </a:lnTo>
                <a:lnTo>
                  <a:pt x="19198" y="16303"/>
                </a:lnTo>
                <a:lnTo>
                  <a:pt x="19077" y="16376"/>
                </a:lnTo>
                <a:lnTo>
                  <a:pt x="18979" y="16400"/>
                </a:lnTo>
                <a:lnTo>
                  <a:pt x="18882" y="16424"/>
                </a:lnTo>
                <a:lnTo>
                  <a:pt x="18785" y="16473"/>
                </a:lnTo>
                <a:lnTo>
                  <a:pt x="18687" y="16497"/>
                </a:lnTo>
                <a:lnTo>
                  <a:pt x="18614" y="16546"/>
                </a:lnTo>
                <a:lnTo>
                  <a:pt x="18517" y="16595"/>
                </a:lnTo>
                <a:lnTo>
                  <a:pt x="18444" y="16619"/>
                </a:lnTo>
                <a:lnTo>
                  <a:pt x="18371" y="16668"/>
                </a:lnTo>
                <a:lnTo>
                  <a:pt x="18274" y="16692"/>
                </a:lnTo>
                <a:lnTo>
                  <a:pt x="18176" y="16716"/>
                </a:lnTo>
                <a:lnTo>
                  <a:pt x="18079" y="16765"/>
                </a:lnTo>
                <a:lnTo>
                  <a:pt x="18055" y="16814"/>
                </a:lnTo>
                <a:lnTo>
                  <a:pt x="18030" y="16838"/>
                </a:lnTo>
                <a:lnTo>
                  <a:pt x="18030" y="16911"/>
                </a:lnTo>
                <a:lnTo>
                  <a:pt x="18055" y="16960"/>
                </a:lnTo>
                <a:lnTo>
                  <a:pt x="18079" y="17008"/>
                </a:lnTo>
                <a:lnTo>
                  <a:pt x="18152" y="17057"/>
                </a:lnTo>
                <a:lnTo>
                  <a:pt x="18103" y="17106"/>
                </a:lnTo>
                <a:lnTo>
                  <a:pt x="18079" y="17154"/>
                </a:lnTo>
                <a:lnTo>
                  <a:pt x="18055" y="17203"/>
                </a:lnTo>
                <a:lnTo>
                  <a:pt x="18079" y="17252"/>
                </a:lnTo>
                <a:lnTo>
                  <a:pt x="18103" y="17300"/>
                </a:lnTo>
                <a:lnTo>
                  <a:pt x="18152" y="17349"/>
                </a:lnTo>
                <a:lnTo>
                  <a:pt x="18225" y="17373"/>
                </a:lnTo>
                <a:lnTo>
                  <a:pt x="18201" y="17373"/>
                </a:lnTo>
                <a:lnTo>
                  <a:pt x="18103" y="17398"/>
                </a:lnTo>
                <a:lnTo>
                  <a:pt x="18055" y="17446"/>
                </a:lnTo>
                <a:lnTo>
                  <a:pt x="18006" y="17519"/>
                </a:lnTo>
                <a:lnTo>
                  <a:pt x="18030" y="17592"/>
                </a:lnTo>
                <a:lnTo>
                  <a:pt x="18055" y="17641"/>
                </a:lnTo>
                <a:lnTo>
                  <a:pt x="18128" y="17690"/>
                </a:lnTo>
                <a:lnTo>
                  <a:pt x="18225" y="17714"/>
                </a:lnTo>
                <a:lnTo>
                  <a:pt x="17909" y="17738"/>
                </a:lnTo>
                <a:lnTo>
                  <a:pt x="17519" y="17738"/>
                </a:lnTo>
                <a:lnTo>
                  <a:pt x="17495" y="17568"/>
                </a:lnTo>
                <a:lnTo>
                  <a:pt x="17471" y="17398"/>
                </a:lnTo>
                <a:lnTo>
                  <a:pt x="17446" y="17300"/>
                </a:lnTo>
                <a:lnTo>
                  <a:pt x="17446" y="17203"/>
                </a:lnTo>
                <a:lnTo>
                  <a:pt x="17422" y="16984"/>
                </a:lnTo>
                <a:lnTo>
                  <a:pt x="17373" y="16765"/>
                </a:lnTo>
                <a:lnTo>
                  <a:pt x="17325" y="16668"/>
                </a:lnTo>
                <a:lnTo>
                  <a:pt x="17276" y="16595"/>
                </a:lnTo>
                <a:lnTo>
                  <a:pt x="17203" y="16522"/>
                </a:lnTo>
                <a:lnTo>
                  <a:pt x="17106" y="16473"/>
                </a:lnTo>
                <a:lnTo>
                  <a:pt x="17057" y="16449"/>
                </a:lnTo>
                <a:lnTo>
                  <a:pt x="17008" y="16449"/>
                </a:lnTo>
                <a:lnTo>
                  <a:pt x="16862" y="16424"/>
                </a:lnTo>
                <a:lnTo>
                  <a:pt x="16789" y="16400"/>
                </a:lnTo>
                <a:lnTo>
                  <a:pt x="16643" y="16327"/>
                </a:lnTo>
                <a:lnTo>
                  <a:pt x="16449" y="16254"/>
                </a:lnTo>
                <a:lnTo>
                  <a:pt x="16376" y="16181"/>
                </a:lnTo>
                <a:lnTo>
                  <a:pt x="16278" y="16157"/>
                </a:lnTo>
                <a:lnTo>
                  <a:pt x="16181" y="16181"/>
                </a:lnTo>
                <a:lnTo>
                  <a:pt x="16157" y="16181"/>
                </a:lnTo>
                <a:lnTo>
                  <a:pt x="16035" y="16132"/>
                </a:lnTo>
                <a:lnTo>
                  <a:pt x="16011" y="16108"/>
                </a:lnTo>
                <a:lnTo>
                  <a:pt x="15913" y="16059"/>
                </a:lnTo>
                <a:lnTo>
                  <a:pt x="15792" y="16035"/>
                </a:lnTo>
                <a:lnTo>
                  <a:pt x="15694" y="16059"/>
                </a:lnTo>
                <a:lnTo>
                  <a:pt x="15646" y="16132"/>
                </a:lnTo>
                <a:lnTo>
                  <a:pt x="15621" y="16205"/>
                </a:lnTo>
                <a:lnTo>
                  <a:pt x="15646" y="16303"/>
                </a:lnTo>
                <a:lnTo>
                  <a:pt x="15646" y="16303"/>
                </a:lnTo>
                <a:lnTo>
                  <a:pt x="15597" y="16278"/>
                </a:lnTo>
                <a:lnTo>
                  <a:pt x="15500" y="16205"/>
                </a:lnTo>
                <a:lnTo>
                  <a:pt x="15402" y="16157"/>
                </a:lnTo>
                <a:lnTo>
                  <a:pt x="15354" y="16157"/>
                </a:lnTo>
                <a:lnTo>
                  <a:pt x="15305" y="16181"/>
                </a:lnTo>
                <a:lnTo>
                  <a:pt x="15256" y="16205"/>
                </a:lnTo>
                <a:lnTo>
                  <a:pt x="15232" y="16230"/>
                </a:lnTo>
                <a:lnTo>
                  <a:pt x="15208" y="16278"/>
                </a:lnTo>
                <a:lnTo>
                  <a:pt x="15232" y="16400"/>
                </a:lnTo>
                <a:lnTo>
                  <a:pt x="15281" y="16497"/>
                </a:lnTo>
                <a:lnTo>
                  <a:pt x="15232" y="16497"/>
                </a:lnTo>
                <a:lnTo>
                  <a:pt x="15183" y="16473"/>
                </a:lnTo>
                <a:lnTo>
                  <a:pt x="15135" y="16449"/>
                </a:lnTo>
                <a:lnTo>
                  <a:pt x="15062" y="16473"/>
                </a:lnTo>
                <a:lnTo>
                  <a:pt x="15038" y="16546"/>
                </a:lnTo>
                <a:lnTo>
                  <a:pt x="15013" y="16570"/>
                </a:lnTo>
                <a:lnTo>
                  <a:pt x="15013" y="16643"/>
                </a:lnTo>
                <a:lnTo>
                  <a:pt x="14916" y="16570"/>
                </a:lnTo>
                <a:lnTo>
                  <a:pt x="14770" y="16424"/>
                </a:lnTo>
                <a:lnTo>
                  <a:pt x="14624" y="16254"/>
                </a:lnTo>
                <a:lnTo>
                  <a:pt x="14721" y="16132"/>
                </a:lnTo>
                <a:lnTo>
                  <a:pt x="14794" y="15986"/>
                </a:lnTo>
                <a:lnTo>
                  <a:pt x="14892" y="15865"/>
                </a:lnTo>
                <a:lnTo>
                  <a:pt x="15062" y="15621"/>
                </a:lnTo>
                <a:lnTo>
                  <a:pt x="15305" y="15305"/>
                </a:lnTo>
                <a:lnTo>
                  <a:pt x="15378" y="15232"/>
                </a:lnTo>
                <a:lnTo>
                  <a:pt x="15402" y="15159"/>
                </a:lnTo>
                <a:lnTo>
                  <a:pt x="15402" y="15062"/>
                </a:lnTo>
                <a:lnTo>
                  <a:pt x="15329" y="14965"/>
                </a:lnTo>
                <a:lnTo>
                  <a:pt x="15183" y="14819"/>
                </a:lnTo>
                <a:lnTo>
                  <a:pt x="15086" y="14673"/>
                </a:lnTo>
                <a:lnTo>
                  <a:pt x="15038" y="14624"/>
                </a:lnTo>
                <a:lnTo>
                  <a:pt x="15013" y="14575"/>
                </a:lnTo>
                <a:lnTo>
                  <a:pt x="15013" y="14551"/>
                </a:lnTo>
                <a:lnTo>
                  <a:pt x="14989" y="14454"/>
                </a:lnTo>
                <a:lnTo>
                  <a:pt x="14940" y="14405"/>
                </a:lnTo>
                <a:lnTo>
                  <a:pt x="14892" y="14356"/>
                </a:lnTo>
                <a:lnTo>
                  <a:pt x="14794" y="14332"/>
                </a:lnTo>
                <a:lnTo>
                  <a:pt x="14478" y="14308"/>
                </a:lnTo>
                <a:lnTo>
                  <a:pt x="14113" y="14283"/>
                </a:lnTo>
                <a:lnTo>
                  <a:pt x="13748" y="14210"/>
                </a:lnTo>
                <a:lnTo>
                  <a:pt x="13724" y="14089"/>
                </a:lnTo>
                <a:lnTo>
                  <a:pt x="13724" y="14016"/>
                </a:lnTo>
                <a:lnTo>
                  <a:pt x="13699" y="13821"/>
                </a:lnTo>
                <a:lnTo>
                  <a:pt x="13724" y="13602"/>
                </a:lnTo>
                <a:lnTo>
                  <a:pt x="13724" y="13456"/>
                </a:lnTo>
                <a:lnTo>
                  <a:pt x="13748" y="13505"/>
                </a:lnTo>
                <a:lnTo>
                  <a:pt x="13821" y="13529"/>
                </a:lnTo>
                <a:lnTo>
                  <a:pt x="13894" y="13553"/>
                </a:lnTo>
                <a:lnTo>
                  <a:pt x="13943" y="13553"/>
                </a:lnTo>
                <a:lnTo>
                  <a:pt x="13991" y="13529"/>
                </a:lnTo>
                <a:lnTo>
                  <a:pt x="14016" y="13505"/>
                </a:lnTo>
                <a:lnTo>
                  <a:pt x="14089" y="13432"/>
                </a:lnTo>
                <a:lnTo>
                  <a:pt x="14137" y="13480"/>
                </a:lnTo>
                <a:lnTo>
                  <a:pt x="14186" y="13505"/>
                </a:lnTo>
                <a:lnTo>
                  <a:pt x="14235" y="13529"/>
                </a:lnTo>
                <a:lnTo>
                  <a:pt x="14308" y="13505"/>
                </a:lnTo>
                <a:lnTo>
                  <a:pt x="14381" y="13480"/>
                </a:lnTo>
                <a:lnTo>
                  <a:pt x="14429" y="13407"/>
                </a:lnTo>
                <a:lnTo>
                  <a:pt x="14502" y="13456"/>
                </a:lnTo>
                <a:lnTo>
                  <a:pt x="14575" y="13480"/>
                </a:lnTo>
                <a:lnTo>
                  <a:pt x="14624" y="13480"/>
                </a:lnTo>
                <a:lnTo>
                  <a:pt x="14673" y="13456"/>
                </a:lnTo>
                <a:lnTo>
                  <a:pt x="14721" y="13432"/>
                </a:lnTo>
                <a:lnTo>
                  <a:pt x="14746" y="13383"/>
                </a:lnTo>
                <a:lnTo>
                  <a:pt x="14770" y="13261"/>
                </a:lnTo>
                <a:lnTo>
                  <a:pt x="14794" y="13164"/>
                </a:lnTo>
                <a:lnTo>
                  <a:pt x="14819" y="13115"/>
                </a:lnTo>
                <a:lnTo>
                  <a:pt x="14819" y="13042"/>
                </a:lnTo>
                <a:lnTo>
                  <a:pt x="14843" y="12969"/>
                </a:lnTo>
                <a:lnTo>
                  <a:pt x="14916" y="12945"/>
                </a:lnTo>
                <a:lnTo>
                  <a:pt x="14965" y="12921"/>
                </a:lnTo>
                <a:lnTo>
                  <a:pt x="14989" y="12872"/>
                </a:lnTo>
                <a:lnTo>
                  <a:pt x="15013" y="12799"/>
                </a:lnTo>
                <a:lnTo>
                  <a:pt x="15038" y="12750"/>
                </a:lnTo>
                <a:lnTo>
                  <a:pt x="15038" y="12702"/>
                </a:lnTo>
                <a:lnTo>
                  <a:pt x="15062" y="12580"/>
                </a:lnTo>
                <a:lnTo>
                  <a:pt x="15086" y="12458"/>
                </a:lnTo>
                <a:lnTo>
                  <a:pt x="15159" y="12239"/>
                </a:lnTo>
                <a:lnTo>
                  <a:pt x="15232" y="12093"/>
                </a:lnTo>
                <a:lnTo>
                  <a:pt x="15281" y="12020"/>
                </a:lnTo>
                <a:lnTo>
                  <a:pt x="15329" y="11923"/>
                </a:lnTo>
                <a:lnTo>
                  <a:pt x="15305" y="11826"/>
                </a:lnTo>
                <a:lnTo>
                  <a:pt x="15256" y="11728"/>
                </a:lnTo>
                <a:lnTo>
                  <a:pt x="15062" y="11534"/>
                </a:lnTo>
                <a:lnTo>
                  <a:pt x="14867" y="11315"/>
                </a:lnTo>
                <a:lnTo>
                  <a:pt x="14575" y="10974"/>
                </a:lnTo>
                <a:lnTo>
                  <a:pt x="14697" y="10828"/>
                </a:lnTo>
                <a:lnTo>
                  <a:pt x="14819" y="10682"/>
                </a:lnTo>
                <a:lnTo>
                  <a:pt x="14867" y="10633"/>
                </a:lnTo>
                <a:lnTo>
                  <a:pt x="14892" y="10706"/>
                </a:lnTo>
                <a:lnTo>
                  <a:pt x="14940" y="10731"/>
                </a:lnTo>
                <a:lnTo>
                  <a:pt x="14989" y="10779"/>
                </a:lnTo>
                <a:lnTo>
                  <a:pt x="15111" y="10779"/>
                </a:lnTo>
                <a:lnTo>
                  <a:pt x="15111" y="10828"/>
                </a:lnTo>
                <a:lnTo>
                  <a:pt x="15159" y="10877"/>
                </a:lnTo>
                <a:lnTo>
                  <a:pt x="15232" y="10925"/>
                </a:lnTo>
                <a:lnTo>
                  <a:pt x="15232" y="11023"/>
                </a:lnTo>
                <a:lnTo>
                  <a:pt x="15256" y="11120"/>
                </a:lnTo>
                <a:lnTo>
                  <a:pt x="15329" y="11193"/>
                </a:lnTo>
                <a:lnTo>
                  <a:pt x="15427" y="11217"/>
                </a:lnTo>
                <a:lnTo>
                  <a:pt x="15524" y="11193"/>
                </a:lnTo>
                <a:lnTo>
                  <a:pt x="15573" y="11120"/>
                </a:lnTo>
                <a:lnTo>
                  <a:pt x="15646" y="11023"/>
                </a:lnTo>
                <a:lnTo>
                  <a:pt x="15621" y="11096"/>
                </a:lnTo>
                <a:lnTo>
                  <a:pt x="15597" y="11169"/>
                </a:lnTo>
                <a:lnTo>
                  <a:pt x="15621" y="11217"/>
                </a:lnTo>
                <a:lnTo>
                  <a:pt x="15646" y="11290"/>
                </a:lnTo>
                <a:lnTo>
                  <a:pt x="15694" y="11315"/>
                </a:lnTo>
                <a:lnTo>
                  <a:pt x="15816" y="11315"/>
                </a:lnTo>
                <a:lnTo>
                  <a:pt x="15889" y="11266"/>
                </a:lnTo>
                <a:lnTo>
                  <a:pt x="15938" y="11217"/>
                </a:lnTo>
                <a:lnTo>
                  <a:pt x="15962" y="11217"/>
                </a:lnTo>
                <a:lnTo>
                  <a:pt x="16108" y="11071"/>
                </a:lnTo>
                <a:lnTo>
                  <a:pt x="16181" y="11047"/>
                </a:lnTo>
                <a:lnTo>
                  <a:pt x="16254" y="10998"/>
                </a:lnTo>
                <a:lnTo>
                  <a:pt x="16327" y="10998"/>
                </a:lnTo>
                <a:lnTo>
                  <a:pt x="16424" y="10974"/>
                </a:lnTo>
                <a:lnTo>
                  <a:pt x="16497" y="10925"/>
                </a:lnTo>
                <a:lnTo>
                  <a:pt x="16765" y="10828"/>
                </a:lnTo>
                <a:lnTo>
                  <a:pt x="17057" y="10731"/>
                </a:lnTo>
                <a:lnTo>
                  <a:pt x="17154" y="10682"/>
                </a:lnTo>
                <a:lnTo>
                  <a:pt x="17203" y="10609"/>
                </a:lnTo>
                <a:lnTo>
                  <a:pt x="17227" y="10585"/>
                </a:lnTo>
                <a:lnTo>
                  <a:pt x="17252" y="10463"/>
                </a:lnTo>
                <a:lnTo>
                  <a:pt x="17300" y="10317"/>
                </a:lnTo>
                <a:lnTo>
                  <a:pt x="17300" y="10049"/>
                </a:lnTo>
                <a:lnTo>
                  <a:pt x="17325" y="9855"/>
                </a:lnTo>
                <a:lnTo>
                  <a:pt x="17349" y="9709"/>
                </a:lnTo>
                <a:lnTo>
                  <a:pt x="17373" y="9563"/>
                </a:lnTo>
                <a:lnTo>
                  <a:pt x="17398" y="9417"/>
                </a:lnTo>
                <a:close/>
                <a:moveTo>
                  <a:pt x="17568" y="8954"/>
                </a:moveTo>
                <a:lnTo>
                  <a:pt x="17325" y="8979"/>
                </a:lnTo>
                <a:lnTo>
                  <a:pt x="17130" y="9027"/>
                </a:lnTo>
                <a:lnTo>
                  <a:pt x="17057" y="9076"/>
                </a:lnTo>
                <a:lnTo>
                  <a:pt x="17008" y="9173"/>
                </a:lnTo>
                <a:lnTo>
                  <a:pt x="16960" y="9271"/>
                </a:lnTo>
                <a:lnTo>
                  <a:pt x="16911" y="9392"/>
                </a:lnTo>
                <a:lnTo>
                  <a:pt x="16887" y="9660"/>
                </a:lnTo>
                <a:lnTo>
                  <a:pt x="16862" y="9782"/>
                </a:lnTo>
                <a:lnTo>
                  <a:pt x="16838" y="9928"/>
                </a:lnTo>
                <a:lnTo>
                  <a:pt x="16814" y="10147"/>
                </a:lnTo>
                <a:lnTo>
                  <a:pt x="16789" y="10341"/>
                </a:lnTo>
                <a:lnTo>
                  <a:pt x="16570" y="10439"/>
                </a:lnTo>
                <a:lnTo>
                  <a:pt x="16351" y="10536"/>
                </a:lnTo>
                <a:lnTo>
                  <a:pt x="16157" y="10414"/>
                </a:lnTo>
                <a:lnTo>
                  <a:pt x="15889" y="10220"/>
                </a:lnTo>
                <a:lnTo>
                  <a:pt x="15792" y="10147"/>
                </a:lnTo>
                <a:lnTo>
                  <a:pt x="15573" y="10001"/>
                </a:lnTo>
                <a:lnTo>
                  <a:pt x="15451" y="9928"/>
                </a:lnTo>
                <a:lnTo>
                  <a:pt x="15305" y="9903"/>
                </a:lnTo>
                <a:lnTo>
                  <a:pt x="15208" y="9879"/>
                </a:lnTo>
                <a:lnTo>
                  <a:pt x="15135" y="9903"/>
                </a:lnTo>
                <a:lnTo>
                  <a:pt x="14989" y="9976"/>
                </a:lnTo>
                <a:lnTo>
                  <a:pt x="14843" y="10074"/>
                </a:lnTo>
                <a:lnTo>
                  <a:pt x="14624" y="10293"/>
                </a:lnTo>
                <a:lnTo>
                  <a:pt x="14502" y="10414"/>
                </a:lnTo>
                <a:lnTo>
                  <a:pt x="14332" y="10609"/>
                </a:lnTo>
                <a:lnTo>
                  <a:pt x="14162" y="10779"/>
                </a:lnTo>
                <a:lnTo>
                  <a:pt x="14113" y="10828"/>
                </a:lnTo>
                <a:lnTo>
                  <a:pt x="14089" y="10877"/>
                </a:lnTo>
                <a:lnTo>
                  <a:pt x="14064" y="10950"/>
                </a:lnTo>
                <a:lnTo>
                  <a:pt x="14089" y="11023"/>
                </a:lnTo>
                <a:lnTo>
                  <a:pt x="14137" y="11120"/>
                </a:lnTo>
                <a:lnTo>
                  <a:pt x="14186" y="11217"/>
                </a:lnTo>
                <a:lnTo>
                  <a:pt x="14332" y="11412"/>
                </a:lnTo>
                <a:lnTo>
                  <a:pt x="14454" y="11534"/>
                </a:lnTo>
                <a:lnTo>
                  <a:pt x="14478" y="11607"/>
                </a:lnTo>
                <a:lnTo>
                  <a:pt x="14648" y="11801"/>
                </a:lnTo>
                <a:lnTo>
                  <a:pt x="14819" y="11996"/>
                </a:lnTo>
                <a:lnTo>
                  <a:pt x="14721" y="12166"/>
                </a:lnTo>
                <a:lnTo>
                  <a:pt x="14721" y="12191"/>
                </a:lnTo>
                <a:lnTo>
                  <a:pt x="14648" y="12361"/>
                </a:lnTo>
                <a:lnTo>
                  <a:pt x="14600" y="12531"/>
                </a:lnTo>
                <a:lnTo>
                  <a:pt x="14381" y="12556"/>
                </a:lnTo>
                <a:lnTo>
                  <a:pt x="14162" y="12580"/>
                </a:lnTo>
                <a:lnTo>
                  <a:pt x="14040" y="12604"/>
                </a:lnTo>
                <a:lnTo>
                  <a:pt x="13991" y="12604"/>
                </a:lnTo>
                <a:lnTo>
                  <a:pt x="13845" y="12653"/>
                </a:lnTo>
                <a:lnTo>
                  <a:pt x="13675" y="12677"/>
                </a:lnTo>
                <a:lnTo>
                  <a:pt x="13553" y="12750"/>
                </a:lnTo>
                <a:lnTo>
                  <a:pt x="13456" y="12823"/>
                </a:lnTo>
                <a:lnTo>
                  <a:pt x="13407" y="12872"/>
                </a:lnTo>
                <a:lnTo>
                  <a:pt x="13334" y="12945"/>
                </a:lnTo>
                <a:lnTo>
                  <a:pt x="13310" y="13018"/>
                </a:lnTo>
                <a:lnTo>
                  <a:pt x="13286" y="13164"/>
                </a:lnTo>
                <a:lnTo>
                  <a:pt x="13286" y="13213"/>
                </a:lnTo>
                <a:lnTo>
                  <a:pt x="13237" y="13699"/>
                </a:lnTo>
                <a:lnTo>
                  <a:pt x="13237" y="13748"/>
                </a:lnTo>
                <a:lnTo>
                  <a:pt x="13237" y="13918"/>
                </a:lnTo>
                <a:lnTo>
                  <a:pt x="13237" y="14113"/>
                </a:lnTo>
                <a:lnTo>
                  <a:pt x="13286" y="14283"/>
                </a:lnTo>
                <a:lnTo>
                  <a:pt x="13310" y="14356"/>
                </a:lnTo>
                <a:lnTo>
                  <a:pt x="13383" y="14405"/>
                </a:lnTo>
                <a:lnTo>
                  <a:pt x="13407" y="14502"/>
                </a:lnTo>
                <a:lnTo>
                  <a:pt x="13480" y="14551"/>
                </a:lnTo>
                <a:lnTo>
                  <a:pt x="13724" y="14648"/>
                </a:lnTo>
                <a:lnTo>
                  <a:pt x="13991" y="14697"/>
                </a:lnTo>
                <a:lnTo>
                  <a:pt x="14259" y="14746"/>
                </a:lnTo>
                <a:lnTo>
                  <a:pt x="14527" y="14770"/>
                </a:lnTo>
                <a:lnTo>
                  <a:pt x="14673" y="14770"/>
                </a:lnTo>
                <a:lnTo>
                  <a:pt x="14697" y="14867"/>
                </a:lnTo>
                <a:lnTo>
                  <a:pt x="14721" y="14916"/>
                </a:lnTo>
                <a:lnTo>
                  <a:pt x="14819" y="15038"/>
                </a:lnTo>
                <a:lnTo>
                  <a:pt x="14916" y="15184"/>
                </a:lnTo>
                <a:lnTo>
                  <a:pt x="14746" y="15330"/>
                </a:lnTo>
                <a:lnTo>
                  <a:pt x="14624" y="15500"/>
                </a:lnTo>
                <a:lnTo>
                  <a:pt x="14575" y="15573"/>
                </a:lnTo>
                <a:lnTo>
                  <a:pt x="14381" y="15816"/>
                </a:lnTo>
                <a:lnTo>
                  <a:pt x="14332" y="15865"/>
                </a:lnTo>
                <a:lnTo>
                  <a:pt x="14235" y="15986"/>
                </a:lnTo>
                <a:lnTo>
                  <a:pt x="14210" y="16059"/>
                </a:lnTo>
                <a:lnTo>
                  <a:pt x="14186" y="16108"/>
                </a:lnTo>
                <a:lnTo>
                  <a:pt x="14210" y="16230"/>
                </a:lnTo>
                <a:lnTo>
                  <a:pt x="14210" y="16303"/>
                </a:lnTo>
                <a:lnTo>
                  <a:pt x="14235" y="16376"/>
                </a:lnTo>
                <a:lnTo>
                  <a:pt x="14283" y="16522"/>
                </a:lnTo>
                <a:lnTo>
                  <a:pt x="14381" y="16643"/>
                </a:lnTo>
                <a:lnTo>
                  <a:pt x="14478" y="16765"/>
                </a:lnTo>
                <a:lnTo>
                  <a:pt x="14527" y="16789"/>
                </a:lnTo>
                <a:lnTo>
                  <a:pt x="14794" y="17081"/>
                </a:lnTo>
                <a:lnTo>
                  <a:pt x="15111" y="17349"/>
                </a:lnTo>
                <a:lnTo>
                  <a:pt x="15183" y="17373"/>
                </a:lnTo>
                <a:lnTo>
                  <a:pt x="15232" y="17398"/>
                </a:lnTo>
                <a:lnTo>
                  <a:pt x="15305" y="17373"/>
                </a:lnTo>
                <a:lnTo>
                  <a:pt x="15354" y="17373"/>
                </a:lnTo>
                <a:lnTo>
                  <a:pt x="15475" y="17349"/>
                </a:lnTo>
                <a:lnTo>
                  <a:pt x="15621" y="17300"/>
                </a:lnTo>
                <a:lnTo>
                  <a:pt x="15840" y="17154"/>
                </a:lnTo>
                <a:lnTo>
                  <a:pt x="15865" y="17130"/>
                </a:lnTo>
                <a:lnTo>
                  <a:pt x="16132" y="16911"/>
                </a:lnTo>
                <a:lnTo>
                  <a:pt x="16376" y="16668"/>
                </a:lnTo>
                <a:lnTo>
                  <a:pt x="16546" y="16741"/>
                </a:lnTo>
                <a:lnTo>
                  <a:pt x="16570" y="16765"/>
                </a:lnTo>
                <a:lnTo>
                  <a:pt x="16619" y="16789"/>
                </a:lnTo>
                <a:lnTo>
                  <a:pt x="16765" y="16862"/>
                </a:lnTo>
                <a:lnTo>
                  <a:pt x="16935" y="16887"/>
                </a:lnTo>
                <a:lnTo>
                  <a:pt x="16935" y="16960"/>
                </a:lnTo>
                <a:lnTo>
                  <a:pt x="16960" y="17033"/>
                </a:lnTo>
                <a:lnTo>
                  <a:pt x="17008" y="17276"/>
                </a:lnTo>
                <a:lnTo>
                  <a:pt x="17033" y="17495"/>
                </a:lnTo>
                <a:lnTo>
                  <a:pt x="17033" y="17617"/>
                </a:lnTo>
                <a:lnTo>
                  <a:pt x="17033" y="17738"/>
                </a:lnTo>
                <a:lnTo>
                  <a:pt x="17033" y="17860"/>
                </a:lnTo>
                <a:lnTo>
                  <a:pt x="17081" y="17982"/>
                </a:lnTo>
                <a:lnTo>
                  <a:pt x="17179" y="18079"/>
                </a:lnTo>
                <a:lnTo>
                  <a:pt x="17203" y="18103"/>
                </a:lnTo>
                <a:lnTo>
                  <a:pt x="17276" y="18152"/>
                </a:lnTo>
                <a:lnTo>
                  <a:pt x="17398" y="18201"/>
                </a:lnTo>
                <a:lnTo>
                  <a:pt x="17592" y="18225"/>
                </a:lnTo>
                <a:lnTo>
                  <a:pt x="17714" y="18201"/>
                </a:lnTo>
                <a:lnTo>
                  <a:pt x="18152" y="18201"/>
                </a:lnTo>
                <a:lnTo>
                  <a:pt x="18541" y="18176"/>
                </a:lnTo>
                <a:lnTo>
                  <a:pt x="18614" y="18176"/>
                </a:lnTo>
                <a:lnTo>
                  <a:pt x="18687" y="18128"/>
                </a:lnTo>
                <a:lnTo>
                  <a:pt x="18736" y="18055"/>
                </a:lnTo>
                <a:lnTo>
                  <a:pt x="18760" y="17982"/>
                </a:lnTo>
                <a:lnTo>
                  <a:pt x="18833" y="17860"/>
                </a:lnTo>
                <a:lnTo>
                  <a:pt x="18882" y="17738"/>
                </a:lnTo>
                <a:lnTo>
                  <a:pt x="18931" y="17471"/>
                </a:lnTo>
                <a:lnTo>
                  <a:pt x="18931" y="17349"/>
                </a:lnTo>
                <a:lnTo>
                  <a:pt x="18931" y="17325"/>
                </a:lnTo>
                <a:lnTo>
                  <a:pt x="18979" y="17081"/>
                </a:lnTo>
                <a:lnTo>
                  <a:pt x="19004" y="16838"/>
                </a:lnTo>
                <a:lnTo>
                  <a:pt x="19125" y="16814"/>
                </a:lnTo>
                <a:lnTo>
                  <a:pt x="19223" y="16789"/>
                </a:lnTo>
                <a:lnTo>
                  <a:pt x="19369" y="16741"/>
                </a:lnTo>
                <a:lnTo>
                  <a:pt x="19466" y="16692"/>
                </a:lnTo>
                <a:lnTo>
                  <a:pt x="19661" y="16838"/>
                </a:lnTo>
                <a:lnTo>
                  <a:pt x="19758" y="16911"/>
                </a:lnTo>
                <a:lnTo>
                  <a:pt x="20074" y="17130"/>
                </a:lnTo>
                <a:lnTo>
                  <a:pt x="20391" y="17349"/>
                </a:lnTo>
                <a:lnTo>
                  <a:pt x="20464" y="17398"/>
                </a:lnTo>
                <a:lnTo>
                  <a:pt x="20512" y="17398"/>
                </a:lnTo>
                <a:lnTo>
                  <a:pt x="20585" y="17373"/>
                </a:lnTo>
                <a:lnTo>
                  <a:pt x="20658" y="17349"/>
                </a:lnTo>
                <a:lnTo>
                  <a:pt x="20707" y="17276"/>
                </a:lnTo>
                <a:lnTo>
                  <a:pt x="20756" y="17203"/>
                </a:lnTo>
                <a:lnTo>
                  <a:pt x="20999" y="16984"/>
                </a:lnTo>
                <a:lnTo>
                  <a:pt x="21145" y="16814"/>
                </a:lnTo>
                <a:lnTo>
                  <a:pt x="21413" y="16570"/>
                </a:lnTo>
                <a:lnTo>
                  <a:pt x="21632" y="16278"/>
                </a:lnTo>
                <a:lnTo>
                  <a:pt x="21680" y="16230"/>
                </a:lnTo>
                <a:lnTo>
                  <a:pt x="21680" y="16157"/>
                </a:lnTo>
                <a:lnTo>
                  <a:pt x="21680" y="16084"/>
                </a:lnTo>
                <a:lnTo>
                  <a:pt x="21656" y="15986"/>
                </a:lnTo>
                <a:lnTo>
                  <a:pt x="21486" y="15670"/>
                </a:lnTo>
                <a:lnTo>
                  <a:pt x="21267" y="15403"/>
                </a:lnTo>
                <a:lnTo>
                  <a:pt x="21145" y="15232"/>
                </a:lnTo>
                <a:lnTo>
                  <a:pt x="20975" y="15086"/>
                </a:lnTo>
                <a:lnTo>
                  <a:pt x="21096" y="14867"/>
                </a:lnTo>
                <a:lnTo>
                  <a:pt x="21169" y="14648"/>
                </a:lnTo>
                <a:lnTo>
                  <a:pt x="21291" y="14673"/>
                </a:lnTo>
                <a:lnTo>
                  <a:pt x="21510" y="14648"/>
                </a:lnTo>
                <a:lnTo>
                  <a:pt x="21753" y="14648"/>
                </a:lnTo>
                <a:lnTo>
                  <a:pt x="21997" y="14624"/>
                </a:lnTo>
                <a:lnTo>
                  <a:pt x="22264" y="14600"/>
                </a:lnTo>
                <a:lnTo>
                  <a:pt x="22362" y="14551"/>
                </a:lnTo>
                <a:lnTo>
                  <a:pt x="22410" y="14478"/>
                </a:lnTo>
                <a:lnTo>
                  <a:pt x="22459" y="14429"/>
                </a:lnTo>
                <a:lnTo>
                  <a:pt x="22508" y="14381"/>
                </a:lnTo>
                <a:lnTo>
                  <a:pt x="22532" y="14332"/>
                </a:lnTo>
                <a:lnTo>
                  <a:pt x="22532" y="14259"/>
                </a:lnTo>
                <a:lnTo>
                  <a:pt x="22532" y="13845"/>
                </a:lnTo>
                <a:lnTo>
                  <a:pt x="22532" y="13456"/>
                </a:lnTo>
                <a:lnTo>
                  <a:pt x="22508" y="13067"/>
                </a:lnTo>
                <a:lnTo>
                  <a:pt x="22508" y="13018"/>
                </a:lnTo>
                <a:lnTo>
                  <a:pt x="22459" y="12945"/>
                </a:lnTo>
                <a:lnTo>
                  <a:pt x="22410" y="12921"/>
                </a:lnTo>
                <a:lnTo>
                  <a:pt x="22362" y="12896"/>
                </a:lnTo>
                <a:lnTo>
                  <a:pt x="22313" y="12823"/>
                </a:lnTo>
                <a:lnTo>
                  <a:pt x="22264" y="12750"/>
                </a:lnTo>
                <a:lnTo>
                  <a:pt x="22118" y="12677"/>
                </a:lnTo>
                <a:lnTo>
                  <a:pt x="21948" y="12629"/>
                </a:lnTo>
                <a:lnTo>
                  <a:pt x="21802" y="12604"/>
                </a:lnTo>
                <a:lnTo>
                  <a:pt x="21778" y="12604"/>
                </a:lnTo>
                <a:lnTo>
                  <a:pt x="21510" y="12556"/>
                </a:lnTo>
                <a:lnTo>
                  <a:pt x="21218" y="12556"/>
                </a:lnTo>
                <a:lnTo>
                  <a:pt x="21169" y="12337"/>
                </a:lnTo>
                <a:lnTo>
                  <a:pt x="21169" y="12288"/>
                </a:lnTo>
                <a:lnTo>
                  <a:pt x="21121" y="12093"/>
                </a:lnTo>
                <a:lnTo>
                  <a:pt x="21048" y="11923"/>
                </a:lnTo>
                <a:lnTo>
                  <a:pt x="21121" y="11826"/>
                </a:lnTo>
                <a:lnTo>
                  <a:pt x="21145" y="11777"/>
                </a:lnTo>
                <a:lnTo>
                  <a:pt x="21242" y="11655"/>
                </a:lnTo>
                <a:lnTo>
                  <a:pt x="21413" y="11412"/>
                </a:lnTo>
                <a:lnTo>
                  <a:pt x="21607" y="11169"/>
                </a:lnTo>
                <a:lnTo>
                  <a:pt x="21656" y="11120"/>
                </a:lnTo>
                <a:lnTo>
                  <a:pt x="21680" y="11071"/>
                </a:lnTo>
                <a:lnTo>
                  <a:pt x="21680" y="10998"/>
                </a:lnTo>
                <a:lnTo>
                  <a:pt x="21680" y="10950"/>
                </a:lnTo>
                <a:lnTo>
                  <a:pt x="21656" y="10925"/>
                </a:lnTo>
                <a:lnTo>
                  <a:pt x="21680" y="10901"/>
                </a:lnTo>
                <a:lnTo>
                  <a:pt x="21656" y="10804"/>
                </a:lnTo>
                <a:lnTo>
                  <a:pt x="21632" y="10731"/>
                </a:lnTo>
                <a:lnTo>
                  <a:pt x="21510" y="10609"/>
                </a:lnTo>
                <a:lnTo>
                  <a:pt x="21486" y="10560"/>
                </a:lnTo>
                <a:lnTo>
                  <a:pt x="21315" y="10390"/>
                </a:lnTo>
                <a:lnTo>
                  <a:pt x="21145" y="10244"/>
                </a:lnTo>
                <a:lnTo>
                  <a:pt x="21145" y="10220"/>
                </a:lnTo>
                <a:lnTo>
                  <a:pt x="21023" y="10122"/>
                </a:lnTo>
                <a:lnTo>
                  <a:pt x="20877" y="10001"/>
                </a:lnTo>
                <a:lnTo>
                  <a:pt x="20731" y="9928"/>
                </a:lnTo>
                <a:lnTo>
                  <a:pt x="20634" y="9903"/>
                </a:lnTo>
                <a:lnTo>
                  <a:pt x="20561" y="9879"/>
                </a:lnTo>
                <a:lnTo>
                  <a:pt x="20488" y="9903"/>
                </a:lnTo>
                <a:lnTo>
                  <a:pt x="20464" y="9903"/>
                </a:lnTo>
                <a:lnTo>
                  <a:pt x="20391" y="9928"/>
                </a:lnTo>
                <a:lnTo>
                  <a:pt x="20220" y="10001"/>
                </a:lnTo>
                <a:lnTo>
                  <a:pt x="20074" y="10098"/>
                </a:lnTo>
                <a:lnTo>
                  <a:pt x="19807" y="10293"/>
                </a:lnTo>
                <a:lnTo>
                  <a:pt x="19709" y="10341"/>
                </a:lnTo>
                <a:lnTo>
                  <a:pt x="19515" y="10487"/>
                </a:lnTo>
                <a:lnTo>
                  <a:pt x="19296" y="10390"/>
                </a:lnTo>
                <a:lnTo>
                  <a:pt x="19052" y="10341"/>
                </a:lnTo>
                <a:lnTo>
                  <a:pt x="19004" y="10098"/>
                </a:lnTo>
                <a:lnTo>
                  <a:pt x="19028" y="10025"/>
                </a:lnTo>
                <a:lnTo>
                  <a:pt x="19004" y="9976"/>
                </a:lnTo>
                <a:lnTo>
                  <a:pt x="18979" y="9903"/>
                </a:lnTo>
                <a:lnTo>
                  <a:pt x="18955" y="9782"/>
                </a:lnTo>
                <a:lnTo>
                  <a:pt x="18931" y="9563"/>
                </a:lnTo>
                <a:lnTo>
                  <a:pt x="18882" y="9319"/>
                </a:lnTo>
                <a:lnTo>
                  <a:pt x="18906" y="9246"/>
                </a:lnTo>
                <a:lnTo>
                  <a:pt x="18906" y="9149"/>
                </a:lnTo>
                <a:lnTo>
                  <a:pt x="18882" y="9100"/>
                </a:lnTo>
                <a:lnTo>
                  <a:pt x="18833" y="9052"/>
                </a:lnTo>
                <a:lnTo>
                  <a:pt x="18785" y="9027"/>
                </a:lnTo>
                <a:lnTo>
                  <a:pt x="18712" y="9003"/>
                </a:lnTo>
                <a:lnTo>
                  <a:pt x="18444" y="8979"/>
                </a:lnTo>
                <a:lnTo>
                  <a:pt x="17957" y="8979"/>
                </a:lnTo>
                <a:lnTo>
                  <a:pt x="17836" y="895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7"/>
          <p:cNvSpPr/>
          <p:nvPr/>
        </p:nvSpPr>
        <p:spPr>
          <a:xfrm>
            <a:off x="4946587" y="2668033"/>
            <a:ext cx="255391" cy="355332"/>
          </a:xfrm>
          <a:custGeom>
            <a:avLst/>
            <a:gdLst/>
            <a:ahLst/>
            <a:cxnLst/>
            <a:rect l="l" t="t" r="r" b="b"/>
            <a:pathLst>
              <a:path w="13554" h="18858" extrusionOk="0">
                <a:moveTo>
                  <a:pt x="7032" y="462"/>
                </a:moveTo>
                <a:lnTo>
                  <a:pt x="7300" y="487"/>
                </a:lnTo>
                <a:lnTo>
                  <a:pt x="7592" y="511"/>
                </a:lnTo>
                <a:lnTo>
                  <a:pt x="7860" y="560"/>
                </a:lnTo>
                <a:lnTo>
                  <a:pt x="8127" y="633"/>
                </a:lnTo>
                <a:lnTo>
                  <a:pt x="8395" y="706"/>
                </a:lnTo>
                <a:lnTo>
                  <a:pt x="8662" y="803"/>
                </a:lnTo>
                <a:lnTo>
                  <a:pt x="8906" y="925"/>
                </a:lnTo>
                <a:lnTo>
                  <a:pt x="9173" y="1046"/>
                </a:lnTo>
                <a:lnTo>
                  <a:pt x="9417" y="1168"/>
                </a:lnTo>
                <a:lnTo>
                  <a:pt x="9636" y="1338"/>
                </a:lnTo>
                <a:lnTo>
                  <a:pt x="9879" y="1484"/>
                </a:lnTo>
                <a:lnTo>
                  <a:pt x="10074" y="1679"/>
                </a:lnTo>
                <a:lnTo>
                  <a:pt x="10293" y="1849"/>
                </a:lnTo>
                <a:lnTo>
                  <a:pt x="10487" y="2068"/>
                </a:lnTo>
                <a:lnTo>
                  <a:pt x="10731" y="2336"/>
                </a:lnTo>
                <a:lnTo>
                  <a:pt x="10950" y="2652"/>
                </a:lnTo>
                <a:lnTo>
                  <a:pt x="11144" y="2969"/>
                </a:lnTo>
                <a:lnTo>
                  <a:pt x="11290" y="3285"/>
                </a:lnTo>
                <a:lnTo>
                  <a:pt x="11412" y="3626"/>
                </a:lnTo>
                <a:lnTo>
                  <a:pt x="11509" y="3966"/>
                </a:lnTo>
                <a:lnTo>
                  <a:pt x="11582" y="4331"/>
                </a:lnTo>
                <a:lnTo>
                  <a:pt x="11607" y="4721"/>
                </a:lnTo>
                <a:lnTo>
                  <a:pt x="11631" y="5378"/>
                </a:lnTo>
                <a:lnTo>
                  <a:pt x="11655" y="6059"/>
                </a:lnTo>
                <a:lnTo>
                  <a:pt x="11680" y="6716"/>
                </a:lnTo>
                <a:lnTo>
                  <a:pt x="11704" y="7057"/>
                </a:lnTo>
                <a:lnTo>
                  <a:pt x="11753" y="7397"/>
                </a:lnTo>
                <a:lnTo>
                  <a:pt x="10706" y="7397"/>
                </a:lnTo>
                <a:lnTo>
                  <a:pt x="10682" y="6327"/>
                </a:lnTo>
                <a:lnTo>
                  <a:pt x="10682" y="5767"/>
                </a:lnTo>
                <a:lnTo>
                  <a:pt x="10658" y="5232"/>
                </a:lnTo>
                <a:lnTo>
                  <a:pt x="10585" y="4672"/>
                </a:lnTo>
                <a:lnTo>
                  <a:pt x="10512" y="4429"/>
                </a:lnTo>
                <a:lnTo>
                  <a:pt x="10463" y="4161"/>
                </a:lnTo>
                <a:lnTo>
                  <a:pt x="10366" y="3893"/>
                </a:lnTo>
                <a:lnTo>
                  <a:pt x="10268" y="3650"/>
                </a:lnTo>
                <a:lnTo>
                  <a:pt x="10147" y="3407"/>
                </a:lnTo>
                <a:lnTo>
                  <a:pt x="10001" y="3163"/>
                </a:lnTo>
                <a:lnTo>
                  <a:pt x="9879" y="2993"/>
                </a:lnTo>
                <a:lnTo>
                  <a:pt x="9733" y="2823"/>
                </a:lnTo>
                <a:lnTo>
                  <a:pt x="9587" y="2652"/>
                </a:lnTo>
                <a:lnTo>
                  <a:pt x="9417" y="2506"/>
                </a:lnTo>
                <a:lnTo>
                  <a:pt x="9052" y="2263"/>
                </a:lnTo>
                <a:lnTo>
                  <a:pt x="8662" y="2044"/>
                </a:lnTo>
                <a:lnTo>
                  <a:pt x="8273" y="1874"/>
                </a:lnTo>
                <a:lnTo>
                  <a:pt x="7835" y="1728"/>
                </a:lnTo>
                <a:lnTo>
                  <a:pt x="7397" y="1630"/>
                </a:lnTo>
                <a:lnTo>
                  <a:pt x="6959" y="1582"/>
                </a:lnTo>
                <a:lnTo>
                  <a:pt x="6521" y="1582"/>
                </a:lnTo>
                <a:lnTo>
                  <a:pt x="6083" y="1630"/>
                </a:lnTo>
                <a:lnTo>
                  <a:pt x="5670" y="1728"/>
                </a:lnTo>
                <a:lnTo>
                  <a:pt x="5232" y="1898"/>
                </a:lnTo>
                <a:lnTo>
                  <a:pt x="4842" y="2093"/>
                </a:lnTo>
                <a:lnTo>
                  <a:pt x="4477" y="2336"/>
                </a:lnTo>
                <a:lnTo>
                  <a:pt x="4307" y="2482"/>
                </a:lnTo>
                <a:lnTo>
                  <a:pt x="4161" y="2628"/>
                </a:lnTo>
                <a:lnTo>
                  <a:pt x="4015" y="2798"/>
                </a:lnTo>
                <a:lnTo>
                  <a:pt x="3869" y="2969"/>
                </a:lnTo>
                <a:lnTo>
                  <a:pt x="3723" y="3212"/>
                </a:lnTo>
                <a:lnTo>
                  <a:pt x="3577" y="3455"/>
                </a:lnTo>
                <a:lnTo>
                  <a:pt x="3455" y="3699"/>
                </a:lnTo>
                <a:lnTo>
                  <a:pt x="3358" y="3966"/>
                </a:lnTo>
                <a:lnTo>
                  <a:pt x="3261" y="4234"/>
                </a:lnTo>
                <a:lnTo>
                  <a:pt x="3188" y="4502"/>
                </a:lnTo>
                <a:lnTo>
                  <a:pt x="3090" y="5086"/>
                </a:lnTo>
                <a:lnTo>
                  <a:pt x="3017" y="5645"/>
                </a:lnTo>
                <a:lnTo>
                  <a:pt x="2993" y="6229"/>
                </a:lnTo>
                <a:lnTo>
                  <a:pt x="2969" y="6789"/>
                </a:lnTo>
                <a:lnTo>
                  <a:pt x="2993" y="7349"/>
                </a:lnTo>
                <a:lnTo>
                  <a:pt x="2993" y="7397"/>
                </a:lnTo>
                <a:lnTo>
                  <a:pt x="2385" y="7373"/>
                </a:lnTo>
                <a:lnTo>
                  <a:pt x="1776" y="7397"/>
                </a:lnTo>
                <a:lnTo>
                  <a:pt x="1801" y="7324"/>
                </a:lnTo>
                <a:lnTo>
                  <a:pt x="1825" y="7227"/>
                </a:lnTo>
                <a:lnTo>
                  <a:pt x="1752" y="6692"/>
                </a:lnTo>
                <a:lnTo>
                  <a:pt x="1752" y="6132"/>
                </a:lnTo>
                <a:lnTo>
                  <a:pt x="1801" y="5572"/>
                </a:lnTo>
                <a:lnTo>
                  <a:pt x="1874" y="5037"/>
                </a:lnTo>
                <a:lnTo>
                  <a:pt x="1995" y="4477"/>
                </a:lnTo>
                <a:lnTo>
                  <a:pt x="2141" y="3942"/>
                </a:lnTo>
                <a:lnTo>
                  <a:pt x="2336" y="3431"/>
                </a:lnTo>
                <a:lnTo>
                  <a:pt x="2555" y="2944"/>
                </a:lnTo>
                <a:lnTo>
                  <a:pt x="2701" y="2652"/>
                </a:lnTo>
                <a:lnTo>
                  <a:pt x="2871" y="2409"/>
                </a:lnTo>
                <a:lnTo>
                  <a:pt x="3066" y="2166"/>
                </a:lnTo>
                <a:lnTo>
                  <a:pt x="3261" y="1922"/>
                </a:lnTo>
                <a:lnTo>
                  <a:pt x="3455" y="1728"/>
                </a:lnTo>
                <a:lnTo>
                  <a:pt x="3699" y="1533"/>
                </a:lnTo>
                <a:lnTo>
                  <a:pt x="3918" y="1363"/>
                </a:lnTo>
                <a:lnTo>
                  <a:pt x="4185" y="1192"/>
                </a:lnTo>
                <a:lnTo>
                  <a:pt x="4429" y="1046"/>
                </a:lnTo>
                <a:lnTo>
                  <a:pt x="4696" y="925"/>
                </a:lnTo>
                <a:lnTo>
                  <a:pt x="4988" y="803"/>
                </a:lnTo>
                <a:lnTo>
                  <a:pt x="5280" y="706"/>
                </a:lnTo>
                <a:lnTo>
                  <a:pt x="5572" y="633"/>
                </a:lnTo>
                <a:lnTo>
                  <a:pt x="5864" y="560"/>
                </a:lnTo>
                <a:lnTo>
                  <a:pt x="6156" y="511"/>
                </a:lnTo>
                <a:lnTo>
                  <a:pt x="6473" y="487"/>
                </a:lnTo>
                <a:lnTo>
                  <a:pt x="6740" y="462"/>
                </a:lnTo>
                <a:close/>
                <a:moveTo>
                  <a:pt x="6838" y="2020"/>
                </a:moveTo>
                <a:lnTo>
                  <a:pt x="7251" y="2044"/>
                </a:lnTo>
                <a:lnTo>
                  <a:pt x="7665" y="2117"/>
                </a:lnTo>
                <a:lnTo>
                  <a:pt x="8054" y="2239"/>
                </a:lnTo>
                <a:lnTo>
                  <a:pt x="8443" y="2409"/>
                </a:lnTo>
                <a:lnTo>
                  <a:pt x="8808" y="2628"/>
                </a:lnTo>
                <a:lnTo>
                  <a:pt x="9149" y="2871"/>
                </a:lnTo>
                <a:lnTo>
                  <a:pt x="9441" y="3163"/>
                </a:lnTo>
                <a:lnTo>
                  <a:pt x="9587" y="3334"/>
                </a:lnTo>
                <a:lnTo>
                  <a:pt x="9709" y="3504"/>
                </a:lnTo>
                <a:lnTo>
                  <a:pt x="9830" y="3723"/>
                </a:lnTo>
                <a:lnTo>
                  <a:pt x="9928" y="3942"/>
                </a:lnTo>
                <a:lnTo>
                  <a:pt x="10025" y="4161"/>
                </a:lnTo>
                <a:lnTo>
                  <a:pt x="10098" y="4404"/>
                </a:lnTo>
                <a:lnTo>
                  <a:pt x="10195" y="4891"/>
                </a:lnTo>
                <a:lnTo>
                  <a:pt x="10244" y="5402"/>
                </a:lnTo>
                <a:lnTo>
                  <a:pt x="10268" y="5913"/>
                </a:lnTo>
                <a:lnTo>
                  <a:pt x="10268" y="6424"/>
                </a:lnTo>
                <a:lnTo>
                  <a:pt x="10268" y="7422"/>
                </a:lnTo>
                <a:lnTo>
                  <a:pt x="6862" y="7422"/>
                </a:lnTo>
                <a:lnTo>
                  <a:pt x="5402" y="7397"/>
                </a:lnTo>
                <a:lnTo>
                  <a:pt x="3309" y="7397"/>
                </a:lnTo>
                <a:lnTo>
                  <a:pt x="3382" y="6911"/>
                </a:lnTo>
                <a:lnTo>
                  <a:pt x="3455" y="6400"/>
                </a:lnTo>
                <a:lnTo>
                  <a:pt x="3528" y="5426"/>
                </a:lnTo>
                <a:lnTo>
                  <a:pt x="3577" y="4940"/>
                </a:lnTo>
                <a:lnTo>
                  <a:pt x="3674" y="4453"/>
                </a:lnTo>
                <a:lnTo>
                  <a:pt x="3747" y="4234"/>
                </a:lnTo>
                <a:lnTo>
                  <a:pt x="3820" y="3991"/>
                </a:lnTo>
                <a:lnTo>
                  <a:pt x="3918" y="3747"/>
                </a:lnTo>
                <a:lnTo>
                  <a:pt x="4039" y="3528"/>
                </a:lnTo>
                <a:lnTo>
                  <a:pt x="4137" y="3334"/>
                </a:lnTo>
                <a:lnTo>
                  <a:pt x="4258" y="3163"/>
                </a:lnTo>
                <a:lnTo>
                  <a:pt x="4404" y="3017"/>
                </a:lnTo>
                <a:lnTo>
                  <a:pt x="4550" y="2871"/>
                </a:lnTo>
                <a:lnTo>
                  <a:pt x="4696" y="2725"/>
                </a:lnTo>
                <a:lnTo>
                  <a:pt x="4867" y="2604"/>
                </a:lnTo>
                <a:lnTo>
                  <a:pt x="5232" y="2385"/>
                </a:lnTo>
                <a:lnTo>
                  <a:pt x="5597" y="2214"/>
                </a:lnTo>
                <a:lnTo>
                  <a:pt x="6010" y="2093"/>
                </a:lnTo>
                <a:lnTo>
                  <a:pt x="6424" y="2044"/>
                </a:lnTo>
                <a:lnTo>
                  <a:pt x="6838" y="2020"/>
                </a:lnTo>
                <a:close/>
                <a:moveTo>
                  <a:pt x="6984" y="11388"/>
                </a:moveTo>
                <a:lnTo>
                  <a:pt x="6497" y="11631"/>
                </a:lnTo>
                <a:lnTo>
                  <a:pt x="6302" y="11728"/>
                </a:lnTo>
                <a:lnTo>
                  <a:pt x="6083" y="11826"/>
                </a:lnTo>
                <a:lnTo>
                  <a:pt x="6083" y="11826"/>
                </a:lnTo>
                <a:lnTo>
                  <a:pt x="6132" y="11704"/>
                </a:lnTo>
                <a:lnTo>
                  <a:pt x="6205" y="11607"/>
                </a:lnTo>
                <a:lnTo>
                  <a:pt x="6302" y="11534"/>
                </a:lnTo>
                <a:lnTo>
                  <a:pt x="6400" y="11485"/>
                </a:lnTo>
                <a:lnTo>
                  <a:pt x="6497" y="11436"/>
                </a:lnTo>
                <a:lnTo>
                  <a:pt x="6740" y="11388"/>
                </a:lnTo>
                <a:close/>
                <a:moveTo>
                  <a:pt x="7762" y="11899"/>
                </a:moveTo>
                <a:lnTo>
                  <a:pt x="7811" y="12045"/>
                </a:lnTo>
                <a:lnTo>
                  <a:pt x="7835" y="12191"/>
                </a:lnTo>
                <a:lnTo>
                  <a:pt x="7835" y="12191"/>
                </a:lnTo>
                <a:lnTo>
                  <a:pt x="7787" y="12166"/>
                </a:lnTo>
                <a:lnTo>
                  <a:pt x="7738" y="12142"/>
                </a:lnTo>
                <a:lnTo>
                  <a:pt x="7592" y="12166"/>
                </a:lnTo>
                <a:lnTo>
                  <a:pt x="7470" y="12191"/>
                </a:lnTo>
                <a:lnTo>
                  <a:pt x="7470" y="12191"/>
                </a:lnTo>
                <a:lnTo>
                  <a:pt x="7616" y="12093"/>
                </a:lnTo>
                <a:lnTo>
                  <a:pt x="7714" y="11996"/>
                </a:lnTo>
                <a:lnTo>
                  <a:pt x="7762" y="11899"/>
                </a:lnTo>
                <a:close/>
                <a:moveTo>
                  <a:pt x="7422" y="11534"/>
                </a:moveTo>
                <a:lnTo>
                  <a:pt x="7519" y="11582"/>
                </a:lnTo>
                <a:lnTo>
                  <a:pt x="7592" y="11680"/>
                </a:lnTo>
                <a:lnTo>
                  <a:pt x="7543" y="11680"/>
                </a:lnTo>
                <a:lnTo>
                  <a:pt x="7251" y="11826"/>
                </a:lnTo>
                <a:lnTo>
                  <a:pt x="6935" y="11947"/>
                </a:lnTo>
                <a:lnTo>
                  <a:pt x="6351" y="12239"/>
                </a:lnTo>
                <a:lnTo>
                  <a:pt x="6132" y="12337"/>
                </a:lnTo>
                <a:lnTo>
                  <a:pt x="5986" y="12410"/>
                </a:lnTo>
                <a:lnTo>
                  <a:pt x="5864" y="12507"/>
                </a:lnTo>
                <a:lnTo>
                  <a:pt x="5864" y="12507"/>
                </a:lnTo>
                <a:lnTo>
                  <a:pt x="5889" y="12337"/>
                </a:lnTo>
                <a:lnTo>
                  <a:pt x="5913" y="12191"/>
                </a:lnTo>
                <a:lnTo>
                  <a:pt x="6059" y="12191"/>
                </a:lnTo>
                <a:lnTo>
                  <a:pt x="6205" y="12142"/>
                </a:lnTo>
                <a:lnTo>
                  <a:pt x="6473" y="12020"/>
                </a:lnTo>
                <a:lnTo>
                  <a:pt x="6911" y="11801"/>
                </a:lnTo>
                <a:lnTo>
                  <a:pt x="7349" y="11582"/>
                </a:lnTo>
                <a:lnTo>
                  <a:pt x="7422" y="11534"/>
                </a:lnTo>
                <a:close/>
                <a:moveTo>
                  <a:pt x="5864" y="12653"/>
                </a:moveTo>
                <a:lnTo>
                  <a:pt x="5937" y="12702"/>
                </a:lnTo>
                <a:lnTo>
                  <a:pt x="6059" y="12726"/>
                </a:lnTo>
                <a:lnTo>
                  <a:pt x="6205" y="12702"/>
                </a:lnTo>
                <a:lnTo>
                  <a:pt x="6327" y="12653"/>
                </a:lnTo>
                <a:lnTo>
                  <a:pt x="6132" y="12799"/>
                </a:lnTo>
                <a:lnTo>
                  <a:pt x="6059" y="12872"/>
                </a:lnTo>
                <a:lnTo>
                  <a:pt x="5986" y="12969"/>
                </a:lnTo>
                <a:lnTo>
                  <a:pt x="5986" y="12994"/>
                </a:lnTo>
                <a:lnTo>
                  <a:pt x="5937" y="12945"/>
                </a:lnTo>
                <a:lnTo>
                  <a:pt x="5889" y="12872"/>
                </a:lnTo>
                <a:lnTo>
                  <a:pt x="5864" y="12799"/>
                </a:lnTo>
                <a:lnTo>
                  <a:pt x="5864" y="12677"/>
                </a:lnTo>
                <a:lnTo>
                  <a:pt x="5864" y="12653"/>
                </a:lnTo>
                <a:close/>
                <a:moveTo>
                  <a:pt x="7811" y="12458"/>
                </a:moveTo>
                <a:lnTo>
                  <a:pt x="7738" y="12629"/>
                </a:lnTo>
                <a:lnTo>
                  <a:pt x="7641" y="12799"/>
                </a:lnTo>
                <a:lnTo>
                  <a:pt x="7623" y="12828"/>
                </a:lnTo>
                <a:lnTo>
                  <a:pt x="7623" y="12828"/>
                </a:lnTo>
                <a:lnTo>
                  <a:pt x="7641" y="12775"/>
                </a:lnTo>
                <a:lnTo>
                  <a:pt x="7641" y="12726"/>
                </a:lnTo>
                <a:lnTo>
                  <a:pt x="7592" y="12677"/>
                </a:lnTo>
                <a:lnTo>
                  <a:pt x="7519" y="12653"/>
                </a:lnTo>
                <a:lnTo>
                  <a:pt x="7446" y="12653"/>
                </a:lnTo>
                <a:lnTo>
                  <a:pt x="7349" y="12677"/>
                </a:lnTo>
                <a:lnTo>
                  <a:pt x="7178" y="12726"/>
                </a:lnTo>
                <a:lnTo>
                  <a:pt x="6862" y="12921"/>
                </a:lnTo>
                <a:lnTo>
                  <a:pt x="6521" y="13140"/>
                </a:lnTo>
                <a:lnTo>
                  <a:pt x="6351" y="13237"/>
                </a:lnTo>
                <a:lnTo>
                  <a:pt x="6327" y="13213"/>
                </a:lnTo>
                <a:lnTo>
                  <a:pt x="6059" y="13067"/>
                </a:lnTo>
                <a:lnTo>
                  <a:pt x="6229" y="13067"/>
                </a:lnTo>
                <a:lnTo>
                  <a:pt x="6375" y="13018"/>
                </a:lnTo>
                <a:lnTo>
                  <a:pt x="6546" y="12969"/>
                </a:lnTo>
                <a:lnTo>
                  <a:pt x="6692" y="12896"/>
                </a:lnTo>
                <a:lnTo>
                  <a:pt x="6959" y="12775"/>
                </a:lnTo>
                <a:lnTo>
                  <a:pt x="7227" y="12677"/>
                </a:lnTo>
                <a:lnTo>
                  <a:pt x="7762" y="12483"/>
                </a:lnTo>
                <a:lnTo>
                  <a:pt x="7811" y="12458"/>
                </a:lnTo>
                <a:close/>
                <a:moveTo>
                  <a:pt x="7602" y="12862"/>
                </a:moveTo>
                <a:lnTo>
                  <a:pt x="7446" y="13115"/>
                </a:lnTo>
                <a:lnTo>
                  <a:pt x="7397" y="13115"/>
                </a:lnTo>
                <a:lnTo>
                  <a:pt x="7349" y="13140"/>
                </a:lnTo>
                <a:lnTo>
                  <a:pt x="7300" y="13164"/>
                </a:lnTo>
                <a:lnTo>
                  <a:pt x="7276" y="13213"/>
                </a:lnTo>
                <a:lnTo>
                  <a:pt x="7276" y="13261"/>
                </a:lnTo>
                <a:lnTo>
                  <a:pt x="7227" y="13237"/>
                </a:lnTo>
                <a:lnTo>
                  <a:pt x="7057" y="13237"/>
                </a:lnTo>
                <a:lnTo>
                  <a:pt x="6959" y="13286"/>
                </a:lnTo>
                <a:lnTo>
                  <a:pt x="6765" y="13383"/>
                </a:lnTo>
                <a:lnTo>
                  <a:pt x="6546" y="13505"/>
                </a:lnTo>
                <a:lnTo>
                  <a:pt x="6327" y="13602"/>
                </a:lnTo>
                <a:lnTo>
                  <a:pt x="6302" y="13407"/>
                </a:lnTo>
                <a:lnTo>
                  <a:pt x="6448" y="13407"/>
                </a:lnTo>
                <a:lnTo>
                  <a:pt x="6594" y="13383"/>
                </a:lnTo>
                <a:lnTo>
                  <a:pt x="6740" y="13334"/>
                </a:lnTo>
                <a:lnTo>
                  <a:pt x="6862" y="13261"/>
                </a:lnTo>
                <a:lnTo>
                  <a:pt x="7276" y="13091"/>
                </a:lnTo>
                <a:lnTo>
                  <a:pt x="7470" y="12994"/>
                </a:lnTo>
                <a:lnTo>
                  <a:pt x="7543" y="12921"/>
                </a:lnTo>
                <a:lnTo>
                  <a:pt x="7602" y="12862"/>
                </a:lnTo>
                <a:close/>
                <a:moveTo>
                  <a:pt x="7276" y="13529"/>
                </a:moveTo>
                <a:lnTo>
                  <a:pt x="7276" y="13797"/>
                </a:lnTo>
                <a:lnTo>
                  <a:pt x="7203" y="13772"/>
                </a:lnTo>
                <a:lnTo>
                  <a:pt x="7130" y="13797"/>
                </a:lnTo>
                <a:lnTo>
                  <a:pt x="6959" y="13845"/>
                </a:lnTo>
                <a:lnTo>
                  <a:pt x="6667" y="13991"/>
                </a:lnTo>
                <a:lnTo>
                  <a:pt x="6473" y="14113"/>
                </a:lnTo>
                <a:lnTo>
                  <a:pt x="6302" y="14259"/>
                </a:lnTo>
                <a:lnTo>
                  <a:pt x="6327" y="13870"/>
                </a:lnTo>
                <a:lnTo>
                  <a:pt x="6570" y="13870"/>
                </a:lnTo>
                <a:lnTo>
                  <a:pt x="6692" y="13821"/>
                </a:lnTo>
                <a:lnTo>
                  <a:pt x="6789" y="13772"/>
                </a:lnTo>
                <a:lnTo>
                  <a:pt x="7032" y="13675"/>
                </a:lnTo>
                <a:lnTo>
                  <a:pt x="7154" y="13602"/>
                </a:lnTo>
                <a:lnTo>
                  <a:pt x="7276" y="13529"/>
                </a:lnTo>
                <a:close/>
                <a:moveTo>
                  <a:pt x="7276" y="14819"/>
                </a:moveTo>
                <a:lnTo>
                  <a:pt x="7276" y="14989"/>
                </a:lnTo>
                <a:lnTo>
                  <a:pt x="6889" y="15012"/>
                </a:lnTo>
                <a:lnTo>
                  <a:pt x="6889" y="15012"/>
                </a:lnTo>
                <a:lnTo>
                  <a:pt x="7081" y="14916"/>
                </a:lnTo>
                <a:lnTo>
                  <a:pt x="7276" y="14819"/>
                </a:lnTo>
                <a:close/>
                <a:moveTo>
                  <a:pt x="7300" y="14089"/>
                </a:moveTo>
                <a:lnTo>
                  <a:pt x="7300" y="14162"/>
                </a:lnTo>
                <a:lnTo>
                  <a:pt x="7300" y="14210"/>
                </a:lnTo>
                <a:lnTo>
                  <a:pt x="7227" y="14186"/>
                </a:lnTo>
                <a:lnTo>
                  <a:pt x="7154" y="14210"/>
                </a:lnTo>
                <a:lnTo>
                  <a:pt x="6911" y="14332"/>
                </a:lnTo>
                <a:lnTo>
                  <a:pt x="6692" y="14502"/>
                </a:lnTo>
                <a:lnTo>
                  <a:pt x="6594" y="14575"/>
                </a:lnTo>
                <a:lnTo>
                  <a:pt x="6497" y="14673"/>
                </a:lnTo>
                <a:lnTo>
                  <a:pt x="6400" y="14770"/>
                </a:lnTo>
                <a:lnTo>
                  <a:pt x="6278" y="14843"/>
                </a:lnTo>
                <a:lnTo>
                  <a:pt x="6278" y="14867"/>
                </a:lnTo>
                <a:lnTo>
                  <a:pt x="6278" y="14892"/>
                </a:lnTo>
                <a:lnTo>
                  <a:pt x="6302" y="14892"/>
                </a:lnTo>
                <a:lnTo>
                  <a:pt x="6546" y="14867"/>
                </a:lnTo>
                <a:lnTo>
                  <a:pt x="6667" y="14843"/>
                </a:lnTo>
                <a:lnTo>
                  <a:pt x="6789" y="14794"/>
                </a:lnTo>
                <a:lnTo>
                  <a:pt x="7300" y="14527"/>
                </a:lnTo>
                <a:lnTo>
                  <a:pt x="7300" y="14551"/>
                </a:lnTo>
                <a:lnTo>
                  <a:pt x="7276" y="14551"/>
                </a:lnTo>
                <a:lnTo>
                  <a:pt x="7130" y="14624"/>
                </a:lnTo>
                <a:lnTo>
                  <a:pt x="7032" y="14697"/>
                </a:lnTo>
                <a:lnTo>
                  <a:pt x="6813" y="14867"/>
                </a:lnTo>
                <a:lnTo>
                  <a:pt x="6789" y="14916"/>
                </a:lnTo>
                <a:lnTo>
                  <a:pt x="6789" y="14965"/>
                </a:lnTo>
                <a:lnTo>
                  <a:pt x="6813" y="14989"/>
                </a:lnTo>
                <a:lnTo>
                  <a:pt x="6838" y="15013"/>
                </a:lnTo>
                <a:lnTo>
                  <a:pt x="6229" y="15013"/>
                </a:lnTo>
                <a:lnTo>
                  <a:pt x="6254" y="14746"/>
                </a:lnTo>
                <a:lnTo>
                  <a:pt x="6278" y="14502"/>
                </a:lnTo>
                <a:lnTo>
                  <a:pt x="6400" y="14478"/>
                </a:lnTo>
                <a:lnTo>
                  <a:pt x="6521" y="14454"/>
                </a:lnTo>
                <a:lnTo>
                  <a:pt x="6765" y="14332"/>
                </a:lnTo>
                <a:lnTo>
                  <a:pt x="7130" y="14186"/>
                </a:lnTo>
                <a:lnTo>
                  <a:pt x="7300" y="14089"/>
                </a:lnTo>
                <a:close/>
                <a:moveTo>
                  <a:pt x="6838" y="10925"/>
                </a:moveTo>
                <a:lnTo>
                  <a:pt x="6594" y="10950"/>
                </a:lnTo>
                <a:lnTo>
                  <a:pt x="6351" y="11023"/>
                </a:lnTo>
                <a:lnTo>
                  <a:pt x="6132" y="11144"/>
                </a:lnTo>
                <a:lnTo>
                  <a:pt x="5913" y="11290"/>
                </a:lnTo>
                <a:lnTo>
                  <a:pt x="5791" y="11436"/>
                </a:lnTo>
                <a:lnTo>
                  <a:pt x="5670" y="11607"/>
                </a:lnTo>
                <a:lnTo>
                  <a:pt x="5597" y="11801"/>
                </a:lnTo>
                <a:lnTo>
                  <a:pt x="5524" y="11996"/>
                </a:lnTo>
                <a:lnTo>
                  <a:pt x="5475" y="12191"/>
                </a:lnTo>
                <a:lnTo>
                  <a:pt x="5426" y="12410"/>
                </a:lnTo>
                <a:lnTo>
                  <a:pt x="5426" y="12604"/>
                </a:lnTo>
                <a:lnTo>
                  <a:pt x="5451" y="12799"/>
                </a:lnTo>
                <a:lnTo>
                  <a:pt x="5475" y="12921"/>
                </a:lnTo>
                <a:lnTo>
                  <a:pt x="5499" y="13042"/>
                </a:lnTo>
                <a:lnTo>
                  <a:pt x="5572" y="13140"/>
                </a:lnTo>
                <a:lnTo>
                  <a:pt x="5645" y="13237"/>
                </a:lnTo>
                <a:lnTo>
                  <a:pt x="5718" y="13334"/>
                </a:lnTo>
                <a:lnTo>
                  <a:pt x="5816" y="13383"/>
                </a:lnTo>
                <a:lnTo>
                  <a:pt x="5889" y="13456"/>
                </a:lnTo>
                <a:lnTo>
                  <a:pt x="6010" y="13480"/>
                </a:lnTo>
                <a:lnTo>
                  <a:pt x="5962" y="13675"/>
                </a:lnTo>
                <a:lnTo>
                  <a:pt x="5937" y="13894"/>
                </a:lnTo>
                <a:lnTo>
                  <a:pt x="5913" y="14332"/>
                </a:lnTo>
                <a:lnTo>
                  <a:pt x="5816" y="14794"/>
                </a:lnTo>
                <a:lnTo>
                  <a:pt x="5816" y="15038"/>
                </a:lnTo>
                <a:lnTo>
                  <a:pt x="5816" y="15159"/>
                </a:lnTo>
                <a:lnTo>
                  <a:pt x="5840" y="15281"/>
                </a:lnTo>
                <a:lnTo>
                  <a:pt x="5889" y="15330"/>
                </a:lnTo>
                <a:lnTo>
                  <a:pt x="5962" y="15378"/>
                </a:lnTo>
                <a:lnTo>
                  <a:pt x="6035" y="15403"/>
                </a:lnTo>
                <a:lnTo>
                  <a:pt x="6108" y="15378"/>
                </a:lnTo>
                <a:lnTo>
                  <a:pt x="6254" y="15403"/>
                </a:lnTo>
                <a:lnTo>
                  <a:pt x="6424" y="15427"/>
                </a:lnTo>
                <a:lnTo>
                  <a:pt x="6789" y="15427"/>
                </a:lnTo>
                <a:lnTo>
                  <a:pt x="7130" y="15403"/>
                </a:lnTo>
                <a:lnTo>
                  <a:pt x="7470" y="15378"/>
                </a:lnTo>
                <a:lnTo>
                  <a:pt x="7543" y="15354"/>
                </a:lnTo>
                <a:lnTo>
                  <a:pt x="7592" y="15330"/>
                </a:lnTo>
                <a:lnTo>
                  <a:pt x="7616" y="15281"/>
                </a:lnTo>
                <a:lnTo>
                  <a:pt x="7665" y="15232"/>
                </a:lnTo>
                <a:lnTo>
                  <a:pt x="7665" y="15159"/>
                </a:lnTo>
                <a:lnTo>
                  <a:pt x="7665" y="15111"/>
                </a:lnTo>
                <a:lnTo>
                  <a:pt x="7689" y="14308"/>
                </a:lnTo>
                <a:lnTo>
                  <a:pt x="7689" y="13894"/>
                </a:lnTo>
                <a:lnTo>
                  <a:pt x="7665" y="13699"/>
                </a:lnTo>
                <a:lnTo>
                  <a:pt x="7616" y="13505"/>
                </a:lnTo>
                <a:lnTo>
                  <a:pt x="7714" y="13456"/>
                </a:lnTo>
                <a:lnTo>
                  <a:pt x="7787" y="13407"/>
                </a:lnTo>
                <a:lnTo>
                  <a:pt x="7932" y="13164"/>
                </a:lnTo>
                <a:lnTo>
                  <a:pt x="8103" y="12896"/>
                </a:lnTo>
                <a:lnTo>
                  <a:pt x="8224" y="12629"/>
                </a:lnTo>
                <a:lnTo>
                  <a:pt x="8249" y="12483"/>
                </a:lnTo>
                <a:lnTo>
                  <a:pt x="8273" y="12337"/>
                </a:lnTo>
                <a:lnTo>
                  <a:pt x="8273" y="12191"/>
                </a:lnTo>
                <a:lnTo>
                  <a:pt x="8249" y="12020"/>
                </a:lnTo>
                <a:lnTo>
                  <a:pt x="8224" y="11874"/>
                </a:lnTo>
                <a:lnTo>
                  <a:pt x="8151" y="11728"/>
                </a:lnTo>
                <a:lnTo>
                  <a:pt x="8103" y="11607"/>
                </a:lnTo>
                <a:lnTo>
                  <a:pt x="8005" y="11485"/>
                </a:lnTo>
                <a:lnTo>
                  <a:pt x="7908" y="11363"/>
                </a:lnTo>
                <a:lnTo>
                  <a:pt x="7787" y="11242"/>
                </a:lnTo>
                <a:lnTo>
                  <a:pt x="7592" y="11120"/>
                </a:lnTo>
                <a:lnTo>
                  <a:pt x="7349" y="10998"/>
                </a:lnTo>
                <a:lnTo>
                  <a:pt x="7105" y="10950"/>
                </a:lnTo>
                <a:lnTo>
                  <a:pt x="6838" y="10925"/>
                </a:lnTo>
                <a:close/>
                <a:moveTo>
                  <a:pt x="12726" y="7811"/>
                </a:moveTo>
                <a:lnTo>
                  <a:pt x="12872" y="7860"/>
                </a:lnTo>
                <a:lnTo>
                  <a:pt x="12921" y="7884"/>
                </a:lnTo>
                <a:lnTo>
                  <a:pt x="12969" y="7933"/>
                </a:lnTo>
                <a:lnTo>
                  <a:pt x="12994" y="7981"/>
                </a:lnTo>
                <a:lnTo>
                  <a:pt x="13018" y="8078"/>
                </a:lnTo>
                <a:lnTo>
                  <a:pt x="13018" y="8103"/>
                </a:lnTo>
                <a:lnTo>
                  <a:pt x="12069" y="8103"/>
                </a:lnTo>
                <a:lnTo>
                  <a:pt x="11607" y="8151"/>
                </a:lnTo>
                <a:lnTo>
                  <a:pt x="11144" y="8200"/>
                </a:lnTo>
                <a:lnTo>
                  <a:pt x="10390" y="8200"/>
                </a:lnTo>
                <a:lnTo>
                  <a:pt x="10195" y="8224"/>
                </a:lnTo>
                <a:lnTo>
                  <a:pt x="10025" y="8273"/>
                </a:lnTo>
                <a:lnTo>
                  <a:pt x="9879" y="8346"/>
                </a:lnTo>
                <a:lnTo>
                  <a:pt x="9806" y="8395"/>
                </a:lnTo>
                <a:lnTo>
                  <a:pt x="9782" y="8443"/>
                </a:lnTo>
                <a:lnTo>
                  <a:pt x="9782" y="8492"/>
                </a:lnTo>
                <a:lnTo>
                  <a:pt x="9806" y="8541"/>
                </a:lnTo>
                <a:lnTo>
                  <a:pt x="9903" y="8589"/>
                </a:lnTo>
                <a:lnTo>
                  <a:pt x="11193" y="8589"/>
                </a:lnTo>
                <a:lnTo>
                  <a:pt x="11655" y="8565"/>
                </a:lnTo>
                <a:lnTo>
                  <a:pt x="12118" y="8589"/>
                </a:lnTo>
                <a:lnTo>
                  <a:pt x="12580" y="8589"/>
                </a:lnTo>
                <a:lnTo>
                  <a:pt x="12799" y="8565"/>
                </a:lnTo>
                <a:lnTo>
                  <a:pt x="13042" y="8541"/>
                </a:lnTo>
                <a:lnTo>
                  <a:pt x="13042" y="8735"/>
                </a:lnTo>
                <a:lnTo>
                  <a:pt x="13042" y="8979"/>
                </a:lnTo>
                <a:lnTo>
                  <a:pt x="12264" y="8979"/>
                </a:lnTo>
                <a:lnTo>
                  <a:pt x="11485" y="9003"/>
                </a:lnTo>
                <a:lnTo>
                  <a:pt x="11096" y="9027"/>
                </a:lnTo>
                <a:lnTo>
                  <a:pt x="10706" y="9052"/>
                </a:lnTo>
                <a:lnTo>
                  <a:pt x="10341" y="9125"/>
                </a:lnTo>
                <a:lnTo>
                  <a:pt x="10147" y="9173"/>
                </a:lnTo>
                <a:lnTo>
                  <a:pt x="9976" y="9246"/>
                </a:lnTo>
                <a:lnTo>
                  <a:pt x="9952" y="9295"/>
                </a:lnTo>
                <a:lnTo>
                  <a:pt x="9928" y="9344"/>
                </a:lnTo>
                <a:lnTo>
                  <a:pt x="9952" y="9392"/>
                </a:lnTo>
                <a:lnTo>
                  <a:pt x="10001" y="9417"/>
                </a:lnTo>
                <a:lnTo>
                  <a:pt x="10171" y="9441"/>
                </a:lnTo>
                <a:lnTo>
                  <a:pt x="10731" y="9441"/>
                </a:lnTo>
                <a:lnTo>
                  <a:pt x="11485" y="9368"/>
                </a:lnTo>
                <a:lnTo>
                  <a:pt x="12264" y="9368"/>
                </a:lnTo>
                <a:lnTo>
                  <a:pt x="13042" y="9344"/>
                </a:lnTo>
                <a:lnTo>
                  <a:pt x="13067" y="9733"/>
                </a:lnTo>
                <a:lnTo>
                  <a:pt x="12994" y="9684"/>
                </a:lnTo>
                <a:lnTo>
                  <a:pt x="12921" y="9660"/>
                </a:lnTo>
                <a:lnTo>
                  <a:pt x="12118" y="9709"/>
                </a:lnTo>
                <a:lnTo>
                  <a:pt x="11290" y="9757"/>
                </a:lnTo>
                <a:lnTo>
                  <a:pt x="10950" y="9782"/>
                </a:lnTo>
                <a:lnTo>
                  <a:pt x="10366" y="9782"/>
                </a:lnTo>
                <a:lnTo>
                  <a:pt x="10195" y="9830"/>
                </a:lnTo>
                <a:lnTo>
                  <a:pt x="10001" y="9879"/>
                </a:lnTo>
                <a:lnTo>
                  <a:pt x="9855" y="9952"/>
                </a:lnTo>
                <a:lnTo>
                  <a:pt x="9830" y="9976"/>
                </a:lnTo>
                <a:lnTo>
                  <a:pt x="9830" y="10001"/>
                </a:lnTo>
                <a:lnTo>
                  <a:pt x="9830" y="10049"/>
                </a:lnTo>
                <a:lnTo>
                  <a:pt x="9855" y="10074"/>
                </a:lnTo>
                <a:lnTo>
                  <a:pt x="10001" y="10147"/>
                </a:lnTo>
                <a:lnTo>
                  <a:pt x="10171" y="10195"/>
                </a:lnTo>
                <a:lnTo>
                  <a:pt x="10366" y="10220"/>
                </a:lnTo>
                <a:lnTo>
                  <a:pt x="10560" y="10220"/>
                </a:lnTo>
                <a:lnTo>
                  <a:pt x="10950" y="10195"/>
                </a:lnTo>
                <a:lnTo>
                  <a:pt x="11290" y="10171"/>
                </a:lnTo>
                <a:lnTo>
                  <a:pt x="12118" y="10122"/>
                </a:lnTo>
                <a:lnTo>
                  <a:pt x="12921" y="10098"/>
                </a:lnTo>
                <a:lnTo>
                  <a:pt x="13018" y="10074"/>
                </a:lnTo>
                <a:lnTo>
                  <a:pt x="13091" y="10001"/>
                </a:lnTo>
                <a:lnTo>
                  <a:pt x="13091" y="10390"/>
                </a:lnTo>
                <a:lnTo>
                  <a:pt x="13091" y="10633"/>
                </a:lnTo>
                <a:lnTo>
                  <a:pt x="12921" y="10609"/>
                </a:lnTo>
                <a:lnTo>
                  <a:pt x="12775" y="10585"/>
                </a:lnTo>
                <a:lnTo>
                  <a:pt x="12410" y="10585"/>
                </a:lnTo>
                <a:lnTo>
                  <a:pt x="12069" y="10609"/>
                </a:lnTo>
                <a:lnTo>
                  <a:pt x="11728" y="10609"/>
                </a:lnTo>
                <a:lnTo>
                  <a:pt x="11266" y="10585"/>
                </a:lnTo>
                <a:lnTo>
                  <a:pt x="10779" y="10560"/>
                </a:lnTo>
                <a:lnTo>
                  <a:pt x="10536" y="10585"/>
                </a:lnTo>
                <a:lnTo>
                  <a:pt x="10317" y="10633"/>
                </a:lnTo>
                <a:lnTo>
                  <a:pt x="10098" y="10706"/>
                </a:lnTo>
                <a:lnTo>
                  <a:pt x="9903" y="10828"/>
                </a:lnTo>
                <a:lnTo>
                  <a:pt x="9903" y="10852"/>
                </a:lnTo>
                <a:lnTo>
                  <a:pt x="9928" y="10877"/>
                </a:lnTo>
                <a:lnTo>
                  <a:pt x="10147" y="10950"/>
                </a:lnTo>
                <a:lnTo>
                  <a:pt x="10390" y="10974"/>
                </a:lnTo>
                <a:lnTo>
                  <a:pt x="10901" y="10998"/>
                </a:lnTo>
                <a:lnTo>
                  <a:pt x="11899" y="10998"/>
                </a:lnTo>
                <a:lnTo>
                  <a:pt x="12483" y="11047"/>
                </a:lnTo>
                <a:lnTo>
                  <a:pt x="12799" y="11047"/>
                </a:lnTo>
                <a:lnTo>
                  <a:pt x="13091" y="10998"/>
                </a:lnTo>
                <a:lnTo>
                  <a:pt x="13067" y="11363"/>
                </a:lnTo>
                <a:lnTo>
                  <a:pt x="12239" y="11388"/>
                </a:lnTo>
                <a:lnTo>
                  <a:pt x="11412" y="11461"/>
                </a:lnTo>
                <a:lnTo>
                  <a:pt x="11071" y="11485"/>
                </a:lnTo>
                <a:lnTo>
                  <a:pt x="10682" y="11509"/>
                </a:lnTo>
                <a:lnTo>
                  <a:pt x="10487" y="11534"/>
                </a:lnTo>
                <a:lnTo>
                  <a:pt x="10293" y="11558"/>
                </a:lnTo>
                <a:lnTo>
                  <a:pt x="10122" y="11607"/>
                </a:lnTo>
                <a:lnTo>
                  <a:pt x="9976" y="11680"/>
                </a:lnTo>
                <a:lnTo>
                  <a:pt x="9952" y="11704"/>
                </a:lnTo>
                <a:lnTo>
                  <a:pt x="9952" y="11728"/>
                </a:lnTo>
                <a:lnTo>
                  <a:pt x="9952" y="11753"/>
                </a:lnTo>
                <a:lnTo>
                  <a:pt x="9976" y="11777"/>
                </a:lnTo>
                <a:lnTo>
                  <a:pt x="10122" y="11850"/>
                </a:lnTo>
                <a:lnTo>
                  <a:pt x="10317" y="11874"/>
                </a:lnTo>
                <a:lnTo>
                  <a:pt x="10487" y="11899"/>
                </a:lnTo>
                <a:lnTo>
                  <a:pt x="10682" y="11899"/>
                </a:lnTo>
                <a:lnTo>
                  <a:pt x="11071" y="11874"/>
                </a:lnTo>
                <a:lnTo>
                  <a:pt x="11412" y="11826"/>
                </a:lnTo>
                <a:lnTo>
                  <a:pt x="12239" y="11777"/>
                </a:lnTo>
                <a:lnTo>
                  <a:pt x="13067" y="11728"/>
                </a:lnTo>
                <a:lnTo>
                  <a:pt x="13042" y="12312"/>
                </a:lnTo>
                <a:lnTo>
                  <a:pt x="12848" y="12264"/>
                </a:lnTo>
                <a:lnTo>
                  <a:pt x="12264" y="12264"/>
                </a:lnTo>
                <a:lnTo>
                  <a:pt x="11874" y="12288"/>
                </a:lnTo>
                <a:lnTo>
                  <a:pt x="11509" y="12312"/>
                </a:lnTo>
                <a:lnTo>
                  <a:pt x="11120" y="12312"/>
                </a:lnTo>
                <a:lnTo>
                  <a:pt x="10706" y="12288"/>
                </a:lnTo>
                <a:lnTo>
                  <a:pt x="10512" y="12312"/>
                </a:lnTo>
                <a:lnTo>
                  <a:pt x="10317" y="12337"/>
                </a:lnTo>
                <a:lnTo>
                  <a:pt x="10147" y="12385"/>
                </a:lnTo>
                <a:lnTo>
                  <a:pt x="9976" y="12483"/>
                </a:lnTo>
                <a:lnTo>
                  <a:pt x="9952" y="12507"/>
                </a:lnTo>
                <a:lnTo>
                  <a:pt x="9976" y="12531"/>
                </a:lnTo>
                <a:lnTo>
                  <a:pt x="10122" y="12629"/>
                </a:lnTo>
                <a:lnTo>
                  <a:pt x="10317" y="12677"/>
                </a:lnTo>
                <a:lnTo>
                  <a:pt x="10512" y="12726"/>
                </a:lnTo>
                <a:lnTo>
                  <a:pt x="11120" y="12726"/>
                </a:lnTo>
                <a:lnTo>
                  <a:pt x="11509" y="12702"/>
                </a:lnTo>
                <a:lnTo>
                  <a:pt x="12264" y="12726"/>
                </a:lnTo>
                <a:lnTo>
                  <a:pt x="12653" y="12702"/>
                </a:lnTo>
                <a:lnTo>
                  <a:pt x="12823" y="12677"/>
                </a:lnTo>
                <a:lnTo>
                  <a:pt x="13018" y="12653"/>
                </a:lnTo>
                <a:lnTo>
                  <a:pt x="12994" y="12848"/>
                </a:lnTo>
                <a:lnTo>
                  <a:pt x="12994" y="13164"/>
                </a:lnTo>
                <a:lnTo>
                  <a:pt x="12629" y="13115"/>
                </a:lnTo>
                <a:lnTo>
                  <a:pt x="12264" y="13115"/>
                </a:lnTo>
                <a:lnTo>
                  <a:pt x="11534" y="13164"/>
                </a:lnTo>
                <a:lnTo>
                  <a:pt x="11144" y="13164"/>
                </a:lnTo>
                <a:lnTo>
                  <a:pt x="10755" y="13188"/>
                </a:lnTo>
                <a:lnTo>
                  <a:pt x="10341" y="13213"/>
                </a:lnTo>
                <a:lnTo>
                  <a:pt x="10171" y="13261"/>
                </a:lnTo>
                <a:lnTo>
                  <a:pt x="9976" y="13310"/>
                </a:lnTo>
                <a:lnTo>
                  <a:pt x="9952" y="13334"/>
                </a:lnTo>
                <a:lnTo>
                  <a:pt x="9976" y="13383"/>
                </a:lnTo>
                <a:lnTo>
                  <a:pt x="10122" y="13480"/>
                </a:lnTo>
                <a:lnTo>
                  <a:pt x="10293" y="13529"/>
                </a:lnTo>
                <a:lnTo>
                  <a:pt x="10463" y="13578"/>
                </a:lnTo>
                <a:lnTo>
                  <a:pt x="11023" y="13578"/>
                </a:lnTo>
                <a:lnTo>
                  <a:pt x="11363" y="13553"/>
                </a:lnTo>
                <a:lnTo>
                  <a:pt x="12166" y="13505"/>
                </a:lnTo>
                <a:lnTo>
                  <a:pt x="12580" y="13505"/>
                </a:lnTo>
                <a:lnTo>
                  <a:pt x="12969" y="13529"/>
                </a:lnTo>
                <a:lnTo>
                  <a:pt x="12945" y="14210"/>
                </a:lnTo>
                <a:lnTo>
                  <a:pt x="12775" y="14137"/>
                </a:lnTo>
                <a:lnTo>
                  <a:pt x="12580" y="14089"/>
                </a:lnTo>
                <a:lnTo>
                  <a:pt x="12385" y="14064"/>
                </a:lnTo>
                <a:lnTo>
                  <a:pt x="11753" y="14064"/>
                </a:lnTo>
                <a:lnTo>
                  <a:pt x="11388" y="14089"/>
                </a:lnTo>
                <a:lnTo>
                  <a:pt x="10852" y="14137"/>
                </a:lnTo>
                <a:lnTo>
                  <a:pt x="10317" y="14162"/>
                </a:lnTo>
                <a:lnTo>
                  <a:pt x="10001" y="14186"/>
                </a:lnTo>
                <a:lnTo>
                  <a:pt x="9830" y="14235"/>
                </a:lnTo>
                <a:lnTo>
                  <a:pt x="9782" y="14259"/>
                </a:lnTo>
                <a:lnTo>
                  <a:pt x="9709" y="14308"/>
                </a:lnTo>
                <a:lnTo>
                  <a:pt x="9684" y="14332"/>
                </a:lnTo>
                <a:lnTo>
                  <a:pt x="9684" y="14381"/>
                </a:lnTo>
                <a:lnTo>
                  <a:pt x="9684" y="14429"/>
                </a:lnTo>
                <a:lnTo>
                  <a:pt x="9709" y="14478"/>
                </a:lnTo>
                <a:lnTo>
                  <a:pt x="9782" y="14527"/>
                </a:lnTo>
                <a:lnTo>
                  <a:pt x="9830" y="14551"/>
                </a:lnTo>
                <a:lnTo>
                  <a:pt x="10001" y="14600"/>
                </a:lnTo>
                <a:lnTo>
                  <a:pt x="10414" y="14600"/>
                </a:lnTo>
                <a:lnTo>
                  <a:pt x="10828" y="14551"/>
                </a:lnTo>
                <a:lnTo>
                  <a:pt x="11144" y="14527"/>
                </a:lnTo>
                <a:lnTo>
                  <a:pt x="11558" y="14502"/>
                </a:lnTo>
                <a:lnTo>
                  <a:pt x="11996" y="14454"/>
                </a:lnTo>
                <a:lnTo>
                  <a:pt x="12215" y="14478"/>
                </a:lnTo>
                <a:lnTo>
                  <a:pt x="12434" y="14478"/>
                </a:lnTo>
                <a:lnTo>
                  <a:pt x="12629" y="14527"/>
                </a:lnTo>
                <a:lnTo>
                  <a:pt x="12823" y="14600"/>
                </a:lnTo>
                <a:lnTo>
                  <a:pt x="12872" y="14624"/>
                </a:lnTo>
                <a:lnTo>
                  <a:pt x="12945" y="14624"/>
                </a:lnTo>
                <a:lnTo>
                  <a:pt x="12945" y="15062"/>
                </a:lnTo>
                <a:lnTo>
                  <a:pt x="12872" y="14989"/>
                </a:lnTo>
                <a:lnTo>
                  <a:pt x="12848" y="14965"/>
                </a:lnTo>
                <a:lnTo>
                  <a:pt x="12799" y="14940"/>
                </a:lnTo>
                <a:lnTo>
                  <a:pt x="12483" y="14916"/>
                </a:lnTo>
                <a:lnTo>
                  <a:pt x="12142" y="14892"/>
                </a:lnTo>
                <a:lnTo>
                  <a:pt x="11461" y="14916"/>
                </a:lnTo>
                <a:lnTo>
                  <a:pt x="10706" y="14940"/>
                </a:lnTo>
                <a:lnTo>
                  <a:pt x="10317" y="14965"/>
                </a:lnTo>
                <a:lnTo>
                  <a:pt x="9952" y="15013"/>
                </a:lnTo>
                <a:lnTo>
                  <a:pt x="9903" y="15038"/>
                </a:lnTo>
                <a:lnTo>
                  <a:pt x="9855" y="15086"/>
                </a:lnTo>
                <a:lnTo>
                  <a:pt x="9830" y="15135"/>
                </a:lnTo>
                <a:lnTo>
                  <a:pt x="9830" y="15208"/>
                </a:lnTo>
                <a:lnTo>
                  <a:pt x="9830" y="15257"/>
                </a:lnTo>
                <a:lnTo>
                  <a:pt x="9855" y="15305"/>
                </a:lnTo>
                <a:lnTo>
                  <a:pt x="9903" y="15354"/>
                </a:lnTo>
                <a:lnTo>
                  <a:pt x="9952" y="15378"/>
                </a:lnTo>
                <a:lnTo>
                  <a:pt x="10293" y="15403"/>
                </a:lnTo>
                <a:lnTo>
                  <a:pt x="10633" y="15403"/>
                </a:lnTo>
                <a:lnTo>
                  <a:pt x="11315" y="15378"/>
                </a:lnTo>
                <a:lnTo>
                  <a:pt x="12045" y="15354"/>
                </a:lnTo>
                <a:lnTo>
                  <a:pt x="12750" y="15330"/>
                </a:lnTo>
                <a:lnTo>
                  <a:pt x="12848" y="15305"/>
                </a:lnTo>
                <a:lnTo>
                  <a:pt x="12896" y="15257"/>
                </a:lnTo>
                <a:lnTo>
                  <a:pt x="12921" y="15232"/>
                </a:lnTo>
                <a:lnTo>
                  <a:pt x="12921" y="15695"/>
                </a:lnTo>
                <a:lnTo>
                  <a:pt x="12629" y="15646"/>
                </a:lnTo>
                <a:lnTo>
                  <a:pt x="12312" y="15646"/>
                </a:lnTo>
                <a:lnTo>
                  <a:pt x="11728" y="15670"/>
                </a:lnTo>
                <a:lnTo>
                  <a:pt x="11290" y="15695"/>
                </a:lnTo>
                <a:lnTo>
                  <a:pt x="10828" y="15743"/>
                </a:lnTo>
                <a:lnTo>
                  <a:pt x="10609" y="15792"/>
                </a:lnTo>
                <a:lnTo>
                  <a:pt x="10390" y="15865"/>
                </a:lnTo>
                <a:lnTo>
                  <a:pt x="10195" y="15938"/>
                </a:lnTo>
                <a:lnTo>
                  <a:pt x="10001" y="16060"/>
                </a:lnTo>
                <a:lnTo>
                  <a:pt x="9976" y="16084"/>
                </a:lnTo>
                <a:lnTo>
                  <a:pt x="9976" y="16133"/>
                </a:lnTo>
                <a:lnTo>
                  <a:pt x="9976" y="16157"/>
                </a:lnTo>
                <a:lnTo>
                  <a:pt x="10025" y="16181"/>
                </a:lnTo>
                <a:lnTo>
                  <a:pt x="10414" y="16181"/>
                </a:lnTo>
                <a:lnTo>
                  <a:pt x="10804" y="16157"/>
                </a:lnTo>
                <a:lnTo>
                  <a:pt x="11193" y="16108"/>
                </a:lnTo>
                <a:lnTo>
                  <a:pt x="11582" y="16084"/>
                </a:lnTo>
                <a:lnTo>
                  <a:pt x="12020" y="16060"/>
                </a:lnTo>
                <a:lnTo>
                  <a:pt x="12458" y="16060"/>
                </a:lnTo>
                <a:lnTo>
                  <a:pt x="12702" y="16084"/>
                </a:lnTo>
                <a:lnTo>
                  <a:pt x="12945" y="16133"/>
                </a:lnTo>
                <a:lnTo>
                  <a:pt x="12945" y="16424"/>
                </a:lnTo>
                <a:lnTo>
                  <a:pt x="12629" y="16400"/>
                </a:lnTo>
                <a:lnTo>
                  <a:pt x="12312" y="16400"/>
                </a:lnTo>
                <a:lnTo>
                  <a:pt x="11680" y="16424"/>
                </a:lnTo>
                <a:lnTo>
                  <a:pt x="11363" y="16424"/>
                </a:lnTo>
                <a:lnTo>
                  <a:pt x="10925" y="16449"/>
                </a:lnTo>
                <a:lnTo>
                  <a:pt x="10706" y="16473"/>
                </a:lnTo>
                <a:lnTo>
                  <a:pt x="10512" y="16522"/>
                </a:lnTo>
                <a:lnTo>
                  <a:pt x="10341" y="16619"/>
                </a:lnTo>
                <a:lnTo>
                  <a:pt x="10293" y="16668"/>
                </a:lnTo>
                <a:lnTo>
                  <a:pt x="10244" y="16716"/>
                </a:lnTo>
                <a:lnTo>
                  <a:pt x="10244" y="16814"/>
                </a:lnTo>
                <a:lnTo>
                  <a:pt x="10268" y="16838"/>
                </a:lnTo>
                <a:lnTo>
                  <a:pt x="10293" y="16862"/>
                </a:lnTo>
                <a:lnTo>
                  <a:pt x="10414" y="16935"/>
                </a:lnTo>
                <a:lnTo>
                  <a:pt x="10560" y="16960"/>
                </a:lnTo>
                <a:lnTo>
                  <a:pt x="10925" y="16960"/>
                </a:lnTo>
                <a:lnTo>
                  <a:pt x="11290" y="16935"/>
                </a:lnTo>
                <a:lnTo>
                  <a:pt x="11582" y="16887"/>
                </a:lnTo>
                <a:lnTo>
                  <a:pt x="12629" y="16887"/>
                </a:lnTo>
                <a:lnTo>
                  <a:pt x="12969" y="16935"/>
                </a:lnTo>
                <a:lnTo>
                  <a:pt x="12969" y="17179"/>
                </a:lnTo>
                <a:lnTo>
                  <a:pt x="12945" y="17227"/>
                </a:lnTo>
                <a:lnTo>
                  <a:pt x="12921" y="17276"/>
                </a:lnTo>
                <a:lnTo>
                  <a:pt x="12921" y="17373"/>
                </a:lnTo>
                <a:lnTo>
                  <a:pt x="12653" y="17349"/>
                </a:lnTo>
                <a:lnTo>
                  <a:pt x="12385" y="17349"/>
                </a:lnTo>
                <a:lnTo>
                  <a:pt x="11850" y="17398"/>
                </a:lnTo>
                <a:lnTo>
                  <a:pt x="11120" y="17422"/>
                </a:lnTo>
                <a:lnTo>
                  <a:pt x="10755" y="17471"/>
                </a:lnTo>
                <a:lnTo>
                  <a:pt x="10585" y="17519"/>
                </a:lnTo>
                <a:lnTo>
                  <a:pt x="10414" y="17592"/>
                </a:lnTo>
                <a:lnTo>
                  <a:pt x="10390" y="17592"/>
                </a:lnTo>
                <a:lnTo>
                  <a:pt x="10414" y="17617"/>
                </a:lnTo>
                <a:lnTo>
                  <a:pt x="10560" y="17665"/>
                </a:lnTo>
                <a:lnTo>
                  <a:pt x="10731" y="17714"/>
                </a:lnTo>
                <a:lnTo>
                  <a:pt x="11023" y="17738"/>
                </a:lnTo>
                <a:lnTo>
                  <a:pt x="12775" y="17738"/>
                </a:lnTo>
                <a:lnTo>
                  <a:pt x="12677" y="17836"/>
                </a:lnTo>
                <a:lnTo>
                  <a:pt x="12580" y="17957"/>
                </a:lnTo>
                <a:lnTo>
                  <a:pt x="12483" y="17909"/>
                </a:lnTo>
                <a:lnTo>
                  <a:pt x="12361" y="17884"/>
                </a:lnTo>
                <a:lnTo>
                  <a:pt x="11363" y="17884"/>
                </a:lnTo>
                <a:lnTo>
                  <a:pt x="11047" y="17909"/>
                </a:lnTo>
                <a:lnTo>
                  <a:pt x="10901" y="17933"/>
                </a:lnTo>
                <a:lnTo>
                  <a:pt x="10755" y="17957"/>
                </a:lnTo>
                <a:lnTo>
                  <a:pt x="10633" y="18030"/>
                </a:lnTo>
                <a:lnTo>
                  <a:pt x="10512" y="18103"/>
                </a:lnTo>
                <a:lnTo>
                  <a:pt x="10512" y="18128"/>
                </a:lnTo>
                <a:lnTo>
                  <a:pt x="10536" y="18152"/>
                </a:lnTo>
                <a:lnTo>
                  <a:pt x="10633" y="18201"/>
                </a:lnTo>
                <a:lnTo>
                  <a:pt x="10779" y="18249"/>
                </a:lnTo>
                <a:lnTo>
                  <a:pt x="10925" y="18274"/>
                </a:lnTo>
                <a:lnTo>
                  <a:pt x="11071" y="18274"/>
                </a:lnTo>
                <a:lnTo>
                  <a:pt x="11363" y="18249"/>
                </a:lnTo>
                <a:lnTo>
                  <a:pt x="11655" y="18225"/>
                </a:lnTo>
                <a:lnTo>
                  <a:pt x="11947" y="18249"/>
                </a:lnTo>
                <a:lnTo>
                  <a:pt x="11704" y="18298"/>
                </a:lnTo>
                <a:lnTo>
                  <a:pt x="11461" y="18322"/>
                </a:lnTo>
                <a:lnTo>
                  <a:pt x="10950" y="18371"/>
                </a:lnTo>
                <a:lnTo>
                  <a:pt x="10025" y="18395"/>
                </a:lnTo>
                <a:lnTo>
                  <a:pt x="9100" y="18420"/>
                </a:lnTo>
                <a:lnTo>
                  <a:pt x="8151" y="18420"/>
                </a:lnTo>
                <a:lnTo>
                  <a:pt x="7227" y="18395"/>
                </a:lnTo>
                <a:lnTo>
                  <a:pt x="6254" y="18347"/>
                </a:lnTo>
                <a:lnTo>
                  <a:pt x="5305" y="18371"/>
                </a:lnTo>
                <a:lnTo>
                  <a:pt x="3382" y="18420"/>
                </a:lnTo>
                <a:lnTo>
                  <a:pt x="2555" y="18444"/>
                </a:lnTo>
                <a:lnTo>
                  <a:pt x="2141" y="18444"/>
                </a:lnTo>
                <a:lnTo>
                  <a:pt x="1728" y="18420"/>
                </a:lnTo>
                <a:lnTo>
                  <a:pt x="1557" y="18395"/>
                </a:lnTo>
                <a:lnTo>
                  <a:pt x="1387" y="18347"/>
                </a:lnTo>
                <a:lnTo>
                  <a:pt x="1217" y="18298"/>
                </a:lnTo>
                <a:lnTo>
                  <a:pt x="1095" y="18249"/>
                </a:lnTo>
                <a:lnTo>
                  <a:pt x="949" y="18152"/>
                </a:lnTo>
                <a:lnTo>
                  <a:pt x="827" y="18079"/>
                </a:lnTo>
                <a:lnTo>
                  <a:pt x="608" y="17836"/>
                </a:lnTo>
                <a:lnTo>
                  <a:pt x="608" y="17787"/>
                </a:lnTo>
                <a:lnTo>
                  <a:pt x="633" y="17154"/>
                </a:lnTo>
                <a:lnTo>
                  <a:pt x="681" y="16497"/>
                </a:lnTo>
                <a:lnTo>
                  <a:pt x="681" y="15865"/>
                </a:lnTo>
                <a:lnTo>
                  <a:pt x="657" y="15549"/>
                </a:lnTo>
                <a:lnTo>
                  <a:pt x="633" y="15232"/>
                </a:lnTo>
                <a:lnTo>
                  <a:pt x="584" y="14892"/>
                </a:lnTo>
                <a:lnTo>
                  <a:pt x="560" y="14551"/>
                </a:lnTo>
                <a:lnTo>
                  <a:pt x="535" y="13845"/>
                </a:lnTo>
                <a:lnTo>
                  <a:pt x="560" y="13164"/>
                </a:lnTo>
                <a:lnTo>
                  <a:pt x="584" y="12483"/>
                </a:lnTo>
                <a:lnTo>
                  <a:pt x="608" y="11753"/>
                </a:lnTo>
                <a:lnTo>
                  <a:pt x="608" y="11023"/>
                </a:lnTo>
                <a:lnTo>
                  <a:pt x="608" y="9587"/>
                </a:lnTo>
                <a:lnTo>
                  <a:pt x="608" y="9052"/>
                </a:lnTo>
                <a:lnTo>
                  <a:pt x="608" y="8784"/>
                </a:lnTo>
                <a:lnTo>
                  <a:pt x="633" y="8516"/>
                </a:lnTo>
                <a:lnTo>
                  <a:pt x="657" y="8395"/>
                </a:lnTo>
                <a:lnTo>
                  <a:pt x="706" y="8297"/>
                </a:lnTo>
                <a:lnTo>
                  <a:pt x="827" y="8127"/>
                </a:lnTo>
                <a:lnTo>
                  <a:pt x="1071" y="7835"/>
                </a:lnTo>
                <a:lnTo>
                  <a:pt x="1411" y="7884"/>
                </a:lnTo>
                <a:lnTo>
                  <a:pt x="1728" y="7908"/>
                </a:lnTo>
                <a:lnTo>
                  <a:pt x="2409" y="7908"/>
                </a:lnTo>
                <a:lnTo>
                  <a:pt x="3066" y="7884"/>
                </a:lnTo>
                <a:lnTo>
                  <a:pt x="5207" y="7884"/>
                </a:lnTo>
                <a:lnTo>
                  <a:pt x="6692" y="7908"/>
                </a:lnTo>
                <a:lnTo>
                  <a:pt x="10268" y="7908"/>
                </a:lnTo>
                <a:lnTo>
                  <a:pt x="10974" y="7860"/>
                </a:lnTo>
                <a:lnTo>
                  <a:pt x="11315" y="7860"/>
                </a:lnTo>
                <a:lnTo>
                  <a:pt x="11631" y="7884"/>
                </a:lnTo>
                <a:lnTo>
                  <a:pt x="11972" y="7908"/>
                </a:lnTo>
                <a:lnTo>
                  <a:pt x="12312" y="7957"/>
                </a:lnTo>
                <a:lnTo>
                  <a:pt x="12410" y="7981"/>
                </a:lnTo>
                <a:lnTo>
                  <a:pt x="12483" y="7933"/>
                </a:lnTo>
                <a:lnTo>
                  <a:pt x="12556" y="7884"/>
                </a:lnTo>
                <a:lnTo>
                  <a:pt x="12604" y="7811"/>
                </a:lnTo>
                <a:close/>
                <a:moveTo>
                  <a:pt x="6643" y="0"/>
                </a:moveTo>
                <a:lnTo>
                  <a:pt x="6327" y="24"/>
                </a:lnTo>
                <a:lnTo>
                  <a:pt x="6010" y="49"/>
                </a:lnTo>
                <a:lnTo>
                  <a:pt x="5694" y="122"/>
                </a:lnTo>
                <a:lnTo>
                  <a:pt x="5402" y="170"/>
                </a:lnTo>
                <a:lnTo>
                  <a:pt x="5086" y="268"/>
                </a:lnTo>
                <a:lnTo>
                  <a:pt x="4794" y="365"/>
                </a:lnTo>
                <a:lnTo>
                  <a:pt x="4502" y="487"/>
                </a:lnTo>
                <a:lnTo>
                  <a:pt x="4210" y="633"/>
                </a:lnTo>
                <a:lnTo>
                  <a:pt x="3942" y="779"/>
                </a:lnTo>
                <a:lnTo>
                  <a:pt x="3674" y="949"/>
                </a:lnTo>
                <a:lnTo>
                  <a:pt x="3431" y="1144"/>
                </a:lnTo>
                <a:lnTo>
                  <a:pt x="3188" y="1338"/>
                </a:lnTo>
                <a:lnTo>
                  <a:pt x="2969" y="1557"/>
                </a:lnTo>
                <a:lnTo>
                  <a:pt x="2750" y="1776"/>
                </a:lnTo>
                <a:lnTo>
                  <a:pt x="2555" y="2044"/>
                </a:lnTo>
                <a:lnTo>
                  <a:pt x="2385" y="2287"/>
                </a:lnTo>
                <a:lnTo>
                  <a:pt x="2214" y="2579"/>
                </a:lnTo>
                <a:lnTo>
                  <a:pt x="1947" y="3090"/>
                </a:lnTo>
                <a:lnTo>
                  <a:pt x="1728" y="3674"/>
                </a:lnTo>
                <a:lnTo>
                  <a:pt x="1533" y="4283"/>
                </a:lnTo>
                <a:lnTo>
                  <a:pt x="1387" y="4891"/>
                </a:lnTo>
                <a:lnTo>
                  <a:pt x="1314" y="5524"/>
                </a:lnTo>
                <a:lnTo>
                  <a:pt x="1290" y="5840"/>
                </a:lnTo>
                <a:lnTo>
                  <a:pt x="1265" y="6156"/>
                </a:lnTo>
                <a:lnTo>
                  <a:pt x="1290" y="6448"/>
                </a:lnTo>
                <a:lnTo>
                  <a:pt x="1314" y="6765"/>
                </a:lnTo>
                <a:lnTo>
                  <a:pt x="1363" y="7057"/>
                </a:lnTo>
                <a:lnTo>
                  <a:pt x="1436" y="7349"/>
                </a:lnTo>
                <a:lnTo>
                  <a:pt x="1460" y="7422"/>
                </a:lnTo>
                <a:lnTo>
                  <a:pt x="998" y="7495"/>
                </a:lnTo>
                <a:lnTo>
                  <a:pt x="803" y="7495"/>
                </a:lnTo>
                <a:lnTo>
                  <a:pt x="730" y="7543"/>
                </a:lnTo>
                <a:lnTo>
                  <a:pt x="657" y="7568"/>
                </a:lnTo>
                <a:lnTo>
                  <a:pt x="511" y="7689"/>
                </a:lnTo>
                <a:lnTo>
                  <a:pt x="389" y="7860"/>
                </a:lnTo>
                <a:lnTo>
                  <a:pt x="292" y="8030"/>
                </a:lnTo>
                <a:lnTo>
                  <a:pt x="219" y="8200"/>
                </a:lnTo>
                <a:lnTo>
                  <a:pt x="170" y="8395"/>
                </a:lnTo>
                <a:lnTo>
                  <a:pt x="146" y="8565"/>
                </a:lnTo>
                <a:lnTo>
                  <a:pt x="97" y="8930"/>
                </a:lnTo>
                <a:lnTo>
                  <a:pt x="73" y="9319"/>
                </a:lnTo>
                <a:lnTo>
                  <a:pt x="73" y="10074"/>
                </a:lnTo>
                <a:lnTo>
                  <a:pt x="97" y="10828"/>
                </a:lnTo>
                <a:lnTo>
                  <a:pt x="97" y="11582"/>
                </a:lnTo>
                <a:lnTo>
                  <a:pt x="73" y="12361"/>
                </a:lnTo>
                <a:lnTo>
                  <a:pt x="24" y="13115"/>
                </a:lnTo>
                <a:lnTo>
                  <a:pt x="0" y="13894"/>
                </a:lnTo>
                <a:lnTo>
                  <a:pt x="0" y="14283"/>
                </a:lnTo>
                <a:lnTo>
                  <a:pt x="24" y="14673"/>
                </a:lnTo>
                <a:lnTo>
                  <a:pt x="97" y="15378"/>
                </a:lnTo>
                <a:lnTo>
                  <a:pt x="146" y="15743"/>
                </a:lnTo>
                <a:lnTo>
                  <a:pt x="146" y="16108"/>
                </a:lnTo>
                <a:lnTo>
                  <a:pt x="122" y="16935"/>
                </a:lnTo>
                <a:lnTo>
                  <a:pt x="97" y="17787"/>
                </a:lnTo>
                <a:lnTo>
                  <a:pt x="97" y="17860"/>
                </a:lnTo>
                <a:lnTo>
                  <a:pt x="146" y="17933"/>
                </a:lnTo>
                <a:lnTo>
                  <a:pt x="195" y="17982"/>
                </a:lnTo>
                <a:lnTo>
                  <a:pt x="243" y="18006"/>
                </a:lnTo>
                <a:lnTo>
                  <a:pt x="341" y="18152"/>
                </a:lnTo>
                <a:lnTo>
                  <a:pt x="438" y="18298"/>
                </a:lnTo>
                <a:lnTo>
                  <a:pt x="560" y="18420"/>
                </a:lnTo>
                <a:lnTo>
                  <a:pt x="681" y="18517"/>
                </a:lnTo>
                <a:lnTo>
                  <a:pt x="827" y="18590"/>
                </a:lnTo>
                <a:lnTo>
                  <a:pt x="973" y="18663"/>
                </a:lnTo>
                <a:lnTo>
                  <a:pt x="1314" y="18760"/>
                </a:lnTo>
                <a:lnTo>
                  <a:pt x="1655" y="18809"/>
                </a:lnTo>
                <a:lnTo>
                  <a:pt x="2020" y="18833"/>
                </a:lnTo>
                <a:lnTo>
                  <a:pt x="2677" y="18858"/>
                </a:lnTo>
                <a:lnTo>
                  <a:pt x="3869" y="18833"/>
                </a:lnTo>
                <a:lnTo>
                  <a:pt x="5037" y="18785"/>
                </a:lnTo>
                <a:lnTo>
                  <a:pt x="6813" y="18785"/>
                </a:lnTo>
                <a:lnTo>
                  <a:pt x="7422" y="18809"/>
                </a:lnTo>
                <a:lnTo>
                  <a:pt x="8443" y="18858"/>
                </a:lnTo>
                <a:lnTo>
                  <a:pt x="9465" y="18858"/>
                </a:lnTo>
                <a:lnTo>
                  <a:pt x="10487" y="18809"/>
                </a:lnTo>
                <a:lnTo>
                  <a:pt x="11509" y="18760"/>
                </a:lnTo>
                <a:lnTo>
                  <a:pt x="11801" y="18712"/>
                </a:lnTo>
                <a:lnTo>
                  <a:pt x="12069" y="18663"/>
                </a:lnTo>
                <a:lnTo>
                  <a:pt x="12337" y="18590"/>
                </a:lnTo>
                <a:lnTo>
                  <a:pt x="12556" y="18493"/>
                </a:lnTo>
                <a:lnTo>
                  <a:pt x="12775" y="18347"/>
                </a:lnTo>
                <a:lnTo>
                  <a:pt x="12969" y="18201"/>
                </a:lnTo>
                <a:lnTo>
                  <a:pt x="13115" y="17982"/>
                </a:lnTo>
                <a:lnTo>
                  <a:pt x="13237" y="17763"/>
                </a:lnTo>
                <a:lnTo>
                  <a:pt x="13286" y="17738"/>
                </a:lnTo>
                <a:lnTo>
                  <a:pt x="13310" y="17690"/>
                </a:lnTo>
                <a:lnTo>
                  <a:pt x="13334" y="17665"/>
                </a:lnTo>
                <a:lnTo>
                  <a:pt x="13334" y="17592"/>
                </a:lnTo>
                <a:lnTo>
                  <a:pt x="13334" y="17471"/>
                </a:lnTo>
                <a:lnTo>
                  <a:pt x="13359" y="17398"/>
                </a:lnTo>
                <a:lnTo>
                  <a:pt x="13359" y="17300"/>
                </a:lnTo>
                <a:lnTo>
                  <a:pt x="13310" y="17227"/>
                </a:lnTo>
                <a:lnTo>
                  <a:pt x="13310" y="16862"/>
                </a:lnTo>
                <a:lnTo>
                  <a:pt x="13334" y="16789"/>
                </a:lnTo>
                <a:lnTo>
                  <a:pt x="13359" y="16716"/>
                </a:lnTo>
                <a:lnTo>
                  <a:pt x="13334" y="16643"/>
                </a:lnTo>
                <a:lnTo>
                  <a:pt x="13310" y="16570"/>
                </a:lnTo>
                <a:lnTo>
                  <a:pt x="13286" y="16108"/>
                </a:lnTo>
                <a:lnTo>
                  <a:pt x="13334" y="16060"/>
                </a:lnTo>
                <a:lnTo>
                  <a:pt x="13359" y="15987"/>
                </a:lnTo>
                <a:lnTo>
                  <a:pt x="13359" y="15914"/>
                </a:lnTo>
                <a:lnTo>
                  <a:pt x="13310" y="15865"/>
                </a:lnTo>
                <a:lnTo>
                  <a:pt x="13359" y="14454"/>
                </a:lnTo>
                <a:lnTo>
                  <a:pt x="13432" y="13042"/>
                </a:lnTo>
                <a:lnTo>
                  <a:pt x="13480" y="11826"/>
                </a:lnTo>
                <a:lnTo>
                  <a:pt x="13529" y="10585"/>
                </a:lnTo>
                <a:lnTo>
                  <a:pt x="13553" y="10098"/>
                </a:lnTo>
                <a:lnTo>
                  <a:pt x="13553" y="9563"/>
                </a:lnTo>
                <a:lnTo>
                  <a:pt x="13529" y="9027"/>
                </a:lnTo>
                <a:lnTo>
                  <a:pt x="13505" y="8760"/>
                </a:lnTo>
                <a:lnTo>
                  <a:pt x="13456" y="8516"/>
                </a:lnTo>
                <a:lnTo>
                  <a:pt x="13432" y="8127"/>
                </a:lnTo>
                <a:lnTo>
                  <a:pt x="13383" y="7933"/>
                </a:lnTo>
                <a:lnTo>
                  <a:pt x="13334" y="7762"/>
                </a:lnTo>
                <a:lnTo>
                  <a:pt x="13261" y="7665"/>
                </a:lnTo>
                <a:lnTo>
                  <a:pt x="13188" y="7592"/>
                </a:lnTo>
                <a:lnTo>
                  <a:pt x="13091" y="7519"/>
                </a:lnTo>
                <a:lnTo>
                  <a:pt x="12969" y="7470"/>
                </a:lnTo>
                <a:lnTo>
                  <a:pt x="12848" y="7446"/>
                </a:lnTo>
                <a:lnTo>
                  <a:pt x="12726" y="7446"/>
                </a:lnTo>
                <a:lnTo>
                  <a:pt x="12604" y="7470"/>
                </a:lnTo>
                <a:lnTo>
                  <a:pt x="12483" y="7495"/>
                </a:lnTo>
                <a:lnTo>
                  <a:pt x="12434" y="7470"/>
                </a:lnTo>
                <a:lnTo>
                  <a:pt x="12239" y="7446"/>
                </a:lnTo>
                <a:lnTo>
                  <a:pt x="12239" y="7373"/>
                </a:lnTo>
                <a:lnTo>
                  <a:pt x="12166" y="6984"/>
                </a:lnTo>
                <a:lnTo>
                  <a:pt x="12118" y="6570"/>
                </a:lnTo>
                <a:lnTo>
                  <a:pt x="12093" y="6181"/>
                </a:lnTo>
                <a:lnTo>
                  <a:pt x="12093" y="5767"/>
                </a:lnTo>
                <a:lnTo>
                  <a:pt x="12093" y="4940"/>
                </a:lnTo>
                <a:lnTo>
                  <a:pt x="12069" y="4550"/>
                </a:lnTo>
                <a:lnTo>
                  <a:pt x="11996" y="4137"/>
                </a:lnTo>
                <a:lnTo>
                  <a:pt x="11923" y="3796"/>
                </a:lnTo>
                <a:lnTo>
                  <a:pt x="11826" y="3455"/>
                </a:lnTo>
                <a:lnTo>
                  <a:pt x="11704" y="3115"/>
                </a:lnTo>
                <a:lnTo>
                  <a:pt x="11558" y="2798"/>
                </a:lnTo>
                <a:lnTo>
                  <a:pt x="11388" y="2482"/>
                </a:lnTo>
                <a:lnTo>
                  <a:pt x="11193" y="2190"/>
                </a:lnTo>
                <a:lnTo>
                  <a:pt x="10974" y="1898"/>
                </a:lnTo>
                <a:lnTo>
                  <a:pt x="10731" y="1630"/>
                </a:lnTo>
                <a:lnTo>
                  <a:pt x="10512" y="1411"/>
                </a:lnTo>
                <a:lnTo>
                  <a:pt x="10293" y="1217"/>
                </a:lnTo>
                <a:lnTo>
                  <a:pt x="10049" y="1022"/>
                </a:lnTo>
                <a:lnTo>
                  <a:pt x="9806" y="852"/>
                </a:lnTo>
                <a:lnTo>
                  <a:pt x="9538" y="706"/>
                </a:lnTo>
                <a:lnTo>
                  <a:pt x="9271" y="560"/>
                </a:lnTo>
                <a:lnTo>
                  <a:pt x="9003" y="438"/>
                </a:lnTo>
                <a:lnTo>
                  <a:pt x="8711" y="341"/>
                </a:lnTo>
                <a:lnTo>
                  <a:pt x="8443" y="243"/>
                </a:lnTo>
                <a:lnTo>
                  <a:pt x="8151" y="170"/>
                </a:lnTo>
                <a:lnTo>
                  <a:pt x="7835" y="97"/>
                </a:lnTo>
                <a:lnTo>
                  <a:pt x="7543" y="49"/>
                </a:lnTo>
                <a:lnTo>
                  <a:pt x="7251" y="24"/>
                </a:lnTo>
                <a:lnTo>
                  <a:pt x="69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7"/>
          <p:cNvSpPr/>
          <p:nvPr/>
        </p:nvSpPr>
        <p:spPr>
          <a:xfrm>
            <a:off x="5455479" y="2685913"/>
            <a:ext cx="249418" cy="341577"/>
          </a:xfrm>
          <a:custGeom>
            <a:avLst/>
            <a:gdLst/>
            <a:ahLst/>
            <a:cxnLst/>
            <a:rect l="l" t="t" r="r" b="b"/>
            <a:pathLst>
              <a:path w="13237" h="18128" extrusionOk="0">
                <a:moveTo>
                  <a:pt x="7859" y="535"/>
                </a:moveTo>
                <a:lnTo>
                  <a:pt x="8030" y="560"/>
                </a:lnTo>
                <a:lnTo>
                  <a:pt x="8103" y="584"/>
                </a:lnTo>
                <a:lnTo>
                  <a:pt x="8176" y="633"/>
                </a:lnTo>
                <a:lnTo>
                  <a:pt x="8224" y="706"/>
                </a:lnTo>
                <a:lnTo>
                  <a:pt x="8273" y="779"/>
                </a:lnTo>
                <a:lnTo>
                  <a:pt x="8322" y="949"/>
                </a:lnTo>
                <a:lnTo>
                  <a:pt x="8370" y="1119"/>
                </a:lnTo>
                <a:lnTo>
                  <a:pt x="7446" y="1144"/>
                </a:lnTo>
                <a:lnTo>
                  <a:pt x="5718" y="1144"/>
                </a:lnTo>
                <a:lnTo>
                  <a:pt x="4939" y="1095"/>
                </a:lnTo>
                <a:lnTo>
                  <a:pt x="4964" y="925"/>
                </a:lnTo>
                <a:lnTo>
                  <a:pt x="5037" y="803"/>
                </a:lnTo>
                <a:lnTo>
                  <a:pt x="5085" y="754"/>
                </a:lnTo>
                <a:lnTo>
                  <a:pt x="5158" y="706"/>
                </a:lnTo>
                <a:lnTo>
                  <a:pt x="5353" y="657"/>
                </a:lnTo>
                <a:lnTo>
                  <a:pt x="5596" y="608"/>
                </a:lnTo>
                <a:lnTo>
                  <a:pt x="5864" y="584"/>
                </a:lnTo>
                <a:lnTo>
                  <a:pt x="6399" y="608"/>
                </a:lnTo>
                <a:lnTo>
                  <a:pt x="6862" y="584"/>
                </a:lnTo>
                <a:lnTo>
                  <a:pt x="7324" y="535"/>
                </a:lnTo>
                <a:close/>
                <a:moveTo>
                  <a:pt x="12750" y="2579"/>
                </a:moveTo>
                <a:lnTo>
                  <a:pt x="12702" y="2823"/>
                </a:lnTo>
                <a:lnTo>
                  <a:pt x="12020" y="2774"/>
                </a:lnTo>
                <a:lnTo>
                  <a:pt x="12750" y="2579"/>
                </a:lnTo>
                <a:close/>
                <a:moveTo>
                  <a:pt x="11728" y="1509"/>
                </a:moveTo>
                <a:lnTo>
                  <a:pt x="11534" y="1630"/>
                </a:lnTo>
                <a:lnTo>
                  <a:pt x="11363" y="1752"/>
                </a:lnTo>
                <a:lnTo>
                  <a:pt x="11266" y="1874"/>
                </a:lnTo>
                <a:lnTo>
                  <a:pt x="11242" y="1922"/>
                </a:lnTo>
                <a:lnTo>
                  <a:pt x="11266" y="1947"/>
                </a:lnTo>
                <a:lnTo>
                  <a:pt x="11315" y="1971"/>
                </a:lnTo>
                <a:lnTo>
                  <a:pt x="11388" y="1995"/>
                </a:lnTo>
                <a:lnTo>
                  <a:pt x="11509" y="1971"/>
                </a:lnTo>
                <a:lnTo>
                  <a:pt x="11631" y="1922"/>
                </a:lnTo>
                <a:lnTo>
                  <a:pt x="11753" y="1874"/>
                </a:lnTo>
                <a:lnTo>
                  <a:pt x="12410" y="1557"/>
                </a:lnTo>
                <a:lnTo>
                  <a:pt x="12483" y="1582"/>
                </a:lnTo>
                <a:lnTo>
                  <a:pt x="12556" y="1606"/>
                </a:lnTo>
                <a:lnTo>
                  <a:pt x="12264" y="1728"/>
                </a:lnTo>
                <a:lnTo>
                  <a:pt x="12020" y="1874"/>
                </a:lnTo>
                <a:lnTo>
                  <a:pt x="11874" y="1947"/>
                </a:lnTo>
                <a:lnTo>
                  <a:pt x="11607" y="2117"/>
                </a:lnTo>
                <a:lnTo>
                  <a:pt x="11485" y="2214"/>
                </a:lnTo>
                <a:lnTo>
                  <a:pt x="11412" y="2312"/>
                </a:lnTo>
                <a:lnTo>
                  <a:pt x="11363" y="2385"/>
                </a:lnTo>
                <a:lnTo>
                  <a:pt x="11363" y="2409"/>
                </a:lnTo>
                <a:lnTo>
                  <a:pt x="11363" y="2433"/>
                </a:lnTo>
                <a:lnTo>
                  <a:pt x="11436" y="2482"/>
                </a:lnTo>
                <a:lnTo>
                  <a:pt x="11534" y="2482"/>
                </a:lnTo>
                <a:lnTo>
                  <a:pt x="11631" y="2458"/>
                </a:lnTo>
                <a:lnTo>
                  <a:pt x="11728" y="2433"/>
                </a:lnTo>
                <a:lnTo>
                  <a:pt x="11923" y="2312"/>
                </a:lnTo>
                <a:lnTo>
                  <a:pt x="12045" y="2239"/>
                </a:lnTo>
                <a:lnTo>
                  <a:pt x="12410" y="2068"/>
                </a:lnTo>
                <a:lnTo>
                  <a:pt x="12775" y="1922"/>
                </a:lnTo>
                <a:lnTo>
                  <a:pt x="12775" y="2068"/>
                </a:lnTo>
                <a:lnTo>
                  <a:pt x="12799" y="2214"/>
                </a:lnTo>
                <a:lnTo>
                  <a:pt x="12483" y="2287"/>
                </a:lnTo>
                <a:lnTo>
                  <a:pt x="12215" y="2409"/>
                </a:lnTo>
                <a:lnTo>
                  <a:pt x="11947" y="2579"/>
                </a:lnTo>
                <a:lnTo>
                  <a:pt x="11704" y="2774"/>
                </a:lnTo>
                <a:lnTo>
                  <a:pt x="10828" y="2774"/>
                </a:lnTo>
                <a:lnTo>
                  <a:pt x="9952" y="2798"/>
                </a:lnTo>
                <a:lnTo>
                  <a:pt x="8322" y="2823"/>
                </a:lnTo>
                <a:lnTo>
                  <a:pt x="6716" y="2847"/>
                </a:lnTo>
                <a:lnTo>
                  <a:pt x="3358" y="2847"/>
                </a:lnTo>
                <a:lnTo>
                  <a:pt x="1728" y="2871"/>
                </a:lnTo>
                <a:lnTo>
                  <a:pt x="511" y="2871"/>
                </a:lnTo>
                <a:lnTo>
                  <a:pt x="487" y="2750"/>
                </a:lnTo>
                <a:lnTo>
                  <a:pt x="487" y="2579"/>
                </a:lnTo>
                <a:lnTo>
                  <a:pt x="487" y="2433"/>
                </a:lnTo>
                <a:lnTo>
                  <a:pt x="535" y="2287"/>
                </a:lnTo>
                <a:lnTo>
                  <a:pt x="584" y="2141"/>
                </a:lnTo>
                <a:lnTo>
                  <a:pt x="657" y="1995"/>
                </a:lnTo>
                <a:lnTo>
                  <a:pt x="730" y="1874"/>
                </a:lnTo>
                <a:lnTo>
                  <a:pt x="852" y="1801"/>
                </a:lnTo>
                <a:lnTo>
                  <a:pt x="998" y="1703"/>
                </a:lnTo>
                <a:lnTo>
                  <a:pt x="1144" y="1655"/>
                </a:lnTo>
                <a:lnTo>
                  <a:pt x="1314" y="1630"/>
                </a:lnTo>
                <a:lnTo>
                  <a:pt x="1509" y="1606"/>
                </a:lnTo>
                <a:lnTo>
                  <a:pt x="1849" y="1582"/>
                </a:lnTo>
                <a:lnTo>
                  <a:pt x="2190" y="1557"/>
                </a:lnTo>
                <a:lnTo>
                  <a:pt x="3309" y="1533"/>
                </a:lnTo>
                <a:lnTo>
                  <a:pt x="4453" y="1557"/>
                </a:lnTo>
                <a:lnTo>
                  <a:pt x="5572" y="1582"/>
                </a:lnTo>
                <a:lnTo>
                  <a:pt x="6691" y="1606"/>
                </a:lnTo>
                <a:lnTo>
                  <a:pt x="7811" y="1582"/>
                </a:lnTo>
                <a:lnTo>
                  <a:pt x="8906" y="1582"/>
                </a:lnTo>
                <a:lnTo>
                  <a:pt x="11096" y="1533"/>
                </a:lnTo>
                <a:lnTo>
                  <a:pt x="11728" y="1509"/>
                </a:lnTo>
                <a:close/>
                <a:moveTo>
                  <a:pt x="10025" y="5037"/>
                </a:moveTo>
                <a:lnTo>
                  <a:pt x="9976" y="5061"/>
                </a:lnTo>
                <a:lnTo>
                  <a:pt x="9928" y="5086"/>
                </a:lnTo>
                <a:lnTo>
                  <a:pt x="9879" y="5134"/>
                </a:lnTo>
                <a:lnTo>
                  <a:pt x="9806" y="5280"/>
                </a:lnTo>
                <a:lnTo>
                  <a:pt x="9757" y="5451"/>
                </a:lnTo>
                <a:lnTo>
                  <a:pt x="9757" y="5816"/>
                </a:lnTo>
                <a:lnTo>
                  <a:pt x="9733" y="6448"/>
                </a:lnTo>
                <a:lnTo>
                  <a:pt x="9757" y="7081"/>
                </a:lnTo>
                <a:lnTo>
                  <a:pt x="9757" y="7835"/>
                </a:lnTo>
                <a:lnTo>
                  <a:pt x="9757" y="8589"/>
                </a:lnTo>
                <a:lnTo>
                  <a:pt x="9709" y="10098"/>
                </a:lnTo>
                <a:lnTo>
                  <a:pt x="9733" y="10828"/>
                </a:lnTo>
                <a:lnTo>
                  <a:pt x="9733" y="11534"/>
                </a:lnTo>
                <a:lnTo>
                  <a:pt x="9757" y="12239"/>
                </a:lnTo>
                <a:lnTo>
                  <a:pt x="9757" y="12945"/>
                </a:lnTo>
                <a:lnTo>
                  <a:pt x="9709" y="13626"/>
                </a:lnTo>
                <a:lnTo>
                  <a:pt x="9684" y="14308"/>
                </a:lnTo>
                <a:lnTo>
                  <a:pt x="9660" y="14673"/>
                </a:lnTo>
                <a:lnTo>
                  <a:pt x="9684" y="15013"/>
                </a:lnTo>
                <a:lnTo>
                  <a:pt x="9733" y="15743"/>
                </a:lnTo>
                <a:lnTo>
                  <a:pt x="9757" y="15840"/>
                </a:lnTo>
                <a:lnTo>
                  <a:pt x="9830" y="15913"/>
                </a:lnTo>
                <a:lnTo>
                  <a:pt x="9903" y="15962"/>
                </a:lnTo>
                <a:lnTo>
                  <a:pt x="9976" y="15986"/>
                </a:lnTo>
                <a:lnTo>
                  <a:pt x="10074" y="15962"/>
                </a:lnTo>
                <a:lnTo>
                  <a:pt x="10147" y="15913"/>
                </a:lnTo>
                <a:lnTo>
                  <a:pt x="10195" y="15840"/>
                </a:lnTo>
                <a:lnTo>
                  <a:pt x="10220" y="15743"/>
                </a:lnTo>
                <a:lnTo>
                  <a:pt x="10195" y="15111"/>
                </a:lnTo>
                <a:lnTo>
                  <a:pt x="10171" y="14502"/>
                </a:lnTo>
                <a:lnTo>
                  <a:pt x="10171" y="14137"/>
                </a:lnTo>
                <a:lnTo>
                  <a:pt x="10195" y="13797"/>
                </a:lnTo>
                <a:lnTo>
                  <a:pt x="10244" y="13115"/>
                </a:lnTo>
                <a:lnTo>
                  <a:pt x="10268" y="12410"/>
                </a:lnTo>
                <a:lnTo>
                  <a:pt x="10268" y="11704"/>
                </a:lnTo>
                <a:lnTo>
                  <a:pt x="10244" y="10998"/>
                </a:lnTo>
                <a:lnTo>
                  <a:pt x="10220" y="10293"/>
                </a:lnTo>
                <a:lnTo>
                  <a:pt x="10220" y="9587"/>
                </a:lnTo>
                <a:lnTo>
                  <a:pt x="10244" y="8881"/>
                </a:lnTo>
                <a:lnTo>
                  <a:pt x="10268" y="8151"/>
                </a:lnTo>
                <a:lnTo>
                  <a:pt x="10268" y="7446"/>
                </a:lnTo>
                <a:lnTo>
                  <a:pt x="10244" y="6327"/>
                </a:lnTo>
                <a:lnTo>
                  <a:pt x="10220" y="5232"/>
                </a:lnTo>
                <a:lnTo>
                  <a:pt x="10220" y="5159"/>
                </a:lnTo>
                <a:lnTo>
                  <a:pt x="10171" y="5110"/>
                </a:lnTo>
                <a:lnTo>
                  <a:pt x="10147" y="5061"/>
                </a:lnTo>
                <a:lnTo>
                  <a:pt x="10098" y="5061"/>
                </a:lnTo>
                <a:lnTo>
                  <a:pt x="10025" y="5037"/>
                </a:lnTo>
                <a:close/>
                <a:moveTo>
                  <a:pt x="3163" y="5110"/>
                </a:moveTo>
                <a:lnTo>
                  <a:pt x="3090" y="5159"/>
                </a:lnTo>
                <a:lnTo>
                  <a:pt x="3066" y="5207"/>
                </a:lnTo>
                <a:lnTo>
                  <a:pt x="3042" y="5256"/>
                </a:lnTo>
                <a:lnTo>
                  <a:pt x="2993" y="5694"/>
                </a:lnTo>
                <a:lnTo>
                  <a:pt x="2969" y="5937"/>
                </a:lnTo>
                <a:lnTo>
                  <a:pt x="2944" y="6156"/>
                </a:lnTo>
                <a:lnTo>
                  <a:pt x="2944" y="6911"/>
                </a:lnTo>
                <a:lnTo>
                  <a:pt x="2969" y="7665"/>
                </a:lnTo>
                <a:lnTo>
                  <a:pt x="2944" y="9052"/>
                </a:lnTo>
                <a:lnTo>
                  <a:pt x="2944" y="10463"/>
                </a:lnTo>
                <a:lnTo>
                  <a:pt x="2944" y="11777"/>
                </a:lnTo>
                <a:lnTo>
                  <a:pt x="2944" y="13115"/>
                </a:lnTo>
                <a:lnTo>
                  <a:pt x="2993" y="15767"/>
                </a:lnTo>
                <a:lnTo>
                  <a:pt x="2993" y="15889"/>
                </a:lnTo>
                <a:lnTo>
                  <a:pt x="3066" y="15962"/>
                </a:lnTo>
                <a:lnTo>
                  <a:pt x="3139" y="16011"/>
                </a:lnTo>
                <a:lnTo>
                  <a:pt x="3334" y="16011"/>
                </a:lnTo>
                <a:lnTo>
                  <a:pt x="3407" y="15962"/>
                </a:lnTo>
                <a:lnTo>
                  <a:pt x="3455" y="15889"/>
                </a:lnTo>
                <a:lnTo>
                  <a:pt x="3480" y="15767"/>
                </a:lnTo>
                <a:lnTo>
                  <a:pt x="3480" y="14405"/>
                </a:lnTo>
                <a:lnTo>
                  <a:pt x="3455" y="13018"/>
                </a:lnTo>
                <a:lnTo>
                  <a:pt x="3431" y="11655"/>
                </a:lnTo>
                <a:lnTo>
                  <a:pt x="3431" y="10268"/>
                </a:lnTo>
                <a:lnTo>
                  <a:pt x="3431" y="8881"/>
                </a:lnTo>
                <a:lnTo>
                  <a:pt x="3431" y="7470"/>
                </a:lnTo>
                <a:lnTo>
                  <a:pt x="3407" y="5962"/>
                </a:lnTo>
                <a:lnTo>
                  <a:pt x="3407" y="5572"/>
                </a:lnTo>
                <a:lnTo>
                  <a:pt x="3382" y="5378"/>
                </a:lnTo>
                <a:lnTo>
                  <a:pt x="3334" y="5183"/>
                </a:lnTo>
                <a:lnTo>
                  <a:pt x="3309" y="5134"/>
                </a:lnTo>
                <a:lnTo>
                  <a:pt x="3261" y="5110"/>
                </a:lnTo>
                <a:close/>
                <a:moveTo>
                  <a:pt x="6716" y="5037"/>
                </a:moveTo>
                <a:lnTo>
                  <a:pt x="6667" y="5061"/>
                </a:lnTo>
                <a:lnTo>
                  <a:pt x="6643" y="5086"/>
                </a:lnTo>
                <a:lnTo>
                  <a:pt x="6570" y="5159"/>
                </a:lnTo>
                <a:lnTo>
                  <a:pt x="6521" y="5232"/>
                </a:lnTo>
                <a:lnTo>
                  <a:pt x="6472" y="5402"/>
                </a:lnTo>
                <a:lnTo>
                  <a:pt x="6448" y="5572"/>
                </a:lnTo>
                <a:lnTo>
                  <a:pt x="6448" y="5743"/>
                </a:lnTo>
                <a:lnTo>
                  <a:pt x="6424" y="7129"/>
                </a:lnTo>
                <a:lnTo>
                  <a:pt x="6399" y="8711"/>
                </a:lnTo>
                <a:lnTo>
                  <a:pt x="6375" y="10293"/>
                </a:lnTo>
                <a:lnTo>
                  <a:pt x="6351" y="11801"/>
                </a:lnTo>
                <a:lnTo>
                  <a:pt x="6351" y="12556"/>
                </a:lnTo>
                <a:lnTo>
                  <a:pt x="6302" y="13310"/>
                </a:lnTo>
                <a:lnTo>
                  <a:pt x="6229" y="13967"/>
                </a:lnTo>
                <a:lnTo>
                  <a:pt x="6205" y="14600"/>
                </a:lnTo>
                <a:lnTo>
                  <a:pt x="6180" y="14940"/>
                </a:lnTo>
                <a:lnTo>
                  <a:pt x="6205" y="15257"/>
                </a:lnTo>
                <a:lnTo>
                  <a:pt x="6229" y="15573"/>
                </a:lnTo>
                <a:lnTo>
                  <a:pt x="6278" y="15889"/>
                </a:lnTo>
                <a:lnTo>
                  <a:pt x="6326" y="16011"/>
                </a:lnTo>
                <a:lnTo>
                  <a:pt x="6375" y="16059"/>
                </a:lnTo>
                <a:lnTo>
                  <a:pt x="6472" y="16084"/>
                </a:lnTo>
                <a:lnTo>
                  <a:pt x="6570" y="16084"/>
                </a:lnTo>
                <a:lnTo>
                  <a:pt x="6643" y="16035"/>
                </a:lnTo>
                <a:lnTo>
                  <a:pt x="6716" y="15962"/>
                </a:lnTo>
                <a:lnTo>
                  <a:pt x="6764" y="15865"/>
                </a:lnTo>
                <a:lnTo>
                  <a:pt x="6764" y="15767"/>
                </a:lnTo>
                <a:lnTo>
                  <a:pt x="6716" y="15451"/>
                </a:lnTo>
                <a:lnTo>
                  <a:pt x="6691" y="15159"/>
                </a:lnTo>
                <a:lnTo>
                  <a:pt x="6691" y="14843"/>
                </a:lnTo>
                <a:lnTo>
                  <a:pt x="6691" y="14551"/>
                </a:lnTo>
                <a:lnTo>
                  <a:pt x="6740" y="13918"/>
                </a:lnTo>
                <a:lnTo>
                  <a:pt x="6789" y="13310"/>
                </a:lnTo>
                <a:lnTo>
                  <a:pt x="6837" y="12604"/>
                </a:lnTo>
                <a:lnTo>
                  <a:pt x="6862" y="11899"/>
                </a:lnTo>
                <a:lnTo>
                  <a:pt x="6886" y="10487"/>
                </a:lnTo>
                <a:lnTo>
                  <a:pt x="6910" y="7494"/>
                </a:lnTo>
                <a:lnTo>
                  <a:pt x="6935" y="6351"/>
                </a:lnTo>
                <a:lnTo>
                  <a:pt x="6935" y="5767"/>
                </a:lnTo>
                <a:lnTo>
                  <a:pt x="6910" y="5207"/>
                </a:lnTo>
                <a:lnTo>
                  <a:pt x="6862" y="5110"/>
                </a:lnTo>
                <a:lnTo>
                  <a:pt x="6813" y="5061"/>
                </a:lnTo>
                <a:lnTo>
                  <a:pt x="6716" y="5037"/>
                </a:lnTo>
                <a:close/>
                <a:moveTo>
                  <a:pt x="11704" y="3309"/>
                </a:moveTo>
                <a:lnTo>
                  <a:pt x="11655" y="3382"/>
                </a:lnTo>
                <a:lnTo>
                  <a:pt x="11290" y="3699"/>
                </a:lnTo>
                <a:lnTo>
                  <a:pt x="11144" y="3869"/>
                </a:lnTo>
                <a:lnTo>
                  <a:pt x="11096" y="3966"/>
                </a:lnTo>
                <a:lnTo>
                  <a:pt x="11047" y="4064"/>
                </a:lnTo>
                <a:lnTo>
                  <a:pt x="11071" y="4137"/>
                </a:lnTo>
                <a:lnTo>
                  <a:pt x="11120" y="4161"/>
                </a:lnTo>
                <a:lnTo>
                  <a:pt x="11217" y="4161"/>
                </a:lnTo>
                <a:lnTo>
                  <a:pt x="11315" y="4112"/>
                </a:lnTo>
                <a:lnTo>
                  <a:pt x="11485" y="4015"/>
                </a:lnTo>
                <a:lnTo>
                  <a:pt x="11655" y="3893"/>
                </a:lnTo>
                <a:lnTo>
                  <a:pt x="11801" y="3747"/>
                </a:lnTo>
                <a:lnTo>
                  <a:pt x="12020" y="3553"/>
                </a:lnTo>
                <a:lnTo>
                  <a:pt x="12142" y="3455"/>
                </a:lnTo>
                <a:lnTo>
                  <a:pt x="12239" y="3334"/>
                </a:lnTo>
                <a:lnTo>
                  <a:pt x="12264" y="3334"/>
                </a:lnTo>
                <a:lnTo>
                  <a:pt x="12264" y="3382"/>
                </a:lnTo>
                <a:lnTo>
                  <a:pt x="12239" y="3431"/>
                </a:lnTo>
                <a:lnTo>
                  <a:pt x="12239" y="3480"/>
                </a:lnTo>
                <a:lnTo>
                  <a:pt x="12239" y="3553"/>
                </a:lnTo>
                <a:lnTo>
                  <a:pt x="12239" y="3674"/>
                </a:lnTo>
                <a:lnTo>
                  <a:pt x="12239" y="3893"/>
                </a:lnTo>
                <a:lnTo>
                  <a:pt x="12118" y="3966"/>
                </a:lnTo>
                <a:lnTo>
                  <a:pt x="11996" y="4064"/>
                </a:lnTo>
                <a:lnTo>
                  <a:pt x="11777" y="4258"/>
                </a:lnTo>
                <a:lnTo>
                  <a:pt x="11509" y="4526"/>
                </a:lnTo>
                <a:lnTo>
                  <a:pt x="11412" y="4672"/>
                </a:lnTo>
                <a:lnTo>
                  <a:pt x="11363" y="4745"/>
                </a:lnTo>
                <a:lnTo>
                  <a:pt x="11339" y="4818"/>
                </a:lnTo>
                <a:lnTo>
                  <a:pt x="11363" y="4867"/>
                </a:lnTo>
                <a:lnTo>
                  <a:pt x="11388" y="4891"/>
                </a:lnTo>
                <a:lnTo>
                  <a:pt x="11461" y="4891"/>
                </a:lnTo>
                <a:lnTo>
                  <a:pt x="11534" y="4867"/>
                </a:lnTo>
                <a:lnTo>
                  <a:pt x="11680" y="4794"/>
                </a:lnTo>
                <a:lnTo>
                  <a:pt x="11899" y="4575"/>
                </a:lnTo>
                <a:lnTo>
                  <a:pt x="12264" y="4307"/>
                </a:lnTo>
                <a:lnTo>
                  <a:pt x="12264" y="4356"/>
                </a:lnTo>
                <a:lnTo>
                  <a:pt x="12264" y="4648"/>
                </a:lnTo>
                <a:lnTo>
                  <a:pt x="12215" y="4672"/>
                </a:lnTo>
                <a:lnTo>
                  <a:pt x="11826" y="4988"/>
                </a:lnTo>
                <a:lnTo>
                  <a:pt x="11655" y="5134"/>
                </a:lnTo>
                <a:lnTo>
                  <a:pt x="11485" y="5280"/>
                </a:lnTo>
                <a:lnTo>
                  <a:pt x="11339" y="5426"/>
                </a:lnTo>
                <a:lnTo>
                  <a:pt x="11217" y="5597"/>
                </a:lnTo>
                <a:lnTo>
                  <a:pt x="11217" y="5621"/>
                </a:lnTo>
                <a:lnTo>
                  <a:pt x="11217" y="5645"/>
                </a:lnTo>
                <a:lnTo>
                  <a:pt x="11242" y="5670"/>
                </a:lnTo>
                <a:lnTo>
                  <a:pt x="11266" y="5670"/>
                </a:lnTo>
                <a:lnTo>
                  <a:pt x="11728" y="5475"/>
                </a:lnTo>
                <a:lnTo>
                  <a:pt x="11947" y="5353"/>
                </a:lnTo>
                <a:lnTo>
                  <a:pt x="12142" y="5232"/>
                </a:lnTo>
                <a:lnTo>
                  <a:pt x="12264" y="5159"/>
                </a:lnTo>
                <a:lnTo>
                  <a:pt x="12264" y="5451"/>
                </a:lnTo>
                <a:lnTo>
                  <a:pt x="12118" y="5499"/>
                </a:lnTo>
                <a:lnTo>
                  <a:pt x="11972" y="5572"/>
                </a:lnTo>
                <a:lnTo>
                  <a:pt x="11704" y="5767"/>
                </a:lnTo>
                <a:lnTo>
                  <a:pt x="11582" y="5864"/>
                </a:lnTo>
                <a:lnTo>
                  <a:pt x="11436" y="5986"/>
                </a:lnTo>
                <a:lnTo>
                  <a:pt x="11315" y="6108"/>
                </a:lnTo>
                <a:lnTo>
                  <a:pt x="11290" y="6181"/>
                </a:lnTo>
                <a:lnTo>
                  <a:pt x="11266" y="6278"/>
                </a:lnTo>
                <a:lnTo>
                  <a:pt x="11290" y="6302"/>
                </a:lnTo>
                <a:lnTo>
                  <a:pt x="11315" y="6327"/>
                </a:lnTo>
                <a:lnTo>
                  <a:pt x="11412" y="6351"/>
                </a:lnTo>
                <a:lnTo>
                  <a:pt x="11485" y="6327"/>
                </a:lnTo>
                <a:lnTo>
                  <a:pt x="11631" y="6278"/>
                </a:lnTo>
                <a:lnTo>
                  <a:pt x="11899" y="6083"/>
                </a:lnTo>
                <a:lnTo>
                  <a:pt x="12093" y="5962"/>
                </a:lnTo>
                <a:lnTo>
                  <a:pt x="12264" y="5840"/>
                </a:lnTo>
                <a:lnTo>
                  <a:pt x="12264" y="6302"/>
                </a:lnTo>
                <a:lnTo>
                  <a:pt x="12045" y="6400"/>
                </a:lnTo>
                <a:lnTo>
                  <a:pt x="11850" y="6546"/>
                </a:lnTo>
                <a:lnTo>
                  <a:pt x="11509" y="6838"/>
                </a:lnTo>
                <a:lnTo>
                  <a:pt x="11436" y="6911"/>
                </a:lnTo>
                <a:lnTo>
                  <a:pt x="11339" y="7032"/>
                </a:lnTo>
                <a:lnTo>
                  <a:pt x="11290" y="7105"/>
                </a:lnTo>
                <a:lnTo>
                  <a:pt x="11266" y="7178"/>
                </a:lnTo>
                <a:lnTo>
                  <a:pt x="11266" y="7227"/>
                </a:lnTo>
                <a:lnTo>
                  <a:pt x="11315" y="7251"/>
                </a:lnTo>
                <a:lnTo>
                  <a:pt x="11388" y="7275"/>
                </a:lnTo>
                <a:lnTo>
                  <a:pt x="11461" y="7275"/>
                </a:lnTo>
                <a:lnTo>
                  <a:pt x="11607" y="7227"/>
                </a:lnTo>
                <a:lnTo>
                  <a:pt x="11753" y="7154"/>
                </a:lnTo>
                <a:lnTo>
                  <a:pt x="11874" y="7057"/>
                </a:lnTo>
                <a:lnTo>
                  <a:pt x="12239" y="6813"/>
                </a:lnTo>
                <a:lnTo>
                  <a:pt x="12239" y="7275"/>
                </a:lnTo>
                <a:lnTo>
                  <a:pt x="12142" y="7324"/>
                </a:lnTo>
                <a:lnTo>
                  <a:pt x="12069" y="7397"/>
                </a:lnTo>
                <a:lnTo>
                  <a:pt x="11923" y="7543"/>
                </a:lnTo>
                <a:lnTo>
                  <a:pt x="11655" y="7786"/>
                </a:lnTo>
                <a:lnTo>
                  <a:pt x="11363" y="8005"/>
                </a:lnTo>
                <a:lnTo>
                  <a:pt x="11315" y="8054"/>
                </a:lnTo>
                <a:lnTo>
                  <a:pt x="11315" y="8078"/>
                </a:lnTo>
                <a:lnTo>
                  <a:pt x="11315" y="8127"/>
                </a:lnTo>
                <a:lnTo>
                  <a:pt x="11315" y="8176"/>
                </a:lnTo>
                <a:lnTo>
                  <a:pt x="11339" y="8200"/>
                </a:lnTo>
                <a:lnTo>
                  <a:pt x="11388" y="8224"/>
                </a:lnTo>
                <a:lnTo>
                  <a:pt x="11436" y="8249"/>
                </a:lnTo>
                <a:lnTo>
                  <a:pt x="11485" y="8224"/>
                </a:lnTo>
                <a:lnTo>
                  <a:pt x="11631" y="8151"/>
                </a:lnTo>
                <a:lnTo>
                  <a:pt x="11777" y="8054"/>
                </a:lnTo>
                <a:lnTo>
                  <a:pt x="12045" y="7859"/>
                </a:lnTo>
                <a:lnTo>
                  <a:pt x="12239" y="7689"/>
                </a:lnTo>
                <a:lnTo>
                  <a:pt x="12215" y="8224"/>
                </a:lnTo>
                <a:lnTo>
                  <a:pt x="12069" y="8322"/>
                </a:lnTo>
                <a:lnTo>
                  <a:pt x="11947" y="8443"/>
                </a:lnTo>
                <a:lnTo>
                  <a:pt x="11777" y="8565"/>
                </a:lnTo>
                <a:lnTo>
                  <a:pt x="11631" y="8735"/>
                </a:lnTo>
                <a:lnTo>
                  <a:pt x="11509" y="8881"/>
                </a:lnTo>
                <a:lnTo>
                  <a:pt x="11412" y="9076"/>
                </a:lnTo>
                <a:lnTo>
                  <a:pt x="11388" y="9125"/>
                </a:lnTo>
                <a:lnTo>
                  <a:pt x="11412" y="9149"/>
                </a:lnTo>
                <a:lnTo>
                  <a:pt x="11461" y="9173"/>
                </a:lnTo>
                <a:lnTo>
                  <a:pt x="11509" y="9149"/>
                </a:lnTo>
                <a:lnTo>
                  <a:pt x="11801" y="8906"/>
                </a:lnTo>
                <a:lnTo>
                  <a:pt x="12118" y="8662"/>
                </a:lnTo>
                <a:lnTo>
                  <a:pt x="12215" y="8614"/>
                </a:lnTo>
                <a:lnTo>
                  <a:pt x="12215" y="8906"/>
                </a:lnTo>
                <a:lnTo>
                  <a:pt x="12020" y="9052"/>
                </a:lnTo>
                <a:lnTo>
                  <a:pt x="11850" y="9198"/>
                </a:lnTo>
                <a:lnTo>
                  <a:pt x="11680" y="9344"/>
                </a:lnTo>
                <a:lnTo>
                  <a:pt x="11509" y="9490"/>
                </a:lnTo>
                <a:lnTo>
                  <a:pt x="11436" y="9587"/>
                </a:lnTo>
                <a:lnTo>
                  <a:pt x="11363" y="9684"/>
                </a:lnTo>
                <a:lnTo>
                  <a:pt x="11266" y="9903"/>
                </a:lnTo>
                <a:lnTo>
                  <a:pt x="11242" y="9952"/>
                </a:lnTo>
                <a:lnTo>
                  <a:pt x="11266" y="9976"/>
                </a:lnTo>
                <a:lnTo>
                  <a:pt x="11315" y="10001"/>
                </a:lnTo>
                <a:lnTo>
                  <a:pt x="11363" y="9976"/>
                </a:lnTo>
                <a:lnTo>
                  <a:pt x="11534" y="9879"/>
                </a:lnTo>
                <a:lnTo>
                  <a:pt x="11704" y="9757"/>
                </a:lnTo>
                <a:lnTo>
                  <a:pt x="12045" y="9490"/>
                </a:lnTo>
                <a:lnTo>
                  <a:pt x="12191" y="9392"/>
                </a:lnTo>
                <a:lnTo>
                  <a:pt x="12191" y="9611"/>
                </a:lnTo>
                <a:lnTo>
                  <a:pt x="11874" y="9879"/>
                </a:lnTo>
                <a:lnTo>
                  <a:pt x="11582" y="10122"/>
                </a:lnTo>
                <a:lnTo>
                  <a:pt x="11436" y="10268"/>
                </a:lnTo>
                <a:lnTo>
                  <a:pt x="11339" y="10439"/>
                </a:lnTo>
                <a:lnTo>
                  <a:pt x="11315" y="10487"/>
                </a:lnTo>
                <a:lnTo>
                  <a:pt x="11339" y="10512"/>
                </a:lnTo>
                <a:lnTo>
                  <a:pt x="11363" y="10536"/>
                </a:lnTo>
                <a:lnTo>
                  <a:pt x="11412" y="10560"/>
                </a:lnTo>
                <a:lnTo>
                  <a:pt x="11607" y="10487"/>
                </a:lnTo>
                <a:lnTo>
                  <a:pt x="11801" y="10390"/>
                </a:lnTo>
                <a:lnTo>
                  <a:pt x="12142" y="10171"/>
                </a:lnTo>
                <a:lnTo>
                  <a:pt x="12191" y="10147"/>
                </a:lnTo>
                <a:lnTo>
                  <a:pt x="12166" y="10536"/>
                </a:lnTo>
                <a:lnTo>
                  <a:pt x="12020" y="10682"/>
                </a:lnTo>
                <a:lnTo>
                  <a:pt x="11850" y="10852"/>
                </a:lnTo>
                <a:lnTo>
                  <a:pt x="11704" y="10998"/>
                </a:lnTo>
                <a:lnTo>
                  <a:pt x="11412" y="11339"/>
                </a:lnTo>
                <a:lnTo>
                  <a:pt x="11412" y="11388"/>
                </a:lnTo>
                <a:lnTo>
                  <a:pt x="11412" y="11412"/>
                </a:lnTo>
                <a:lnTo>
                  <a:pt x="11436" y="11436"/>
                </a:lnTo>
                <a:lnTo>
                  <a:pt x="11485" y="11436"/>
                </a:lnTo>
                <a:lnTo>
                  <a:pt x="11826" y="11242"/>
                </a:lnTo>
                <a:lnTo>
                  <a:pt x="11972" y="11120"/>
                </a:lnTo>
                <a:lnTo>
                  <a:pt x="12118" y="10998"/>
                </a:lnTo>
                <a:lnTo>
                  <a:pt x="12166" y="10974"/>
                </a:lnTo>
                <a:lnTo>
                  <a:pt x="12166" y="11412"/>
                </a:lnTo>
                <a:lnTo>
                  <a:pt x="11972" y="11607"/>
                </a:lnTo>
                <a:lnTo>
                  <a:pt x="11826" y="11753"/>
                </a:lnTo>
                <a:lnTo>
                  <a:pt x="11704" y="11923"/>
                </a:lnTo>
                <a:lnTo>
                  <a:pt x="11582" y="12093"/>
                </a:lnTo>
                <a:lnTo>
                  <a:pt x="11485" y="12264"/>
                </a:lnTo>
                <a:lnTo>
                  <a:pt x="11485" y="12288"/>
                </a:lnTo>
                <a:lnTo>
                  <a:pt x="11509" y="12312"/>
                </a:lnTo>
                <a:lnTo>
                  <a:pt x="11534" y="12337"/>
                </a:lnTo>
                <a:lnTo>
                  <a:pt x="11558" y="12337"/>
                </a:lnTo>
                <a:lnTo>
                  <a:pt x="11728" y="12239"/>
                </a:lnTo>
                <a:lnTo>
                  <a:pt x="11899" y="12142"/>
                </a:lnTo>
                <a:lnTo>
                  <a:pt x="12191" y="11923"/>
                </a:lnTo>
                <a:lnTo>
                  <a:pt x="12215" y="12142"/>
                </a:lnTo>
                <a:lnTo>
                  <a:pt x="11972" y="12361"/>
                </a:lnTo>
                <a:lnTo>
                  <a:pt x="11655" y="12702"/>
                </a:lnTo>
                <a:lnTo>
                  <a:pt x="11509" y="12872"/>
                </a:lnTo>
                <a:lnTo>
                  <a:pt x="11388" y="13042"/>
                </a:lnTo>
                <a:lnTo>
                  <a:pt x="11363" y="13091"/>
                </a:lnTo>
                <a:lnTo>
                  <a:pt x="11388" y="13115"/>
                </a:lnTo>
                <a:lnTo>
                  <a:pt x="11412" y="13140"/>
                </a:lnTo>
                <a:lnTo>
                  <a:pt x="11436" y="13140"/>
                </a:lnTo>
                <a:lnTo>
                  <a:pt x="11631" y="13091"/>
                </a:lnTo>
                <a:lnTo>
                  <a:pt x="11801" y="12994"/>
                </a:lnTo>
                <a:lnTo>
                  <a:pt x="11972" y="12872"/>
                </a:lnTo>
                <a:lnTo>
                  <a:pt x="12118" y="12726"/>
                </a:lnTo>
                <a:lnTo>
                  <a:pt x="12239" y="12629"/>
                </a:lnTo>
                <a:lnTo>
                  <a:pt x="12239" y="12921"/>
                </a:lnTo>
                <a:lnTo>
                  <a:pt x="12191" y="12969"/>
                </a:lnTo>
                <a:lnTo>
                  <a:pt x="11996" y="13115"/>
                </a:lnTo>
                <a:lnTo>
                  <a:pt x="11801" y="13261"/>
                </a:lnTo>
                <a:lnTo>
                  <a:pt x="11436" y="13529"/>
                </a:lnTo>
                <a:lnTo>
                  <a:pt x="11266" y="13675"/>
                </a:lnTo>
                <a:lnTo>
                  <a:pt x="11120" y="13845"/>
                </a:lnTo>
                <a:lnTo>
                  <a:pt x="11120" y="13870"/>
                </a:lnTo>
                <a:lnTo>
                  <a:pt x="11120" y="13918"/>
                </a:lnTo>
                <a:lnTo>
                  <a:pt x="11193" y="13918"/>
                </a:lnTo>
                <a:lnTo>
                  <a:pt x="11631" y="13748"/>
                </a:lnTo>
                <a:lnTo>
                  <a:pt x="12045" y="13553"/>
                </a:lnTo>
                <a:lnTo>
                  <a:pt x="12288" y="13432"/>
                </a:lnTo>
                <a:lnTo>
                  <a:pt x="12288" y="13797"/>
                </a:lnTo>
                <a:lnTo>
                  <a:pt x="12239" y="13845"/>
                </a:lnTo>
                <a:lnTo>
                  <a:pt x="11923" y="14137"/>
                </a:lnTo>
                <a:lnTo>
                  <a:pt x="11680" y="14356"/>
                </a:lnTo>
                <a:lnTo>
                  <a:pt x="11436" y="14575"/>
                </a:lnTo>
                <a:lnTo>
                  <a:pt x="11436" y="14624"/>
                </a:lnTo>
                <a:lnTo>
                  <a:pt x="11461" y="14673"/>
                </a:lnTo>
                <a:lnTo>
                  <a:pt x="11631" y="14673"/>
                </a:lnTo>
                <a:lnTo>
                  <a:pt x="11801" y="14624"/>
                </a:lnTo>
                <a:lnTo>
                  <a:pt x="11947" y="14551"/>
                </a:lnTo>
                <a:lnTo>
                  <a:pt x="12069" y="14454"/>
                </a:lnTo>
                <a:lnTo>
                  <a:pt x="12312" y="14283"/>
                </a:lnTo>
                <a:lnTo>
                  <a:pt x="12312" y="14502"/>
                </a:lnTo>
                <a:lnTo>
                  <a:pt x="12215" y="14575"/>
                </a:lnTo>
                <a:lnTo>
                  <a:pt x="12118" y="14673"/>
                </a:lnTo>
                <a:lnTo>
                  <a:pt x="11947" y="14843"/>
                </a:lnTo>
                <a:lnTo>
                  <a:pt x="11582" y="15159"/>
                </a:lnTo>
                <a:lnTo>
                  <a:pt x="11217" y="15475"/>
                </a:lnTo>
                <a:lnTo>
                  <a:pt x="11193" y="15500"/>
                </a:lnTo>
                <a:lnTo>
                  <a:pt x="11217" y="15548"/>
                </a:lnTo>
                <a:lnTo>
                  <a:pt x="11266" y="15597"/>
                </a:lnTo>
                <a:lnTo>
                  <a:pt x="11315" y="15597"/>
                </a:lnTo>
                <a:lnTo>
                  <a:pt x="11509" y="15524"/>
                </a:lnTo>
                <a:lnTo>
                  <a:pt x="11704" y="15427"/>
                </a:lnTo>
                <a:lnTo>
                  <a:pt x="11874" y="15305"/>
                </a:lnTo>
                <a:lnTo>
                  <a:pt x="12045" y="15159"/>
                </a:lnTo>
                <a:lnTo>
                  <a:pt x="12312" y="14916"/>
                </a:lnTo>
                <a:lnTo>
                  <a:pt x="12312" y="15451"/>
                </a:lnTo>
                <a:lnTo>
                  <a:pt x="12215" y="15500"/>
                </a:lnTo>
                <a:lnTo>
                  <a:pt x="12118" y="15573"/>
                </a:lnTo>
                <a:lnTo>
                  <a:pt x="11947" y="15719"/>
                </a:lnTo>
                <a:lnTo>
                  <a:pt x="11339" y="16230"/>
                </a:lnTo>
                <a:lnTo>
                  <a:pt x="11315" y="16278"/>
                </a:lnTo>
                <a:lnTo>
                  <a:pt x="11339" y="16327"/>
                </a:lnTo>
                <a:lnTo>
                  <a:pt x="11388" y="16376"/>
                </a:lnTo>
                <a:lnTo>
                  <a:pt x="11436" y="16351"/>
                </a:lnTo>
                <a:lnTo>
                  <a:pt x="11801" y="16132"/>
                </a:lnTo>
                <a:lnTo>
                  <a:pt x="12166" y="15913"/>
                </a:lnTo>
                <a:lnTo>
                  <a:pt x="12312" y="15816"/>
                </a:lnTo>
                <a:lnTo>
                  <a:pt x="12288" y="16084"/>
                </a:lnTo>
                <a:lnTo>
                  <a:pt x="12118" y="16254"/>
                </a:lnTo>
                <a:lnTo>
                  <a:pt x="11923" y="16400"/>
                </a:lnTo>
                <a:lnTo>
                  <a:pt x="11582" y="16595"/>
                </a:lnTo>
                <a:lnTo>
                  <a:pt x="11217" y="16789"/>
                </a:lnTo>
                <a:lnTo>
                  <a:pt x="11193" y="16814"/>
                </a:lnTo>
                <a:lnTo>
                  <a:pt x="11169" y="16838"/>
                </a:lnTo>
                <a:lnTo>
                  <a:pt x="11193" y="16935"/>
                </a:lnTo>
                <a:lnTo>
                  <a:pt x="11242" y="16984"/>
                </a:lnTo>
                <a:lnTo>
                  <a:pt x="11315" y="16984"/>
                </a:lnTo>
                <a:lnTo>
                  <a:pt x="11704" y="16838"/>
                </a:lnTo>
                <a:lnTo>
                  <a:pt x="12093" y="16668"/>
                </a:lnTo>
                <a:lnTo>
                  <a:pt x="12264" y="16546"/>
                </a:lnTo>
                <a:lnTo>
                  <a:pt x="12264" y="16643"/>
                </a:lnTo>
                <a:lnTo>
                  <a:pt x="12093" y="16765"/>
                </a:lnTo>
                <a:lnTo>
                  <a:pt x="11972" y="16887"/>
                </a:lnTo>
                <a:lnTo>
                  <a:pt x="11680" y="17106"/>
                </a:lnTo>
                <a:lnTo>
                  <a:pt x="11582" y="17203"/>
                </a:lnTo>
                <a:lnTo>
                  <a:pt x="11509" y="17252"/>
                </a:lnTo>
                <a:lnTo>
                  <a:pt x="11461" y="17276"/>
                </a:lnTo>
                <a:lnTo>
                  <a:pt x="11412" y="17300"/>
                </a:lnTo>
                <a:lnTo>
                  <a:pt x="11412" y="17325"/>
                </a:lnTo>
                <a:lnTo>
                  <a:pt x="11412" y="17349"/>
                </a:lnTo>
                <a:lnTo>
                  <a:pt x="11436" y="17398"/>
                </a:lnTo>
                <a:lnTo>
                  <a:pt x="11509" y="17398"/>
                </a:lnTo>
                <a:lnTo>
                  <a:pt x="11582" y="17422"/>
                </a:lnTo>
                <a:lnTo>
                  <a:pt x="11728" y="17398"/>
                </a:lnTo>
                <a:lnTo>
                  <a:pt x="11874" y="17325"/>
                </a:lnTo>
                <a:lnTo>
                  <a:pt x="12020" y="17252"/>
                </a:lnTo>
                <a:lnTo>
                  <a:pt x="12191" y="17154"/>
                </a:lnTo>
                <a:lnTo>
                  <a:pt x="12118" y="17398"/>
                </a:lnTo>
                <a:lnTo>
                  <a:pt x="12069" y="17471"/>
                </a:lnTo>
                <a:lnTo>
                  <a:pt x="12020" y="17544"/>
                </a:lnTo>
                <a:lnTo>
                  <a:pt x="11996" y="17544"/>
                </a:lnTo>
                <a:lnTo>
                  <a:pt x="10414" y="17568"/>
                </a:lnTo>
                <a:lnTo>
                  <a:pt x="8857" y="17592"/>
                </a:lnTo>
                <a:lnTo>
                  <a:pt x="7300" y="17617"/>
                </a:lnTo>
                <a:lnTo>
                  <a:pt x="5718" y="17641"/>
                </a:lnTo>
                <a:lnTo>
                  <a:pt x="4064" y="17617"/>
                </a:lnTo>
                <a:lnTo>
                  <a:pt x="2385" y="17592"/>
                </a:lnTo>
                <a:lnTo>
                  <a:pt x="1874" y="17592"/>
                </a:lnTo>
                <a:lnTo>
                  <a:pt x="1630" y="17568"/>
                </a:lnTo>
                <a:lnTo>
                  <a:pt x="1509" y="17519"/>
                </a:lnTo>
                <a:lnTo>
                  <a:pt x="1387" y="17471"/>
                </a:lnTo>
                <a:lnTo>
                  <a:pt x="1314" y="17422"/>
                </a:lnTo>
                <a:lnTo>
                  <a:pt x="1241" y="17373"/>
                </a:lnTo>
                <a:lnTo>
                  <a:pt x="1144" y="17227"/>
                </a:lnTo>
                <a:lnTo>
                  <a:pt x="1095" y="17033"/>
                </a:lnTo>
                <a:lnTo>
                  <a:pt x="1071" y="16838"/>
                </a:lnTo>
                <a:lnTo>
                  <a:pt x="1046" y="16424"/>
                </a:lnTo>
                <a:lnTo>
                  <a:pt x="1046" y="16084"/>
                </a:lnTo>
                <a:lnTo>
                  <a:pt x="1046" y="15257"/>
                </a:lnTo>
                <a:lnTo>
                  <a:pt x="1071" y="14405"/>
                </a:lnTo>
                <a:lnTo>
                  <a:pt x="1119" y="12750"/>
                </a:lnTo>
                <a:lnTo>
                  <a:pt x="1119" y="11874"/>
                </a:lnTo>
                <a:lnTo>
                  <a:pt x="1119" y="10998"/>
                </a:lnTo>
                <a:lnTo>
                  <a:pt x="1095" y="9271"/>
                </a:lnTo>
                <a:lnTo>
                  <a:pt x="1095" y="8443"/>
                </a:lnTo>
                <a:lnTo>
                  <a:pt x="1119" y="7616"/>
                </a:lnTo>
                <a:lnTo>
                  <a:pt x="1119" y="6765"/>
                </a:lnTo>
                <a:lnTo>
                  <a:pt x="1119" y="5937"/>
                </a:lnTo>
                <a:lnTo>
                  <a:pt x="1119" y="5280"/>
                </a:lnTo>
                <a:lnTo>
                  <a:pt x="1071" y="4623"/>
                </a:lnTo>
                <a:lnTo>
                  <a:pt x="1046" y="4039"/>
                </a:lnTo>
                <a:lnTo>
                  <a:pt x="1046" y="3747"/>
                </a:lnTo>
                <a:lnTo>
                  <a:pt x="1095" y="3455"/>
                </a:lnTo>
                <a:lnTo>
                  <a:pt x="1874" y="3455"/>
                </a:lnTo>
                <a:lnTo>
                  <a:pt x="1703" y="3601"/>
                </a:lnTo>
                <a:lnTo>
                  <a:pt x="1533" y="3747"/>
                </a:lnTo>
                <a:lnTo>
                  <a:pt x="1460" y="3845"/>
                </a:lnTo>
                <a:lnTo>
                  <a:pt x="1387" y="3918"/>
                </a:lnTo>
                <a:lnTo>
                  <a:pt x="1338" y="4015"/>
                </a:lnTo>
                <a:lnTo>
                  <a:pt x="1338" y="4112"/>
                </a:lnTo>
                <a:lnTo>
                  <a:pt x="1338" y="4161"/>
                </a:lnTo>
                <a:lnTo>
                  <a:pt x="1387" y="4185"/>
                </a:lnTo>
                <a:lnTo>
                  <a:pt x="1484" y="4161"/>
                </a:lnTo>
                <a:lnTo>
                  <a:pt x="1557" y="4137"/>
                </a:lnTo>
                <a:lnTo>
                  <a:pt x="1728" y="4039"/>
                </a:lnTo>
                <a:lnTo>
                  <a:pt x="2020" y="3796"/>
                </a:lnTo>
                <a:lnTo>
                  <a:pt x="2166" y="3699"/>
                </a:lnTo>
                <a:lnTo>
                  <a:pt x="2336" y="3601"/>
                </a:lnTo>
                <a:lnTo>
                  <a:pt x="2506" y="3504"/>
                </a:lnTo>
                <a:lnTo>
                  <a:pt x="2652" y="3407"/>
                </a:lnTo>
                <a:lnTo>
                  <a:pt x="2847" y="3407"/>
                </a:lnTo>
                <a:lnTo>
                  <a:pt x="2774" y="3455"/>
                </a:lnTo>
                <a:lnTo>
                  <a:pt x="2360" y="3772"/>
                </a:lnTo>
                <a:lnTo>
                  <a:pt x="2141" y="3966"/>
                </a:lnTo>
                <a:lnTo>
                  <a:pt x="1971" y="4161"/>
                </a:lnTo>
                <a:lnTo>
                  <a:pt x="1971" y="4210"/>
                </a:lnTo>
                <a:lnTo>
                  <a:pt x="1995" y="4258"/>
                </a:lnTo>
                <a:lnTo>
                  <a:pt x="2044" y="4307"/>
                </a:lnTo>
                <a:lnTo>
                  <a:pt x="2093" y="4307"/>
                </a:lnTo>
                <a:lnTo>
                  <a:pt x="2214" y="4283"/>
                </a:lnTo>
                <a:lnTo>
                  <a:pt x="2312" y="4234"/>
                </a:lnTo>
                <a:lnTo>
                  <a:pt x="2531" y="4112"/>
                </a:lnTo>
                <a:lnTo>
                  <a:pt x="2920" y="3820"/>
                </a:lnTo>
                <a:lnTo>
                  <a:pt x="3212" y="3626"/>
                </a:lnTo>
                <a:lnTo>
                  <a:pt x="3358" y="3504"/>
                </a:lnTo>
                <a:lnTo>
                  <a:pt x="3504" y="3382"/>
                </a:lnTo>
                <a:lnTo>
                  <a:pt x="3893" y="3382"/>
                </a:lnTo>
                <a:lnTo>
                  <a:pt x="3674" y="3601"/>
                </a:lnTo>
                <a:lnTo>
                  <a:pt x="3480" y="3820"/>
                </a:lnTo>
                <a:lnTo>
                  <a:pt x="3382" y="3918"/>
                </a:lnTo>
                <a:lnTo>
                  <a:pt x="3261" y="4015"/>
                </a:lnTo>
                <a:lnTo>
                  <a:pt x="3115" y="4112"/>
                </a:lnTo>
                <a:lnTo>
                  <a:pt x="3066" y="4185"/>
                </a:lnTo>
                <a:lnTo>
                  <a:pt x="3066" y="4210"/>
                </a:lnTo>
                <a:lnTo>
                  <a:pt x="3066" y="4258"/>
                </a:lnTo>
                <a:lnTo>
                  <a:pt x="3090" y="4307"/>
                </a:lnTo>
                <a:lnTo>
                  <a:pt x="3139" y="4331"/>
                </a:lnTo>
                <a:lnTo>
                  <a:pt x="3236" y="4356"/>
                </a:lnTo>
                <a:lnTo>
                  <a:pt x="3334" y="4331"/>
                </a:lnTo>
                <a:lnTo>
                  <a:pt x="3455" y="4283"/>
                </a:lnTo>
                <a:lnTo>
                  <a:pt x="3674" y="4137"/>
                </a:lnTo>
                <a:lnTo>
                  <a:pt x="3820" y="3991"/>
                </a:lnTo>
                <a:lnTo>
                  <a:pt x="4234" y="3601"/>
                </a:lnTo>
                <a:lnTo>
                  <a:pt x="4331" y="3504"/>
                </a:lnTo>
                <a:lnTo>
                  <a:pt x="4429" y="3382"/>
                </a:lnTo>
                <a:lnTo>
                  <a:pt x="4988" y="3382"/>
                </a:lnTo>
                <a:lnTo>
                  <a:pt x="4794" y="3480"/>
                </a:lnTo>
                <a:lnTo>
                  <a:pt x="4623" y="3626"/>
                </a:lnTo>
                <a:lnTo>
                  <a:pt x="4477" y="3723"/>
                </a:lnTo>
                <a:lnTo>
                  <a:pt x="4331" y="3845"/>
                </a:lnTo>
                <a:lnTo>
                  <a:pt x="4210" y="3991"/>
                </a:lnTo>
                <a:lnTo>
                  <a:pt x="4185" y="4088"/>
                </a:lnTo>
                <a:lnTo>
                  <a:pt x="4137" y="4161"/>
                </a:lnTo>
                <a:lnTo>
                  <a:pt x="4137" y="4210"/>
                </a:lnTo>
                <a:lnTo>
                  <a:pt x="4161" y="4234"/>
                </a:lnTo>
                <a:lnTo>
                  <a:pt x="4185" y="4258"/>
                </a:lnTo>
                <a:lnTo>
                  <a:pt x="4234" y="4283"/>
                </a:lnTo>
                <a:lnTo>
                  <a:pt x="4307" y="4258"/>
                </a:lnTo>
                <a:lnTo>
                  <a:pt x="4380" y="4234"/>
                </a:lnTo>
                <a:lnTo>
                  <a:pt x="4526" y="4137"/>
                </a:lnTo>
                <a:lnTo>
                  <a:pt x="4794" y="3893"/>
                </a:lnTo>
                <a:lnTo>
                  <a:pt x="5110" y="3699"/>
                </a:lnTo>
                <a:lnTo>
                  <a:pt x="5256" y="3577"/>
                </a:lnTo>
                <a:lnTo>
                  <a:pt x="5304" y="3480"/>
                </a:lnTo>
                <a:lnTo>
                  <a:pt x="5353" y="3407"/>
                </a:lnTo>
                <a:lnTo>
                  <a:pt x="5353" y="3382"/>
                </a:lnTo>
                <a:lnTo>
                  <a:pt x="5888" y="3382"/>
                </a:lnTo>
                <a:lnTo>
                  <a:pt x="5645" y="3577"/>
                </a:lnTo>
                <a:lnTo>
                  <a:pt x="5450" y="3772"/>
                </a:lnTo>
                <a:lnTo>
                  <a:pt x="5256" y="3966"/>
                </a:lnTo>
                <a:lnTo>
                  <a:pt x="5110" y="4210"/>
                </a:lnTo>
                <a:lnTo>
                  <a:pt x="4988" y="4453"/>
                </a:lnTo>
                <a:lnTo>
                  <a:pt x="5012" y="4477"/>
                </a:lnTo>
                <a:lnTo>
                  <a:pt x="5037" y="4477"/>
                </a:lnTo>
                <a:lnTo>
                  <a:pt x="5207" y="4331"/>
                </a:lnTo>
                <a:lnTo>
                  <a:pt x="5377" y="4185"/>
                </a:lnTo>
                <a:lnTo>
                  <a:pt x="5694" y="3869"/>
                </a:lnTo>
                <a:lnTo>
                  <a:pt x="5913" y="3699"/>
                </a:lnTo>
                <a:lnTo>
                  <a:pt x="6132" y="3553"/>
                </a:lnTo>
                <a:lnTo>
                  <a:pt x="6302" y="3480"/>
                </a:lnTo>
                <a:lnTo>
                  <a:pt x="6351" y="3455"/>
                </a:lnTo>
                <a:lnTo>
                  <a:pt x="6424" y="3382"/>
                </a:lnTo>
                <a:lnTo>
                  <a:pt x="6910" y="3382"/>
                </a:lnTo>
                <a:lnTo>
                  <a:pt x="6764" y="3504"/>
                </a:lnTo>
                <a:lnTo>
                  <a:pt x="6570" y="3626"/>
                </a:lnTo>
                <a:lnTo>
                  <a:pt x="6351" y="3820"/>
                </a:lnTo>
                <a:lnTo>
                  <a:pt x="6253" y="3918"/>
                </a:lnTo>
                <a:lnTo>
                  <a:pt x="6180" y="4015"/>
                </a:lnTo>
                <a:lnTo>
                  <a:pt x="6107" y="4137"/>
                </a:lnTo>
                <a:lnTo>
                  <a:pt x="6083" y="4234"/>
                </a:lnTo>
                <a:lnTo>
                  <a:pt x="6107" y="4258"/>
                </a:lnTo>
                <a:lnTo>
                  <a:pt x="6132" y="4283"/>
                </a:lnTo>
                <a:lnTo>
                  <a:pt x="6229" y="4307"/>
                </a:lnTo>
                <a:lnTo>
                  <a:pt x="6326" y="4283"/>
                </a:lnTo>
                <a:lnTo>
                  <a:pt x="6424" y="4258"/>
                </a:lnTo>
                <a:lnTo>
                  <a:pt x="6521" y="4185"/>
                </a:lnTo>
                <a:lnTo>
                  <a:pt x="6691" y="4064"/>
                </a:lnTo>
                <a:lnTo>
                  <a:pt x="6837" y="3942"/>
                </a:lnTo>
                <a:lnTo>
                  <a:pt x="7056" y="3772"/>
                </a:lnTo>
                <a:lnTo>
                  <a:pt x="7300" y="3626"/>
                </a:lnTo>
                <a:lnTo>
                  <a:pt x="7519" y="3504"/>
                </a:lnTo>
                <a:lnTo>
                  <a:pt x="7616" y="3455"/>
                </a:lnTo>
                <a:lnTo>
                  <a:pt x="7713" y="3382"/>
                </a:lnTo>
                <a:lnTo>
                  <a:pt x="8103" y="3382"/>
                </a:lnTo>
                <a:lnTo>
                  <a:pt x="7884" y="3626"/>
                </a:lnTo>
                <a:lnTo>
                  <a:pt x="7616" y="3942"/>
                </a:lnTo>
                <a:lnTo>
                  <a:pt x="7470" y="4112"/>
                </a:lnTo>
                <a:lnTo>
                  <a:pt x="7348" y="4283"/>
                </a:lnTo>
                <a:lnTo>
                  <a:pt x="7348" y="4307"/>
                </a:lnTo>
                <a:lnTo>
                  <a:pt x="7373" y="4307"/>
                </a:lnTo>
                <a:lnTo>
                  <a:pt x="7543" y="4234"/>
                </a:lnTo>
                <a:lnTo>
                  <a:pt x="7689" y="4161"/>
                </a:lnTo>
                <a:lnTo>
                  <a:pt x="7835" y="4039"/>
                </a:lnTo>
                <a:lnTo>
                  <a:pt x="7957" y="3918"/>
                </a:lnTo>
                <a:lnTo>
                  <a:pt x="8541" y="3382"/>
                </a:lnTo>
                <a:lnTo>
                  <a:pt x="8760" y="3382"/>
                </a:lnTo>
                <a:lnTo>
                  <a:pt x="8589" y="3577"/>
                </a:lnTo>
                <a:lnTo>
                  <a:pt x="8346" y="3820"/>
                </a:lnTo>
                <a:lnTo>
                  <a:pt x="8200" y="3942"/>
                </a:lnTo>
                <a:lnTo>
                  <a:pt x="8151" y="4015"/>
                </a:lnTo>
                <a:lnTo>
                  <a:pt x="8103" y="4088"/>
                </a:lnTo>
                <a:lnTo>
                  <a:pt x="8103" y="4137"/>
                </a:lnTo>
                <a:lnTo>
                  <a:pt x="8127" y="4185"/>
                </a:lnTo>
                <a:lnTo>
                  <a:pt x="8151" y="4210"/>
                </a:lnTo>
                <a:lnTo>
                  <a:pt x="8200" y="4234"/>
                </a:lnTo>
                <a:lnTo>
                  <a:pt x="8273" y="4258"/>
                </a:lnTo>
                <a:lnTo>
                  <a:pt x="8370" y="4234"/>
                </a:lnTo>
                <a:lnTo>
                  <a:pt x="8468" y="4210"/>
                </a:lnTo>
                <a:lnTo>
                  <a:pt x="8541" y="4137"/>
                </a:lnTo>
                <a:lnTo>
                  <a:pt x="8711" y="4015"/>
                </a:lnTo>
                <a:lnTo>
                  <a:pt x="8833" y="3893"/>
                </a:lnTo>
                <a:lnTo>
                  <a:pt x="9052" y="3626"/>
                </a:lnTo>
                <a:lnTo>
                  <a:pt x="9271" y="3358"/>
                </a:lnTo>
                <a:lnTo>
                  <a:pt x="9903" y="3358"/>
                </a:lnTo>
                <a:lnTo>
                  <a:pt x="9782" y="3480"/>
                </a:lnTo>
                <a:lnTo>
                  <a:pt x="9660" y="3601"/>
                </a:lnTo>
                <a:lnTo>
                  <a:pt x="9538" y="3747"/>
                </a:lnTo>
                <a:lnTo>
                  <a:pt x="9441" y="3918"/>
                </a:lnTo>
                <a:lnTo>
                  <a:pt x="9441" y="3966"/>
                </a:lnTo>
                <a:lnTo>
                  <a:pt x="9465" y="3991"/>
                </a:lnTo>
                <a:lnTo>
                  <a:pt x="9490" y="4015"/>
                </a:lnTo>
                <a:lnTo>
                  <a:pt x="9538" y="3991"/>
                </a:lnTo>
                <a:lnTo>
                  <a:pt x="9684" y="3893"/>
                </a:lnTo>
                <a:lnTo>
                  <a:pt x="9806" y="3796"/>
                </a:lnTo>
                <a:lnTo>
                  <a:pt x="10074" y="3553"/>
                </a:lnTo>
                <a:lnTo>
                  <a:pt x="10220" y="3431"/>
                </a:lnTo>
                <a:lnTo>
                  <a:pt x="10366" y="3334"/>
                </a:lnTo>
                <a:lnTo>
                  <a:pt x="10633" y="3334"/>
                </a:lnTo>
                <a:lnTo>
                  <a:pt x="10560" y="3407"/>
                </a:lnTo>
                <a:lnTo>
                  <a:pt x="10293" y="3699"/>
                </a:lnTo>
                <a:lnTo>
                  <a:pt x="10171" y="3845"/>
                </a:lnTo>
                <a:lnTo>
                  <a:pt x="10074" y="4015"/>
                </a:lnTo>
                <a:lnTo>
                  <a:pt x="10049" y="4064"/>
                </a:lnTo>
                <a:lnTo>
                  <a:pt x="10049" y="4112"/>
                </a:lnTo>
                <a:lnTo>
                  <a:pt x="10098" y="4185"/>
                </a:lnTo>
                <a:lnTo>
                  <a:pt x="10171" y="4234"/>
                </a:lnTo>
                <a:lnTo>
                  <a:pt x="10220" y="4234"/>
                </a:lnTo>
                <a:lnTo>
                  <a:pt x="10268" y="4210"/>
                </a:lnTo>
                <a:lnTo>
                  <a:pt x="10390" y="4112"/>
                </a:lnTo>
                <a:lnTo>
                  <a:pt x="10536" y="3991"/>
                </a:lnTo>
                <a:lnTo>
                  <a:pt x="10755" y="3723"/>
                </a:lnTo>
                <a:lnTo>
                  <a:pt x="10974" y="3504"/>
                </a:lnTo>
                <a:lnTo>
                  <a:pt x="11217" y="3309"/>
                </a:lnTo>
                <a:close/>
                <a:moveTo>
                  <a:pt x="7567" y="0"/>
                </a:moveTo>
                <a:lnTo>
                  <a:pt x="7154" y="24"/>
                </a:lnTo>
                <a:lnTo>
                  <a:pt x="6716" y="73"/>
                </a:lnTo>
                <a:lnTo>
                  <a:pt x="5596" y="73"/>
                </a:lnTo>
                <a:lnTo>
                  <a:pt x="5256" y="146"/>
                </a:lnTo>
                <a:lnTo>
                  <a:pt x="5085" y="170"/>
                </a:lnTo>
                <a:lnTo>
                  <a:pt x="4915" y="243"/>
                </a:lnTo>
                <a:lnTo>
                  <a:pt x="4794" y="316"/>
                </a:lnTo>
                <a:lnTo>
                  <a:pt x="4696" y="389"/>
                </a:lnTo>
                <a:lnTo>
                  <a:pt x="4599" y="487"/>
                </a:lnTo>
                <a:lnTo>
                  <a:pt x="4526" y="584"/>
                </a:lnTo>
                <a:lnTo>
                  <a:pt x="4477" y="706"/>
                </a:lnTo>
                <a:lnTo>
                  <a:pt x="4453" y="827"/>
                </a:lnTo>
                <a:lnTo>
                  <a:pt x="4453" y="949"/>
                </a:lnTo>
                <a:lnTo>
                  <a:pt x="4453" y="1095"/>
                </a:lnTo>
                <a:lnTo>
                  <a:pt x="3699" y="1071"/>
                </a:lnTo>
                <a:lnTo>
                  <a:pt x="2920" y="1071"/>
                </a:lnTo>
                <a:lnTo>
                  <a:pt x="2141" y="1095"/>
                </a:lnTo>
                <a:lnTo>
                  <a:pt x="1387" y="1168"/>
                </a:lnTo>
                <a:lnTo>
                  <a:pt x="1022" y="1265"/>
                </a:lnTo>
                <a:lnTo>
                  <a:pt x="827" y="1314"/>
                </a:lnTo>
                <a:lnTo>
                  <a:pt x="657" y="1387"/>
                </a:lnTo>
                <a:lnTo>
                  <a:pt x="511" y="1484"/>
                </a:lnTo>
                <a:lnTo>
                  <a:pt x="365" y="1606"/>
                </a:lnTo>
                <a:lnTo>
                  <a:pt x="268" y="1752"/>
                </a:lnTo>
                <a:lnTo>
                  <a:pt x="170" y="1922"/>
                </a:lnTo>
                <a:lnTo>
                  <a:pt x="97" y="2141"/>
                </a:lnTo>
                <a:lnTo>
                  <a:pt x="73" y="2409"/>
                </a:lnTo>
                <a:lnTo>
                  <a:pt x="97" y="2677"/>
                </a:lnTo>
                <a:lnTo>
                  <a:pt x="122" y="2823"/>
                </a:lnTo>
                <a:lnTo>
                  <a:pt x="170" y="2920"/>
                </a:lnTo>
                <a:lnTo>
                  <a:pt x="122" y="2920"/>
                </a:lnTo>
                <a:lnTo>
                  <a:pt x="73" y="2944"/>
                </a:lnTo>
                <a:lnTo>
                  <a:pt x="24" y="2993"/>
                </a:lnTo>
                <a:lnTo>
                  <a:pt x="0" y="3042"/>
                </a:lnTo>
                <a:lnTo>
                  <a:pt x="0" y="3115"/>
                </a:lnTo>
                <a:lnTo>
                  <a:pt x="0" y="3163"/>
                </a:lnTo>
                <a:lnTo>
                  <a:pt x="24" y="3212"/>
                </a:lnTo>
                <a:lnTo>
                  <a:pt x="73" y="3261"/>
                </a:lnTo>
                <a:lnTo>
                  <a:pt x="122" y="3285"/>
                </a:lnTo>
                <a:lnTo>
                  <a:pt x="414" y="3358"/>
                </a:lnTo>
                <a:lnTo>
                  <a:pt x="706" y="3407"/>
                </a:lnTo>
                <a:lnTo>
                  <a:pt x="633" y="3674"/>
                </a:lnTo>
                <a:lnTo>
                  <a:pt x="584" y="3918"/>
                </a:lnTo>
                <a:lnTo>
                  <a:pt x="584" y="4210"/>
                </a:lnTo>
                <a:lnTo>
                  <a:pt x="584" y="4477"/>
                </a:lnTo>
                <a:lnTo>
                  <a:pt x="608" y="5037"/>
                </a:lnTo>
                <a:lnTo>
                  <a:pt x="633" y="5572"/>
                </a:lnTo>
                <a:lnTo>
                  <a:pt x="633" y="6497"/>
                </a:lnTo>
                <a:lnTo>
                  <a:pt x="633" y="7421"/>
                </a:lnTo>
                <a:lnTo>
                  <a:pt x="608" y="8346"/>
                </a:lnTo>
                <a:lnTo>
                  <a:pt x="608" y="9271"/>
                </a:lnTo>
                <a:lnTo>
                  <a:pt x="608" y="11096"/>
                </a:lnTo>
                <a:lnTo>
                  <a:pt x="633" y="12020"/>
                </a:lnTo>
                <a:lnTo>
                  <a:pt x="608" y="12921"/>
                </a:lnTo>
                <a:lnTo>
                  <a:pt x="560" y="14867"/>
                </a:lnTo>
                <a:lnTo>
                  <a:pt x="560" y="15840"/>
                </a:lnTo>
                <a:lnTo>
                  <a:pt x="584" y="16814"/>
                </a:lnTo>
                <a:lnTo>
                  <a:pt x="633" y="17057"/>
                </a:lnTo>
                <a:lnTo>
                  <a:pt x="681" y="17276"/>
                </a:lnTo>
                <a:lnTo>
                  <a:pt x="754" y="17471"/>
                </a:lnTo>
                <a:lnTo>
                  <a:pt x="876" y="17641"/>
                </a:lnTo>
                <a:lnTo>
                  <a:pt x="1022" y="17787"/>
                </a:lnTo>
                <a:lnTo>
                  <a:pt x="1192" y="17909"/>
                </a:lnTo>
                <a:lnTo>
                  <a:pt x="1387" y="17982"/>
                </a:lnTo>
                <a:lnTo>
                  <a:pt x="1630" y="18055"/>
                </a:lnTo>
                <a:lnTo>
                  <a:pt x="1971" y="18079"/>
                </a:lnTo>
                <a:lnTo>
                  <a:pt x="2287" y="18103"/>
                </a:lnTo>
                <a:lnTo>
                  <a:pt x="2969" y="18103"/>
                </a:lnTo>
                <a:lnTo>
                  <a:pt x="4842" y="18128"/>
                </a:lnTo>
                <a:lnTo>
                  <a:pt x="8419" y="18128"/>
                </a:lnTo>
                <a:lnTo>
                  <a:pt x="10220" y="18079"/>
                </a:lnTo>
                <a:lnTo>
                  <a:pt x="12069" y="18079"/>
                </a:lnTo>
                <a:lnTo>
                  <a:pt x="12118" y="18055"/>
                </a:lnTo>
                <a:lnTo>
                  <a:pt x="12191" y="17982"/>
                </a:lnTo>
                <a:lnTo>
                  <a:pt x="12337" y="17884"/>
                </a:lnTo>
                <a:lnTo>
                  <a:pt x="12434" y="17763"/>
                </a:lnTo>
                <a:lnTo>
                  <a:pt x="12531" y="17592"/>
                </a:lnTo>
                <a:lnTo>
                  <a:pt x="12604" y="17422"/>
                </a:lnTo>
                <a:lnTo>
                  <a:pt x="12653" y="17227"/>
                </a:lnTo>
                <a:lnTo>
                  <a:pt x="12702" y="17008"/>
                </a:lnTo>
                <a:lnTo>
                  <a:pt x="12775" y="16546"/>
                </a:lnTo>
                <a:lnTo>
                  <a:pt x="12799" y="16084"/>
                </a:lnTo>
                <a:lnTo>
                  <a:pt x="12799" y="15646"/>
                </a:lnTo>
                <a:lnTo>
                  <a:pt x="12799" y="15013"/>
                </a:lnTo>
                <a:lnTo>
                  <a:pt x="12799" y="14308"/>
                </a:lnTo>
                <a:lnTo>
                  <a:pt x="12750" y="13602"/>
                </a:lnTo>
                <a:lnTo>
                  <a:pt x="12677" y="12215"/>
                </a:lnTo>
                <a:lnTo>
                  <a:pt x="12775" y="12069"/>
                </a:lnTo>
                <a:lnTo>
                  <a:pt x="12775" y="11996"/>
                </a:lnTo>
                <a:lnTo>
                  <a:pt x="12775" y="11947"/>
                </a:lnTo>
                <a:lnTo>
                  <a:pt x="12726" y="11899"/>
                </a:lnTo>
                <a:lnTo>
                  <a:pt x="12653" y="11874"/>
                </a:lnTo>
                <a:lnTo>
                  <a:pt x="12653" y="11558"/>
                </a:lnTo>
                <a:lnTo>
                  <a:pt x="12702" y="11436"/>
                </a:lnTo>
                <a:lnTo>
                  <a:pt x="12726" y="11315"/>
                </a:lnTo>
                <a:lnTo>
                  <a:pt x="12702" y="11266"/>
                </a:lnTo>
                <a:lnTo>
                  <a:pt x="12653" y="11217"/>
                </a:lnTo>
                <a:lnTo>
                  <a:pt x="12629" y="11217"/>
                </a:lnTo>
                <a:lnTo>
                  <a:pt x="12629" y="11047"/>
                </a:lnTo>
                <a:lnTo>
                  <a:pt x="12653" y="9733"/>
                </a:lnTo>
                <a:lnTo>
                  <a:pt x="12677" y="9660"/>
                </a:lnTo>
                <a:lnTo>
                  <a:pt x="12702" y="9587"/>
                </a:lnTo>
                <a:lnTo>
                  <a:pt x="12702" y="9538"/>
                </a:lnTo>
                <a:lnTo>
                  <a:pt x="12653" y="9490"/>
                </a:lnTo>
                <a:lnTo>
                  <a:pt x="12726" y="7105"/>
                </a:lnTo>
                <a:lnTo>
                  <a:pt x="12726" y="5913"/>
                </a:lnTo>
                <a:lnTo>
                  <a:pt x="12726" y="4745"/>
                </a:lnTo>
                <a:lnTo>
                  <a:pt x="12750" y="4429"/>
                </a:lnTo>
                <a:lnTo>
                  <a:pt x="12750" y="4015"/>
                </a:lnTo>
                <a:lnTo>
                  <a:pt x="12750" y="3820"/>
                </a:lnTo>
                <a:lnTo>
                  <a:pt x="12726" y="3650"/>
                </a:lnTo>
                <a:lnTo>
                  <a:pt x="12677" y="3480"/>
                </a:lnTo>
                <a:lnTo>
                  <a:pt x="12604" y="3358"/>
                </a:lnTo>
                <a:lnTo>
                  <a:pt x="12920" y="3382"/>
                </a:lnTo>
                <a:lnTo>
                  <a:pt x="12993" y="3382"/>
                </a:lnTo>
                <a:lnTo>
                  <a:pt x="13066" y="3358"/>
                </a:lnTo>
                <a:lnTo>
                  <a:pt x="13115" y="3309"/>
                </a:lnTo>
                <a:lnTo>
                  <a:pt x="13164" y="3261"/>
                </a:lnTo>
                <a:lnTo>
                  <a:pt x="13164" y="3188"/>
                </a:lnTo>
                <a:lnTo>
                  <a:pt x="13164" y="3115"/>
                </a:lnTo>
                <a:lnTo>
                  <a:pt x="13164" y="3042"/>
                </a:lnTo>
                <a:lnTo>
                  <a:pt x="13139" y="2969"/>
                </a:lnTo>
                <a:lnTo>
                  <a:pt x="13188" y="2604"/>
                </a:lnTo>
                <a:lnTo>
                  <a:pt x="13237" y="2239"/>
                </a:lnTo>
                <a:lnTo>
                  <a:pt x="13237" y="2044"/>
                </a:lnTo>
                <a:lnTo>
                  <a:pt x="13212" y="1849"/>
                </a:lnTo>
                <a:lnTo>
                  <a:pt x="13164" y="1679"/>
                </a:lnTo>
                <a:lnTo>
                  <a:pt x="13091" y="1533"/>
                </a:lnTo>
                <a:lnTo>
                  <a:pt x="12969" y="1387"/>
                </a:lnTo>
                <a:lnTo>
                  <a:pt x="12823" y="1265"/>
                </a:lnTo>
                <a:lnTo>
                  <a:pt x="12677" y="1168"/>
                </a:lnTo>
                <a:lnTo>
                  <a:pt x="12507" y="1119"/>
                </a:lnTo>
                <a:lnTo>
                  <a:pt x="12312" y="1071"/>
                </a:lnTo>
                <a:lnTo>
                  <a:pt x="12142" y="1071"/>
                </a:lnTo>
                <a:lnTo>
                  <a:pt x="11753" y="1046"/>
                </a:lnTo>
                <a:lnTo>
                  <a:pt x="10317" y="1071"/>
                </a:lnTo>
                <a:lnTo>
                  <a:pt x="8881" y="1119"/>
                </a:lnTo>
                <a:lnTo>
                  <a:pt x="8881" y="1095"/>
                </a:lnTo>
                <a:lnTo>
                  <a:pt x="8833" y="876"/>
                </a:lnTo>
                <a:lnTo>
                  <a:pt x="8784" y="706"/>
                </a:lnTo>
                <a:lnTo>
                  <a:pt x="8711" y="535"/>
                </a:lnTo>
                <a:lnTo>
                  <a:pt x="8614" y="365"/>
                </a:lnTo>
                <a:lnTo>
                  <a:pt x="8516" y="243"/>
                </a:lnTo>
                <a:lnTo>
                  <a:pt x="8370" y="146"/>
                </a:lnTo>
                <a:lnTo>
                  <a:pt x="8200" y="73"/>
                </a:lnTo>
                <a:lnTo>
                  <a:pt x="7981" y="24"/>
                </a:lnTo>
                <a:lnTo>
                  <a:pt x="77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7"/>
          <p:cNvSpPr/>
          <p:nvPr/>
        </p:nvSpPr>
        <p:spPr>
          <a:xfrm>
            <a:off x="853461" y="3210389"/>
            <a:ext cx="360382" cy="285200"/>
          </a:xfrm>
          <a:custGeom>
            <a:avLst/>
            <a:gdLst/>
            <a:ahLst/>
            <a:cxnLst/>
            <a:rect l="l" t="t" r="r" b="b"/>
            <a:pathLst>
              <a:path w="19126" h="15136" extrusionOk="0">
                <a:moveTo>
                  <a:pt x="8979" y="2628"/>
                </a:moveTo>
                <a:lnTo>
                  <a:pt x="8687" y="2653"/>
                </a:lnTo>
                <a:lnTo>
                  <a:pt x="8395" y="2701"/>
                </a:lnTo>
                <a:lnTo>
                  <a:pt x="7811" y="2799"/>
                </a:lnTo>
                <a:lnTo>
                  <a:pt x="7543" y="2872"/>
                </a:lnTo>
                <a:lnTo>
                  <a:pt x="7251" y="2969"/>
                </a:lnTo>
                <a:lnTo>
                  <a:pt x="7130" y="3042"/>
                </a:lnTo>
                <a:lnTo>
                  <a:pt x="7008" y="3139"/>
                </a:lnTo>
                <a:lnTo>
                  <a:pt x="6935" y="3237"/>
                </a:lnTo>
                <a:lnTo>
                  <a:pt x="6886" y="3383"/>
                </a:lnTo>
                <a:lnTo>
                  <a:pt x="6886" y="3456"/>
                </a:lnTo>
                <a:lnTo>
                  <a:pt x="6935" y="3529"/>
                </a:lnTo>
                <a:lnTo>
                  <a:pt x="7032" y="3553"/>
                </a:lnTo>
                <a:lnTo>
                  <a:pt x="7105" y="3577"/>
                </a:lnTo>
                <a:lnTo>
                  <a:pt x="7203" y="3577"/>
                </a:lnTo>
                <a:lnTo>
                  <a:pt x="7300" y="3553"/>
                </a:lnTo>
                <a:lnTo>
                  <a:pt x="7470" y="3480"/>
                </a:lnTo>
                <a:lnTo>
                  <a:pt x="7641" y="3407"/>
                </a:lnTo>
                <a:lnTo>
                  <a:pt x="7908" y="3334"/>
                </a:lnTo>
                <a:lnTo>
                  <a:pt x="8176" y="3261"/>
                </a:lnTo>
                <a:lnTo>
                  <a:pt x="8736" y="3188"/>
                </a:lnTo>
                <a:lnTo>
                  <a:pt x="9076" y="3164"/>
                </a:lnTo>
                <a:lnTo>
                  <a:pt x="9563" y="3139"/>
                </a:lnTo>
                <a:lnTo>
                  <a:pt x="9806" y="3164"/>
                </a:lnTo>
                <a:lnTo>
                  <a:pt x="10025" y="3212"/>
                </a:lnTo>
                <a:lnTo>
                  <a:pt x="10196" y="3261"/>
                </a:lnTo>
                <a:lnTo>
                  <a:pt x="10269" y="3310"/>
                </a:lnTo>
                <a:lnTo>
                  <a:pt x="10317" y="3383"/>
                </a:lnTo>
                <a:lnTo>
                  <a:pt x="10390" y="3456"/>
                </a:lnTo>
                <a:lnTo>
                  <a:pt x="10487" y="3504"/>
                </a:lnTo>
                <a:lnTo>
                  <a:pt x="10585" y="3504"/>
                </a:lnTo>
                <a:lnTo>
                  <a:pt x="10682" y="3456"/>
                </a:lnTo>
                <a:lnTo>
                  <a:pt x="10755" y="3407"/>
                </a:lnTo>
                <a:lnTo>
                  <a:pt x="10804" y="3310"/>
                </a:lnTo>
                <a:lnTo>
                  <a:pt x="10828" y="3212"/>
                </a:lnTo>
                <a:lnTo>
                  <a:pt x="10779" y="3091"/>
                </a:lnTo>
                <a:lnTo>
                  <a:pt x="10706" y="2993"/>
                </a:lnTo>
                <a:lnTo>
                  <a:pt x="10633" y="2920"/>
                </a:lnTo>
                <a:lnTo>
                  <a:pt x="10536" y="2847"/>
                </a:lnTo>
                <a:lnTo>
                  <a:pt x="10439" y="2799"/>
                </a:lnTo>
                <a:lnTo>
                  <a:pt x="10220" y="2726"/>
                </a:lnTo>
                <a:lnTo>
                  <a:pt x="9952" y="2653"/>
                </a:lnTo>
                <a:lnTo>
                  <a:pt x="9709" y="2628"/>
                </a:lnTo>
                <a:close/>
                <a:moveTo>
                  <a:pt x="13797" y="3577"/>
                </a:moveTo>
                <a:lnTo>
                  <a:pt x="13578" y="3601"/>
                </a:lnTo>
                <a:lnTo>
                  <a:pt x="13334" y="3650"/>
                </a:lnTo>
                <a:lnTo>
                  <a:pt x="13115" y="3723"/>
                </a:lnTo>
                <a:lnTo>
                  <a:pt x="13018" y="3772"/>
                </a:lnTo>
                <a:lnTo>
                  <a:pt x="12945" y="3845"/>
                </a:lnTo>
                <a:lnTo>
                  <a:pt x="12945" y="3893"/>
                </a:lnTo>
                <a:lnTo>
                  <a:pt x="12945" y="3918"/>
                </a:lnTo>
                <a:lnTo>
                  <a:pt x="13042" y="3942"/>
                </a:lnTo>
                <a:lnTo>
                  <a:pt x="13140" y="3966"/>
                </a:lnTo>
                <a:lnTo>
                  <a:pt x="13334" y="3966"/>
                </a:lnTo>
                <a:lnTo>
                  <a:pt x="13699" y="3942"/>
                </a:lnTo>
                <a:lnTo>
                  <a:pt x="13918" y="3942"/>
                </a:lnTo>
                <a:lnTo>
                  <a:pt x="14137" y="3966"/>
                </a:lnTo>
                <a:lnTo>
                  <a:pt x="14356" y="3966"/>
                </a:lnTo>
                <a:lnTo>
                  <a:pt x="14478" y="3942"/>
                </a:lnTo>
                <a:lnTo>
                  <a:pt x="14575" y="3918"/>
                </a:lnTo>
                <a:lnTo>
                  <a:pt x="14600" y="3893"/>
                </a:lnTo>
                <a:lnTo>
                  <a:pt x="14600" y="3869"/>
                </a:lnTo>
                <a:lnTo>
                  <a:pt x="14624" y="3820"/>
                </a:lnTo>
                <a:lnTo>
                  <a:pt x="14600" y="3772"/>
                </a:lnTo>
                <a:lnTo>
                  <a:pt x="14527" y="3699"/>
                </a:lnTo>
                <a:lnTo>
                  <a:pt x="14454" y="3650"/>
                </a:lnTo>
                <a:lnTo>
                  <a:pt x="14381" y="3601"/>
                </a:lnTo>
                <a:lnTo>
                  <a:pt x="14186" y="3577"/>
                </a:lnTo>
                <a:close/>
                <a:moveTo>
                  <a:pt x="3650" y="5548"/>
                </a:moveTo>
                <a:lnTo>
                  <a:pt x="3553" y="5597"/>
                </a:lnTo>
                <a:lnTo>
                  <a:pt x="3480" y="5621"/>
                </a:lnTo>
                <a:lnTo>
                  <a:pt x="3382" y="5694"/>
                </a:lnTo>
                <a:lnTo>
                  <a:pt x="3309" y="5767"/>
                </a:lnTo>
                <a:lnTo>
                  <a:pt x="3188" y="5937"/>
                </a:lnTo>
                <a:lnTo>
                  <a:pt x="3163" y="6035"/>
                </a:lnTo>
                <a:lnTo>
                  <a:pt x="3139" y="6132"/>
                </a:lnTo>
                <a:lnTo>
                  <a:pt x="3115" y="6254"/>
                </a:lnTo>
                <a:lnTo>
                  <a:pt x="3139" y="6375"/>
                </a:lnTo>
                <a:lnTo>
                  <a:pt x="3163" y="6473"/>
                </a:lnTo>
                <a:lnTo>
                  <a:pt x="3212" y="6594"/>
                </a:lnTo>
                <a:lnTo>
                  <a:pt x="3285" y="6692"/>
                </a:lnTo>
                <a:lnTo>
                  <a:pt x="3358" y="6765"/>
                </a:lnTo>
                <a:lnTo>
                  <a:pt x="3455" y="6838"/>
                </a:lnTo>
                <a:lnTo>
                  <a:pt x="3577" y="6886"/>
                </a:lnTo>
                <a:lnTo>
                  <a:pt x="3674" y="6911"/>
                </a:lnTo>
                <a:lnTo>
                  <a:pt x="3772" y="6935"/>
                </a:lnTo>
                <a:lnTo>
                  <a:pt x="3869" y="6911"/>
                </a:lnTo>
                <a:lnTo>
                  <a:pt x="3966" y="6911"/>
                </a:lnTo>
                <a:lnTo>
                  <a:pt x="4161" y="6813"/>
                </a:lnTo>
                <a:lnTo>
                  <a:pt x="4307" y="6692"/>
                </a:lnTo>
                <a:lnTo>
                  <a:pt x="4404" y="6521"/>
                </a:lnTo>
                <a:lnTo>
                  <a:pt x="4453" y="6351"/>
                </a:lnTo>
                <a:lnTo>
                  <a:pt x="4453" y="6181"/>
                </a:lnTo>
                <a:lnTo>
                  <a:pt x="4404" y="6010"/>
                </a:lnTo>
                <a:lnTo>
                  <a:pt x="4356" y="5937"/>
                </a:lnTo>
                <a:lnTo>
                  <a:pt x="4307" y="5840"/>
                </a:lnTo>
                <a:lnTo>
                  <a:pt x="4234" y="5743"/>
                </a:lnTo>
                <a:lnTo>
                  <a:pt x="4161" y="5670"/>
                </a:lnTo>
                <a:lnTo>
                  <a:pt x="4064" y="5621"/>
                </a:lnTo>
                <a:lnTo>
                  <a:pt x="3966" y="5572"/>
                </a:lnTo>
                <a:lnTo>
                  <a:pt x="3869" y="5548"/>
                </a:lnTo>
                <a:close/>
                <a:moveTo>
                  <a:pt x="17495" y="7373"/>
                </a:moveTo>
                <a:lnTo>
                  <a:pt x="17739" y="7446"/>
                </a:lnTo>
                <a:lnTo>
                  <a:pt x="17617" y="7592"/>
                </a:lnTo>
                <a:lnTo>
                  <a:pt x="17447" y="7689"/>
                </a:lnTo>
                <a:lnTo>
                  <a:pt x="17447" y="7543"/>
                </a:lnTo>
                <a:lnTo>
                  <a:pt x="17495" y="7373"/>
                </a:lnTo>
                <a:close/>
                <a:moveTo>
                  <a:pt x="5061" y="487"/>
                </a:moveTo>
                <a:lnTo>
                  <a:pt x="5256" y="560"/>
                </a:lnTo>
                <a:lnTo>
                  <a:pt x="5426" y="633"/>
                </a:lnTo>
                <a:lnTo>
                  <a:pt x="5621" y="682"/>
                </a:lnTo>
                <a:lnTo>
                  <a:pt x="5791" y="779"/>
                </a:lnTo>
                <a:lnTo>
                  <a:pt x="5913" y="852"/>
                </a:lnTo>
                <a:lnTo>
                  <a:pt x="6035" y="949"/>
                </a:lnTo>
                <a:lnTo>
                  <a:pt x="6254" y="1168"/>
                </a:lnTo>
                <a:lnTo>
                  <a:pt x="6473" y="1387"/>
                </a:lnTo>
                <a:lnTo>
                  <a:pt x="6692" y="1606"/>
                </a:lnTo>
                <a:lnTo>
                  <a:pt x="6813" y="1655"/>
                </a:lnTo>
                <a:lnTo>
                  <a:pt x="6911" y="1655"/>
                </a:lnTo>
                <a:lnTo>
                  <a:pt x="7032" y="1631"/>
                </a:lnTo>
                <a:lnTo>
                  <a:pt x="7105" y="1558"/>
                </a:lnTo>
                <a:lnTo>
                  <a:pt x="8127" y="1485"/>
                </a:lnTo>
                <a:lnTo>
                  <a:pt x="9174" y="1485"/>
                </a:lnTo>
                <a:lnTo>
                  <a:pt x="9490" y="1509"/>
                </a:lnTo>
                <a:lnTo>
                  <a:pt x="9806" y="1558"/>
                </a:lnTo>
                <a:lnTo>
                  <a:pt x="10439" y="1679"/>
                </a:lnTo>
                <a:lnTo>
                  <a:pt x="11047" y="1850"/>
                </a:lnTo>
                <a:lnTo>
                  <a:pt x="11655" y="2044"/>
                </a:lnTo>
                <a:lnTo>
                  <a:pt x="12093" y="2239"/>
                </a:lnTo>
                <a:lnTo>
                  <a:pt x="12556" y="2409"/>
                </a:lnTo>
                <a:lnTo>
                  <a:pt x="12434" y="2458"/>
                </a:lnTo>
                <a:lnTo>
                  <a:pt x="12361" y="2507"/>
                </a:lnTo>
                <a:lnTo>
                  <a:pt x="12288" y="2580"/>
                </a:lnTo>
                <a:lnTo>
                  <a:pt x="12264" y="2677"/>
                </a:lnTo>
                <a:lnTo>
                  <a:pt x="12264" y="2701"/>
                </a:lnTo>
                <a:lnTo>
                  <a:pt x="12288" y="2726"/>
                </a:lnTo>
                <a:lnTo>
                  <a:pt x="12385" y="2774"/>
                </a:lnTo>
                <a:lnTo>
                  <a:pt x="12483" y="2750"/>
                </a:lnTo>
                <a:lnTo>
                  <a:pt x="12677" y="2726"/>
                </a:lnTo>
                <a:lnTo>
                  <a:pt x="12872" y="2701"/>
                </a:lnTo>
                <a:lnTo>
                  <a:pt x="12969" y="2677"/>
                </a:lnTo>
                <a:lnTo>
                  <a:pt x="13042" y="2653"/>
                </a:lnTo>
                <a:lnTo>
                  <a:pt x="13626" y="2993"/>
                </a:lnTo>
                <a:lnTo>
                  <a:pt x="13432" y="3018"/>
                </a:lnTo>
                <a:lnTo>
                  <a:pt x="12896" y="3066"/>
                </a:lnTo>
                <a:lnTo>
                  <a:pt x="12653" y="3115"/>
                </a:lnTo>
                <a:lnTo>
                  <a:pt x="12410" y="3212"/>
                </a:lnTo>
                <a:lnTo>
                  <a:pt x="12385" y="3237"/>
                </a:lnTo>
                <a:lnTo>
                  <a:pt x="12410" y="3261"/>
                </a:lnTo>
                <a:lnTo>
                  <a:pt x="12531" y="3285"/>
                </a:lnTo>
                <a:lnTo>
                  <a:pt x="12653" y="3310"/>
                </a:lnTo>
                <a:lnTo>
                  <a:pt x="12921" y="3310"/>
                </a:lnTo>
                <a:lnTo>
                  <a:pt x="13432" y="3261"/>
                </a:lnTo>
                <a:lnTo>
                  <a:pt x="13699" y="3261"/>
                </a:lnTo>
                <a:lnTo>
                  <a:pt x="13991" y="3237"/>
                </a:lnTo>
                <a:lnTo>
                  <a:pt x="14259" y="3456"/>
                </a:lnTo>
                <a:lnTo>
                  <a:pt x="14527" y="3699"/>
                </a:lnTo>
                <a:lnTo>
                  <a:pt x="14819" y="3966"/>
                </a:lnTo>
                <a:lnTo>
                  <a:pt x="15062" y="4283"/>
                </a:lnTo>
                <a:lnTo>
                  <a:pt x="14794" y="4258"/>
                </a:lnTo>
                <a:lnTo>
                  <a:pt x="14551" y="4283"/>
                </a:lnTo>
                <a:lnTo>
                  <a:pt x="14308" y="4283"/>
                </a:lnTo>
                <a:lnTo>
                  <a:pt x="14016" y="4307"/>
                </a:lnTo>
                <a:lnTo>
                  <a:pt x="13870" y="4331"/>
                </a:lnTo>
                <a:lnTo>
                  <a:pt x="13724" y="4380"/>
                </a:lnTo>
                <a:lnTo>
                  <a:pt x="13626" y="4453"/>
                </a:lnTo>
                <a:lnTo>
                  <a:pt x="13529" y="4526"/>
                </a:lnTo>
                <a:lnTo>
                  <a:pt x="13529" y="4550"/>
                </a:lnTo>
                <a:lnTo>
                  <a:pt x="13553" y="4575"/>
                </a:lnTo>
                <a:lnTo>
                  <a:pt x="13651" y="4623"/>
                </a:lnTo>
                <a:lnTo>
                  <a:pt x="13748" y="4648"/>
                </a:lnTo>
                <a:lnTo>
                  <a:pt x="13967" y="4648"/>
                </a:lnTo>
                <a:lnTo>
                  <a:pt x="14429" y="4623"/>
                </a:lnTo>
                <a:lnTo>
                  <a:pt x="14770" y="4623"/>
                </a:lnTo>
                <a:lnTo>
                  <a:pt x="15086" y="4648"/>
                </a:lnTo>
                <a:lnTo>
                  <a:pt x="15232" y="4672"/>
                </a:lnTo>
                <a:lnTo>
                  <a:pt x="15354" y="4672"/>
                </a:lnTo>
                <a:lnTo>
                  <a:pt x="15549" y="5037"/>
                </a:lnTo>
                <a:lnTo>
                  <a:pt x="15330" y="4988"/>
                </a:lnTo>
                <a:lnTo>
                  <a:pt x="14600" y="4988"/>
                </a:lnTo>
                <a:lnTo>
                  <a:pt x="14332" y="5037"/>
                </a:lnTo>
                <a:lnTo>
                  <a:pt x="14210" y="5086"/>
                </a:lnTo>
                <a:lnTo>
                  <a:pt x="14089" y="5134"/>
                </a:lnTo>
                <a:lnTo>
                  <a:pt x="14064" y="5159"/>
                </a:lnTo>
                <a:lnTo>
                  <a:pt x="14064" y="5183"/>
                </a:lnTo>
                <a:lnTo>
                  <a:pt x="14064" y="5207"/>
                </a:lnTo>
                <a:lnTo>
                  <a:pt x="14089" y="5232"/>
                </a:lnTo>
                <a:lnTo>
                  <a:pt x="14186" y="5256"/>
                </a:lnTo>
                <a:lnTo>
                  <a:pt x="14283" y="5280"/>
                </a:lnTo>
                <a:lnTo>
                  <a:pt x="14502" y="5305"/>
                </a:lnTo>
                <a:lnTo>
                  <a:pt x="14916" y="5305"/>
                </a:lnTo>
                <a:lnTo>
                  <a:pt x="15305" y="5329"/>
                </a:lnTo>
                <a:lnTo>
                  <a:pt x="15695" y="5378"/>
                </a:lnTo>
                <a:lnTo>
                  <a:pt x="15792" y="5645"/>
                </a:lnTo>
                <a:lnTo>
                  <a:pt x="15889" y="5913"/>
                </a:lnTo>
                <a:lnTo>
                  <a:pt x="15743" y="5864"/>
                </a:lnTo>
                <a:lnTo>
                  <a:pt x="15597" y="5816"/>
                </a:lnTo>
                <a:lnTo>
                  <a:pt x="15305" y="5767"/>
                </a:lnTo>
                <a:lnTo>
                  <a:pt x="15038" y="5743"/>
                </a:lnTo>
                <a:lnTo>
                  <a:pt x="14746" y="5718"/>
                </a:lnTo>
                <a:lnTo>
                  <a:pt x="14454" y="5718"/>
                </a:lnTo>
                <a:lnTo>
                  <a:pt x="14186" y="5767"/>
                </a:lnTo>
                <a:lnTo>
                  <a:pt x="14162" y="5767"/>
                </a:lnTo>
                <a:lnTo>
                  <a:pt x="14137" y="5791"/>
                </a:lnTo>
                <a:lnTo>
                  <a:pt x="14162" y="5816"/>
                </a:lnTo>
                <a:lnTo>
                  <a:pt x="14162" y="5840"/>
                </a:lnTo>
                <a:lnTo>
                  <a:pt x="14259" y="5889"/>
                </a:lnTo>
                <a:lnTo>
                  <a:pt x="14381" y="5937"/>
                </a:lnTo>
                <a:lnTo>
                  <a:pt x="14600" y="5986"/>
                </a:lnTo>
                <a:lnTo>
                  <a:pt x="15038" y="6010"/>
                </a:lnTo>
                <a:lnTo>
                  <a:pt x="15354" y="6083"/>
                </a:lnTo>
                <a:lnTo>
                  <a:pt x="15670" y="6156"/>
                </a:lnTo>
                <a:lnTo>
                  <a:pt x="15841" y="6229"/>
                </a:lnTo>
                <a:lnTo>
                  <a:pt x="15914" y="6254"/>
                </a:lnTo>
                <a:lnTo>
                  <a:pt x="15987" y="6278"/>
                </a:lnTo>
                <a:lnTo>
                  <a:pt x="16035" y="6570"/>
                </a:lnTo>
                <a:lnTo>
                  <a:pt x="16084" y="6838"/>
                </a:lnTo>
                <a:lnTo>
                  <a:pt x="15914" y="6740"/>
                </a:lnTo>
                <a:lnTo>
                  <a:pt x="15743" y="6667"/>
                </a:lnTo>
                <a:lnTo>
                  <a:pt x="15524" y="6619"/>
                </a:lnTo>
                <a:lnTo>
                  <a:pt x="15305" y="6594"/>
                </a:lnTo>
                <a:lnTo>
                  <a:pt x="14867" y="6546"/>
                </a:lnTo>
                <a:lnTo>
                  <a:pt x="14551" y="6497"/>
                </a:lnTo>
                <a:lnTo>
                  <a:pt x="14527" y="6497"/>
                </a:lnTo>
                <a:lnTo>
                  <a:pt x="14502" y="6546"/>
                </a:lnTo>
                <a:lnTo>
                  <a:pt x="14575" y="6619"/>
                </a:lnTo>
                <a:lnTo>
                  <a:pt x="14624" y="6667"/>
                </a:lnTo>
                <a:lnTo>
                  <a:pt x="14794" y="6765"/>
                </a:lnTo>
                <a:lnTo>
                  <a:pt x="14965" y="6838"/>
                </a:lnTo>
                <a:lnTo>
                  <a:pt x="15159" y="6886"/>
                </a:lnTo>
                <a:lnTo>
                  <a:pt x="15378" y="6935"/>
                </a:lnTo>
                <a:lnTo>
                  <a:pt x="15597" y="7008"/>
                </a:lnTo>
                <a:lnTo>
                  <a:pt x="15816" y="7105"/>
                </a:lnTo>
                <a:lnTo>
                  <a:pt x="15987" y="7227"/>
                </a:lnTo>
                <a:lnTo>
                  <a:pt x="16060" y="7276"/>
                </a:lnTo>
                <a:lnTo>
                  <a:pt x="16108" y="7276"/>
                </a:lnTo>
                <a:lnTo>
                  <a:pt x="16133" y="7762"/>
                </a:lnTo>
                <a:lnTo>
                  <a:pt x="16060" y="7714"/>
                </a:lnTo>
                <a:lnTo>
                  <a:pt x="15743" y="7519"/>
                </a:lnTo>
                <a:lnTo>
                  <a:pt x="15427" y="7324"/>
                </a:lnTo>
                <a:lnTo>
                  <a:pt x="15281" y="7276"/>
                </a:lnTo>
                <a:lnTo>
                  <a:pt x="15013" y="7203"/>
                </a:lnTo>
                <a:lnTo>
                  <a:pt x="14794" y="7203"/>
                </a:lnTo>
                <a:lnTo>
                  <a:pt x="14770" y="7227"/>
                </a:lnTo>
                <a:lnTo>
                  <a:pt x="14746" y="7251"/>
                </a:lnTo>
                <a:lnTo>
                  <a:pt x="14746" y="7276"/>
                </a:lnTo>
                <a:lnTo>
                  <a:pt x="14746" y="7324"/>
                </a:lnTo>
                <a:lnTo>
                  <a:pt x="14794" y="7373"/>
                </a:lnTo>
                <a:lnTo>
                  <a:pt x="14843" y="7397"/>
                </a:lnTo>
                <a:lnTo>
                  <a:pt x="14965" y="7470"/>
                </a:lnTo>
                <a:lnTo>
                  <a:pt x="15378" y="7689"/>
                </a:lnTo>
                <a:lnTo>
                  <a:pt x="15597" y="7835"/>
                </a:lnTo>
                <a:lnTo>
                  <a:pt x="15816" y="7981"/>
                </a:lnTo>
                <a:lnTo>
                  <a:pt x="15962" y="8103"/>
                </a:lnTo>
                <a:lnTo>
                  <a:pt x="16108" y="8200"/>
                </a:lnTo>
                <a:lnTo>
                  <a:pt x="16035" y="8784"/>
                </a:lnTo>
                <a:lnTo>
                  <a:pt x="15914" y="8687"/>
                </a:lnTo>
                <a:lnTo>
                  <a:pt x="15792" y="8590"/>
                </a:lnTo>
                <a:lnTo>
                  <a:pt x="15549" y="8419"/>
                </a:lnTo>
                <a:lnTo>
                  <a:pt x="15354" y="8273"/>
                </a:lnTo>
                <a:lnTo>
                  <a:pt x="15111" y="8152"/>
                </a:lnTo>
                <a:lnTo>
                  <a:pt x="14867" y="8030"/>
                </a:lnTo>
                <a:lnTo>
                  <a:pt x="14746" y="7981"/>
                </a:lnTo>
                <a:lnTo>
                  <a:pt x="14624" y="7957"/>
                </a:lnTo>
                <a:lnTo>
                  <a:pt x="14600" y="7981"/>
                </a:lnTo>
                <a:lnTo>
                  <a:pt x="14575" y="8006"/>
                </a:lnTo>
                <a:lnTo>
                  <a:pt x="14575" y="8054"/>
                </a:lnTo>
                <a:lnTo>
                  <a:pt x="14575" y="8079"/>
                </a:lnTo>
                <a:lnTo>
                  <a:pt x="14746" y="8249"/>
                </a:lnTo>
                <a:lnTo>
                  <a:pt x="14940" y="8371"/>
                </a:lnTo>
                <a:lnTo>
                  <a:pt x="15330" y="8638"/>
                </a:lnTo>
                <a:lnTo>
                  <a:pt x="15622" y="8882"/>
                </a:lnTo>
                <a:lnTo>
                  <a:pt x="15792" y="9003"/>
                </a:lnTo>
                <a:lnTo>
                  <a:pt x="15962" y="9101"/>
                </a:lnTo>
                <a:lnTo>
                  <a:pt x="15889" y="9368"/>
                </a:lnTo>
                <a:lnTo>
                  <a:pt x="15792" y="9612"/>
                </a:lnTo>
                <a:lnTo>
                  <a:pt x="15695" y="9466"/>
                </a:lnTo>
                <a:lnTo>
                  <a:pt x="15549" y="9320"/>
                </a:lnTo>
                <a:lnTo>
                  <a:pt x="15281" y="9101"/>
                </a:lnTo>
                <a:lnTo>
                  <a:pt x="15135" y="8955"/>
                </a:lnTo>
                <a:lnTo>
                  <a:pt x="14965" y="8809"/>
                </a:lnTo>
                <a:lnTo>
                  <a:pt x="14794" y="8711"/>
                </a:lnTo>
                <a:lnTo>
                  <a:pt x="14697" y="8663"/>
                </a:lnTo>
                <a:lnTo>
                  <a:pt x="14600" y="8663"/>
                </a:lnTo>
                <a:lnTo>
                  <a:pt x="14600" y="8760"/>
                </a:lnTo>
                <a:lnTo>
                  <a:pt x="14648" y="8833"/>
                </a:lnTo>
                <a:lnTo>
                  <a:pt x="14746" y="9003"/>
                </a:lnTo>
                <a:lnTo>
                  <a:pt x="14867" y="9149"/>
                </a:lnTo>
                <a:lnTo>
                  <a:pt x="14989" y="9271"/>
                </a:lnTo>
                <a:lnTo>
                  <a:pt x="15330" y="9587"/>
                </a:lnTo>
                <a:lnTo>
                  <a:pt x="15476" y="9758"/>
                </a:lnTo>
                <a:lnTo>
                  <a:pt x="15549" y="9831"/>
                </a:lnTo>
                <a:lnTo>
                  <a:pt x="15646" y="9879"/>
                </a:lnTo>
                <a:lnTo>
                  <a:pt x="15646" y="9904"/>
                </a:lnTo>
                <a:lnTo>
                  <a:pt x="15476" y="10196"/>
                </a:lnTo>
                <a:lnTo>
                  <a:pt x="15232" y="10463"/>
                </a:lnTo>
                <a:lnTo>
                  <a:pt x="15232" y="10293"/>
                </a:lnTo>
                <a:lnTo>
                  <a:pt x="15159" y="10147"/>
                </a:lnTo>
                <a:lnTo>
                  <a:pt x="15013" y="9855"/>
                </a:lnTo>
                <a:lnTo>
                  <a:pt x="14843" y="9636"/>
                </a:lnTo>
                <a:lnTo>
                  <a:pt x="14673" y="9466"/>
                </a:lnTo>
                <a:lnTo>
                  <a:pt x="14454" y="9295"/>
                </a:lnTo>
                <a:lnTo>
                  <a:pt x="14235" y="9149"/>
                </a:lnTo>
                <a:lnTo>
                  <a:pt x="14186" y="9149"/>
                </a:lnTo>
                <a:lnTo>
                  <a:pt x="14186" y="9174"/>
                </a:lnTo>
                <a:lnTo>
                  <a:pt x="14308" y="9393"/>
                </a:lnTo>
                <a:lnTo>
                  <a:pt x="14429" y="9563"/>
                </a:lnTo>
                <a:lnTo>
                  <a:pt x="14697" y="9952"/>
                </a:lnTo>
                <a:lnTo>
                  <a:pt x="14794" y="10147"/>
                </a:lnTo>
                <a:lnTo>
                  <a:pt x="14867" y="10366"/>
                </a:lnTo>
                <a:lnTo>
                  <a:pt x="14916" y="10536"/>
                </a:lnTo>
                <a:lnTo>
                  <a:pt x="14965" y="10609"/>
                </a:lnTo>
                <a:lnTo>
                  <a:pt x="15038" y="10658"/>
                </a:lnTo>
                <a:lnTo>
                  <a:pt x="14892" y="10780"/>
                </a:lnTo>
                <a:lnTo>
                  <a:pt x="14843" y="10658"/>
                </a:lnTo>
                <a:lnTo>
                  <a:pt x="14794" y="10561"/>
                </a:lnTo>
                <a:lnTo>
                  <a:pt x="14648" y="10366"/>
                </a:lnTo>
                <a:lnTo>
                  <a:pt x="14308" y="10001"/>
                </a:lnTo>
                <a:lnTo>
                  <a:pt x="14113" y="9831"/>
                </a:lnTo>
                <a:lnTo>
                  <a:pt x="13918" y="9685"/>
                </a:lnTo>
                <a:lnTo>
                  <a:pt x="13894" y="9685"/>
                </a:lnTo>
                <a:lnTo>
                  <a:pt x="13870" y="9733"/>
                </a:lnTo>
                <a:lnTo>
                  <a:pt x="13918" y="9904"/>
                </a:lnTo>
                <a:lnTo>
                  <a:pt x="14016" y="10050"/>
                </a:lnTo>
                <a:lnTo>
                  <a:pt x="14113" y="10196"/>
                </a:lnTo>
                <a:lnTo>
                  <a:pt x="14235" y="10342"/>
                </a:lnTo>
                <a:lnTo>
                  <a:pt x="14356" y="10488"/>
                </a:lnTo>
                <a:lnTo>
                  <a:pt x="14478" y="10634"/>
                </a:lnTo>
                <a:lnTo>
                  <a:pt x="14575" y="10804"/>
                </a:lnTo>
                <a:lnTo>
                  <a:pt x="14600" y="10974"/>
                </a:lnTo>
                <a:lnTo>
                  <a:pt x="14502" y="11047"/>
                </a:lnTo>
                <a:lnTo>
                  <a:pt x="14356" y="10853"/>
                </a:lnTo>
                <a:lnTo>
                  <a:pt x="14186" y="10658"/>
                </a:lnTo>
                <a:lnTo>
                  <a:pt x="13991" y="10512"/>
                </a:lnTo>
                <a:lnTo>
                  <a:pt x="13797" y="10390"/>
                </a:lnTo>
                <a:lnTo>
                  <a:pt x="13772" y="10366"/>
                </a:lnTo>
                <a:lnTo>
                  <a:pt x="13724" y="10366"/>
                </a:lnTo>
                <a:lnTo>
                  <a:pt x="13675" y="10415"/>
                </a:lnTo>
                <a:lnTo>
                  <a:pt x="13651" y="10463"/>
                </a:lnTo>
                <a:lnTo>
                  <a:pt x="13651" y="10512"/>
                </a:lnTo>
                <a:lnTo>
                  <a:pt x="13675" y="10536"/>
                </a:lnTo>
                <a:lnTo>
                  <a:pt x="13845" y="10682"/>
                </a:lnTo>
                <a:lnTo>
                  <a:pt x="13991" y="10853"/>
                </a:lnTo>
                <a:lnTo>
                  <a:pt x="14113" y="11023"/>
                </a:lnTo>
                <a:lnTo>
                  <a:pt x="14235" y="11218"/>
                </a:lnTo>
                <a:lnTo>
                  <a:pt x="14040" y="11339"/>
                </a:lnTo>
                <a:lnTo>
                  <a:pt x="13918" y="11218"/>
                </a:lnTo>
                <a:lnTo>
                  <a:pt x="13797" y="11120"/>
                </a:lnTo>
                <a:lnTo>
                  <a:pt x="13675" y="11023"/>
                </a:lnTo>
                <a:lnTo>
                  <a:pt x="13578" y="10974"/>
                </a:lnTo>
                <a:lnTo>
                  <a:pt x="13529" y="10950"/>
                </a:lnTo>
                <a:lnTo>
                  <a:pt x="13480" y="10950"/>
                </a:lnTo>
                <a:lnTo>
                  <a:pt x="13407" y="10999"/>
                </a:lnTo>
                <a:lnTo>
                  <a:pt x="13407" y="11047"/>
                </a:lnTo>
                <a:lnTo>
                  <a:pt x="13383" y="11072"/>
                </a:lnTo>
                <a:lnTo>
                  <a:pt x="13407" y="11120"/>
                </a:lnTo>
                <a:lnTo>
                  <a:pt x="13432" y="11145"/>
                </a:lnTo>
                <a:lnTo>
                  <a:pt x="13553" y="11315"/>
                </a:lnTo>
                <a:lnTo>
                  <a:pt x="13675" y="11485"/>
                </a:lnTo>
                <a:lnTo>
                  <a:pt x="13724" y="11583"/>
                </a:lnTo>
                <a:lnTo>
                  <a:pt x="13553" y="11704"/>
                </a:lnTo>
                <a:lnTo>
                  <a:pt x="13432" y="11558"/>
                </a:lnTo>
                <a:lnTo>
                  <a:pt x="13261" y="11461"/>
                </a:lnTo>
                <a:lnTo>
                  <a:pt x="13213" y="11461"/>
                </a:lnTo>
                <a:lnTo>
                  <a:pt x="13188" y="11485"/>
                </a:lnTo>
                <a:lnTo>
                  <a:pt x="13188" y="11534"/>
                </a:lnTo>
                <a:lnTo>
                  <a:pt x="13213" y="11558"/>
                </a:lnTo>
                <a:lnTo>
                  <a:pt x="13261" y="11631"/>
                </a:lnTo>
                <a:lnTo>
                  <a:pt x="13310" y="11704"/>
                </a:lnTo>
                <a:lnTo>
                  <a:pt x="13359" y="11874"/>
                </a:lnTo>
                <a:lnTo>
                  <a:pt x="13359" y="11899"/>
                </a:lnTo>
                <a:lnTo>
                  <a:pt x="13237" y="12020"/>
                </a:lnTo>
                <a:lnTo>
                  <a:pt x="13188" y="12118"/>
                </a:lnTo>
                <a:lnTo>
                  <a:pt x="13164" y="12215"/>
                </a:lnTo>
                <a:lnTo>
                  <a:pt x="13188" y="12288"/>
                </a:lnTo>
                <a:lnTo>
                  <a:pt x="13213" y="12385"/>
                </a:lnTo>
                <a:lnTo>
                  <a:pt x="13213" y="12775"/>
                </a:lnTo>
                <a:lnTo>
                  <a:pt x="13237" y="13164"/>
                </a:lnTo>
                <a:lnTo>
                  <a:pt x="13237" y="13553"/>
                </a:lnTo>
                <a:lnTo>
                  <a:pt x="13213" y="13748"/>
                </a:lnTo>
                <a:lnTo>
                  <a:pt x="13188" y="13943"/>
                </a:lnTo>
                <a:lnTo>
                  <a:pt x="13140" y="14064"/>
                </a:lnTo>
                <a:lnTo>
                  <a:pt x="13067" y="14162"/>
                </a:lnTo>
                <a:lnTo>
                  <a:pt x="12994" y="14210"/>
                </a:lnTo>
                <a:lnTo>
                  <a:pt x="12921" y="14235"/>
                </a:lnTo>
                <a:lnTo>
                  <a:pt x="12823" y="14210"/>
                </a:lnTo>
                <a:lnTo>
                  <a:pt x="12726" y="14186"/>
                </a:lnTo>
                <a:lnTo>
                  <a:pt x="12507" y="14040"/>
                </a:lnTo>
                <a:lnTo>
                  <a:pt x="12288" y="13821"/>
                </a:lnTo>
                <a:lnTo>
                  <a:pt x="12069" y="13578"/>
                </a:lnTo>
                <a:lnTo>
                  <a:pt x="11728" y="13164"/>
                </a:lnTo>
                <a:lnTo>
                  <a:pt x="11850" y="13042"/>
                </a:lnTo>
                <a:lnTo>
                  <a:pt x="11923" y="12969"/>
                </a:lnTo>
                <a:lnTo>
                  <a:pt x="11947" y="12896"/>
                </a:lnTo>
                <a:lnTo>
                  <a:pt x="11947" y="12823"/>
                </a:lnTo>
                <a:lnTo>
                  <a:pt x="11923" y="12750"/>
                </a:lnTo>
                <a:lnTo>
                  <a:pt x="11874" y="12677"/>
                </a:lnTo>
                <a:lnTo>
                  <a:pt x="11826" y="12629"/>
                </a:lnTo>
                <a:lnTo>
                  <a:pt x="11777" y="12604"/>
                </a:lnTo>
                <a:lnTo>
                  <a:pt x="11680" y="12580"/>
                </a:lnTo>
                <a:lnTo>
                  <a:pt x="11655" y="12385"/>
                </a:lnTo>
                <a:lnTo>
                  <a:pt x="11631" y="12361"/>
                </a:lnTo>
                <a:lnTo>
                  <a:pt x="11582" y="12361"/>
                </a:lnTo>
                <a:lnTo>
                  <a:pt x="11582" y="12385"/>
                </a:lnTo>
                <a:lnTo>
                  <a:pt x="11558" y="12580"/>
                </a:lnTo>
                <a:lnTo>
                  <a:pt x="11509" y="12580"/>
                </a:lnTo>
                <a:lnTo>
                  <a:pt x="11485" y="12604"/>
                </a:lnTo>
                <a:lnTo>
                  <a:pt x="11461" y="12604"/>
                </a:lnTo>
                <a:lnTo>
                  <a:pt x="11242" y="12702"/>
                </a:lnTo>
                <a:lnTo>
                  <a:pt x="11169" y="12361"/>
                </a:lnTo>
                <a:lnTo>
                  <a:pt x="11144" y="12191"/>
                </a:lnTo>
                <a:lnTo>
                  <a:pt x="11169" y="12020"/>
                </a:lnTo>
                <a:lnTo>
                  <a:pt x="11144" y="11972"/>
                </a:lnTo>
                <a:lnTo>
                  <a:pt x="11120" y="11947"/>
                </a:lnTo>
                <a:lnTo>
                  <a:pt x="11071" y="11947"/>
                </a:lnTo>
                <a:lnTo>
                  <a:pt x="11047" y="11972"/>
                </a:lnTo>
                <a:lnTo>
                  <a:pt x="11023" y="12118"/>
                </a:lnTo>
                <a:lnTo>
                  <a:pt x="10998" y="12312"/>
                </a:lnTo>
                <a:lnTo>
                  <a:pt x="10998" y="12556"/>
                </a:lnTo>
                <a:lnTo>
                  <a:pt x="10998" y="12799"/>
                </a:lnTo>
                <a:lnTo>
                  <a:pt x="10633" y="12896"/>
                </a:lnTo>
                <a:lnTo>
                  <a:pt x="10609" y="12604"/>
                </a:lnTo>
                <a:lnTo>
                  <a:pt x="10560" y="12361"/>
                </a:lnTo>
                <a:lnTo>
                  <a:pt x="10512" y="12118"/>
                </a:lnTo>
                <a:lnTo>
                  <a:pt x="10390" y="11607"/>
                </a:lnTo>
                <a:lnTo>
                  <a:pt x="10366" y="11583"/>
                </a:lnTo>
                <a:lnTo>
                  <a:pt x="10342" y="11558"/>
                </a:lnTo>
                <a:lnTo>
                  <a:pt x="10293" y="11583"/>
                </a:lnTo>
                <a:lnTo>
                  <a:pt x="10269" y="11607"/>
                </a:lnTo>
                <a:lnTo>
                  <a:pt x="10244" y="11826"/>
                </a:lnTo>
                <a:lnTo>
                  <a:pt x="10244" y="12045"/>
                </a:lnTo>
                <a:lnTo>
                  <a:pt x="10269" y="12507"/>
                </a:lnTo>
                <a:lnTo>
                  <a:pt x="10269" y="12726"/>
                </a:lnTo>
                <a:lnTo>
                  <a:pt x="10269" y="12945"/>
                </a:lnTo>
                <a:lnTo>
                  <a:pt x="9636" y="12994"/>
                </a:lnTo>
                <a:lnTo>
                  <a:pt x="9612" y="12726"/>
                </a:lnTo>
                <a:lnTo>
                  <a:pt x="9612" y="12507"/>
                </a:lnTo>
                <a:lnTo>
                  <a:pt x="9612" y="12337"/>
                </a:lnTo>
                <a:lnTo>
                  <a:pt x="9612" y="12142"/>
                </a:lnTo>
                <a:lnTo>
                  <a:pt x="9563" y="11972"/>
                </a:lnTo>
                <a:lnTo>
                  <a:pt x="9514" y="11899"/>
                </a:lnTo>
                <a:lnTo>
                  <a:pt x="9466" y="11826"/>
                </a:lnTo>
                <a:lnTo>
                  <a:pt x="9417" y="11826"/>
                </a:lnTo>
                <a:lnTo>
                  <a:pt x="9393" y="11850"/>
                </a:lnTo>
                <a:lnTo>
                  <a:pt x="9344" y="12020"/>
                </a:lnTo>
                <a:lnTo>
                  <a:pt x="9320" y="12215"/>
                </a:lnTo>
                <a:lnTo>
                  <a:pt x="9295" y="12604"/>
                </a:lnTo>
                <a:lnTo>
                  <a:pt x="9271" y="12799"/>
                </a:lnTo>
                <a:lnTo>
                  <a:pt x="9247" y="12994"/>
                </a:lnTo>
                <a:lnTo>
                  <a:pt x="9052" y="12994"/>
                </a:lnTo>
                <a:lnTo>
                  <a:pt x="9003" y="12604"/>
                </a:lnTo>
                <a:lnTo>
                  <a:pt x="8930" y="12191"/>
                </a:lnTo>
                <a:lnTo>
                  <a:pt x="8857" y="11753"/>
                </a:lnTo>
                <a:lnTo>
                  <a:pt x="8833" y="11704"/>
                </a:lnTo>
                <a:lnTo>
                  <a:pt x="8784" y="11680"/>
                </a:lnTo>
                <a:lnTo>
                  <a:pt x="8711" y="11704"/>
                </a:lnTo>
                <a:lnTo>
                  <a:pt x="8711" y="11777"/>
                </a:lnTo>
                <a:lnTo>
                  <a:pt x="8711" y="12191"/>
                </a:lnTo>
                <a:lnTo>
                  <a:pt x="8687" y="12604"/>
                </a:lnTo>
                <a:lnTo>
                  <a:pt x="8687" y="12994"/>
                </a:lnTo>
                <a:lnTo>
                  <a:pt x="8176" y="12994"/>
                </a:lnTo>
                <a:lnTo>
                  <a:pt x="8200" y="12653"/>
                </a:lnTo>
                <a:lnTo>
                  <a:pt x="8273" y="12215"/>
                </a:lnTo>
                <a:lnTo>
                  <a:pt x="8346" y="11777"/>
                </a:lnTo>
                <a:lnTo>
                  <a:pt x="8346" y="11704"/>
                </a:lnTo>
                <a:lnTo>
                  <a:pt x="8298" y="11655"/>
                </a:lnTo>
                <a:lnTo>
                  <a:pt x="8249" y="11655"/>
                </a:lnTo>
                <a:lnTo>
                  <a:pt x="8200" y="11704"/>
                </a:lnTo>
                <a:lnTo>
                  <a:pt x="8079" y="11899"/>
                </a:lnTo>
                <a:lnTo>
                  <a:pt x="8006" y="12118"/>
                </a:lnTo>
                <a:lnTo>
                  <a:pt x="7933" y="12337"/>
                </a:lnTo>
                <a:lnTo>
                  <a:pt x="7884" y="12556"/>
                </a:lnTo>
                <a:lnTo>
                  <a:pt x="7835" y="12750"/>
                </a:lnTo>
                <a:lnTo>
                  <a:pt x="7811" y="12969"/>
                </a:lnTo>
                <a:lnTo>
                  <a:pt x="7300" y="12945"/>
                </a:lnTo>
                <a:lnTo>
                  <a:pt x="7349" y="12653"/>
                </a:lnTo>
                <a:lnTo>
                  <a:pt x="7397" y="12385"/>
                </a:lnTo>
                <a:lnTo>
                  <a:pt x="7495" y="12045"/>
                </a:lnTo>
                <a:lnTo>
                  <a:pt x="7592" y="11680"/>
                </a:lnTo>
                <a:lnTo>
                  <a:pt x="7568" y="11655"/>
                </a:lnTo>
                <a:lnTo>
                  <a:pt x="7543" y="11631"/>
                </a:lnTo>
                <a:lnTo>
                  <a:pt x="7470" y="11680"/>
                </a:lnTo>
                <a:lnTo>
                  <a:pt x="7397" y="11728"/>
                </a:lnTo>
                <a:lnTo>
                  <a:pt x="7276" y="11850"/>
                </a:lnTo>
                <a:lnTo>
                  <a:pt x="7178" y="11996"/>
                </a:lnTo>
                <a:lnTo>
                  <a:pt x="7130" y="12166"/>
                </a:lnTo>
                <a:lnTo>
                  <a:pt x="7008" y="12507"/>
                </a:lnTo>
                <a:lnTo>
                  <a:pt x="6959" y="12702"/>
                </a:lnTo>
                <a:lnTo>
                  <a:pt x="6935" y="12872"/>
                </a:lnTo>
                <a:lnTo>
                  <a:pt x="6473" y="12702"/>
                </a:lnTo>
                <a:lnTo>
                  <a:pt x="6521" y="12556"/>
                </a:lnTo>
                <a:lnTo>
                  <a:pt x="6546" y="12483"/>
                </a:lnTo>
                <a:lnTo>
                  <a:pt x="6546" y="12410"/>
                </a:lnTo>
                <a:lnTo>
                  <a:pt x="6546" y="12337"/>
                </a:lnTo>
                <a:lnTo>
                  <a:pt x="6497" y="12288"/>
                </a:lnTo>
                <a:lnTo>
                  <a:pt x="6473" y="12288"/>
                </a:lnTo>
                <a:lnTo>
                  <a:pt x="6375" y="12385"/>
                </a:lnTo>
                <a:lnTo>
                  <a:pt x="6302" y="12483"/>
                </a:lnTo>
                <a:lnTo>
                  <a:pt x="6181" y="12629"/>
                </a:lnTo>
                <a:lnTo>
                  <a:pt x="5889" y="12629"/>
                </a:lnTo>
                <a:lnTo>
                  <a:pt x="5816" y="12653"/>
                </a:lnTo>
                <a:lnTo>
                  <a:pt x="5743" y="12750"/>
                </a:lnTo>
                <a:lnTo>
                  <a:pt x="5743" y="12799"/>
                </a:lnTo>
                <a:lnTo>
                  <a:pt x="5743" y="12872"/>
                </a:lnTo>
                <a:lnTo>
                  <a:pt x="5743" y="12921"/>
                </a:lnTo>
                <a:lnTo>
                  <a:pt x="5791" y="12969"/>
                </a:lnTo>
                <a:lnTo>
                  <a:pt x="5986" y="13115"/>
                </a:lnTo>
                <a:lnTo>
                  <a:pt x="6181" y="13237"/>
                </a:lnTo>
                <a:lnTo>
                  <a:pt x="5986" y="13505"/>
                </a:lnTo>
                <a:lnTo>
                  <a:pt x="5767" y="13748"/>
                </a:lnTo>
                <a:lnTo>
                  <a:pt x="5305" y="14210"/>
                </a:lnTo>
                <a:lnTo>
                  <a:pt x="5134" y="14381"/>
                </a:lnTo>
                <a:lnTo>
                  <a:pt x="4988" y="14527"/>
                </a:lnTo>
                <a:lnTo>
                  <a:pt x="4891" y="14551"/>
                </a:lnTo>
                <a:lnTo>
                  <a:pt x="4818" y="14551"/>
                </a:lnTo>
                <a:lnTo>
                  <a:pt x="4721" y="14527"/>
                </a:lnTo>
                <a:lnTo>
                  <a:pt x="4648" y="14454"/>
                </a:lnTo>
                <a:lnTo>
                  <a:pt x="4648" y="13383"/>
                </a:lnTo>
                <a:lnTo>
                  <a:pt x="4623" y="12872"/>
                </a:lnTo>
                <a:lnTo>
                  <a:pt x="4599" y="12337"/>
                </a:lnTo>
                <a:lnTo>
                  <a:pt x="4575" y="12239"/>
                </a:lnTo>
                <a:lnTo>
                  <a:pt x="4526" y="12191"/>
                </a:lnTo>
                <a:lnTo>
                  <a:pt x="4502" y="12166"/>
                </a:lnTo>
                <a:lnTo>
                  <a:pt x="4404" y="12118"/>
                </a:lnTo>
                <a:lnTo>
                  <a:pt x="4307" y="12020"/>
                </a:lnTo>
                <a:lnTo>
                  <a:pt x="4185" y="11947"/>
                </a:lnTo>
                <a:lnTo>
                  <a:pt x="3918" y="11801"/>
                </a:lnTo>
                <a:lnTo>
                  <a:pt x="3650" y="11680"/>
                </a:lnTo>
                <a:lnTo>
                  <a:pt x="3407" y="11510"/>
                </a:lnTo>
                <a:lnTo>
                  <a:pt x="3163" y="11339"/>
                </a:lnTo>
                <a:lnTo>
                  <a:pt x="2920" y="11145"/>
                </a:lnTo>
                <a:lnTo>
                  <a:pt x="2677" y="10926"/>
                </a:lnTo>
                <a:lnTo>
                  <a:pt x="2482" y="10658"/>
                </a:lnTo>
                <a:lnTo>
                  <a:pt x="2288" y="10390"/>
                </a:lnTo>
                <a:lnTo>
                  <a:pt x="2117" y="10098"/>
                </a:lnTo>
                <a:lnTo>
                  <a:pt x="1947" y="9758"/>
                </a:lnTo>
                <a:lnTo>
                  <a:pt x="1850" y="9587"/>
                </a:lnTo>
                <a:lnTo>
                  <a:pt x="1752" y="9441"/>
                </a:lnTo>
                <a:lnTo>
                  <a:pt x="1704" y="9028"/>
                </a:lnTo>
                <a:lnTo>
                  <a:pt x="1655" y="8614"/>
                </a:lnTo>
                <a:lnTo>
                  <a:pt x="1655" y="8517"/>
                </a:lnTo>
                <a:lnTo>
                  <a:pt x="1631" y="8371"/>
                </a:lnTo>
                <a:lnTo>
                  <a:pt x="1582" y="8249"/>
                </a:lnTo>
                <a:lnTo>
                  <a:pt x="1533" y="8225"/>
                </a:lnTo>
                <a:lnTo>
                  <a:pt x="1485" y="8225"/>
                </a:lnTo>
                <a:lnTo>
                  <a:pt x="1412" y="8249"/>
                </a:lnTo>
                <a:lnTo>
                  <a:pt x="1363" y="8322"/>
                </a:lnTo>
                <a:lnTo>
                  <a:pt x="1339" y="8371"/>
                </a:lnTo>
                <a:lnTo>
                  <a:pt x="1314" y="8444"/>
                </a:lnTo>
                <a:lnTo>
                  <a:pt x="1290" y="8614"/>
                </a:lnTo>
                <a:lnTo>
                  <a:pt x="1266" y="8760"/>
                </a:lnTo>
                <a:lnTo>
                  <a:pt x="1266" y="8906"/>
                </a:lnTo>
                <a:lnTo>
                  <a:pt x="1266" y="9076"/>
                </a:lnTo>
                <a:lnTo>
                  <a:pt x="1120" y="9101"/>
                </a:lnTo>
                <a:lnTo>
                  <a:pt x="998" y="9149"/>
                </a:lnTo>
                <a:lnTo>
                  <a:pt x="828" y="9003"/>
                </a:lnTo>
                <a:lnTo>
                  <a:pt x="755" y="8906"/>
                </a:lnTo>
                <a:lnTo>
                  <a:pt x="682" y="8809"/>
                </a:lnTo>
                <a:lnTo>
                  <a:pt x="584" y="8565"/>
                </a:lnTo>
                <a:lnTo>
                  <a:pt x="511" y="8322"/>
                </a:lnTo>
                <a:lnTo>
                  <a:pt x="463" y="8079"/>
                </a:lnTo>
                <a:lnTo>
                  <a:pt x="438" y="7811"/>
                </a:lnTo>
                <a:lnTo>
                  <a:pt x="438" y="7592"/>
                </a:lnTo>
                <a:lnTo>
                  <a:pt x="438" y="7373"/>
                </a:lnTo>
                <a:lnTo>
                  <a:pt x="487" y="7154"/>
                </a:lnTo>
                <a:lnTo>
                  <a:pt x="536" y="6911"/>
                </a:lnTo>
                <a:lnTo>
                  <a:pt x="609" y="6740"/>
                </a:lnTo>
                <a:lnTo>
                  <a:pt x="706" y="6570"/>
                </a:lnTo>
                <a:lnTo>
                  <a:pt x="925" y="6302"/>
                </a:lnTo>
                <a:lnTo>
                  <a:pt x="998" y="6302"/>
                </a:lnTo>
                <a:lnTo>
                  <a:pt x="1290" y="6327"/>
                </a:lnTo>
                <a:lnTo>
                  <a:pt x="1436" y="6302"/>
                </a:lnTo>
                <a:lnTo>
                  <a:pt x="1533" y="6327"/>
                </a:lnTo>
                <a:lnTo>
                  <a:pt x="1631" y="6327"/>
                </a:lnTo>
                <a:lnTo>
                  <a:pt x="1728" y="6254"/>
                </a:lnTo>
                <a:lnTo>
                  <a:pt x="1752" y="6205"/>
                </a:lnTo>
                <a:lnTo>
                  <a:pt x="1777" y="6156"/>
                </a:lnTo>
                <a:lnTo>
                  <a:pt x="1874" y="5840"/>
                </a:lnTo>
                <a:lnTo>
                  <a:pt x="1971" y="5548"/>
                </a:lnTo>
                <a:lnTo>
                  <a:pt x="2093" y="5280"/>
                </a:lnTo>
                <a:lnTo>
                  <a:pt x="2239" y="5013"/>
                </a:lnTo>
                <a:lnTo>
                  <a:pt x="2409" y="4769"/>
                </a:lnTo>
                <a:lnTo>
                  <a:pt x="2604" y="4526"/>
                </a:lnTo>
                <a:lnTo>
                  <a:pt x="3017" y="4039"/>
                </a:lnTo>
                <a:lnTo>
                  <a:pt x="3407" y="3601"/>
                </a:lnTo>
                <a:lnTo>
                  <a:pt x="3820" y="3164"/>
                </a:lnTo>
                <a:lnTo>
                  <a:pt x="4137" y="2872"/>
                </a:lnTo>
                <a:lnTo>
                  <a:pt x="4283" y="2726"/>
                </a:lnTo>
                <a:lnTo>
                  <a:pt x="4429" y="2555"/>
                </a:lnTo>
                <a:lnTo>
                  <a:pt x="4502" y="2555"/>
                </a:lnTo>
                <a:lnTo>
                  <a:pt x="4550" y="2507"/>
                </a:lnTo>
                <a:lnTo>
                  <a:pt x="4599" y="2361"/>
                </a:lnTo>
                <a:lnTo>
                  <a:pt x="4599" y="2215"/>
                </a:lnTo>
                <a:lnTo>
                  <a:pt x="4599" y="2069"/>
                </a:lnTo>
                <a:lnTo>
                  <a:pt x="4623" y="1923"/>
                </a:lnTo>
                <a:lnTo>
                  <a:pt x="4672" y="1631"/>
                </a:lnTo>
                <a:lnTo>
                  <a:pt x="4745" y="1339"/>
                </a:lnTo>
                <a:lnTo>
                  <a:pt x="4891" y="901"/>
                </a:lnTo>
                <a:lnTo>
                  <a:pt x="5061" y="487"/>
                </a:lnTo>
                <a:close/>
                <a:moveTo>
                  <a:pt x="4915" y="0"/>
                </a:moveTo>
                <a:lnTo>
                  <a:pt x="4842" y="25"/>
                </a:lnTo>
                <a:lnTo>
                  <a:pt x="4794" y="49"/>
                </a:lnTo>
                <a:lnTo>
                  <a:pt x="4696" y="146"/>
                </a:lnTo>
                <a:lnTo>
                  <a:pt x="4599" y="268"/>
                </a:lnTo>
                <a:lnTo>
                  <a:pt x="4526" y="414"/>
                </a:lnTo>
                <a:lnTo>
                  <a:pt x="4453" y="584"/>
                </a:lnTo>
                <a:lnTo>
                  <a:pt x="4356" y="925"/>
                </a:lnTo>
                <a:lnTo>
                  <a:pt x="4283" y="1217"/>
                </a:lnTo>
                <a:lnTo>
                  <a:pt x="4210" y="1436"/>
                </a:lnTo>
                <a:lnTo>
                  <a:pt x="4137" y="1728"/>
                </a:lnTo>
                <a:lnTo>
                  <a:pt x="4112" y="2020"/>
                </a:lnTo>
                <a:lnTo>
                  <a:pt x="4112" y="2166"/>
                </a:lnTo>
                <a:lnTo>
                  <a:pt x="4137" y="2288"/>
                </a:lnTo>
                <a:lnTo>
                  <a:pt x="3893" y="2385"/>
                </a:lnTo>
                <a:lnTo>
                  <a:pt x="3674" y="2531"/>
                </a:lnTo>
                <a:lnTo>
                  <a:pt x="3455" y="2726"/>
                </a:lnTo>
                <a:lnTo>
                  <a:pt x="3236" y="2945"/>
                </a:lnTo>
                <a:lnTo>
                  <a:pt x="2871" y="3383"/>
                </a:lnTo>
                <a:lnTo>
                  <a:pt x="2531" y="3772"/>
                </a:lnTo>
                <a:lnTo>
                  <a:pt x="2142" y="4210"/>
                </a:lnTo>
                <a:lnTo>
                  <a:pt x="1923" y="4453"/>
                </a:lnTo>
                <a:lnTo>
                  <a:pt x="1752" y="4721"/>
                </a:lnTo>
                <a:lnTo>
                  <a:pt x="1582" y="4988"/>
                </a:lnTo>
                <a:lnTo>
                  <a:pt x="1436" y="5280"/>
                </a:lnTo>
                <a:lnTo>
                  <a:pt x="1339" y="5572"/>
                </a:lnTo>
                <a:lnTo>
                  <a:pt x="1290" y="5864"/>
                </a:lnTo>
                <a:lnTo>
                  <a:pt x="925" y="5864"/>
                </a:lnTo>
                <a:lnTo>
                  <a:pt x="755" y="5889"/>
                </a:lnTo>
                <a:lnTo>
                  <a:pt x="633" y="5937"/>
                </a:lnTo>
                <a:lnTo>
                  <a:pt x="536" y="5986"/>
                </a:lnTo>
                <a:lnTo>
                  <a:pt x="438" y="6083"/>
                </a:lnTo>
                <a:lnTo>
                  <a:pt x="341" y="6181"/>
                </a:lnTo>
                <a:lnTo>
                  <a:pt x="268" y="6302"/>
                </a:lnTo>
                <a:lnTo>
                  <a:pt x="219" y="6424"/>
                </a:lnTo>
                <a:lnTo>
                  <a:pt x="122" y="6716"/>
                </a:lnTo>
                <a:lnTo>
                  <a:pt x="49" y="7032"/>
                </a:lnTo>
                <a:lnTo>
                  <a:pt x="25" y="7324"/>
                </a:lnTo>
                <a:lnTo>
                  <a:pt x="0" y="7592"/>
                </a:lnTo>
                <a:lnTo>
                  <a:pt x="0" y="7811"/>
                </a:lnTo>
                <a:lnTo>
                  <a:pt x="25" y="8054"/>
                </a:lnTo>
                <a:lnTo>
                  <a:pt x="49" y="8322"/>
                </a:lnTo>
                <a:lnTo>
                  <a:pt x="122" y="8638"/>
                </a:lnTo>
                <a:lnTo>
                  <a:pt x="219" y="8930"/>
                </a:lnTo>
                <a:lnTo>
                  <a:pt x="365" y="9198"/>
                </a:lnTo>
                <a:lnTo>
                  <a:pt x="438" y="9320"/>
                </a:lnTo>
                <a:lnTo>
                  <a:pt x="536" y="9417"/>
                </a:lnTo>
                <a:lnTo>
                  <a:pt x="633" y="9514"/>
                </a:lnTo>
                <a:lnTo>
                  <a:pt x="730" y="9563"/>
                </a:lnTo>
                <a:lnTo>
                  <a:pt x="852" y="9612"/>
                </a:lnTo>
                <a:lnTo>
                  <a:pt x="1047" y="9612"/>
                </a:lnTo>
                <a:lnTo>
                  <a:pt x="1095" y="9587"/>
                </a:lnTo>
                <a:lnTo>
                  <a:pt x="1314" y="9587"/>
                </a:lnTo>
                <a:lnTo>
                  <a:pt x="1339" y="9612"/>
                </a:lnTo>
                <a:lnTo>
                  <a:pt x="1387" y="9758"/>
                </a:lnTo>
                <a:lnTo>
                  <a:pt x="1436" y="9928"/>
                </a:lnTo>
                <a:lnTo>
                  <a:pt x="1582" y="10220"/>
                </a:lnTo>
                <a:lnTo>
                  <a:pt x="1752" y="10512"/>
                </a:lnTo>
                <a:lnTo>
                  <a:pt x="1923" y="10804"/>
                </a:lnTo>
                <a:lnTo>
                  <a:pt x="2117" y="11072"/>
                </a:lnTo>
                <a:lnTo>
                  <a:pt x="2312" y="11315"/>
                </a:lnTo>
                <a:lnTo>
                  <a:pt x="2531" y="11510"/>
                </a:lnTo>
                <a:lnTo>
                  <a:pt x="2750" y="11704"/>
                </a:lnTo>
                <a:lnTo>
                  <a:pt x="3236" y="12045"/>
                </a:lnTo>
                <a:lnTo>
                  <a:pt x="3455" y="12191"/>
                </a:lnTo>
                <a:lnTo>
                  <a:pt x="3674" y="12288"/>
                </a:lnTo>
                <a:lnTo>
                  <a:pt x="3918" y="12385"/>
                </a:lnTo>
                <a:lnTo>
                  <a:pt x="4137" y="12507"/>
                </a:lnTo>
                <a:lnTo>
                  <a:pt x="4161" y="12531"/>
                </a:lnTo>
                <a:lnTo>
                  <a:pt x="4112" y="13067"/>
                </a:lnTo>
                <a:lnTo>
                  <a:pt x="4112" y="13626"/>
                </a:lnTo>
                <a:lnTo>
                  <a:pt x="4112" y="14746"/>
                </a:lnTo>
                <a:lnTo>
                  <a:pt x="4137" y="14819"/>
                </a:lnTo>
                <a:lnTo>
                  <a:pt x="4161" y="14867"/>
                </a:lnTo>
                <a:lnTo>
                  <a:pt x="4185" y="14916"/>
                </a:lnTo>
                <a:lnTo>
                  <a:pt x="4234" y="14965"/>
                </a:lnTo>
                <a:lnTo>
                  <a:pt x="4331" y="14989"/>
                </a:lnTo>
                <a:lnTo>
                  <a:pt x="4453" y="14989"/>
                </a:lnTo>
                <a:lnTo>
                  <a:pt x="4550" y="15062"/>
                </a:lnTo>
                <a:lnTo>
                  <a:pt x="4648" y="15111"/>
                </a:lnTo>
                <a:lnTo>
                  <a:pt x="4769" y="15135"/>
                </a:lnTo>
                <a:lnTo>
                  <a:pt x="4891" y="15111"/>
                </a:lnTo>
                <a:lnTo>
                  <a:pt x="4988" y="15086"/>
                </a:lnTo>
                <a:lnTo>
                  <a:pt x="5110" y="15038"/>
                </a:lnTo>
                <a:lnTo>
                  <a:pt x="5305" y="14940"/>
                </a:lnTo>
                <a:lnTo>
                  <a:pt x="5548" y="14721"/>
                </a:lnTo>
                <a:lnTo>
                  <a:pt x="5791" y="14502"/>
                </a:lnTo>
                <a:lnTo>
                  <a:pt x="6229" y="14040"/>
                </a:lnTo>
                <a:lnTo>
                  <a:pt x="6497" y="13748"/>
                </a:lnTo>
                <a:lnTo>
                  <a:pt x="6619" y="13602"/>
                </a:lnTo>
                <a:lnTo>
                  <a:pt x="6716" y="13432"/>
                </a:lnTo>
                <a:lnTo>
                  <a:pt x="6984" y="13505"/>
                </a:lnTo>
                <a:lnTo>
                  <a:pt x="7227" y="13529"/>
                </a:lnTo>
                <a:lnTo>
                  <a:pt x="7762" y="13578"/>
                </a:lnTo>
                <a:lnTo>
                  <a:pt x="8273" y="13578"/>
                </a:lnTo>
                <a:lnTo>
                  <a:pt x="8760" y="13602"/>
                </a:lnTo>
                <a:lnTo>
                  <a:pt x="9198" y="13578"/>
                </a:lnTo>
                <a:lnTo>
                  <a:pt x="9660" y="13578"/>
                </a:lnTo>
                <a:lnTo>
                  <a:pt x="10098" y="13529"/>
                </a:lnTo>
                <a:lnTo>
                  <a:pt x="10560" y="13480"/>
                </a:lnTo>
                <a:lnTo>
                  <a:pt x="10925" y="13407"/>
                </a:lnTo>
                <a:lnTo>
                  <a:pt x="11315" y="13334"/>
                </a:lnTo>
                <a:lnTo>
                  <a:pt x="11363" y="13480"/>
                </a:lnTo>
                <a:lnTo>
                  <a:pt x="11436" y="13626"/>
                </a:lnTo>
                <a:lnTo>
                  <a:pt x="11607" y="13943"/>
                </a:lnTo>
                <a:lnTo>
                  <a:pt x="11850" y="14210"/>
                </a:lnTo>
                <a:lnTo>
                  <a:pt x="11972" y="14356"/>
                </a:lnTo>
                <a:lnTo>
                  <a:pt x="12118" y="14478"/>
                </a:lnTo>
                <a:lnTo>
                  <a:pt x="12264" y="14575"/>
                </a:lnTo>
                <a:lnTo>
                  <a:pt x="12410" y="14673"/>
                </a:lnTo>
                <a:lnTo>
                  <a:pt x="12580" y="14721"/>
                </a:lnTo>
                <a:lnTo>
                  <a:pt x="12726" y="14770"/>
                </a:lnTo>
                <a:lnTo>
                  <a:pt x="12896" y="14794"/>
                </a:lnTo>
                <a:lnTo>
                  <a:pt x="13042" y="14770"/>
                </a:lnTo>
                <a:lnTo>
                  <a:pt x="13213" y="14721"/>
                </a:lnTo>
                <a:lnTo>
                  <a:pt x="13359" y="14624"/>
                </a:lnTo>
                <a:lnTo>
                  <a:pt x="13480" y="14527"/>
                </a:lnTo>
                <a:lnTo>
                  <a:pt x="13578" y="14405"/>
                </a:lnTo>
                <a:lnTo>
                  <a:pt x="13651" y="14283"/>
                </a:lnTo>
                <a:lnTo>
                  <a:pt x="13724" y="14162"/>
                </a:lnTo>
                <a:lnTo>
                  <a:pt x="13748" y="14016"/>
                </a:lnTo>
                <a:lnTo>
                  <a:pt x="13772" y="13845"/>
                </a:lnTo>
                <a:lnTo>
                  <a:pt x="13797" y="13529"/>
                </a:lnTo>
                <a:lnTo>
                  <a:pt x="13772" y="13213"/>
                </a:lnTo>
                <a:lnTo>
                  <a:pt x="13748" y="12872"/>
                </a:lnTo>
                <a:lnTo>
                  <a:pt x="13748" y="12580"/>
                </a:lnTo>
                <a:lnTo>
                  <a:pt x="13748" y="12288"/>
                </a:lnTo>
                <a:lnTo>
                  <a:pt x="13943" y="12118"/>
                </a:lnTo>
                <a:lnTo>
                  <a:pt x="14137" y="11947"/>
                </a:lnTo>
                <a:lnTo>
                  <a:pt x="14551" y="11655"/>
                </a:lnTo>
                <a:lnTo>
                  <a:pt x="14989" y="11388"/>
                </a:lnTo>
                <a:lnTo>
                  <a:pt x="15403" y="11072"/>
                </a:lnTo>
                <a:lnTo>
                  <a:pt x="15622" y="10877"/>
                </a:lnTo>
                <a:lnTo>
                  <a:pt x="15816" y="10634"/>
                </a:lnTo>
                <a:lnTo>
                  <a:pt x="15987" y="10390"/>
                </a:lnTo>
                <a:lnTo>
                  <a:pt x="16133" y="10123"/>
                </a:lnTo>
                <a:lnTo>
                  <a:pt x="16254" y="9855"/>
                </a:lnTo>
                <a:lnTo>
                  <a:pt x="16376" y="9563"/>
                </a:lnTo>
                <a:lnTo>
                  <a:pt x="16449" y="9271"/>
                </a:lnTo>
                <a:lnTo>
                  <a:pt x="16522" y="8979"/>
                </a:lnTo>
                <a:lnTo>
                  <a:pt x="16595" y="8614"/>
                </a:lnTo>
                <a:lnTo>
                  <a:pt x="16619" y="8249"/>
                </a:lnTo>
                <a:lnTo>
                  <a:pt x="16765" y="8273"/>
                </a:lnTo>
                <a:lnTo>
                  <a:pt x="16911" y="8298"/>
                </a:lnTo>
                <a:lnTo>
                  <a:pt x="17057" y="8273"/>
                </a:lnTo>
                <a:lnTo>
                  <a:pt x="17203" y="8249"/>
                </a:lnTo>
                <a:lnTo>
                  <a:pt x="17228" y="8273"/>
                </a:lnTo>
                <a:lnTo>
                  <a:pt x="17325" y="8346"/>
                </a:lnTo>
                <a:lnTo>
                  <a:pt x="17422" y="8444"/>
                </a:lnTo>
                <a:lnTo>
                  <a:pt x="17641" y="8565"/>
                </a:lnTo>
                <a:lnTo>
                  <a:pt x="17885" y="8663"/>
                </a:lnTo>
                <a:lnTo>
                  <a:pt x="18128" y="8687"/>
                </a:lnTo>
                <a:lnTo>
                  <a:pt x="18395" y="8663"/>
                </a:lnTo>
                <a:lnTo>
                  <a:pt x="18639" y="8614"/>
                </a:lnTo>
                <a:lnTo>
                  <a:pt x="18858" y="8492"/>
                </a:lnTo>
                <a:lnTo>
                  <a:pt x="18979" y="8419"/>
                </a:lnTo>
                <a:lnTo>
                  <a:pt x="19077" y="8346"/>
                </a:lnTo>
                <a:lnTo>
                  <a:pt x="19125" y="8249"/>
                </a:lnTo>
                <a:lnTo>
                  <a:pt x="19125" y="8176"/>
                </a:lnTo>
                <a:lnTo>
                  <a:pt x="19101" y="8079"/>
                </a:lnTo>
                <a:lnTo>
                  <a:pt x="19052" y="8006"/>
                </a:lnTo>
                <a:lnTo>
                  <a:pt x="18979" y="7957"/>
                </a:lnTo>
                <a:lnTo>
                  <a:pt x="18833" y="7957"/>
                </a:lnTo>
                <a:lnTo>
                  <a:pt x="18736" y="8006"/>
                </a:lnTo>
                <a:lnTo>
                  <a:pt x="18639" y="8103"/>
                </a:lnTo>
                <a:lnTo>
                  <a:pt x="18517" y="8176"/>
                </a:lnTo>
                <a:lnTo>
                  <a:pt x="18371" y="8200"/>
                </a:lnTo>
                <a:lnTo>
                  <a:pt x="18225" y="8225"/>
                </a:lnTo>
                <a:lnTo>
                  <a:pt x="18079" y="8200"/>
                </a:lnTo>
                <a:lnTo>
                  <a:pt x="17933" y="8176"/>
                </a:lnTo>
                <a:lnTo>
                  <a:pt x="17787" y="8127"/>
                </a:lnTo>
                <a:lnTo>
                  <a:pt x="17666" y="8054"/>
                </a:lnTo>
                <a:lnTo>
                  <a:pt x="17885" y="7933"/>
                </a:lnTo>
                <a:lnTo>
                  <a:pt x="18031" y="7835"/>
                </a:lnTo>
                <a:lnTo>
                  <a:pt x="18104" y="7738"/>
                </a:lnTo>
                <a:lnTo>
                  <a:pt x="18152" y="7641"/>
                </a:lnTo>
                <a:lnTo>
                  <a:pt x="18201" y="7543"/>
                </a:lnTo>
                <a:lnTo>
                  <a:pt x="18225" y="7446"/>
                </a:lnTo>
                <a:lnTo>
                  <a:pt x="18250" y="7349"/>
                </a:lnTo>
                <a:lnTo>
                  <a:pt x="18225" y="7251"/>
                </a:lnTo>
                <a:lnTo>
                  <a:pt x="18201" y="7154"/>
                </a:lnTo>
                <a:lnTo>
                  <a:pt x="18177" y="7057"/>
                </a:lnTo>
                <a:lnTo>
                  <a:pt x="18128" y="6984"/>
                </a:lnTo>
                <a:lnTo>
                  <a:pt x="18055" y="6911"/>
                </a:lnTo>
                <a:lnTo>
                  <a:pt x="18006" y="6862"/>
                </a:lnTo>
                <a:lnTo>
                  <a:pt x="17909" y="6813"/>
                </a:lnTo>
                <a:lnTo>
                  <a:pt x="17812" y="6789"/>
                </a:lnTo>
                <a:lnTo>
                  <a:pt x="17714" y="6789"/>
                </a:lnTo>
                <a:lnTo>
                  <a:pt x="17593" y="6813"/>
                </a:lnTo>
                <a:lnTo>
                  <a:pt x="17495" y="6838"/>
                </a:lnTo>
                <a:lnTo>
                  <a:pt x="17349" y="6911"/>
                </a:lnTo>
                <a:lnTo>
                  <a:pt x="17228" y="7008"/>
                </a:lnTo>
                <a:lnTo>
                  <a:pt x="17130" y="7105"/>
                </a:lnTo>
                <a:lnTo>
                  <a:pt x="17082" y="7227"/>
                </a:lnTo>
                <a:lnTo>
                  <a:pt x="17033" y="7373"/>
                </a:lnTo>
                <a:lnTo>
                  <a:pt x="17009" y="7519"/>
                </a:lnTo>
                <a:lnTo>
                  <a:pt x="17009" y="7665"/>
                </a:lnTo>
                <a:lnTo>
                  <a:pt x="17033" y="7811"/>
                </a:lnTo>
                <a:lnTo>
                  <a:pt x="16644" y="7835"/>
                </a:lnTo>
                <a:lnTo>
                  <a:pt x="16644" y="7397"/>
                </a:lnTo>
                <a:lnTo>
                  <a:pt x="16619" y="6935"/>
                </a:lnTo>
                <a:lnTo>
                  <a:pt x="16546" y="6497"/>
                </a:lnTo>
                <a:lnTo>
                  <a:pt x="16449" y="6059"/>
                </a:lnTo>
                <a:lnTo>
                  <a:pt x="16327" y="5621"/>
                </a:lnTo>
                <a:lnTo>
                  <a:pt x="16157" y="5207"/>
                </a:lnTo>
                <a:lnTo>
                  <a:pt x="15987" y="4794"/>
                </a:lnTo>
                <a:lnTo>
                  <a:pt x="15768" y="4404"/>
                </a:lnTo>
                <a:lnTo>
                  <a:pt x="15597" y="4161"/>
                </a:lnTo>
                <a:lnTo>
                  <a:pt x="15427" y="3918"/>
                </a:lnTo>
                <a:lnTo>
                  <a:pt x="15232" y="3699"/>
                </a:lnTo>
                <a:lnTo>
                  <a:pt x="15038" y="3480"/>
                </a:lnTo>
                <a:lnTo>
                  <a:pt x="14843" y="3285"/>
                </a:lnTo>
                <a:lnTo>
                  <a:pt x="14624" y="3091"/>
                </a:lnTo>
                <a:lnTo>
                  <a:pt x="14162" y="2750"/>
                </a:lnTo>
                <a:lnTo>
                  <a:pt x="13675" y="2434"/>
                </a:lnTo>
                <a:lnTo>
                  <a:pt x="13164" y="2166"/>
                </a:lnTo>
                <a:lnTo>
                  <a:pt x="12629" y="1923"/>
                </a:lnTo>
                <a:lnTo>
                  <a:pt x="12093" y="1704"/>
                </a:lnTo>
                <a:lnTo>
                  <a:pt x="11461" y="1460"/>
                </a:lnTo>
                <a:lnTo>
                  <a:pt x="10804" y="1266"/>
                </a:lnTo>
                <a:lnTo>
                  <a:pt x="10147" y="1120"/>
                </a:lnTo>
                <a:lnTo>
                  <a:pt x="9466" y="1022"/>
                </a:lnTo>
                <a:lnTo>
                  <a:pt x="8882" y="974"/>
                </a:lnTo>
                <a:lnTo>
                  <a:pt x="8249" y="974"/>
                </a:lnTo>
                <a:lnTo>
                  <a:pt x="7933" y="998"/>
                </a:lnTo>
                <a:lnTo>
                  <a:pt x="7641" y="1047"/>
                </a:lnTo>
                <a:lnTo>
                  <a:pt x="7349" y="1120"/>
                </a:lnTo>
                <a:lnTo>
                  <a:pt x="7057" y="1217"/>
                </a:lnTo>
                <a:lnTo>
                  <a:pt x="6570" y="755"/>
                </a:lnTo>
                <a:lnTo>
                  <a:pt x="6327" y="536"/>
                </a:lnTo>
                <a:lnTo>
                  <a:pt x="6059" y="317"/>
                </a:lnTo>
                <a:lnTo>
                  <a:pt x="5816" y="195"/>
                </a:lnTo>
                <a:lnTo>
                  <a:pt x="5548" y="98"/>
                </a:lnTo>
                <a:lnTo>
                  <a:pt x="5280" y="25"/>
                </a:lnTo>
                <a:lnTo>
                  <a:pt x="5013" y="25"/>
                </a:lnTo>
                <a:lnTo>
                  <a:pt x="4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7"/>
          <p:cNvSpPr/>
          <p:nvPr/>
        </p:nvSpPr>
        <p:spPr>
          <a:xfrm>
            <a:off x="1356381" y="3231473"/>
            <a:ext cx="351224" cy="238433"/>
          </a:xfrm>
          <a:custGeom>
            <a:avLst/>
            <a:gdLst/>
            <a:ahLst/>
            <a:cxnLst/>
            <a:rect l="l" t="t" r="r" b="b"/>
            <a:pathLst>
              <a:path w="18640" h="12654" extrusionOk="0">
                <a:moveTo>
                  <a:pt x="11486" y="512"/>
                </a:moveTo>
                <a:lnTo>
                  <a:pt x="14089" y="536"/>
                </a:lnTo>
                <a:lnTo>
                  <a:pt x="16206" y="585"/>
                </a:lnTo>
                <a:lnTo>
                  <a:pt x="17106" y="585"/>
                </a:lnTo>
                <a:lnTo>
                  <a:pt x="17374" y="633"/>
                </a:lnTo>
                <a:lnTo>
                  <a:pt x="17617" y="706"/>
                </a:lnTo>
                <a:lnTo>
                  <a:pt x="17715" y="755"/>
                </a:lnTo>
                <a:lnTo>
                  <a:pt x="17812" y="828"/>
                </a:lnTo>
                <a:lnTo>
                  <a:pt x="17885" y="925"/>
                </a:lnTo>
                <a:lnTo>
                  <a:pt x="17958" y="1047"/>
                </a:lnTo>
                <a:lnTo>
                  <a:pt x="17982" y="1169"/>
                </a:lnTo>
                <a:lnTo>
                  <a:pt x="18007" y="1315"/>
                </a:lnTo>
                <a:lnTo>
                  <a:pt x="17982" y="1607"/>
                </a:lnTo>
                <a:lnTo>
                  <a:pt x="17958" y="1753"/>
                </a:lnTo>
                <a:lnTo>
                  <a:pt x="17958" y="1923"/>
                </a:lnTo>
                <a:lnTo>
                  <a:pt x="17958" y="2264"/>
                </a:lnTo>
                <a:lnTo>
                  <a:pt x="18007" y="2604"/>
                </a:lnTo>
                <a:lnTo>
                  <a:pt x="18031" y="2945"/>
                </a:lnTo>
                <a:lnTo>
                  <a:pt x="18031" y="3115"/>
                </a:lnTo>
                <a:lnTo>
                  <a:pt x="17520" y="3164"/>
                </a:lnTo>
                <a:lnTo>
                  <a:pt x="17009" y="3188"/>
                </a:lnTo>
                <a:lnTo>
                  <a:pt x="15963" y="3212"/>
                </a:lnTo>
                <a:lnTo>
                  <a:pt x="14917" y="3188"/>
                </a:lnTo>
                <a:lnTo>
                  <a:pt x="13870" y="3164"/>
                </a:lnTo>
                <a:lnTo>
                  <a:pt x="12751" y="3139"/>
                </a:lnTo>
                <a:lnTo>
                  <a:pt x="11607" y="3115"/>
                </a:lnTo>
                <a:lnTo>
                  <a:pt x="11023" y="3139"/>
                </a:lnTo>
                <a:lnTo>
                  <a:pt x="10439" y="3188"/>
                </a:lnTo>
                <a:lnTo>
                  <a:pt x="9855" y="3237"/>
                </a:lnTo>
                <a:lnTo>
                  <a:pt x="9271" y="3261"/>
                </a:lnTo>
                <a:lnTo>
                  <a:pt x="8712" y="3261"/>
                </a:lnTo>
                <a:lnTo>
                  <a:pt x="8152" y="3237"/>
                </a:lnTo>
                <a:lnTo>
                  <a:pt x="7057" y="3164"/>
                </a:lnTo>
                <a:lnTo>
                  <a:pt x="5938" y="3091"/>
                </a:lnTo>
                <a:lnTo>
                  <a:pt x="5403" y="3091"/>
                </a:lnTo>
                <a:lnTo>
                  <a:pt x="4843" y="3066"/>
                </a:lnTo>
                <a:lnTo>
                  <a:pt x="3651" y="3091"/>
                </a:lnTo>
                <a:lnTo>
                  <a:pt x="2483" y="3139"/>
                </a:lnTo>
                <a:lnTo>
                  <a:pt x="1412" y="3164"/>
                </a:lnTo>
                <a:lnTo>
                  <a:pt x="950" y="3164"/>
                </a:lnTo>
                <a:lnTo>
                  <a:pt x="731" y="3188"/>
                </a:lnTo>
                <a:lnTo>
                  <a:pt x="487" y="3212"/>
                </a:lnTo>
                <a:lnTo>
                  <a:pt x="487" y="3212"/>
                </a:lnTo>
                <a:lnTo>
                  <a:pt x="512" y="2799"/>
                </a:lnTo>
                <a:lnTo>
                  <a:pt x="560" y="2410"/>
                </a:lnTo>
                <a:lnTo>
                  <a:pt x="633" y="1996"/>
                </a:lnTo>
                <a:lnTo>
                  <a:pt x="731" y="1607"/>
                </a:lnTo>
                <a:lnTo>
                  <a:pt x="828" y="1363"/>
                </a:lnTo>
                <a:lnTo>
                  <a:pt x="925" y="1169"/>
                </a:lnTo>
                <a:lnTo>
                  <a:pt x="1071" y="998"/>
                </a:lnTo>
                <a:lnTo>
                  <a:pt x="1217" y="852"/>
                </a:lnTo>
                <a:lnTo>
                  <a:pt x="1388" y="731"/>
                </a:lnTo>
                <a:lnTo>
                  <a:pt x="1582" y="658"/>
                </a:lnTo>
                <a:lnTo>
                  <a:pt x="1777" y="585"/>
                </a:lnTo>
                <a:lnTo>
                  <a:pt x="1996" y="512"/>
                </a:lnTo>
                <a:lnTo>
                  <a:pt x="2118" y="560"/>
                </a:lnTo>
                <a:lnTo>
                  <a:pt x="2239" y="560"/>
                </a:lnTo>
                <a:lnTo>
                  <a:pt x="2483" y="585"/>
                </a:lnTo>
                <a:lnTo>
                  <a:pt x="2969" y="536"/>
                </a:lnTo>
                <a:lnTo>
                  <a:pt x="4016" y="512"/>
                </a:lnTo>
                <a:lnTo>
                  <a:pt x="5062" y="512"/>
                </a:lnTo>
                <a:lnTo>
                  <a:pt x="6084" y="536"/>
                </a:lnTo>
                <a:lnTo>
                  <a:pt x="7106" y="560"/>
                </a:lnTo>
                <a:lnTo>
                  <a:pt x="8128" y="585"/>
                </a:lnTo>
                <a:lnTo>
                  <a:pt x="8639" y="585"/>
                </a:lnTo>
                <a:lnTo>
                  <a:pt x="9150" y="560"/>
                </a:lnTo>
                <a:lnTo>
                  <a:pt x="10220" y="512"/>
                </a:lnTo>
                <a:close/>
                <a:moveTo>
                  <a:pt x="487" y="3650"/>
                </a:moveTo>
                <a:lnTo>
                  <a:pt x="560" y="3675"/>
                </a:lnTo>
                <a:lnTo>
                  <a:pt x="512" y="3748"/>
                </a:lnTo>
                <a:lnTo>
                  <a:pt x="487" y="3772"/>
                </a:lnTo>
                <a:lnTo>
                  <a:pt x="487" y="3650"/>
                </a:lnTo>
                <a:close/>
                <a:moveTo>
                  <a:pt x="10147" y="3748"/>
                </a:moveTo>
                <a:lnTo>
                  <a:pt x="9782" y="4137"/>
                </a:lnTo>
                <a:lnTo>
                  <a:pt x="9612" y="4356"/>
                </a:lnTo>
                <a:lnTo>
                  <a:pt x="9466" y="4575"/>
                </a:lnTo>
                <a:lnTo>
                  <a:pt x="9344" y="4745"/>
                </a:lnTo>
                <a:lnTo>
                  <a:pt x="9344" y="4745"/>
                </a:lnTo>
                <a:lnTo>
                  <a:pt x="9515" y="4356"/>
                </a:lnTo>
                <a:lnTo>
                  <a:pt x="9685" y="3967"/>
                </a:lnTo>
                <a:lnTo>
                  <a:pt x="9782" y="3796"/>
                </a:lnTo>
                <a:lnTo>
                  <a:pt x="9807" y="3772"/>
                </a:lnTo>
                <a:lnTo>
                  <a:pt x="10147" y="3748"/>
                </a:lnTo>
                <a:close/>
                <a:moveTo>
                  <a:pt x="1509" y="3699"/>
                </a:moveTo>
                <a:lnTo>
                  <a:pt x="1339" y="3845"/>
                </a:lnTo>
                <a:lnTo>
                  <a:pt x="1217" y="3991"/>
                </a:lnTo>
                <a:lnTo>
                  <a:pt x="950" y="4332"/>
                </a:lnTo>
                <a:lnTo>
                  <a:pt x="731" y="4648"/>
                </a:lnTo>
                <a:lnTo>
                  <a:pt x="512" y="4989"/>
                </a:lnTo>
                <a:lnTo>
                  <a:pt x="512" y="4697"/>
                </a:lnTo>
                <a:lnTo>
                  <a:pt x="633" y="4380"/>
                </a:lnTo>
                <a:lnTo>
                  <a:pt x="779" y="4040"/>
                </a:lnTo>
                <a:lnTo>
                  <a:pt x="877" y="3869"/>
                </a:lnTo>
                <a:lnTo>
                  <a:pt x="998" y="3723"/>
                </a:lnTo>
                <a:lnTo>
                  <a:pt x="1509" y="3699"/>
                </a:lnTo>
                <a:close/>
                <a:moveTo>
                  <a:pt x="15452" y="3723"/>
                </a:moveTo>
                <a:lnTo>
                  <a:pt x="15111" y="4186"/>
                </a:lnTo>
                <a:lnTo>
                  <a:pt x="14746" y="4648"/>
                </a:lnTo>
                <a:lnTo>
                  <a:pt x="14454" y="5013"/>
                </a:lnTo>
                <a:lnTo>
                  <a:pt x="14333" y="5208"/>
                </a:lnTo>
                <a:lnTo>
                  <a:pt x="14235" y="5402"/>
                </a:lnTo>
                <a:lnTo>
                  <a:pt x="13846" y="5402"/>
                </a:lnTo>
                <a:lnTo>
                  <a:pt x="13919" y="5305"/>
                </a:lnTo>
                <a:lnTo>
                  <a:pt x="13992" y="5159"/>
                </a:lnTo>
                <a:lnTo>
                  <a:pt x="14089" y="4964"/>
                </a:lnTo>
                <a:lnTo>
                  <a:pt x="14479" y="4356"/>
                </a:lnTo>
                <a:lnTo>
                  <a:pt x="14673" y="4040"/>
                </a:lnTo>
                <a:lnTo>
                  <a:pt x="14722" y="3869"/>
                </a:lnTo>
                <a:lnTo>
                  <a:pt x="14771" y="3723"/>
                </a:lnTo>
                <a:close/>
                <a:moveTo>
                  <a:pt x="14503" y="3699"/>
                </a:moveTo>
                <a:lnTo>
                  <a:pt x="14187" y="4161"/>
                </a:lnTo>
                <a:lnTo>
                  <a:pt x="13919" y="4599"/>
                </a:lnTo>
                <a:lnTo>
                  <a:pt x="13651" y="4989"/>
                </a:lnTo>
                <a:lnTo>
                  <a:pt x="13530" y="5183"/>
                </a:lnTo>
                <a:lnTo>
                  <a:pt x="13505" y="5281"/>
                </a:lnTo>
                <a:lnTo>
                  <a:pt x="13481" y="5402"/>
                </a:lnTo>
                <a:lnTo>
                  <a:pt x="13481" y="5427"/>
                </a:lnTo>
                <a:lnTo>
                  <a:pt x="13019" y="5427"/>
                </a:lnTo>
                <a:lnTo>
                  <a:pt x="13116" y="5183"/>
                </a:lnTo>
                <a:lnTo>
                  <a:pt x="13238" y="4940"/>
                </a:lnTo>
                <a:lnTo>
                  <a:pt x="13432" y="4648"/>
                </a:lnTo>
                <a:lnTo>
                  <a:pt x="13627" y="4332"/>
                </a:lnTo>
                <a:lnTo>
                  <a:pt x="13822" y="4015"/>
                </a:lnTo>
                <a:lnTo>
                  <a:pt x="13968" y="3699"/>
                </a:lnTo>
                <a:close/>
                <a:moveTo>
                  <a:pt x="16255" y="3723"/>
                </a:moveTo>
                <a:lnTo>
                  <a:pt x="15914" y="4210"/>
                </a:lnTo>
                <a:lnTo>
                  <a:pt x="15573" y="4672"/>
                </a:lnTo>
                <a:lnTo>
                  <a:pt x="15282" y="5037"/>
                </a:lnTo>
                <a:lnTo>
                  <a:pt x="15160" y="5208"/>
                </a:lnTo>
                <a:lnTo>
                  <a:pt x="15111" y="5329"/>
                </a:lnTo>
                <a:lnTo>
                  <a:pt x="15087" y="5427"/>
                </a:lnTo>
                <a:lnTo>
                  <a:pt x="14722" y="5427"/>
                </a:lnTo>
                <a:lnTo>
                  <a:pt x="14795" y="5329"/>
                </a:lnTo>
                <a:lnTo>
                  <a:pt x="15257" y="4697"/>
                </a:lnTo>
                <a:lnTo>
                  <a:pt x="15403" y="4478"/>
                </a:lnTo>
                <a:lnTo>
                  <a:pt x="15525" y="4234"/>
                </a:lnTo>
                <a:lnTo>
                  <a:pt x="15622" y="3991"/>
                </a:lnTo>
                <a:lnTo>
                  <a:pt x="15646" y="3845"/>
                </a:lnTo>
                <a:lnTo>
                  <a:pt x="15671" y="3723"/>
                </a:lnTo>
                <a:close/>
                <a:moveTo>
                  <a:pt x="3748" y="3626"/>
                </a:moveTo>
                <a:lnTo>
                  <a:pt x="3602" y="3772"/>
                </a:lnTo>
                <a:lnTo>
                  <a:pt x="3480" y="3967"/>
                </a:lnTo>
                <a:lnTo>
                  <a:pt x="3286" y="4307"/>
                </a:lnTo>
                <a:lnTo>
                  <a:pt x="3091" y="4599"/>
                </a:lnTo>
                <a:lnTo>
                  <a:pt x="2872" y="4867"/>
                </a:lnTo>
                <a:lnTo>
                  <a:pt x="2677" y="5159"/>
                </a:lnTo>
                <a:lnTo>
                  <a:pt x="2580" y="5305"/>
                </a:lnTo>
                <a:lnTo>
                  <a:pt x="2507" y="5451"/>
                </a:lnTo>
                <a:lnTo>
                  <a:pt x="2191" y="5451"/>
                </a:lnTo>
                <a:lnTo>
                  <a:pt x="2312" y="5305"/>
                </a:lnTo>
                <a:lnTo>
                  <a:pt x="2410" y="5135"/>
                </a:lnTo>
                <a:lnTo>
                  <a:pt x="2604" y="4867"/>
                </a:lnTo>
                <a:lnTo>
                  <a:pt x="2799" y="4599"/>
                </a:lnTo>
                <a:lnTo>
                  <a:pt x="2945" y="4307"/>
                </a:lnTo>
                <a:lnTo>
                  <a:pt x="3091" y="4040"/>
                </a:lnTo>
                <a:lnTo>
                  <a:pt x="3213" y="3748"/>
                </a:lnTo>
                <a:lnTo>
                  <a:pt x="3213" y="3699"/>
                </a:lnTo>
                <a:lnTo>
                  <a:pt x="3164" y="3675"/>
                </a:lnTo>
                <a:lnTo>
                  <a:pt x="3115" y="3650"/>
                </a:lnTo>
                <a:lnTo>
                  <a:pt x="3091" y="3699"/>
                </a:lnTo>
                <a:lnTo>
                  <a:pt x="2872" y="3942"/>
                </a:lnTo>
                <a:lnTo>
                  <a:pt x="2653" y="4210"/>
                </a:lnTo>
                <a:lnTo>
                  <a:pt x="2434" y="4453"/>
                </a:lnTo>
                <a:lnTo>
                  <a:pt x="2215" y="4721"/>
                </a:lnTo>
                <a:lnTo>
                  <a:pt x="1947" y="5062"/>
                </a:lnTo>
                <a:lnTo>
                  <a:pt x="1826" y="5232"/>
                </a:lnTo>
                <a:lnTo>
                  <a:pt x="1777" y="5329"/>
                </a:lnTo>
                <a:lnTo>
                  <a:pt x="1753" y="5427"/>
                </a:lnTo>
                <a:lnTo>
                  <a:pt x="1388" y="5427"/>
                </a:lnTo>
                <a:lnTo>
                  <a:pt x="1461" y="5305"/>
                </a:lnTo>
                <a:lnTo>
                  <a:pt x="1534" y="5159"/>
                </a:lnTo>
                <a:lnTo>
                  <a:pt x="1631" y="5013"/>
                </a:lnTo>
                <a:lnTo>
                  <a:pt x="1728" y="4867"/>
                </a:lnTo>
                <a:lnTo>
                  <a:pt x="1972" y="4575"/>
                </a:lnTo>
                <a:lnTo>
                  <a:pt x="2142" y="4356"/>
                </a:lnTo>
                <a:lnTo>
                  <a:pt x="2288" y="4137"/>
                </a:lnTo>
                <a:lnTo>
                  <a:pt x="2410" y="3894"/>
                </a:lnTo>
                <a:lnTo>
                  <a:pt x="2507" y="3650"/>
                </a:lnTo>
                <a:lnTo>
                  <a:pt x="3748" y="3626"/>
                </a:lnTo>
                <a:close/>
                <a:moveTo>
                  <a:pt x="4551" y="3602"/>
                </a:moveTo>
                <a:lnTo>
                  <a:pt x="4356" y="3796"/>
                </a:lnTo>
                <a:lnTo>
                  <a:pt x="4186" y="4015"/>
                </a:lnTo>
                <a:lnTo>
                  <a:pt x="3894" y="4478"/>
                </a:lnTo>
                <a:lnTo>
                  <a:pt x="3699" y="4697"/>
                </a:lnTo>
                <a:lnTo>
                  <a:pt x="3505" y="4940"/>
                </a:lnTo>
                <a:lnTo>
                  <a:pt x="3407" y="5062"/>
                </a:lnTo>
                <a:lnTo>
                  <a:pt x="3334" y="5183"/>
                </a:lnTo>
                <a:lnTo>
                  <a:pt x="3286" y="5329"/>
                </a:lnTo>
                <a:lnTo>
                  <a:pt x="3261" y="5451"/>
                </a:lnTo>
                <a:lnTo>
                  <a:pt x="2921" y="5451"/>
                </a:lnTo>
                <a:lnTo>
                  <a:pt x="3067" y="5281"/>
                </a:lnTo>
                <a:lnTo>
                  <a:pt x="3213" y="5062"/>
                </a:lnTo>
                <a:lnTo>
                  <a:pt x="3432" y="4672"/>
                </a:lnTo>
                <a:lnTo>
                  <a:pt x="3724" y="4161"/>
                </a:lnTo>
                <a:lnTo>
                  <a:pt x="4016" y="3602"/>
                </a:lnTo>
                <a:close/>
                <a:moveTo>
                  <a:pt x="13140" y="3675"/>
                </a:moveTo>
                <a:lnTo>
                  <a:pt x="13724" y="3699"/>
                </a:lnTo>
                <a:lnTo>
                  <a:pt x="13505" y="3894"/>
                </a:lnTo>
                <a:lnTo>
                  <a:pt x="13335" y="4137"/>
                </a:lnTo>
                <a:lnTo>
                  <a:pt x="12994" y="4624"/>
                </a:lnTo>
                <a:lnTo>
                  <a:pt x="12751" y="5013"/>
                </a:lnTo>
                <a:lnTo>
                  <a:pt x="12605" y="5232"/>
                </a:lnTo>
                <a:lnTo>
                  <a:pt x="12483" y="5451"/>
                </a:lnTo>
                <a:lnTo>
                  <a:pt x="12313" y="5451"/>
                </a:lnTo>
                <a:lnTo>
                  <a:pt x="12459" y="5256"/>
                </a:lnTo>
                <a:lnTo>
                  <a:pt x="12556" y="5037"/>
                </a:lnTo>
                <a:lnTo>
                  <a:pt x="12775" y="4624"/>
                </a:lnTo>
                <a:lnTo>
                  <a:pt x="12873" y="4405"/>
                </a:lnTo>
                <a:lnTo>
                  <a:pt x="12946" y="4161"/>
                </a:lnTo>
                <a:lnTo>
                  <a:pt x="13043" y="3918"/>
                </a:lnTo>
                <a:lnTo>
                  <a:pt x="13140" y="3675"/>
                </a:lnTo>
                <a:close/>
                <a:moveTo>
                  <a:pt x="16912" y="3723"/>
                </a:moveTo>
                <a:lnTo>
                  <a:pt x="16547" y="4283"/>
                </a:lnTo>
                <a:lnTo>
                  <a:pt x="16328" y="4575"/>
                </a:lnTo>
                <a:lnTo>
                  <a:pt x="16109" y="4818"/>
                </a:lnTo>
                <a:lnTo>
                  <a:pt x="15841" y="5086"/>
                </a:lnTo>
                <a:lnTo>
                  <a:pt x="15695" y="5281"/>
                </a:lnTo>
                <a:lnTo>
                  <a:pt x="15573" y="5451"/>
                </a:lnTo>
                <a:lnTo>
                  <a:pt x="15501" y="5451"/>
                </a:lnTo>
                <a:lnTo>
                  <a:pt x="15695" y="5135"/>
                </a:lnTo>
                <a:lnTo>
                  <a:pt x="15914" y="4843"/>
                </a:lnTo>
                <a:lnTo>
                  <a:pt x="16084" y="4575"/>
                </a:lnTo>
                <a:lnTo>
                  <a:pt x="16230" y="4307"/>
                </a:lnTo>
                <a:lnTo>
                  <a:pt x="16474" y="3723"/>
                </a:lnTo>
                <a:close/>
                <a:moveTo>
                  <a:pt x="12921" y="3650"/>
                </a:moveTo>
                <a:lnTo>
                  <a:pt x="12800" y="3821"/>
                </a:lnTo>
                <a:lnTo>
                  <a:pt x="12702" y="3991"/>
                </a:lnTo>
                <a:lnTo>
                  <a:pt x="12532" y="4332"/>
                </a:lnTo>
                <a:lnTo>
                  <a:pt x="12362" y="4599"/>
                </a:lnTo>
                <a:lnTo>
                  <a:pt x="12167" y="4891"/>
                </a:lnTo>
                <a:lnTo>
                  <a:pt x="11997" y="5159"/>
                </a:lnTo>
                <a:lnTo>
                  <a:pt x="11948" y="5305"/>
                </a:lnTo>
                <a:lnTo>
                  <a:pt x="11899" y="5451"/>
                </a:lnTo>
                <a:lnTo>
                  <a:pt x="11583" y="5475"/>
                </a:lnTo>
                <a:lnTo>
                  <a:pt x="11583" y="5475"/>
                </a:lnTo>
                <a:lnTo>
                  <a:pt x="11729" y="5232"/>
                </a:lnTo>
                <a:lnTo>
                  <a:pt x="11826" y="4964"/>
                </a:lnTo>
                <a:lnTo>
                  <a:pt x="12045" y="4453"/>
                </a:lnTo>
                <a:lnTo>
                  <a:pt x="12216" y="4064"/>
                </a:lnTo>
                <a:lnTo>
                  <a:pt x="12289" y="3869"/>
                </a:lnTo>
                <a:lnTo>
                  <a:pt x="12337" y="3650"/>
                </a:lnTo>
                <a:close/>
                <a:moveTo>
                  <a:pt x="4746" y="3602"/>
                </a:moveTo>
                <a:lnTo>
                  <a:pt x="5792" y="3626"/>
                </a:lnTo>
                <a:lnTo>
                  <a:pt x="6814" y="3675"/>
                </a:lnTo>
                <a:lnTo>
                  <a:pt x="6571" y="3845"/>
                </a:lnTo>
                <a:lnTo>
                  <a:pt x="6352" y="4064"/>
                </a:lnTo>
                <a:lnTo>
                  <a:pt x="6157" y="4283"/>
                </a:lnTo>
                <a:lnTo>
                  <a:pt x="5987" y="4526"/>
                </a:lnTo>
                <a:lnTo>
                  <a:pt x="5573" y="5135"/>
                </a:lnTo>
                <a:lnTo>
                  <a:pt x="5427" y="5305"/>
                </a:lnTo>
                <a:lnTo>
                  <a:pt x="5403" y="5402"/>
                </a:lnTo>
                <a:lnTo>
                  <a:pt x="5378" y="5500"/>
                </a:lnTo>
                <a:lnTo>
                  <a:pt x="5013" y="5500"/>
                </a:lnTo>
                <a:lnTo>
                  <a:pt x="5232" y="5232"/>
                </a:lnTo>
                <a:lnTo>
                  <a:pt x="5427" y="4940"/>
                </a:lnTo>
                <a:lnTo>
                  <a:pt x="6206" y="3748"/>
                </a:lnTo>
                <a:lnTo>
                  <a:pt x="6230" y="3699"/>
                </a:lnTo>
                <a:lnTo>
                  <a:pt x="6206" y="3675"/>
                </a:lnTo>
                <a:lnTo>
                  <a:pt x="6108" y="3675"/>
                </a:lnTo>
                <a:lnTo>
                  <a:pt x="5865" y="3894"/>
                </a:lnTo>
                <a:lnTo>
                  <a:pt x="5646" y="4113"/>
                </a:lnTo>
                <a:lnTo>
                  <a:pt x="5427" y="4356"/>
                </a:lnTo>
                <a:lnTo>
                  <a:pt x="5208" y="4599"/>
                </a:lnTo>
                <a:lnTo>
                  <a:pt x="4892" y="5013"/>
                </a:lnTo>
                <a:lnTo>
                  <a:pt x="4770" y="5256"/>
                </a:lnTo>
                <a:lnTo>
                  <a:pt x="4648" y="5500"/>
                </a:lnTo>
                <a:lnTo>
                  <a:pt x="4429" y="5475"/>
                </a:lnTo>
                <a:lnTo>
                  <a:pt x="4746" y="5037"/>
                </a:lnTo>
                <a:lnTo>
                  <a:pt x="4989" y="4745"/>
                </a:lnTo>
                <a:lnTo>
                  <a:pt x="5208" y="4405"/>
                </a:lnTo>
                <a:lnTo>
                  <a:pt x="5403" y="4088"/>
                </a:lnTo>
                <a:lnTo>
                  <a:pt x="5476" y="3894"/>
                </a:lnTo>
                <a:lnTo>
                  <a:pt x="5549" y="3723"/>
                </a:lnTo>
                <a:lnTo>
                  <a:pt x="5549" y="3675"/>
                </a:lnTo>
                <a:lnTo>
                  <a:pt x="5500" y="3650"/>
                </a:lnTo>
                <a:lnTo>
                  <a:pt x="5476" y="3626"/>
                </a:lnTo>
                <a:lnTo>
                  <a:pt x="5427" y="3650"/>
                </a:lnTo>
                <a:lnTo>
                  <a:pt x="5159" y="3918"/>
                </a:lnTo>
                <a:lnTo>
                  <a:pt x="4916" y="4210"/>
                </a:lnTo>
                <a:lnTo>
                  <a:pt x="4429" y="4794"/>
                </a:lnTo>
                <a:lnTo>
                  <a:pt x="4162" y="5110"/>
                </a:lnTo>
                <a:lnTo>
                  <a:pt x="4016" y="5281"/>
                </a:lnTo>
                <a:lnTo>
                  <a:pt x="3894" y="5475"/>
                </a:lnTo>
                <a:lnTo>
                  <a:pt x="3529" y="5451"/>
                </a:lnTo>
                <a:lnTo>
                  <a:pt x="3821" y="5086"/>
                </a:lnTo>
                <a:lnTo>
                  <a:pt x="4064" y="4721"/>
                </a:lnTo>
                <a:lnTo>
                  <a:pt x="4405" y="4161"/>
                </a:lnTo>
                <a:lnTo>
                  <a:pt x="4575" y="3869"/>
                </a:lnTo>
                <a:lnTo>
                  <a:pt x="4746" y="3602"/>
                </a:lnTo>
                <a:close/>
                <a:moveTo>
                  <a:pt x="11997" y="3650"/>
                </a:moveTo>
                <a:lnTo>
                  <a:pt x="11875" y="3869"/>
                </a:lnTo>
                <a:lnTo>
                  <a:pt x="11778" y="4088"/>
                </a:lnTo>
                <a:lnTo>
                  <a:pt x="11559" y="4551"/>
                </a:lnTo>
                <a:lnTo>
                  <a:pt x="11315" y="4989"/>
                </a:lnTo>
                <a:lnTo>
                  <a:pt x="11218" y="5232"/>
                </a:lnTo>
                <a:lnTo>
                  <a:pt x="11194" y="5378"/>
                </a:lnTo>
                <a:lnTo>
                  <a:pt x="11169" y="5500"/>
                </a:lnTo>
                <a:lnTo>
                  <a:pt x="10756" y="5500"/>
                </a:lnTo>
                <a:lnTo>
                  <a:pt x="10950" y="5256"/>
                </a:lnTo>
                <a:lnTo>
                  <a:pt x="11121" y="4989"/>
                </a:lnTo>
                <a:lnTo>
                  <a:pt x="11291" y="4672"/>
                </a:lnTo>
                <a:lnTo>
                  <a:pt x="11437" y="4332"/>
                </a:lnTo>
                <a:lnTo>
                  <a:pt x="11705" y="3650"/>
                </a:lnTo>
                <a:close/>
                <a:moveTo>
                  <a:pt x="17593" y="3699"/>
                </a:moveTo>
                <a:lnTo>
                  <a:pt x="17471" y="3894"/>
                </a:lnTo>
                <a:lnTo>
                  <a:pt x="17325" y="4088"/>
                </a:lnTo>
                <a:lnTo>
                  <a:pt x="17082" y="4502"/>
                </a:lnTo>
                <a:lnTo>
                  <a:pt x="16887" y="4745"/>
                </a:lnTo>
                <a:lnTo>
                  <a:pt x="16668" y="4989"/>
                </a:lnTo>
                <a:lnTo>
                  <a:pt x="16474" y="5232"/>
                </a:lnTo>
                <a:lnTo>
                  <a:pt x="16376" y="5378"/>
                </a:lnTo>
                <a:lnTo>
                  <a:pt x="16303" y="5500"/>
                </a:lnTo>
                <a:lnTo>
                  <a:pt x="16133" y="5475"/>
                </a:lnTo>
                <a:lnTo>
                  <a:pt x="16620" y="4867"/>
                </a:lnTo>
                <a:lnTo>
                  <a:pt x="16790" y="4599"/>
                </a:lnTo>
                <a:lnTo>
                  <a:pt x="16936" y="4307"/>
                </a:lnTo>
                <a:lnTo>
                  <a:pt x="17033" y="4015"/>
                </a:lnTo>
                <a:lnTo>
                  <a:pt x="17131" y="3723"/>
                </a:lnTo>
                <a:lnTo>
                  <a:pt x="17593" y="3699"/>
                </a:lnTo>
                <a:close/>
                <a:moveTo>
                  <a:pt x="2337" y="3650"/>
                </a:moveTo>
                <a:lnTo>
                  <a:pt x="1947" y="4064"/>
                </a:lnTo>
                <a:lnTo>
                  <a:pt x="1558" y="4478"/>
                </a:lnTo>
                <a:lnTo>
                  <a:pt x="1363" y="4697"/>
                </a:lnTo>
                <a:lnTo>
                  <a:pt x="1193" y="4940"/>
                </a:lnTo>
                <a:lnTo>
                  <a:pt x="1096" y="5062"/>
                </a:lnTo>
                <a:lnTo>
                  <a:pt x="1047" y="5183"/>
                </a:lnTo>
                <a:lnTo>
                  <a:pt x="1023" y="5329"/>
                </a:lnTo>
                <a:lnTo>
                  <a:pt x="1023" y="5451"/>
                </a:lnTo>
                <a:lnTo>
                  <a:pt x="804" y="5475"/>
                </a:lnTo>
                <a:lnTo>
                  <a:pt x="609" y="5524"/>
                </a:lnTo>
                <a:lnTo>
                  <a:pt x="609" y="5524"/>
                </a:lnTo>
                <a:lnTo>
                  <a:pt x="682" y="5451"/>
                </a:lnTo>
                <a:lnTo>
                  <a:pt x="755" y="5354"/>
                </a:lnTo>
                <a:lnTo>
                  <a:pt x="901" y="5135"/>
                </a:lnTo>
                <a:lnTo>
                  <a:pt x="1023" y="4891"/>
                </a:lnTo>
                <a:lnTo>
                  <a:pt x="1120" y="4697"/>
                </a:lnTo>
                <a:lnTo>
                  <a:pt x="1485" y="4186"/>
                </a:lnTo>
                <a:lnTo>
                  <a:pt x="1874" y="3675"/>
                </a:lnTo>
                <a:lnTo>
                  <a:pt x="2288" y="3650"/>
                </a:lnTo>
                <a:close/>
                <a:moveTo>
                  <a:pt x="11510" y="3650"/>
                </a:moveTo>
                <a:lnTo>
                  <a:pt x="11291" y="3967"/>
                </a:lnTo>
                <a:lnTo>
                  <a:pt x="11096" y="4283"/>
                </a:lnTo>
                <a:lnTo>
                  <a:pt x="10902" y="4599"/>
                </a:lnTo>
                <a:lnTo>
                  <a:pt x="10707" y="4891"/>
                </a:lnTo>
                <a:lnTo>
                  <a:pt x="10464" y="5208"/>
                </a:lnTo>
                <a:lnTo>
                  <a:pt x="10366" y="5354"/>
                </a:lnTo>
                <a:lnTo>
                  <a:pt x="10269" y="5524"/>
                </a:lnTo>
                <a:lnTo>
                  <a:pt x="10001" y="5524"/>
                </a:lnTo>
                <a:lnTo>
                  <a:pt x="10269" y="5208"/>
                </a:lnTo>
                <a:lnTo>
                  <a:pt x="10488" y="4891"/>
                </a:lnTo>
                <a:lnTo>
                  <a:pt x="10683" y="4599"/>
                </a:lnTo>
                <a:lnTo>
                  <a:pt x="10853" y="4307"/>
                </a:lnTo>
                <a:lnTo>
                  <a:pt x="11023" y="3991"/>
                </a:lnTo>
                <a:lnTo>
                  <a:pt x="11145" y="3675"/>
                </a:lnTo>
                <a:lnTo>
                  <a:pt x="11437" y="3650"/>
                </a:lnTo>
                <a:close/>
                <a:moveTo>
                  <a:pt x="6936" y="3699"/>
                </a:moveTo>
                <a:lnTo>
                  <a:pt x="7325" y="3723"/>
                </a:lnTo>
                <a:lnTo>
                  <a:pt x="7057" y="4015"/>
                </a:lnTo>
                <a:lnTo>
                  <a:pt x="6814" y="4356"/>
                </a:lnTo>
                <a:lnTo>
                  <a:pt x="6619" y="4599"/>
                </a:lnTo>
                <a:lnTo>
                  <a:pt x="6400" y="4867"/>
                </a:lnTo>
                <a:lnTo>
                  <a:pt x="6327" y="5013"/>
                </a:lnTo>
                <a:lnTo>
                  <a:pt x="6254" y="5159"/>
                </a:lnTo>
                <a:lnTo>
                  <a:pt x="6206" y="5329"/>
                </a:lnTo>
                <a:lnTo>
                  <a:pt x="6206" y="5475"/>
                </a:lnTo>
                <a:lnTo>
                  <a:pt x="6206" y="5500"/>
                </a:lnTo>
                <a:lnTo>
                  <a:pt x="6230" y="5548"/>
                </a:lnTo>
                <a:lnTo>
                  <a:pt x="5768" y="5524"/>
                </a:lnTo>
                <a:lnTo>
                  <a:pt x="5889" y="5378"/>
                </a:lnTo>
                <a:lnTo>
                  <a:pt x="5987" y="5208"/>
                </a:lnTo>
                <a:lnTo>
                  <a:pt x="6157" y="4916"/>
                </a:lnTo>
                <a:lnTo>
                  <a:pt x="6546" y="4332"/>
                </a:lnTo>
                <a:lnTo>
                  <a:pt x="6936" y="3723"/>
                </a:lnTo>
                <a:lnTo>
                  <a:pt x="6936" y="3699"/>
                </a:lnTo>
                <a:close/>
                <a:moveTo>
                  <a:pt x="7568" y="3723"/>
                </a:moveTo>
                <a:lnTo>
                  <a:pt x="8103" y="3748"/>
                </a:lnTo>
                <a:lnTo>
                  <a:pt x="7933" y="3991"/>
                </a:lnTo>
                <a:lnTo>
                  <a:pt x="7763" y="4234"/>
                </a:lnTo>
                <a:lnTo>
                  <a:pt x="7592" y="4478"/>
                </a:lnTo>
                <a:lnTo>
                  <a:pt x="7422" y="4721"/>
                </a:lnTo>
                <a:lnTo>
                  <a:pt x="7057" y="5110"/>
                </a:lnTo>
                <a:lnTo>
                  <a:pt x="6887" y="5329"/>
                </a:lnTo>
                <a:lnTo>
                  <a:pt x="6838" y="5427"/>
                </a:lnTo>
                <a:lnTo>
                  <a:pt x="6814" y="5548"/>
                </a:lnTo>
                <a:lnTo>
                  <a:pt x="6327" y="5548"/>
                </a:lnTo>
                <a:lnTo>
                  <a:pt x="6449" y="5451"/>
                </a:lnTo>
                <a:lnTo>
                  <a:pt x="6546" y="5354"/>
                </a:lnTo>
                <a:lnTo>
                  <a:pt x="6717" y="5110"/>
                </a:lnTo>
                <a:lnTo>
                  <a:pt x="7009" y="4624"/>
                </a:lnTo>
                <a:lnTo>
                  <a:pt x="7325" y="4186"/>
                </a:lnTo>
                <a:lnTo>
                  <a:pt x="7447" y="3967"/>
                </a:lnTo>
                <a:lnTo>
                  <a:pt x="7568" y="3723"/>
                </a:lnTo>
                <a:close/>
                <a:moveTo>
                  <a:pt x="10902" y="3675"/>
                </a:moveTo>
                <a:lnTo>
                  <a:pt x="10172" y="4721"/>
                </a:lnTo>
                <a:lnTo>
                  <a:pt x="10026" y="4916"/>
                </a:lnTo>
                <a:lnTo>
                  <a:pt x="9855" y="5110"/>
                </a:lnTo>
                <a:lnTo>
                  <a:pt x="9709" y="5329"/>
                </a:lnTo>
                <a:lnTo>
                  <a:pt x="9661" y="5427"/>
                </a:lnTo>
                <a:lnTo>
                  <a:pt x="9612" y="5548"/>
                </a:lnTo>
                <a:lnTo>
                  <a:pt x="9320" y="5548"/>
                </a:lnTo>
                <a:lnTo>
                  <a:pt x="9515" y="5208"/>
                </a:lnTo>
                <a:lnTo>
                  <a:pt x="9661" y="4867"/>
                </a:lnTo>
                <a:lnTo>
                  <a:pt x="10026" y="4307"/>
                </a:lnTo>
                <a:lnTo>
                  <a:pt x="10391" y="3723"/>
                </a:lnTo>
                <a:lnTo>
                  <a:pt x="10902" y="3675"/>
                </a:lnTo>
                <a:close/>
                <a:moveTo>
                  <a:pt x="9150" y="5062"/>
                </a:moveTo>
                <a:lnTo>
                  <a:pt x="9004" y="5305"/>
                </a:lnTo>
                <a:lnTo>
                  <a:pt x="8979" y="5427"/>
                </a:lnTo>
                <a:lnTo>
                  <a:pt x="8931" y="5548"/>
                </a:lnTo>
                <a:lnTo>
                  <a:pt x="8736" y="5573"/>
                </a:lnTo>
                <a:lnTo>
                  <a:pt x="8736" y="5573"/>
                </a:lnTo>
                <a:lnTo>
                  <a:pt x="8955" y="5281"/>
                </a:lnTo>
                <a:lnTo>
                  <a:pt x="9150" y="5062"/>
                </a:lnTo>
                <a:close/>
                <a:moveTo>
                  <a:pt x="8785" y="3772"/>
                </a:moveTo>
                <a:lnTo>
                  <a:pt x="8663" y="3918"/>
                </a:lnTo>
                <a:lnTo>
                  <a:pt x="8541" y="4064"/>
                </a:lnTo>
                <a:lnTo>
                  <a:pt x="8322" y="4380"/>
                </a:lnTo>
                <a:lnTo>
                  <a:pt x="8103" y="4672"/>
                </a:lnTo>
                <a:lnTo>
                  <a:pt x="7884" y="4940"/>
                </a:lnTo>
                <a:lnTo>
                  <a:pt x="7690" y="5256"/>
                </a:lnTo>
                <a:lnTo>
                  <a:pt x="7617" y="5402"/>
                </a:lnTo>
                <a:lnTo>
                  <a:pt x="7544" y="5573"/>
                </a:lnTo>
                <a:lnTo>
                  <a:pt x="7228" y="5573"/>
                </a:lnTo>
                <a:lnTo>
                  <a:pt x="7374" y="5402"/>
                </a:lnTo>
                <a:lnTo>
                  <a:pt x="7495" y="5256"/>
                </a:lnTo>
                <a:lnTo>
                  <a:pt x="7714" y="4940"/>
                </a:lnTo>
                <a:lnTo>
                  <a:pt x="7909" y="4672"/>
                </a:lnTo>
                <a:lnTo>
                  <a:pt x="8079" y="4380"/>
                </a:lnTo>
                <a:lnTo>
                  <a:pt x="8225" y="4088"/>
                </a:lnTo>
                <a:lnTo>
                  <a:pt x="8347" y="3772"/>
                </a:lnTo>
                <a:close/>
                <a:moveTo>
                  <a:pt x="9515" y="3772"/>
                </a:moveTo>
                <a:lnTo>
                  <a:pt x="9490" y="3821"/>
                </a:lnTo>
                <a:lnTo>
                  <a:pt x="9393" y="3918"/>
                </a:lnTo>
                <a:lnTo>
                  <a:pt x="9320" y="4040"/>
                </a:lnTo>
                <a:lnTo>
                  <a:pt x="9150" y="4332"/>
                </a:lnTo>
                <a:lnTo>
                  <a:pt x="9028" y="4624"/>
                </a:lnTo>
                <a:lnTo>
                  <a:pt x="8833" y="4843"/>
                </a:lnTo>
                <a:lnTo>
                  <a:pt x="8614" y="5086"/>
                </a:lnTo>
                <a:lnTo>
                  <a:pt x="8541" y="5183"/>
                </a:lnTo>
                <a:lnTo>
                  <a:pt x="8444" y="5305"/>
                </a:lnTo>
                <a:lnTo>
                  <a:pt x="8395" y="5427"/>
                </a:lnTo>
                <a:lnTo>
                  <a:pt x="8347" y="5573"/>
                </a:lnTo>
                <a:lnTo>
                  <a:pt x="7884" y="5573"/>
                </a:lnTo>
                <a:lnTo>
                  <a:pt x="8055" y="5378"/>
                </a:lnTo>
                <a:lnTo>
                  <a:pt x="8201" y="5183"/>
                </a:lnTo>
                <a:lnTo>
                  <a:pt x="8444" y="4794"/>
                </a:lnTo>
                <a:lnTo>
                  <a:pt x="8614" y="4551"/>
                </a:lnTo>
                <a:lnTo>
                  <a:pt x="8760" y="4307"/>
                </a:lnTo>
                <a:lnTo>
                  <a:pt x="9028" y="3796"/>
                </a:lnTo>
                <a:lnTo>
                  <a:pt x="9271" y="3796"/>
                </a:lnTo>
                <a:lnTo>
                  <a:pt x="9515" y="3772"/>
                </a:lnTo>
                <a:close/>
                <a:moveTo>
                  <a:pt x="18031" y="3650"/>
                </a:moveTo>
                <a:lnTo>
                  <a:pt x="18031" y="4015"/>
                </a:lnTo>
                <a:lnTo>
                  <a:pt x="17934" y="4186"/>
                </a:lnTo>
                <a:lnTo>
                  <a:pt x="17836" y="4380"/>
                </a:lnTo>
                <a:lnTo>
                  <a:pt x="17642" y="4745"/>
                </a:lnTo>
                <a:lnTo>
                  <a:pt x="17350" y="5159"/>
                </a:lnTo>
                <a:lnTo>
                  <a:pt x="17228" y="5354"/>
                </a:lnTo>
                <a:lnTo>
                  <a:pt x="17131" y="5573"/>
                </a:lnTo>
                <a:lnTo>
                  <a:pt x="16766" y="5548"/>
                </a:lnTo>
                <a:lnTo>
                  <a:pt x="16912" y="5378"/>
                </a:lnTo>
                <a:lnTo>
                  <a:pt x="17058" y="5183"/>
                </a:lnTo>
                <a:lnTo>
                  <a:pt x="17325" y="4818"/>
                </a:lnTo>
                <a:lnTo>
                  <a:pt x="17471" y="4551"/>
                </a:lnTo>
                <a:lnTo>
                  <a:pt x="17569" y="4259"/>
                </a:lnTo>
                <a:lnTo>
                  <a:pt x="17739" y="3699"/>
                </a:lnTo>
                <a:lnTo>
                  <a:pt x="18031" y="3650"/>
                </a:lnTo>
                <a:close/>
                <a:moveTo>
                  <a:pt x="18007" y="4818"/>
                </a:moveTo>
                <a:lnTo>
                  <a:pt x="18007" y="5597"/>
                </a:lnTo>
                <a:lnTo>
                  <a:pt x="17544" y="5597"/>
                </a:lnTo>
                <a:lnTo>
                  <a:pt x="17642" y="5378"/>
                </a:lnTo>
                <a:lnTo>
                  <a:pt x="17812" y="5110"/>
                </a:lnTo>
                <a:lnTo>
                  <a:pt x="18007" y="4818"/>
                </a:lnTo>
                <a:close/>
                <a:moveTo>
                  <a:pt x="560" y="5913"/>
                </a:moveTo>
                <a:lnTo>
                  <a:pt x="537" y="5960"/>
                </a:lnTo>
                <a:lnTo>
                  <a:pt x="537" y="5960"/>
                </a:lnTo>
                <a:lnTo>
                  <a:pt x="536" y="5938"/>
                </a:lnTo>
                <a:lnTo>
                  <a:pt x="560" y="5913"/>
                </a:lnTo>
                <a:close/>
                <a:moveTo>
                  <a:pt x="4673" y="6692"/>
                </a:moveTo>
                <a:lnTo>
                  <a:pt x="4600" y="6716"/>
                </a:lnTo>
                <a:lnTo>
                  <a:pt x="4527" y="6765"/>
                </a:lnTo>
                <a:lnTo>
                  <a:pt x="4405" y="6838"/>
                </a:lnTo>
                <a:lnTo>
                  <a:pt x="4283" y="6911"/>
                </a:lnTo>
                <a:lnTo>
                  <a:pt x="4089" y="6984"/>
                </a:lnTo>
                <a:lnTo>
                  <a:pt x="4016" y="7008"/>
                </a:lnTo>
                <a:lnTo>
                  <a:pt x="4016" y="6935"/>
                </a:lnTo>
                <a:lnTo>
                  <a:pt x="3991" y="6862"/>
                </a:lnTo>
                <a:lnTo>
                  <a:pt x="3967" y="6789"/>
                </a:lnTo>
                <a:lnTo>
                  <a:pt x="3918" y="6741"/>
                </a:lnTo>
                <a:lnTo>
                  <a:pt x="3870" y="6716"/>
                </a:lnTo>
                <a:lnTo>
                  <a:pt x="3797" y="6716"/>
                </a:lnTo>
                <a:lnTo>
                  <a:pt x="3724" y="6741"/>
                </a:lnTo>
                <a:lnTo>
                  <a:pt x="3675" y="6789"/>
                </a:lnTo>
                <a:lnTo>
                  <a:pt x="3578" y="6887"/>
                </a:lnTo>
                <a:lnTo>
                  <a:pt x="3456" y="6984"/>
                </a:lnTo>
                <a:lnTo>
                  <a:pt x="3213" y="7130"/>
                </a:lnTo>
                <a:lnTo>
                  <a:pt x="3042" y="7227"/>
                </a:lnTo>
                <a:lnTo>
                  <a:pt x="2848" y="7252"/>
                </a:lnTo>
                <a:lnTo>
                  <a:pt x="2799" y="7252"/>
                </a:lnTo>
                <a:lnTo>
                  <a:pt x="2799" y="7227"/>
                </a:lnTo>
                <a:lnTo>
                  <a:pt x="2799" y="7106"/>
                </a:lnTo>
                <a:lnTo>
                  <a:pt x="2848" y="6984"/>
                </a:lnTo>
                <a:lnTo>
                  <a:pt x="2896" y="6887"/>
                </a:lnTo>
                <a:lnTo>
                  <a:pt x="2896" y="6838"/>
                </a:lnTo>
                <a:lnTo>
                  <a:pt x="2872" y="6789"/>
                </a:lnTo>
                <a:lnTo>
                  <a:pt x="2823" y="6741"/>
                </a:lnTo>
                <a:lnTo>
                  <a:pt x="2775" y="6741"/>
                </a:lnTo>
                <a:lnTo>
                  <a:pt x="2702" y="6765"/>
                </a:lnTo>
                <a:lnTo>
                  <a:pt x="2629" y="6789"/>
                </a:lnTo>
                <a:lnTo>
                  <a:pt x="2531" y="6887"/>
                </a:lnTo>
                <a:lnTo>
                  <a:pt x="2458" y="7008"/>
                </a:lnTo>
                <a:lnTo>
                  <a:pt x="2434" y="7130"/>
                </a:lnTo>
                <a:lnTo>
                  <a:pt x="2434" y="7276"/>
                </a:lnTo>
                <a:lnTo>
                  <a:pt x="2483" y="7422"/>
                </a:lnTo>
                <a:lnTo>
                  <a:pt x="2556" y="7519"/>
                </a:lnTo>
                <a:lnTo>
                  <a:pt x="2677" y="7617"/>
                </a:lnTo>
                <a:lnTo>
                  <a:pt x="2799" y="7641"/>
                </a:lnTo>
                <a:lnTo>
                  <a:pt x="2921" y="7665"/>
                </a:lnTo>
                <a:lnTo>
                  <a:pt x="3042" y="7641"/>
                </a:lnTo>
                <a:lnTo>
                  <a:pt x="3188" y="7617"/>
                </a:lnTo>
                <a:lnTo>
                  <a:pt x="3432" y="7495"/>
                </a:lnTo>
                <a:lnTo>
                  <a:pt x="3675" y="7349"/>
                </a:lnTo>
                <a:lnTo>
                  <a:pt x="3748" y="7373"/>
                </a:lnTo>
                <a:lnTo>
                  <a:pt x="3845" y="7398"/>
                </a:lnTo>
                <a:lnTo>
                  <a:pt x="4040" y="7398"/>
                </a:lnTo>
                <a:lnTo>
                  <a:pt x="4259" y="7349"/>
                </a:lnTo>
                <a:lnTo>
                  <a:pt x="4478" y="7276"/>
                </a:lnTo>
                <a:lnTo>
                  <a:pt x="4551" y="7373"/>
                </a:lnTo>
                <a:lnTo>
                  <a:pt x="4673" y="7446"/>
                </a:lnTo>
                <a:lnTo>
                  <a:pt x="4819" y="7495"/>
                </a:lnTo>
                <a:lnTo>
                  <a:pt x="4989" y="7519"/>
                </a:lnTo>
                <a:lnTo>
                  <a:pt x="5159" y="7519"/>
                </a:lnTo>
                <a:lnTo>
                  <a:pt x="5354" y="7495"/>
                </a:lnTo>
                <a:lnTo>
                  <a:pt x="5524" y="7446"/>
                </a:lnTo>
                <a:lnTo>
                  <a:pt x="5695" y="7373"/>
                </a:lnTo>
                <a:lnTo>
                  <a:pt x="5792" y="7446"/>
                </a:lnTo>
                <a:lnTo>
                  <a:pt x="5914" y="7495"/>
                </a:lnTo>
                <a:lnTo>
                  <a:pt x="6060" y="7519"/>
                </a:lnTo>
                <a:lnTo>
                  <a:pt x="6230" y="7519"/>
                </a:lnTo>
                <a:lnTo>
                  <a:pt x="6400" y="7495"/>
                </a:lnTo>
                <a:lnTo>
                  <a:pt x="6571" y="7422"/>
                </a:lnTo>
                <a:lnTo>
                  <a:pt x="6741" y="7373"/>
                </a:lnTo>
                <a:lnTo>
                  <a:pt x="6911" y="7276"/>
                </a:lnTo>
                <a:lnTo>
                  <a:pt x="7009" y="7373"/>
                </a:lnTo>
                <a:lnTo>
                  <a:pt x="7106" y="7422"/>
                </a:lnTo>
                <a:lnTo>
                  <a:pt x="7252" y="7446"/>
                </a:lnTo>
                <a:lnTo>
                  <a:pt x="7544" y="7446"/>
                </a:lnTo>
                <a:lnTo>
                  <a:pt x="7690" y="7398"/>
                </a:lnTo>
                <a:lnTo>
                  <a:pt x="7982" y="7300"/>
                </a:lnTo>
                <a:lnTo>
                  <a:pt x="8055" y="7398"/>
                </a:lnTo>
                <a:lnTo>
                  <a:pt x="8152" y="7471"/>
                </a:lnTo>
                <a:lnTo>
                  <a:pt x="8249" y="7519"/>
                </a:lnTo>
                <a:lnTo>
                  <a:pt x="8347" y="7544"/>
                </a:lnTo>
                <a:lnTo>
                  <a:pt x="8468" y="7519"/>
                </a:lnTo>
                <a:lnTo>
                  <a:pt x="8566" y="7471"/>
                </a:lnTo>
                <a:lnTo>
                  <a:pt x="8687" y="7422"/>
                </a:lnTo>
                <a:lnTo>
                  <a:pt x="8785" y="7325"/>
                </a:lnTo>
                <a:lnTo>
                  <a:pt x="8906" y="7373"/>
                </a:lnTo>
                <a:lnTo>
                  <a:pt x="9077" y="7422"/>
                </a:lnTo>
                <a:lnTo>
                  <a:pt x="9223" y="7446"/>
                </a:lnTo>
                <a:lnTo>
                  <a:pt x="9369" y="7471"/>
                </a:lnTo>
                <a:lnTo>
                  <a:pt x="9539" y="7446"/>
                </a:lnTo>
                <a:lnTo>
                  <a:pt x="9685" y="7422"/>
                </a:lnTo>
                <a:lnTo>
                  <a:pt x="9807" y="7373"/>
                </a:lnTo>
                <a:lnTo>
                  <a:pt x="9928" y="7276"/>
                </a:lnTo>
                <a:lnTo>
                  <a:pt x="9977" y="7227"/>
                </a:lnTo>
                <a:lnTo>
                  <a:pt x="9977" y="7154"/>
                </a:lnTo>
                <a:lnTo>
                  <a:pt x="9928" y="7081"/>
                </a:lnTo>
                <a:lnTo>
                  <a:pt x="9880" y="7033"/>
                </a:lnTo>
                <a:lnTo>
                  <a:pt x="9734" y="7008"/>
                </a:lnTo>
                <a:lnTo>
                  <a:pt x="9101" y="7008"/>
                </a:lnTo>
                <a:lnTo>
                  <a:pt x="8979" y="6960"/>
                </a:lnTo>
                <a:lnTo>
                  <a:pt x="8858" y="6887"/>
                </a:lnTo>
                <a:lnTo>
                  <a:pt x="8785" y="6838"/>
                </a:lnTo>
                <a:lnTo>
                  <a:pt x="8687" y="6814"/>
                </a:lnTo>
                <a:lnTo>
                  <a:pt x="8590" y="6862"/>
                </a:lnTo>
                <a:lnTo>
                  <a:pt x="8541" y="6935"/>
                </a:lnTo>
                <a:lnTo>
                  <a:pt x="8493" y="7008"/>
                </a:lnTo>
                <a:lnTo>
                  <a:pt x="8468" y="7033"/>
                </a:lnTo>
                <a:lnTo>
                  <a:pt x="8395" y="7033"/>
                </a:lnTo>
                <a:lnTo>
                  <a:pt x="8322" y="6984"/>
                </a:lnTo>
                <a:lnTo>
                  <a:pt x="8274" y="6887"/>
                </a:lnTo>
                <a:lnTo>
                  <a:pt x="8201" y="6789"/>
                </a:lnTo>
                <a:lnTo>
                  <a:pt x="8152" y="6765"/>
                </a:lnTo>
                <a:lnTo>
                  <a:pt x="8055" y="6765"/>
                </a:lnTo>
                <a:lnTo>
                  <a:pt x="8006" y="6789"/>
                </a:lnTo>
                <a:lnTo>
                  <a:pt x="7836" y="6887"/>
                </a:lnTo>
                <a:lnTo>
                  <a:pt x="7568" y="7008"/>
                </a:lnTo>
                <a:lnTo>
                  <a:pt x="7447" y="7033"/>
                </a:lnTo>
                <a:lnTo>
                  <a:pt x="7349" y="7033"/>
                </a:lnTo>
                <a:lnTo>
                  <a:pt x="7301" y="7008"/>
                </a:lnTo>
                <a:lnTo>
                  <a:pt x="7276" y="6984"/>
                </a:lnTo>
                <a:lnTo>
                  <a:pt x="7252" y="6960"/>
                </a:lnTo>
                <a:lnTo>
                  <a:pt x="7252" y="6911"/>
                </a:lnTo>
                <a:lnTo>
                  <a:pt x="7228" y="6838"/>
                </a:lnTo>
                <a:lnTo>
                  <a:pt x="7203" y="6765"/>
                </a:lnTo>
                <a:lnTo>
                  <a:pt x="7155" y="6741"/>
                </a:lnTo>
                <a:lnTo>
                  <a:pt x="7106" y="6716"/>
                </a:lnTo>
                <a:lnTo>
                  <a:pt x="6960" y="6716"/>
                </a:lnTo>
                <a:lnTo>
                  <a:pt x="6887" y="6741"/>
                </a:lnTo>
                <a:lnTo>
                  <a:pt x="6838" y="6814"/>
                </a:lnTo>
                <a:lnTo>
                  <a:pt x="6790" y="6862"/>
                </a:lnTo>
                <a:lnTo>
                  <a:pt x="6668" y="6935"/>
                </a:lnTo>
                <a:lnTo>
                  <a:pt x="6522" y="7008"/>
                </a:lnTo>
                <a:lnTo>
                  <a:pt x="6376" y="7057"/>
                </a:lnTo>
                <a:lnTo>
                  <a:pt x="6254" y="7106"/>
                </a:lnTo>
                <a:lnTo>
                  <a:pt x="6133" y="7106"/>
                </a:lnTo>
                <a:lnTo>
                  <a:pt x="6108" y="7081"/>
                </a:lnTo>
                <a:lnTo>
                  <a:pt x="6084" y="7057"/>
                </a:lnTo>
                <a:lnTo>
                  <a:pt x="6060" y="7033"/>
                </a:lnTo>
                <a:lnTo>
                  <a:pt x="6084" y="6960"/>
                </a:lnTo>
                <a:lnTo>
                  <a:pt x="6084" y="6887"/>
                </a:lnTo>
                <a:lnTo>
                  <a:pt x="6060" y="6814"/>
                </a:lnTo>
                <a:lnTo>
                  <a:pt x="6011" y="6741"/>
                </a:lnTo>
                <a:lnTo>
                  <a:pt x="5938" y="6716"/>
                </a:lnTo>
                <a:lnTo>
                  <a:pt x="5865" y="6692"/>
                </a:lnTo>
                <a:lnTo>
                  <a:pt x="5792" y="6692"/>
                </a:lnTo>
                <a:lnTo>
                  <a:pt x="5719" y="6741"/>
                </a:lnTo>
                <a:lnTo>
                  <a:pt x="5670" y="6789"/>
                </a:lnTo>
                <a:lnTo>
                  <a:pt x="5597" y="6911"/>
                </a:lnTo>
                <a:lnTo>
                  <a:pt x="5500" y="6984"/>
                </a:lnTo>
                <a:lnTo>
                  <a:pt x="5403" y="7057"/>
                </a:lnTo>
                <a:lnTo>
                  <a:pt x="5281" y="7106"/>
                </a:lnTo>
                <a:lnTo>
                  <a:pt x="5038" y="7106"/>
                </a:lnTo>
                <a:lnTo>
                  <a:pt x="4892" y="7081"/>
                </a:lnTo>
                <a:lnTo>
                  <a:pt x="4867" y="7057"/>
                </a:lnTo>
                <a:lnTo>
                  <a:pt x="4867" y="7008"/>
                </a:lnTo>
                <a:lnTo>
                  <a:pt x="4892" y="6935"/>
                </a:lnTo>
                <a:lnTo>
                  <a:pt x="4867" y="6862"/>
                </a:lnTo>
                <a:lnTo>
                  <a:pt x="4843" y="6789"/>
                </a:lnTo>
                <a:lnTo>
                  <a:pt x="4794" y="6741"/>
                </a:lnTo>
                <a:lnTo>
                  <a:pt x="4746" y="6716"/>
                </a:lnTo>
                <a:lnTo>
                  <a:pt x="4673" y="6692"/>
                </a:lnTo>
                <a:close/>
                <a:moveTo>
                  <a:pt x="14649" y="7690"/>
                </a:moveTo>
                <a:lnTo>
                  <a:pt x="14941" y="7714"/>
                </a:lnTo>
                <a:lnTo>
                  <a:pt x="15233" y="7763"/>
                </a:lnTo>
                <a:lnTo>
                  <a:pt x="15501" y="7860"/>
                </a:lnTo>
                <a:lnTo>
                  <a:pt x="15598" y="7909"/>
                </a:lnTo>
                <a:lnTo>
                  <a:pt x="15695" y="8006"/>
                </a:lnTo>
                <a:lnTo>
                  <a:pt x="15768" y="8103"/>
                </a:lnTo>
                <a:lnTo>
                  <a:pt x="15817" y="8225"/>
                </a:lnTo>
                <a:lnTo>
                  <a:pt x="15865" y="8347"/>
                </a:lnTo>
                <a:lnTo>
                  <a:pt x="15865" y="8468"/>
                </a:lnTo>
                <a:lnTo>
                  <a:pt x="15841" y="8590"/>
                </a:lnTo>
                <a:lnTo>
                  <a:pt x="15792" y="8712"/>
                </a:lnTo>
                <a:lnTo>
                  <a:pt x="15719" y="8785"/>
                </a:lnTo>
                <a:lnTo>
                  <a:pt x="15622" y="8858"/>
                </a:lnTo>
                <a:lnTo>
                  <a:pt x="15428" y="8955"/>
                </a:lnTo>
                <a:lnTo>
                  <a:pt x="15209" y="9004"/>
                </a:lnTo>
                <a:lnTo>
                  <a:pt x="14990" y="9052"/>
                </a:lnTo>
                <a:lnTo>
                  <a:pt x="14600" y="9077"/>
                </a:lnTo>
                <a:lnTo>
                  <a:pt x="14406" y="9077"/>
                </a:lnTo>
                <a:lnTo>
                  <a:pt x="14211" y="9028"/>
                </a:lnTo>
                <a:lnTo>
                  <a:pt x="14041" y="8979"/>
                </a:lnTo>
                <a:lnTo>
                  <a:pt x="13870" y="8882"/>
                </a:lnTo>
                <a:lnTo>
                  <a:pt x="13822" y="8809"/>
                </a:lnTo>
                <a:lnTo>
                  <a:pt x="13773" y="8736"/>
                </a:lnTo>
                <a:lnTo>
                  <a:pt x="13724" y="8639"/>
                </a:lnTo>
                <a:lnTo>
                  <a:pt x="13700" y="8541"/>
                </a:lnTo>
                <a:lnTo>
                  <a:pt x="13651" y="8347"/>
                </a:lnTo>
                <a:lnTo>
                  <a:pt x="13651" y="8128"/>
                </a:lnTo>
                <a:lnTo>
                  <a:pt x="13676" y="8006"/>
                </a:lnTo>
                <a:lnTo>
                  <a:pt x="13700" y="7909"/>
                </a:lnTo>
                <a:lnTo>
                  <a:pt x="13749" y="7811"/>
                </a:lnTo>
                <a:lnTo>
                  <a:pt x="13822" y="7738"/>
                </a:lnTo>
                <a:lnTo>
                  <a:pt x="13870" y="7714"/>
                </a:lnTo>
                <a:lnTo>
                  <a:pt x="14381" y="7714"/>
                </a:lnTo>
                <a:lnTo>
                  <a:pt x="14649" y="7690"/>
                </a:lnTo>
                <a:close/>
                <a:moveTo>
                  <a:pt x="5451" y="8493"/>
                </a:moveTo>
                <a:lnTo>
                  <a:pt x="5403" y="8517"/>
                </a:lnTo>
                <a:lnTo>
                  <a:pt x="5354" y="8541"/>
                </a:lnTo>
                <a:lnTo>
                  <a:pt x="5232" y="8663"/>
                </a:lnTo>
                <a:lnTo>
                  <a:pt x="5062" y="8785"/>
                </a:lnTo>
                <a:lnTo>
                  <a:pt x="4965" y="8833"/>
                </a:lnTo>
                <a:lnTo>
                  <a:pt x="4892" y="8858"/>
                </a:lnTo>
                <a:lnTo>
                  <a:pt x="4843" y="8833"/>
                </a:lnTo>
                <a:lnTo>
                  <a:pt x="4843" y="8760"/>
                </a:lnTo>
                <a:lnTo>
                  <a:pt x="4819" y="8687"/>
                </a:lnTo>
                <a:lnTo>
                  <a:pt x="4794" y="8639"/>
                </a:lnTo>
                <a:lnTo>
                  <a:pt x="4746" y="8590"/>
                </a:lnTo>
                <a:lnTo>
                  <a:pt x="4697" y="8566"/>
                </a:lnTo>
                <a:lnTo>
                  <a:pt x="4600" y="8566"/>
                </a:lnTo>
                <a:lnTo>
                  <a:pt x="4527" y="8590"/>
                </a:lnTo>
                <a:lnTo>
                  <a:pt x="4478" y="8614"/>
                </a:lnTo>
                <a:lnTo>
                  <a:pt x="4332" y="8712"/>
                </a:lnTo>
                <a:lnTo>
                  <a:pt x="4162" y="8785"/>
                </a:lnTo>
                <a:lnTo>
                  <a:pt x="4064" y="8809"/>
                </a:lnTo>
                <a:lnTo>
                  <a:pt x="3967" y="8809"/>
                </a:lnTo>
                <a:lnTo>
                  <a:pt x="3894" y="8785"/>
                </a:lnTo>
                <a:lnTo>
                  <a:pt x="3845" y="8712"/>
                </a:lnTo>
                <a:lnTo>
                  <a:pt x="3797" y="8614"/>
                </a:lnTo>
                <a:lnTo>
                  <a:pt x="3724" y="8566"/>
                </a:lnTo>
                <a:lnTo>
                  <a:pt x="3651" y="8566"/>
                </a:lnTo>
                <a:lnTo>
                  <a:pt x="3553" y="8590"/>
                </a:lnTo>
                <a:lnTo>
                  <a:pt x="3359" y="8687"/>
                </a:lnTo>
                <a:lnTo>
                  <a:pt x="3140" y="8736"/>
                </a:lnTo>
                <a:lnTo>
                  <a:pt x="2896" y="8809"/>
                </a:lnTo>
                <a:lnTo>
                  <a:pt x="2775" y="8809"/>
                </a:lnTo>
                <a:lnTo>
                  <a:pt x="2799" y="8663"/>
                </a:lnTo>
                <a:lnTo>
                  <a:pt x="2799" y="8639"/>
                </a:lnTo>
                <a:lnTo>
                  <a:pt x="2775" y="8639"/>
                </a:lnTo>
                <a:lnTo>
                  <a:pt x="2677" y="8663"/>
                </a:lnTo>
                <a:lnTo>
                  <a:pt x="2604" y="8736"/>
                </a:lnTo>
                <a:lnTo>
                  <a:pt x="2556" y="8809"/>
                </a:lnTo>
                <a:lnTo>
                  <a:pt x="2507" y="8882"/>
                </a:lnTo>
                <a:lnTo>
                  <a:pt x="2483" y="8955"/>
                </a:lnTo>
                <a:lnTo>
                  <a:pt x="2507" y="9028"/>
                </a:lnTo>
                <a:lnTo>
                  <a:pt x="2556" y="9101"/>
                </a:lnTo>
                <a:lnTo>
                  <a:pt x="2653" y="9150"/>
                </a:lnTo>
                <a:lnTo>
                  <a:pt x="2750" y="9174"/>
                </a:lnTo>
                <a:lnTo>
                  <a:pt x="2872" y="9198"/>
                </a:lnTo>
                <a:lnTo>
                  <a:pt x="3115" y="9174"/>
                </a:lnTo>
                <a:lnTo>
                  <a:pt x="3359" y="9125"/>
                </a:lnTo>
                <a:lnTo>
                  <a:pt x="3578" y="9028"/>
                </a:lnTo>
                <a:lnTo>
                  <a:pt x="3675" y="9101"/>
                </a:lnTo>
                <a:lnTo>
                  <a:pt x="3772" y="9174"/>
                </a:lnTo>
                <a:lnTo>
                  <a:pt x="3894" y="9198"/>
                </a:lnTo>
                <a:lnTo>
                  <a:pt x="3991" y="9223"/>
                </a:lnTo>
                <a:lnTo>
                  <a:pt x="4113" y="9198"/>
                </a:lnTo>
                <a:lnTo>
                  <a:pt x="4235" y="9174"/>
                </a:lnTo>
                <a:lnTo>
                  <a:pt x="4502" y="9077"/>
                </a:lnTo>
                <a:lnTo>
                  <a:pt x="4575" y="9174"/>
                </a:lnTo>
                <a:lnTo>
                  <a:pt x="4673" y="9247"/>
                </a:lnTo>
                <a:lnTo>
                  <a:pt x="4770" y="9271"/>
                </a:lnTo>
                <a:lnTo>
                  <a:pt x="4916" y="9271"/>
                </a:lnTo>
                <a:lnTo>
                  <a:pt x="5038" y="9247"/>
                </a:lnTo>
                <a:lnTo>
                  <a:pt x="5184" y="9174"/>
                </a:lnTo>
                <a:lnTo>
                  <a:pt x="5305" y="9101"/>
                </a:lnTo>
                <a:lnTo>
                  <a:pt x="5427" y="9028"/>
                </a:lnTo>
                <a:lnTo>
                  <a:pt x="5524" y="9125"/>
                </a:lnTo>
                <a:lnTo>
                  <a:pt x="5646" y="9198"/>
                </a:lnTo>
                <a:lnTo>
                  <a:pt x="5768" y="9223"/>
                </a:lnTo>
                <a:lnTo>
                  <a:pt x="5914" y="9247"/>
                </a:lnTo>
                <a:lnTo>
                  <a:pt x="6060" y="9247"/>
                </a:lnTo>
                <a:lnTo>
                  <a:pt x="6181" y="9223"/>
                </a:lnTo>
                <a:lnTo>
                  <a:pt x="6327" y="9174"/>
                </a:lnTo>
                <a:lnTo>
                  <a:pt x="6473" y="9125"/>
                </a:lnTo>
                <a:lnTo>
                  <a:pt x="6546" y="9198"/>
                </a:lnTo>
                <a:lnTo>
                  <a:pt x="6644" y="9247"/>
                </a:lnTo>
                <a:lnTo>
                  <a:pt x="6741" y="9271"/>
                </a:lnTo>
                <a:lnTo>
                  <a:pt x="6838" y="9296"/>
                </a:lnTo>
                <a:lnTo>
                  <a:pt x="6960" y="9271"/>
                </a:lnTo>
                <a:lnTo>
                  <a:pt x="7057" y="9247"/>
                </a:lnTo>
                <a:lnTo>
                  <a:pt x="7155" y="9223"/>
                </a:lnTo>
                <a:lnTo>
                  <a:pt x="7252" y="9150"/>
                </a:lnTo>
                <a:lnTo>
                  <a:pt x="7325" y="9174"/>
                </a:lnTo>
                <a:lnTo>
                  <a:pt x="7398" y="9150"/>
                </a:lnTo>
                <a:lnTo>
                  <a:pt x="7447" y="9125"/>
                </a:lnTo>
                <a:lnTo>
                  <a:pt x="7471" y="9077"/>
                </a:lnTo>
                <a:lnTo>
                  <a:pt x="7520" y="9028"/>
                </a:lnTo>
                <a:lnTo>
                  <a:pt x="7520" y="8979"/>
                </a:lnTo>
                <a:lnTo>
                  <a:pt x="7495" y="8906"/>
                </a:lnTo>
                <a:lnTo>
                  <a:pt x="7471" y="8833"/>
                </a:lnTo>
                <a:lnTo>
                  <a:pt x="7398" y="8760"/>
                </a:lnTo>
                <a:lnTo>
                  <a:pt x="7325" y="8712"/>
                </a:lnTo>
                <a:lnTo>
                  <a:pt x="7179" y="8712"/>
                </a:lnTo>
                <a:lnTo>
                  <a:pt x="7106" y="8760"/>
                </a:lnTo>
                <a:lnTo>
                  <a:pt x="7009" y="8858"/>
                </a:lnTo>
                <a:lnTo>
                  <a:pt x="6960" y="8882"/>
                </a:lnTo>
                <a:lnTo>
                  <a:pt x="6911" y="8882"/>
                </a:lnTo>
                <a:lnTo>
                  <a:pt x="6814" y="8858"/>
                </a:lnTo>
                <a:lnTo>
                  <a:pt x="6692" y="8760"/>
                </a:lnTo>
                <a:lnTo>
                  <a:pt x="6619" y="8687"/>
                </a:lnTo>
                <a:lnTo>
                  <a:pt x="6546" y="8663"/>
                </a:lnTo>
                <a:lnTo>
                  <a:pt x="6473" y="8663"/>
                </a:lnTo>
                <a:lnTo>
                  <a:pt x="6376" y="8712"/>
                </a:lnTo>
                <a:lnTo>
                  <a:pt x="6303" y="8760"/>
                </a:lnTo>
                <a:lnTo>
                  <a:pt x="6206" y="8809"/>
                </a:lnTo>
                <a:lnTo>
                  <a:pt x="6084" y="8858"/>
                </a:lnTo>
                <a:lnTo>
                  <a:pt x="5889" y="8858"/>
                </a:lnTo>
                <a:lnTo>
                  <a:pt x="5792" y="8809"/>
                </a:lnTo>
                <a:lnTo>
                  <a:pt x="5743" y="8736"/>
                </a:lnTo>
                <a:lnTo>
                  <a:pt x="5695" y="8639"/>
                </a:lnTo>
                <a:lnTo>
                  <a:pt x="5670" y="8590"/>
                </a:lnTo>
                <a:lnTo>
                  <a:pt x="5646" y="8541"/>
                </a:lnTo>
                <a:lnTo>
                  <a:pt x="5549" y="8493"/>
                </a:lnTo>
                <a:close/>
                <a:moveTo>
                  <a:pt x="13943" y="7276"/>
                </a:moveTo>
                <a:lnTo>
                  <a:pt x="13773" y="7325"/>
                </a:lnTo>
                <a:lnTo>
                  <a:pt x="13603" y="7373"/>
                </a:lnTo>
                <a:lnTo>
                  <a:pt x="13578" y="7398"/>
                </a:lnTo>
                <a:lnTo>
                  <a:pt x="13554" y="7422"/>
                </a:lnTo>
                <a:lnTo>
                  <a:pt x="13432" y="7544"/>
                </a:lnTo>
                <a:lnTo>
                  <a:pt x="13359" y="7714"/>
                </a:lnTo>
                <a:lnTo>
                  <a:pt x="13286" y="7884"/>
                </a:lnTo>
                <a:lnTo>
                  <a:pt x="13262" y="8079"/>
                </a:lnTo>
                <a:lnTo>
                  <a:pt x="13262" y="8298"/>
                </a:lnTo>
                <a:lnTo>
                  <a:pt x="13262" y="8493"/>
                </a:lnTo>
                <a:lnTo>
                  <a:pt x="13286" y="8663"/>
                </a:lnTo>
                <a:lnTo>
                  <a:pt x="13311" y="8809"/>
                </a:lnTo>
                <a:lnTo>
                  <a:pt x="13359" y="8955"/>
                </a:lnTo>
                <a:lnTo>
                  <a:pt x="13432" y="9077"/>
                </a:lnTo>
                <a:lnTo>
                  <a:pt x="13530" y="9174"/>
                </a:lnTo>
                <a:lnTo>
                  <a:pt x="13627" y="9247"/>
                </a:lnTo>
                <a:lnTo>
                  <a:pt x="13724" y="9320"/>
                </a:lnTo>
                <a:lnTo>
                  <a:pt x="13846" y="9393"/>
                </a:lnTo>
                <a:lnTo>
                  <a:pt x="14114" y="9466"/>
                </a:lnTo>
                <a:lnTo>
                  <a:pt x="14406" y="9490"/>
                </a:lnTo>
                <a:lnTo>
                  <a:pt x="14698" y="9515"/>
                </a:lnTo>
                <a:lnTo>
                  <a:pt x="14965" y="9490"/>
                </a:lnTo>
                <a:lnTo>
                  <a:pt x="15233" y="9442"/>
                </a:lnTo>
                <a:lnTo>
                  <a:pt x="15501" y="9369"/>
                </a:lnTo>
                <a:lnTo>
                  <a:pt x="15744" y="9247"/>
                </a:lnTo>
                <a:lnTo>
                  <a:pt x="15938" y="9101"/>
                </a:lnTo>
                <a:lnTo>
                  <a:pt x="16036" y="9004"/>
                </a:lnTo>
                <a:lnTo>
                  <a:pt x="16109" y="8906"/>
                </a:lnTo>
                <a:lnTo>
                  <a:pt x="16157" y="8809"/>
                </a:lnTo>
                <a:lnTo>
                  <a:pt x="16206" y="8687"/>
                </a:lnTo>
                <a:lnTo>
                  <a:pt x="16230" y="8566"/>
                </a:lnTo>
                <a:lnTo>
                  <a:pt x="16230" y="8444"/>
                </a:lnTo>
                <a:lnTo>
                  <a:pt x="16230" y="8322"/>
                </a:lnTo>
                <a:lnTo>
                  <a:pt x="16206" y="8176"/>
                </a:lnTo>
                <a:lnTo>
                  <a:pt x="16157" y="8030"/>
                </a:lnTo>
                <a:lnTo>
                  <a:pt x="16109" y="7909"/>
                </a:lnTo>
                <a:lnTo>
                  <a:pt x="16011" y="7763"/>
                </a:lnTo>
                <a:lnTo>
                  <a:pt x="15890" y="7665"/>
                </a:lnTo>
                <a:lnTo>
                  <a:pt x="15768" y="7568"/>
                </a:lnTo>
                <a:lnTo>
                  <a:pt x="15622" y="7495"/>
                </a:lnTo>
                <a:lnTo>
                  <a:pt x="15476" y="7422"/>
                </a:lnTo>
                <a:lnTo>
                  <a:pt x="15330" y="7398"/>
                </a:lnTo>
                <a:lnTo>
                  <a:pt x="15014" y="7325"/>
                </a:lnTo>
                <a:lnTo>
                  <a:pt x="14673" y="7300"/>
                </a:lnTo>
                <a:lnTo>
                  <a:pt x="14308" y="7276"/>
                </a:lnTo>
                <a:close/>
                <a:moveTo>
                  <a:pt x="15038" y="5889"/>
                </a:moveTo>
                <a:lnTo>
                  <a:pt x="15549" y="5913"/>
                </a:lnTo>
                <a:lnTo>
                  <a:pt x="16084" y="5962"/>
                </a:lnTo>
                <a:lnTo>
                  <a:pt x="16620" y="6011"/>
                </a:lnTo>
                <a:lnTo>
                  <a:pt x="17131" y="6059"/>
                </a:lnTo>
                <a:lnTo>
                  <a:pt x="17179" y="6084"/>
                </a:lnTo>
                <a:lnTo>
                  <a:pt x="17301" y="6084"/>
                </a:lnTo>
                <a:lnTo>
                  <a:pt x="17350" y="6059"/>
                </a:lnTo>
                <a:lnTo>
                  <a:pt x="18031" y="6059"/>
                </a:lnTo>
                <a:lnTo>
                  <a:pt x="18080" y="7130"/>
                </a:lnTo>
                <a:lnTo>
                  <a:pt x="18080" y="7665"/>
                </a:lnTo>
                <a:lnTo>
                  <a:pt x="18055" y="8201"/>
                </a:lnTo>
                <a:lnTo>
                  <a:pt x="17958" y="9369"/>
                </a:lnTo>
                <a:lnTo>
                  <a:pt x="17885" y="9928"/>
                </a:lnTo>
                <a:lnTo>
                  <a:pt x="17788" y="10512"/>
                </a:lnTo>
                <a:lnTo>
                  <a:pt x="17715" y="10780"/>
                </a:lnTo>
                <a:lnTo>
                  <a:pt x="17617" y="11047"/>
                </a:lnTo>
                <a:lnTo>
                  <a:pt x="17496" y="11291"/>
                </a:lnTo>
                <a:lnTo>
                  <a:pt x="17350" y="11534"/>
                </a:lnTo>
                <a:lnTo>
                  <a:pt x="17204" y="11680"/>
                </a:lnTo>
                <a:lnTo>
                  <a:pt x="17058" y="11826"/>
                </a:lnTo>
                <a:lnTo>
                  <a:pt x="16912" y="11923"/>
                </a:lnTo>
                <a:lnTo>
                  <a:pt x="16741" y="12021"/>
                </a:lnTo>
                <a:lnTo>
                  <a:pt x="16644" y="11996"/>
                </a:lnTo>
                <a:lnTo>
                  <a:pt x="16547" y="12021"/>
                </a:lnTo>
                <a:lnTo>
                  <a:pt x="16352" y="12069"/>
                </a:lnTo>
                <a:lnTo>
                  <a:pt x="16133" y="12118"/>
                </a:lnTo>
                <a:lnTo>
                  <a:pt x="15914" y="12142"/>
                </a:lnTo>
                <a:lnTo>
                  <a:pt x="15282" y="12142"/>
                </a:lnTo>
                <a:lnTo>
                  <a:pt x="14844" y="12118"/>
                </a:lnTo>
                <a:lnTo>
                  <a:pt x="14333" y="12069"/>
                </a:lnTo>
                <a:lnTo>
                  <a:pt x="10366" y="12069"/>
                </a:lnTo>
                <a:lnTo>
                  <a:pt x="7982" y="12094"/>
                </a:lnTo>
                <a:lnTo>
                  <a:pt x="5695" y="12069"/>
                </a:lnTo>
                <a:lnTo>
                  <a:pt x="2896" y="12069"/>
                </a:lnTo>
                <a:lnTo>
                  <a:pt x="2337" y="12045"/>
                </a:lnTo>
                <a:lnTo>
                  <a:pt x="2069" y="11996"/>
                </a:lnTo>
                <a:lnTo>
                  <a:pt x="1801" y="11948"/>
                </a:lnTo>
                <a:lnTo>
                  <a:pt x="1558" y="11875"/>
                </a:lnTo>
                <a:lnTo>
                  <a:pt x="1315" y="11753"/>
                </a:lnTo>
                <a:lnTo>
                  <a:pt x="1193" y="11656"/>
                </a:lnTo>
                <a:lnTo>
                  <a:pt x="1071" y="11558"/>
                </a:lnTo>
                <a:lnTo>
                  <a:pt x="974" y="11437"/>
                </a:lnTo>
                <a:lnTo>
                  <a:pt x="877" y="11315"/>
                </a:lnTo>
                <a:lnTo>
                  <a:pt x="755" y="11023"/>
                </a:lnTo>
                <a:lnTo>
                  <a:pt x="658" y="10707"/>
                </a:lnTo>
                <a:lnTo>
                  <a:pt x="682" y="10634"/>
                </a:lnTo>
                <a:lnTo>
                  <a:pt x="658" y="10536"/>
                </a:lnTo>
                <a:lnTo>
                  <a:pt x="609" y="10342"/>
                </a:lnTo>
                <a:lnTo>
                  <a:pt x="585" y="10123"/>
                </a:lnTo>
                <a:lnTo>
                  <a:pt x="560" y="9709"/>
                </a:lnTo>
                <a:lnTo>
                  <a:pt x="560" y="9296"/>
                </a:lnTo>
                <a:lnTo>
                  <a:pt x="585" y="8882"/>
                </a:lnTo>
                <a:lnTo>
                  <a:pt x="609" y="8395"/>
                </a:lnTo>
                <a:lnTo>
                  <a:pt x="609" y="7909"/>
                </a:lnTo>
                <a:lnTo>
                  <a:pt x="585" y="6960"/>
                </a:lnTo>
                <a:lnTo>
                  <a:pt x="537" y="5963"/>
                </a:lnTo>
                <a:lnTo>
                  <a:pt x="537" y="5963"/>
                </a:lnTo>
                <a:lnTo>
                  <a:pt x="560" y="5986"/>
                </a:lnTo>
                <a:lnTo>
                  <a:pt x="731" y="5962"/>
                </a:lnTo>
                <a:lnTo>
                  <a:pt x="1315" y="5913"/>
                </a:lnTo>
                <a:lnTo>
                  <a:pt x="3067" y="5913"/>
                </a:lnTo>
                <a:lnTo>
                  <a:pt x="4892" y="5962"/>
                </a:lnTo>
                <a:lnTo>
                  <a:pt x="6741" y="6011"/>
                </a:lnTo>
                <a:lnTo>
                  <a:pt x="7909" y="6035"/>
                </a:lnTo>
                <a:lnTo>
                  <a:pt x="9101" y="6035"/>
                </a:lnTo>
                <a:lnTo>
                  <a:pt x="10269" y="5986"/>
                </a:lnTo>
                <a:lnTo>
                  <a:pt x="11437" y="5938"/>
                </a:lnTo>
                <a:lnTo>
                  <a:pt x="12410" y="5913"/>
                </a:lnTo>
                <a:lnTo>
                  <a:pt x="12435" y="5938"/>
                </a:lnTo>
                <a:lnTo>
                  <a:pt x="12459" y="5962"/>
                </a:lnTo>
                <a:lnTo>
                  <a:pt x="12508" y="5986"/>
                </a:lnTo>
                <a:lnTo>
                  <a:pt x="12532" y="5986"/>
                </a:lnTo>
                <a:lnTo>
                  <a:pt x="12654" y="5913"/>
                </a:lnTo>
                <a:lnTo>
                  <a:pt x="13846" y="5889"/>
                </a:lnTo>
                <a:close/>
                <a:moveTo>
                  <a:pt x="5062" y="1"/>
                </a:moveTo>
                <a:lnTo>
                  <a:pt x="4210" y="25"/>
                </a:lnTo>
                <a:lnTo>
                  <a:pt x="3359" y="49"/>
                </a:lnTo>
                <a:lnTo>
                  <a:pt x="2507" y="98"/>
                </a:lnTo>
                <a:lnTo>
                  <a:pt x="2458" y="74"/>
                </a:lnTo>
                <a:lnTo>
                  <a:pt x="2118" y="49"/>
                </a:lnTo>
                <a:lnTo>
                  <a:pt x="1801" y="49"/>
                </a:lnTo>
                <a:lnTo>
                  <a:pt x="1534" y="122"/>
                </a:lnTo>
                <a:lnTo>
                  <a:pt x="1290" y="220"/>
                </a:lnTo>
                <a:lnTo>
                  <a:pt x="1071" y="366"/>
                </a:lnTo>
                <a:lnTo>
                  <a:pt x="852" y="536"/>
                </a:lnTo>
                <a:lnTo>
                  <a:pt x="682" y="731"/>
                </a:lnTo>
                <a:lnTo>
                  <a:pt x="536" y="974"/>
                </a:lnTo>
                <a:lnTo>
                  <a:pt x="414" y="1217"/>
                </a:lnTo>
                <a:lnTo>
                  <a:pt x="317" y="1485"/>
                </a:lnTo>
                <a:lnTo>
                  <a:pt x="220" y="1777"/>
                </a:lnTo>
                <a:lnTo>
                  <a:pt x="147" y="2069"/>
                </a:lnTo>
                <a:lnTo>
                  <a:pt x="98" y="2361"/>
                </a:lnTo>
                <a:lnTo>
                  <a:pt x="49" y="2653"/>
                </a:lnTo>
                <a:lnTo>
                  <a:pt x="25" y="3212"/>
                </a:lnTo>
                <a:lnTo>
                  <a:pt x="1" y="3991"/>
                </a:lnTo>
                <a:lnTo>
                  <a:pt x="1" y="4794"/>
                </a:lnTo>
                <a:lnTo>
                  <a:pt x="1" y="4818"/>
                </a:lnTo>
                <a:lnTo>
                  <a:pt x="1" y="4891"/>
                </a:lnTo>
                <a:lnTo>
                  <a:pt x="25" y="4940"/>
                </a:lnTo>
                <a:lnTo>
                  <a:pt x="49" y="6376"/>
                </a:lnTo>
                <a:lnTo>
                  <a:pt x="98" y="7544"/>
                </a:lnTo>
                <a:lnTo>
                  <a:pt x="98" y="8128"/>
                </a:lnTo>
                <a:lnTo>
                  <a:pt x="98" y="8712"/>
                </a:lnTo>
                <a:lnTo>
                  <a:pt x="49" y="9198"/>
                </a:lnTo>
                <a:lnTo>
                  <a:pt x="49" y="9709"/>
                </a:lnTo>
                <a:lnTo>
                  <a:pt x="74" y="10196"/>
                </a:lnTo>
                <a:lnTo>
                  <a:pt x="98" y="10439"/>
                </a:lnTo>
                <a:lnTo>
                  <a:pt x="171" y="10682"/>
                </a:lnTo>
                <a:lnTo>
                  <a:pt x="171" y="10707"/>
                </a:lnTo>
                <a:lnTo>
                  <a:pt x="220" y="10999"/>
                </a:lnTo>
                <a:lnTo>
                  <a:pt x="293" y="11291"/>
                </a:lnTo>
                <a:lnTo>
                  <a:pt x="414" y="11558"/>
                </a:lnTo>
                <a:lnTo>
                  <a:pt x="487" y="11704"/>
                </a:lnTo>
                <a:lnTo>
                  <a:pt x="585" y="11826"/>
                </a:lnTo>
                <a:lnTo>
                  <a:pt x="731" y="11972"/>
                </a:lnTo>
                <a:lnTo>
                  <a:pt x="877" y="12094"/>
                </a:lnTo>
                <a:lnTo>
                  <a:pt x="1023" y="12191"/>
                </a:lnTo>
                <a:lnTo>
                  <a:pt x="1193" y="12288"/>
                </a:lnTo>
                <a:lnTo>
                  <a:pt x="1363" y="12337"/>
                </a:lnTo>
                <a:lnTo>
                  <a:pt x="1558" y="12386"/>
                </a:lnTo>
                <a:lnTo>
                  <a:pt x="1947" y="12459"/>
                </a:lnTo>
                <a:lnTo>
                  <a:pt x="2580" y="12507"/>
                </a:lnTo>
                <a:lnTo>
                  <a:pt x="3237" y="12532"/>
                </a:lnTo>
                <a:lnTo>
                  <a:pt x="4527" y="12507"/>
                </a:lnTo>
                <a:lnTo>
                  <a:pt x="5865" y="12532"/>
                </a:lnTo>
                <a:lnTo>
                  <a:pt x="7203" y="12556"/>
                </a:lnTo>
                <a:lnTo>
                  <a:pt x="13773" y="12556"/>
                </a:lnTo>
                <a:lnTo>
                  <a:pt x="14381" y="12580"/>
                </a:lnTo>
                <a:lnTo>
                  <a:pt x="14990" y="12605"/>
                </a:lnTo>
                <a:lnTo>
                  <a:pt x="15330" y="12629"/>
                </a:lnTo>
                <a:lnTo>
                  <a:pt x="15671" y="12653"/>
                </a:lnTo>
                <a:lnTo>
                  <a:pt x="16036" y="12653"/>
                </a:lnTo>
                <a:lnTo>
                  <a:pt x="16206" y="12629"/>
                </a:lnTo>
                <a:lnTo>
                  <a:pt x="16376" y="12580"/>
                </a:lnTo>
                <a:lnTo>
                  <a:pt x="16449" y="12605"/>
                </a:lnTo>
                <a:lnTo>
                  <a:pt x="16595" y="12605"/>
                </a:lnTo>
                <a:lnTo>
                  <a:pt x="16741" y="12580"/>
                </a:lnTo>
                <a:lnTo>
                  <a:pt x="16985" y="12507"/>
                </a:lnTo>
                <a:lnTo>
                  <a:pt x="17228" y="12386"/>
                </a:lnTo>
                <a:lnTo>
                  <a:pt x="17447" y="12215"/>
                </a:lnTo>
                <a:lnTo>
                  <a:pt x="17642" y="12021"/>
                </a:lnTo>
                <a:lnTo>
                  <a:pt x="17812" y="11802"/>
                </a:lnTo>
                <a:lnTo>
                  <a:pt x="17982" y="11583"/>
                </a:lnTo>
                <a:lnTo>
                  <a:pt x="18104" y="11364"/>
                </a:lnTo>
                <a:lnTo>
                  <a:pt x="18201" y="11096"/>
                </a:lnTo>
                <a:lnTo>
                  <a:pt x="18299" y="10804"/>
                </a:lnTo>
                <a:lnTo>
                  <a:pt x="18347" y="10512"/>
                </a:lnTo>
                <a:lnTo>
                  <a:pt x="18420" y="10245"/>
                </a:lnTo>
                <a:lnTo>
                  <a:pt x="18469" y="9661"/>
                </a:lnTo>
                <a:lnTo>
                  <a:pt x="18542" y="9077"/>
                </a:lnTo>
                <a:lnTo>
                  <a:pt x="18591" y="8371"/>
                </a:lnTo>
                <a:lnTo>
                  <a:pt x="18615" y="8030"/>
                </a:lnTo>
                <a:lnTo>
                  <a:pt x="18639" y="7665"/>
                </a:lnTo>
                <a:lnTo>
                  <a:pt x="18639" y="7179"/>
                </a:lnTo>
                <a:lnTo>
                  <a:pt x="18615" y="6692"/>
                </a:lnTo>
                <a:lnTo>
                  <a:pt x="18566" y="5719"/>
                </a:lnTo>
                <a:lnTo>
                  <a:pt x="18542" y="5208"/>
                </a:lnTo>
                <a:lnTo>
                  <a:pt x="18542" y="4697"/>
                </a:lnTo>
                <a:lnTo>
                  <a:pt x="18566" y="3675"/>
                </a:lnTo>
                <a:lnTo>
                  <a:pt x="18566" y="2750"/>
                </a:lnTo>
                <a:lnTo>
                  <a:pt x="18518" y="1680"/>
                </a:lnTo>
                <a:lnTo>
                  <a:pt x="18493" y="1582"/>
                </a:lnTo>
                <a:lnTo>
                  <a:pt x="18493" y="1436"/>
                </a:lnTo>
                <a:lnTo>
                  <a:pt x="18493" y="1242"/>
                </a:lnTo>
                <a:lnTo>
                  <a:pt x="18445" y="1047"/>
                </a:lnTo>
                <a:lnTo>
                  <a:pt x="18396" y="852"/>
                </a:lnTo>
                <a:lnTo>
                  <a:pt x="18299" y="682"/>
                </a:lnTo>
                <a:lnTo>
                  <a:pt x="18201" y="560"/>
                </a:lnTo>
                <a:lnTo>
                  <a:pt x="18080" y="439"/>
                </a:lnTo>
                <a:lnTo>
                  <a:pt x="17909" y="341"/>
                </a:lnTo>
                <a:lnTo>
                  <a:pt x="17739" y="268"/>
                </a:lnTo>
                <a:lnTo>
                  <a:pt x="17569" y="195"/>
                </a:lnTo>
                <a:lnTo>
                  <a:pt x="17398" y="171"/>
                </a:lnTo>
                <a:lnTo>
                  <a:pt x="17204" y="171"/>
                </a:lnTo>
                <a:lnTo>
                  <a:pt x="17033" y="195"/>
                </a:lnTo>
                <a:lnTo>
                  <a:pt x="16985" y="171"/>
                </a:lnTo>
                <a:lnTo>
                  <a:pt x="16912" y="171"/>
                </a:lnTo>
                <a:lnTo>
                  <a:pt x="15963" y="147"/>
                </a:lnTo>
                <a:lnTo>
                  <a:pt x="15014" y="122"/>
                </a:lnTo>
                <a:lnTo>
                  <a:pt x="13116" y="74"/>
                </a:lnTo>
                <a:lnTo>
                  <a:pt x="11218" y="25"/>
                </a:lnTo>
                <a:lnTo>
                  <a:pt x="10293" y="25"/>
                </a:lnTo>
                <a:lnTo>
                  <a:pt x="9344" y="49"/>
                </a:lnTo>
                <a:lnTo>
                  <a:pt x="8493" y="74"/>
                </a:lnTo>
                <a:lnTo>
                  <a:pt x="7641" y="74"/>
                </a:lnTo>
                <a:lnTo>
                  <a:pt x="5914" y="25"/>
                </a:lnTo>
                <a:lnTo>
                  <a:pt x="50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7"/>
          <p:cNvSpPr/>
          <p:nvPr/>
        </p:nvSpPr>
        <p:spPr>
          <a:xfrm>
            <a:off x="1873073" y="3221393"/>
            <a:ext cx="333324" cy="260441"/>
          </a:xfrm>
          <a:custGeom>
            <a:avLst/>
            <a:gdLst/>
            <a:ahLst/>
            <a:cxnLst/>
            <a:rect l="l" t="t" r="r" b="b"/>
            <a:pathLst>
              <a:path w="17690" h="13822" extrusionOk="0">
                <a:moveTo>
                  <a:pt x="4867" y="2166"/>
                </a:moveTo>
                <a:lnTo>
                  <a:pt x="5694" y="2215"/>
                </a:lnTo>
                <a:lnTo>
                  <a:pt x="6497" y="2263"/>
                </a:lnTo>
                <a:lnTo>
                  <a:pt x="7568" y="2288"/>
                </a:lnTo>
                <a:lnTo>
                  <a:pt x="8638" y="2312"/>
                </a:lnTo>
                <a:lnTo>
                  <a:pt x="10755" y="2312"/>
                </a:lnTo>
                <a:lnTo>
                  <a:pt x="11826" y="2361"/>
                </a:lnTo>
                <a:lnTo>
                  <a:pt x="12896" y="2434"/>
                </a:lnTo>
                <a:lnTo>
                  <a:pt x="13967" y="2507"/>
                </a:lnTo>
                <a:lnTo>
                  <a:pt x="15013" y="2555"/>
                </a:lnTo>
                <a:lnTo>
                  <a:pt x="15841" y="2531"/>
                </a:lnTo>
                <a:lnTo>
                  <a:pt x="16644" y="2531"/>
                </a:lnTo>
                <a:lnTo>
                  <a:pt x="16838" y="2555"/>
                </a:lnTo>
                <a:lnTo>
                  <a:pt x="17033" y="2604"/>
                </a:lnTo>
                <a:lnTo>
                  <a:pt x="17106" y="2628"/>
                </a:lnTo>
                <a:lnTo>
                  <a:pt x="17179" y="2701"/>
                </a:lnTo>
                <a:lnTo>
                  <a:pt x="17228" y="2774"/>
                </a:lnTo>
                <a:lnTo>
                  <a:pt x="17252" y="2872"/>
                </a:lnTo>
                <a:lnTo>
                  <a:pt x="17252" y="2872"/>
                </a:lnTo>
                <a:lnTo>
                  <a:pt x="16863" y="2799"/>
                </a:lnTo>
                <a:lnTo>
                  <a:pt x="16473" y="2774"/>
                </a:lnTo>
                <a:lnTo>
                  <a:pt x="16084" y="2750"/>
                </a:lnTo>
                <a:lnTo>
                  <a:pt x="15695" y="2726"/>
                </a:lnTo>
                <a:lnTo>
                  <a:pt x="14892" y="2726"/>
                </a:lnTo>
                <a:lnTo>
                  <a:pt x="14113" y="2750"/>
                </a:lnTo>
                <a:lnTo>
                  <a:pt x="12239" y="2750"/>
                </a:lnTo>
                <a:lnTo>
                  <a:pt x="10390" y="2726"/>
                </a:lnTo>
                <a:lnTo>
                  <a:pt x="9466" y="2677"/>
                </a:lnTo>
                <a:lnTo>
                  <a:pt x="8541" y="2653"/>
                </a:lnTo>
                <a:lnTo>
                  <a:pt x="7641" y="2604"/>
                </a:lnTo>
                <a:lnTo>
                  <a:pt x="6716" y="2580"/>
                </a:lnTo>
                <a:lnTo>
                  <a:pt x="5207" y="2555"/>
                </a:lnTo>
                <a:lnTo>
                  <a:pt x="5013" y="2555"/>
                </a:lnTo>
                <a:lnTo>
                  <a:pt x="4818" y="2580"/>
                </a:lnTo>
                <a:lnTo>
                  <a:pt x="4648" y="2628"/>
                </a:lnTo>
                <a:lnTo>
                  <a:pt x="4477" y="2701"/>
                </a:lnTo>
                <a:lnTo>
                  <a:pt x="4356" y="2239"/>
                </a:lnTo>
                <a:lnTo>
                  <a:pt x="4380" y="2215"/>
                </a:lnTo>
                <a:lnTo>
                  <a:pt x="4404" y="2215"/>
                </a:lnTo>
                <a:lnTo>
                  <a:pt x="4550" y="2166"/>
                </a:lnTo>
                <a:close/>
                <a:moveTo>
                  <a:pt x="15330" y="3163"/>
                </a:moveTo>
                <a:lnTo>
                  <a:pt x="16230" y="3188"/>
                </a:lnTo>
                <a:lnTo>
                  <a:pt x="16035" y="3577"/>
                </a:lnTo>
                <a:lnTo>
                  <a:pt x="15524" y="3577"/>
                </a:lnTo>
                <a:lnTo>
                  <a:pt x="15135" y="3601"/>
                </a:lnTo>
                <a:lnTo>
                  <a:pt x="15232" y="3334"/>
                </a:lnTo>
                <a:lnTo>
                  <a:pt x="15330" y="3163"/>
                </a:lnTo>
                <a:close/>
                <a:moveTo>
                  <a:pt x="16425" y="3212"/>
                </a:moveTo>
                <a:lnTo>
                  <a:pt x="17179" y="3261"/>
                </a:lnTo>
                <a:lnTo>
                  <a:pt x="17155" y="3285"/>
                </a:lnTo>
                <a:lnTo>
                  <a:pt x="17106" y="3382"/>
                </a:lnTo>
                <a:lnTo>
                  <a:pt x="16984" y="3577"/>
                </a:lnTo>
                <a:lnTo>
                  <a:pt x="16522" y="3601"/>
                </a:lnTo>
                <a:lnTo>
                  <a:pt x="16352" y="3577"/>
                </a:lnTo>
                <a:lnTo>
                  <a:pt x="16400" y="3382"/>
                </a:lnTo>
                <a:lnTo>
                  <a:pt x="16425" y="3212"/>
                </a:lnTo>
                <a:close/>
                <a:moveTo>
                  <a:pt x="15038" y="3139"/>
                </a:moveTo>
                <a:lnTo>
                  <a:pt x="14940" y="3334"/>
                </a:lnTo>
                <a:lnTo>
                  <a:pt x="14843" y="3504"/>
                </a:lnTo>
                <a:lnTo>
                  <a:pt x="14794" y="3601"/>
                </a:lnTo>
                <a:lnTo>
                  <a:pt x="13894" y="3650"/>
                </a:lnTo>
                <a:lnTo>
                  <a:pt x="13943" y="3407"/>
                </a:lnTo>
                <a:lnTo>
                  <a:pt x="13943" y="3139"/>
                </a:lnTo>
                <a:close/>
                <a:moveTo>
                  <a:pt x="14575" y="4064"/>
                </a:moveTo>
                <a:lnTo>
                  <a:pt x="14308" y="4623"/>
                </a:lnTo>
                <a:lnTo>
                  <a:pt x="13602" y="4623"/>
                </a:lnTo>
                <a:lnTo>
                  <a:pt x="13724" y="4356"/>
                </a:lnTo>
                <a:lnTo>
                  <a:pt x="13797" y="4064"/>
                </a:lnTo>
                <a:close/>
                <a:moveTo>
                  <a:pt x="15524" y="3991"/>
                </a:moveTo>
                <a:lnTo>
                  <a:pt x="15816" y="4015"/>
                </a:lnTo>
                <a:lnTo>
                  <a:pt x="15670" y="4283"/>
                </a:lnTo>
                <a:lnTo>
                  <a:pt x="15451" y="4648"/>
                </a:lnTo>
                <a:lnTo>
                  <a:pt x="14916" y="4648"/>
                </a:lnTo>
                <a:lnTo>
                  <a:pt x="14673" y="4623"/>
                </a:lnTo>
                <a:lnTo>
                  <a:pt x="14965" y="4039"/>
                </a:lnTo>
                <a:lnTo>
                  <a:pt x="15524" y="3991"/>
                </a:lnTo>
                <a:close/>
                <a:moveTo>
                  <a:pt x="16741" y="4039"/>
                </a:moveTo>
                <a:lnTo>
                  <a:pt x="16425" y="4648"/>
                </a:lnTo>
                <a:lnTo>
                  <a:pt x="15816" y="4648"/>
                </a:lnTo>
                <a:lnTo>
                  <a:pt x="16011" y="4307"/>
                </a:lnTo>
                <a:lnTo>
                  <a:pt x="16157" y="4039"/>
                </a:lnTo>
                <a:lnTo>
                  <a:pt x="16449" y="4064"/>
                </a:lnTo>
                <a:lnTo>
                  <a:pt x="16741" y="4039"/>
                </a:lnTo>
                <a:close/>
                <a:moveTo>
                  <a:pt x="14916" y="4988"/>
                </a:moveTo>
                <a:lnTo>
                  <a:pt x="15208" y="5013"/>
                </a:lnTo>
                <a:lnTo>
                  <a:pt x="14965" y="5426"/>
                </a:lnTo>
                <a:lnTo>
                  <a:pt x="14259" y="5426"/>
                </a:lnTo>
                <a:lnTo>
                  <a:pt x="14502" y="4988"/>
                </a:lnTo>
                <a:close/>
                <a:moveTo>
                  <a:pt x="13480" y="4964"/>
                </a:moveTo>
                <a:lnTo>
                  <a:pt x="14113" y="4988"/>
                </a:lnTo>
                <a:lnTo>
                  <a:pt x="13918" y="5378"/>
                </a:lnTo>
                <a:lnTo>
                  <a:pt x="13894" y="5426"/>
                </a:lnTo>
                <a:lnTo>
                  <a:pt x="13578" y="5426"/>
                </a:lnTo>
                <a:lnTo>
                  <a:pt x="13261" y="5451"/>
                </a:lnTo>
                <a:lnTo>
                  <a:pt x="13261" y="5451"/>
                </a:lnTo>
                <a:lnTo>
                  <a:pt x="13480" y="4964"/>
                </a:lnTo>
                <a:close/>
                <a:moveTo>
                  <a:pt x="16206" y="5037"/>
                </a:moveTo>
                <a:lnTo>
                  <a:pt x="15987" y="5451"/>
                </a:lnTo>
                <a:lnTo>
                  <a:pt x="15670" y="5402"/>
                </a:lnTo>
                <a:lnTo>
                  <a:pt x="15354" y="5402"/>
                </a:lnTo>
                <a:lnTo>
                  <a:pt x="15573" y="5037"/>
                </a:lnTo>
                <a:close/>
                <a:moveTo>
                  <a:pt x="15135" y="5816"/>
                </a:moveTo>
                <a:lnTo>
                  <a:pt x="15768" y="5840"/>
                </a:lnTo>
                <a:lnTo>
                  <a:pt x="15549" y="6278"/>
                </a:lnTo>
                <a:lnTo>
                  <a:pt x="15208" y="6278"/>
                </a:lnTo>
                <a:lnTo>
                  <a:pt x="14892" y="6327"/>
                </a:lnTo>
                <a:lnTo>
                  <a:pt x="15135" y="5816"/>
                </a:lnTo>
                <a:close/>
                <a:moveTo>
                  <a:pt x="14259" y="5791"/>
                </a:moveTo>
                <a:lnTo>
                  <a:pt x="14770" y="5816"/>
                </a:lnTo>
                <a:lnTo>
                  <a:pt x="14478" y="6351"/>
                </a:lnTo>
                <a:lnTo>
                  <a:pt x="13845" y="6351"/>
                </a:lnTo>
                <a:lnTo>
                  <a:pt x="13943" y="6083"/>
                </a:lnTo>
                <a:lnTo>
                  <a:pt x="14064" y="5840"/>
                </a:lnTo>
                <a:lnTo>
                  <a:pt x="14089" y="5791"/>
                </a:lnTo>
                <a:close/>
                <a:moveTo>
                  <a:pt x="13164" y="5694"/>
                </a:moveTo>
                <a:lnTo>
                  <a:pt x="13432" y="5743"/>
                </a:lnTo>
                <a:lnTo>
                  <a:pt x="13724" y="5767"/>
                </a:lnTo>
                <a:lnTo>
                  <a:pt x="13456" y="6327"/>
                </a:lnTo>
                <a:lnTo>
                  <a:pt x="13188" y="6351"/>
                </a:lnTo>
                <a:lnTo>
                  <a:pt x="12896" y="6400"/>
                </a:lnTo>
                <a:lnTo>
                  <a:pt x="13164" y="5694"/>
                </a:lnTo>
                <a:close/>
                <a:moveTo>
                  <a:pt x="15378" y="6594"/>
                </a:moveTo>
                <a:lnTo>
                  <a:pt x="15257" y="6838"/>
                </a:lnTo>
                <a:lnTo>
                  <a:pt x="15159" y="6862"/>
                </a:lnTo>
                <a:lnTo>
                  <a:pt x="14892" y="6911"/>
                </a:lnTo>
                <a:lnTo>
                  <a:pt x="14624" y="6935"/>
                </a:lnTo>
                <a:lnTo>
                  <a:pt x="14600" y="6935"/>
                </a:lnTo>
                <a:lnTo>
                  <a:pt x="14746" y="6643"/>
                </a:lnTo>
                <a:lnTo>
                  <a:pt x="15208" y="6594"/>
                </a:lnTo>
                <a:close/>
                <a:moveTo>
                  <a:pt x="15038" y="7349"/>
                </a:moveTo>
                <a:lnTo>
                  <a:pt x="14916" y="7592"/>
                </a:lnTo>
                <a:lnTo>
                  <a:pt x="14794" y="7811"/>
                </a:lnTo>
                <a:lnTo>
                  <a:pt x="14162" y="7811"/>
                </a:lnTo>
                <a:lnTo>
                  <a:pt x="14356" y="7397"/>
                </a:lnTo>
                <a:lnTo>
                  <a:pt x="14697" y="7397"/>
                </a:lnTo>
                <a:lnTo>
                  <a:pt x="15038" y="7349"/>
                </a:lnTo>
                <a:close/>
                <a:moveTo>
                  <a:pt x="14040" y="8030"/>
                </a:moveTo>
                <a:lnTo>
                  <a:pt x="14283" y="8079"/>
                </a:lnTo>
                <a:lnTo>
                  <a:pt x="14575" y="8103"/>
                </a:lnTo>
                <a:lnTo>
                  <a:pt x="14405" y="8273"/>
                </a:lnTo>
                <a:lnTo>
                  <a:pt x="14210" y="8395"/>
                </a:lnTo>
                <a:lnTo>
                  <a:pt x="14016" y="8492"/>
                </a:lnTo>
                <a:lnTo>
                  <a:pt x="13772" y="8565"/>
                </a:lnTo>
                <a:lnTo>
                  <a:pt x="14040" y="8030"/>
                </a:lnTo>
                <a:close/>
                <a:moveTo>
                  <a:pt x="13748" y="6619"/>
                </a:moveTo>
                <a:lnTo>
                  <a:pt x="14332" y="6643"/>
                </a:lnTo>
                <a:lnTo>
                  <a:pt x="14162" y="6935"/>
                </a:lnTo>
                <a:lnTo>
                  <a:pt x="13967" y="6935"/>
                </a:lnTo>
                <a:lnTo>
                  <a:pt x="13772" y="6959"/>
                </a:lnTo>
                <a:lnTo>
                  <a:pt x="13724" y="6984"/>
                </a:lnTo>
                <a:lnTo>
                  <a:pt x="13699" y="7008"/>
                </a:lnTo>
                <a:lnTo>
                  <a:pt x="13675" y="7057"/>
                </a:lnTo>
                <a:lnTo>
                  <a:pt x="13675" y="7130"/>
                </a:lnTo>
                <a:lnTo>
                  <a:pt x="13724" y="7203"/>
                </a:lnTo>
                <a:lnTo>
                  <a:pt x="13845" y="7276"/>
                </a:lnTo>
                <a:lnTo>
                  <a:pt x="13967" y="7324"/>
                </a:lnTo>
                <a:lnTo>
                  <a:pt x="13724" y="7811"/>
                </a:lnTo>
                <a:lnTo>
                  <a:pt x="13456" y="7811"/>
                </a:lnTo>
                <a:lnTo>
                  <a:pt x="13432" y="7835"/>
                </a:lnTo>
                <a:lnTo>
                  <a:pt x="13456" y="7860"/>
                </a:lnTo>
                <a:lnTo>
                  <a:pt x="13480" y="7884"/>
                </a:lnTo>
                <a:lnTo>
                  <a:pt x="13651" y="7933"/>
                </a:lnTo>
                <a:lnTo>
                  <a:pt x="13310" y="8614"/>
                </a:lnTo>
                <a:lnTo>
                  <a:pt x="12896" y="8638"/>
                </a:lnTo>
                <a:lnTo>
                  <a:pt x="12872" y="8638"/>
                </a:lnTo>
                <a:lnTo>
                  <a:pt x="13018" y="8419"/>
                </a:lnTo>
                <a:lnTo>
                  <a:pt x="13140" y="8176"/>
                </a:lnTo>
                <a:lnTo>
                  <a:pt x="13359" y="7665"/>
                </a:lnTo>
                <a:lnTo>
                  <a:pt x="13553" y="7130"/>
                </a:lnTo>
                <a:lnTo>
                  <a:pt x="13748" y="6619"/>
                </a:lnTo>
                <a:close/>
                <a:moveTo>
                  <a:pt x="12872" y="6473"/>
                </a:moveTo>
                <a:lnTo>
                  <a:pt x="13359" y="6570"/>
                </a:lnTo>
                <a:lnTo>
                  <a:pt x="12945" y="7616"/>
                </a:lnTo>
                <a:lnTo>
                  <a:pt x="12702" y="8152"/>
                </a:lnTo>
                <a:lnTo>
                  <a:pt x="12434" y="8638"/>
                </a:lnTo>
                <a:lnTo>
                  <a:pt x="12434" y="8687"/>
                </a:lnTo>
                <a:lnTo>
                  <a:pt x="12166" y="8687"/>
                </a:lnTo>
                <a:lnTo>
                  <a:pt x="12264" y="8395"/>
                </a:lnTo>
                <a:lnTo>
                  <a:pt x="12507" y="7641"/>
                </a:lnTo>
                <a:lnTo>
                  <a:pt x="12750" y="6886"/>
                </a:lnTo>
                <a:lnTo>
                  <a:pt x="12872" y="6473"/>
                </a:lnTo>
                <a:close/>
                <a:moveTo>
                  <a:pt x="13821" y="3115"/>
                </a:moveTo>
                <a:lnTo>
                  <a:pt x="13578" y="3674"/>
                </a:lnTo>
                <a:lnTo>
                  <a:pt x="12921" y="3650"/>
                </a:lnTo>
                <a:lnTo>
                  <a:pt x="12872" y="3674"/>
                </a:lnTo>
                <a:lnTo>
                  <a:pt x="12823" y="3723"/>
                </a:lnTo>
                <a:lnTo>
                  <a:pt x="12823" y="3796"/>
                </a:lnTo>
                <a:lnTo>
                  <a:pt x="12872" y="3820"/>
                </a:lnTo>
                <a:lnTo>
                  <a:pt x="13140" y="3942"/>
                </a:lnTo>
                <a:lnTo>
                  <a:pt x="13432" y="4015"/>
                </a:lnTo>
                <a:lnTo>
                  <a:pt x="13164" y="4672"/>
                </a:lnTo>
                <a:lnTo>
                  <a:pt x="12872" y="4696"/>
                </a:lnTo>
                <a:lnTo>
                  <a:pt x="12823" y="4745"/>
                </a:lnTo>
                <a:lnTo>
                  <a:pt x="12799" y="4794"/>
                </a:lnTo>
                <a:lnTo>
                  <a:pt x="12823" y="4842"/>
                </a:lnTo>
                <a:lnTo>
                  <a:pt x="12872" y="4867"/>
                </a:lnTo>
                <a:lnTo>
                  <a:pt x="13042" y="4891"/>
                </a:lnTo>
                <a:lnTo>
                  <a:pt x="12750" y="5670"/>
                </a:lnTo>
                <a:lnTo>
                  <a:pt x="12483" y="6448"/>
                </a:lnTo>
                <a:lnTo>
                  <a:pt x="12045" y="7860"/>
                </a:lnTo>
                <a:lnTo>
                  <a:pt x="11826" y="8444"/>
                </a:lnTo>
                <a:lnTo>
                  <a:pt x="11753" y="8638"/>
                </a:lnTo>
                <a:lnTo>
                  <a:pt x="11704" y="8711"/>
                </a:lnTo>
                <a:lnTo>
                  <a:pt x="11777" y="8663"/>
                </a:lnTo>
                <a:lnTo>
                  <a:pt x="11729" y="8736"/>
                </a:lnTo>
                <a:lnTo>
                  <a:pt x="10999" y="8784"/>
                </a:lnTo>
                <a:lnTo>
                  <a:pt x="11120" y="8517"/>
                </a:lnTo>
                <a:lnTo>
                  <a:pt x="11218" y="8225"/>
                </a:lnTo>
                <a:lnTo>
                  <a:pt x="11364" y="7689"/>
                </a:lnTo>
                <a:lnTo>
                  <a:pt x="11607" y="6789"/>
                </a:lnTo>
                <a:lnTo>
                  <a:pt x="11753" y="6351"/>
                </a:lnTo>
                <a:lnTo>
                  <a:pt x="11899" y="5889"/>
                </a:lnTo>
                <a:lnTo>
                  <a:pt x="12118" y="5207"/>
                </a:lnTo>
                <a:lnTo>
                  <a:pt x="12337" y="4502"/>
                </a:lnTo>
                <a:lnTo>
                  <a:pt x="12556" y="3820"/>
                </a:lnTo>
                <a:lnTo>
                  <a:pt x="12799" y="3115"/>
                </a:lnTo>
                <a:close/>
                <a:moveTo>
                  <a:pt x="12434" y="3115"/>
                </a:moveTo>
                <a:lnTo>
                  <a:pt x="12288" y="3382"/>
                </a:lnTo>
                <a:lnTo>
                  <a:pt x="12142" y="3674"/>
                </a:lnTo>
                <a:lnTo>
                  <a:pt x="12045" y="3991"/>
                </a:lnTo>
                <a:lnTo>
                  <a:pt x="11948" y="4307"/>
                </a:lnTo>
                <a:lnTo>
                  <a:pt x="11777" y="4964"/>
                </a:lnTo>
                <a:lnTo>
                  <a:pt x="11607" y="5572"/>
                </a:lnTo>
                <a:lnTo>
                  <a:pt x="10536" y="8809"/>
                </a:lnTo>
                <a:lnTo>
                  <a:pt x="10342" y="8833"/>
                </a:lnTo>
                <a:lnTo>
                  <a:pt x="10488" y="8249"/>
                </a:lnTo>
                <a:lnTo>
                  <a:pt x="10585" y="7665"/>
                </a:lnTo>
                <a:lnTo>
                  <a:pt x="10950" y="6132"/>
                </a:lnTo>
                <a:lnTo>
                  <a:pt x="11120" y="5402"/>
                </a:lnTo>
                <a:lnTo>
                  <a:pt x="11315" y="4648"/>
                </a:lnTo>
                <a:lnTo>
                  <a:pt x="11388" y="4258"/>
                </a:lnTo>
                <a:lnTo>
                  <a:pt x="11437" y="3869"/>
                </a:lnTo>
                <a:lnTo>
                  <a:pt x="11485" y="3480"/>
                </a:lnTo>
                <a:lnTo>
                  <a:pt x="11485" y="3115"/>
                </a:lnTo>
                <a:close/>
                <a:moveTo>
                  <a:pt x="11169" y="3090"/>
                </a:moveTo>
                <a:lnTo>
                  <a:pt x="11072" y="3455"/>
                </a:lnTo>
                <a:lnTo>
                  <a:pt x="10974" y="3820"/>
                </a:lnTo>
                <a:lnTo>
                  <a:pt x="10804" y="4550"/>
                </a:lnTo>
                <a:lnTo>
                  <a:pt x="10658" y="5305"/>
                </a:lnTo>
                <a:lnTo>
                  <a:pt x="10512" y="6035"/>
                </a:lnTo>
                <a:lnTo>
                  <a:pt x="10342" y="6716"/>
                </a:lnTo>
                <a:lnTo>
                  <a:pt x="10147" y="7422"/>
                </a:lnTo>
                <a:lnTo>
                  <a:pt x="9977" y="8152"/>
                </a:lnTo>
                <a:lnTo>
                  <a:pt x="9904" y="8517"/>
                </a:lnTo>
                <a:lnTo>
                  <a:pt x="9855" y="8857"/>
                </a:lnTo>
                <a:lnTo>
                  <a:pt x="9490" y="8906"/>
                </a:lnTo>
                <a:lnTo>
                  <a:pt x="9539" y="8687"/>
                </a:lnTo>
                <a:lnTo>
                  <a:pt x="9539" y="8468"/>
                </a:lnTo>
                <a:lnTo>
                  <a:pt x="9514" y="8054"/>
                </a:lnTo>
                <a:lnTo>
                  <a:pt x="9539" y="7616"/>
                </a:lnTo>
                <a:lnTo>
                  <a:pt x="9563" y="7178"/>
                </a:lnTo>
                <a:lnTo>
                  <a:pt x="9685" y="6327"/>
                </a:lnTo>
                <a:lnTo>
                  <a:pt x="9758" y="5816"/>
                </a:lnTo>
                <a:lnTo>
                  <a:pt x="9855" y="5353"/>
                </a:lnTo>
                <a:lnTo>
                  <a:pt x="9977" y="4867"/>
                </a:lnTo>
                <a:lnTo>
                  <a:pt x="10098" y="4380"/>
                </a:lnTo>
                <a:lnTo>
                  <a:pt x="10171" y="4088"/>
                </a:lnTo>
                <a:lnTo>
                  <a:pt x="10244" y="3747"/>
                </a:lnTo>
                <a:lnTo>
                  <a:pt x="10293" y="3407"/>
                </a:lnTo>
                <a:lnTo>
                  <a:pt x="10293" y="3236"/>
                </a:lnTo>
                <a:lnTo>
                  <a:pt x="10269" y="3090"/>
                </a:lnTo>
                <a:close/>
                <a:moveTo>
                  <a:pt x="9149" y="3042"/>
                </a:moveTo>
                <a:lnTo>
                  <a:pt x="9952" y="3066"/>
                </a:lnTo>
                <a:lnTo>
                  <a:pt x="9879" y="3382"/>
                </a:lnTo>
                <a:lnTo>
                  <a:pt x="9831" y="3674"/>
                </a:lnTo>
                <a:lnTo>
                  <a:pt x="9782" y="3991"/>
                </a:lnTo>
                <a:lnTo>
                  <a:pt x="9709" y="4283"/>
                </a:lnTo>
                <a:lnTo>
                  <a:pt x="9490" y="5110"/>
                </a:lnTo>
                <a:lnTo>
                  <a:pt x="9393" y="5548"/>
                </a:lnTo>
                <a:lnTo>
                  <a:pt x="9320" y="5962"/>
                </a:lnTo>
                <a:lnTo>
                  <a:pt x="9222" y="6789"/>
                </a:lnTo>
                <a:lnTo>
                  <a:pt x="9125" y="7592"/>
                </a:lnTo>
                <a:lnTo>
                  <a:pt x="9125" y="7738"/>
                </a:lnTo>
                <a:lnTo>
                  <a:pt x="9125" y="7908"/>
                </a:lnTo>
                <a:lnTo>
                  <a:pt x="9149" y="8273"/>
                </a:lnTo>
                <a:lnTo>
                  <a:pt x="9149" y="8614"/>
                </a:lnTo>
                <a:lnTo>
                  <a:pt x="9125" y="8784"/>
                </a:lnTo>
                <a:lnTo>
                  <a:pt x="9076" y="8930"/>
                </a:lnTo>
                <a:lnTo>
                  <a:pt x="9052" y="8955"/>
                </a:lnTo>
                <a:lnTo>
                  <a:pt x="8906" y="8955"/>
                </a:lnTo>
                <a:lnTo>
                  <a:pt x="8517" y="9003"/>
                </a:lnTo>
                <a:lnTo>
                  <a:pt x="8638" y="8273"/>
                </a:lnTo>
                <a:lnTo>
                  <a:pt x="8736" y="7519"/>
                </a:lnTo>
                <a:lnTo>
                  <a:pt x="8857" y="6035"/>
                </a:lnTo>
                <a:lnTo>
                  <a:pt x="8955" y="5280"/>
                </a:lnTo>
                <a:lnTo>
                  <a:pt x="9052" y="4550"/>
                </a:lnTo>
                <a:lnTo>
                  <a:pt x="9149" y="3796"/>
                </a:lnTo>
                <a:lnTo>
                  <a:pt x="9149" y="3407"/>
                </a:lnTo>
                <a:lnTo>
                  <a:pt x="9149" y="3042"/>
                </a:lnTo>
                <a:close/>
                <a:moveTo>
                  <a:pt x="8006" y="2993"/>
                </a:moveTo>
                <a:lnTo>
                  <a:pt x="8809" y="3017"/>
                </a:lnTo>
                <a:lnTo>
                  <a:pt x="8784" y="3139"/>
                </a:lnTo>
                <a:lnTo>
                  <a:pt x="8784" y="3261"/>
                </a:lnTo>
                <a:lnTo>
                  <a:pt x="8784" y="3504"/>
                </a:lnTo>
                <a:lnTo>
                  <a:pt x="8784" y="3747"/>
                </a:lnTo>
                <a:lnTo>
                  <a:pt x="8760" y="3991"/>
                </a:lnTo>
                <a:lnTo>
                  <a:pt x="8687" y="4502"/>
                </a:lnTo>
                <a:lnTo>
                  <a:pt x="8590" y="4988"/>
                </a:lnTo>
                <a:lnTo>
                  <a:pt x="8517" y="5475"/>
                </a:lnTo>
                <a:lnTo>
                  <a:pt x="8395" y="6375"/>
                </a:lnTo>
                <a:lnTo>
                  <a:pt x="8298" y="7251"/>
                </a:lnTo>
                <a:lnTo>
                  <a:pt x="8200" y="8152"/>
                </a:lnTo>
                <a:lnTo>
                  <a:pt x="8079" y="9028"/>
                </a:lnTo>
                <a:lnTo>
                  <a:pt x="7957" y="9028"/>
                </a:lnTo>
                <a:lnTo>
                  <a:pt x="7981" y="8273"/>
                </a:lnTo>
                <a:lnTo>
                  <a:pt x="8006" y="7495"/>
                </a:lnTo>
                <a:lnTo>
                  <a:pt x="8103" y="5962"/>
                </a:lnTo>
                <a:lnTo>
                  <a:pt x="8127" y="5572"/>
                </a:lnTo>
                <a:lnTo>
                  <a:pt x="8103" y="5159"/>
                </a:lnTo>
                <a:lnTo>
                  <a:pt x="8054" y="4380"/>
                </a:lnTo>
                <a:lnTo>
                  <a:pt x="8030" y="3674"/>
                </a:lnTo>
                <a:lnTo>
                  <a:pt x="8030" y="3334"/>
                </a:lnTo>
                <a:lnTo>
                  <a:pt x="8006" y="2993"/>
                </a:lnTo>
                <a:close/>
                <a:moveTo>
                  <a:pt x="6959" y="2945"/>
                </a:moveTo>
                <a:lnTo>
                  <a:pt x="7081" y="2969"/>
                </a:lnTo>
                <a:lnTo>
                  <a:pt x="7714" y="2969"/>
                </a:lnTo>
                <a:lnTo>
                  <a:pt x="7641" y="3285"/>
                </a:lnTo>
                <a:lnTo>
                  <a:pt x="7592" y="3626"/>
                </a:lnTo>
                <a:lnTo>
                  <a:pt x="7592" y="3966"/>
                </a:lnTo>
                <a:lnTo>
                  <a:pt x="7616" y="4307"/>
                </a:lnTo>
                <a:lnTo>
                  <a:pt x="7665" y="5013"/>
                </a:lnTo>
                <a:lnTo>
                  <a:pt x="7689" y="5329"/>
                </a:lnTo>
                <a:lnTo>
                  <a:pt x="7689" y="5670"/>
                </a:lnTo>
                <a:lnTo>
                  <a:pt x="7665" y="6497"/>
                </a:lnTo>
                <a:lnTo>
                  <a:pt x="7592" y="7349"/>
                </a:lnTo>
                <a:lnTo>
                  <a:pt x="7543" y="8200"/>
                </a:lnTo>
                <a:lnTo>
                  <a:pt x="7543" y="8638"/>
                </a:lnTo>
                <a:lnTo>
                  <a:pt x="7543" y="9052"/>
                </a:lnTo>
                <a:lnTo>
                  <a:pt x="7081" y="9052"/>
                </a:lnTo>
                <a:lnTo>
                  <a:pt x="7130" y="8614"/>
                </a:lnTo>
                <a:lnTo>
                  <a:pt x="7178" y="8152"/>
                </a:lnTo>
                <a:lnTo>
                  <a:pt x="7178" y="7689"/>
                </a:lnTo>
                <a:lnTo>
                  <a:pt x="7178" y="7227"/>
                </a:lnTo>
                <a:lnTo>
                  <a:pt x="7154" y="6302"/>
                </a:lnTo>
                <a:lnTo>
                  <a:pt x="7081" y="5402"/>
                </a:lnTo>
                <a:lnTo>
                  <a:pt x="7008" y="4648"/>
                </a:lnTo>
                <a:lnTo>
                  <a:pt x="6935" y="3893"/>
                </a:lnTo>
                <a:lnTo>
                  <a:pt x="6935" y="3674"/>
                </a:lnTo>
                <a:lnTo>
                  <a:pt x="6959" y="3431"/>
                </a:lnTo>
                <a:lnTo>
                  <a:pt x="6959" y="3188"/>
                </a:lnTo>
                <a:lnTo>
                  <a:pt x="6959" y="2945"/>
                </a:lnTo>
                <a:close/>
                <a:moveTo>
                  <a:pt x="6570" y="2945"/>
                </a:moveTo>
                <a:lnTo>
                  <a:pt x="6546" y="3163"/>
                </a:lnTo>
                <a:lnTo>
                  <a:pt x="6521" y="3382"/>
                </a:lnTo>
                <a:lnTo>
                  <a:pt x="6497" y="3796"/>
                </a:lnTo>
                <a:lnTo>
                  <a:pt x="6521" y="4210"/>
                </a:lnTo>
                <a:lnTo>
                  <a:pt x="6619" y="5061"/>
                </a:lnTo>
                <a:lnTo>
                  <a:pt x="6716" y="6059"/>
                </a:lnTo>
                <a:lnTo>
                  <a:pt x="6740" y="6546"/>
                </a:lnTo>
                <a:lnTo>
                  <a:pt x="6765" y="7057"/>
                </a:lnTo>
                <a:lnTo>
                  <a:pt x="6765" y="7568"/>
                </a:lnTo>
                <a:lnTo>
                  <a:pt x="6765" y="8079"/>
                </a:lnTo>
                <a:lnTo>
                  <a:pt x="6716" y="8590"/>
                </a:lnTo>
                <a:lnTo>
                  <a:pt x="6643" y="9076"/>
                </a:lnTo>
                <a:lnTo>
                  <a:pt x="6473" y="9076"/>
                </a:lnTo>
                <a:lnTo>
                  <a:pt x="6473" y="8979"/>
                </a:lnTo>
                <a:lnTo>
                  <a:pt x="6448" y="8882"/>
                </a:lnTo>
                <a:lnTo>
                  <a:pt x="6400" y="8711"/>
                </a:lnTo>
                <a:lnTo>
                  <a:pt x="6351" y="8298"/>
                </a:lnTo>
                <a:lnTo>
                  <a:pt x="6302" y="7884"/>
                </a:lnTo>
                <a:lnTo>
                  <a:pt x="6229" y="7081"/>
                </a:lnTo>
                <a:lnTo>
                  <a:pt x="6181" y="6424"/>
                </a:lnTo>
                <a:lnTo>
                  <a:pt x="6108" y="5767"/>
                </a:lnTo>
                <a:lnTo>
                  <a:pt x="5913" y="4137"/>
                </a:lnTo>
                <a:lnTo>
                  <a:pt x="5864" y="3820"/>
                </a:lnTo>
                <a:lnTo>
                  <a:pt x="5816" y="3528"/>
                </a:lnTo>
                <a:lnTo>
                  <a:pt x="5743" y="3212"/>
                </a:lnTo>
                <a:lnTo>
                  <a:pt x="5645" y="2945"/>
                </a:lnTo>
                <a:close/>
                <a:moveTo>
                  <a:pt x="5013" y="2920"/>
                </a:moveTo>
                <a:lnTo>
                  <a:pt x="5475" y="2945"/>
                </a:lnTo>
                <a:lnTo>
                  <a:pt x="5451" y="3236"/>
                </a:lnTo>
                <a:lnTo>
                  <a:pt x="5475" y="3528"/>
                </a:lnTo>
                <a:lnTo>
                  <a:pt x="5524" y="4137"/>
                </a:lnTo>
                <a:lnTo>
                  <a:pt x="5718" y="5767"/>
                </a:lnTo>
                <a:lnTo>
                  <a:pt x="5791" y="6424"/>
                </a:lnTo>
                <a:lnTo>
                  <a:pt x="5840" y="7081"/>
                </a:lnTo>
                <a:lnTo>
                  <a:pt x="5889" y="7860"/>
                </a:lnTo>
                <a:lnTo>
                  <a:pt x="5986" y="8663"/>
                </a:lnTo>
                <a:lnTo>
                  <a:pt x="6010" y="8857"/>
                </a:lnTo>
                <a:lnTo>
                  <a:pt x="6035" y="9003"/>
                </a:lnTo>
                <a:lnTo>
                  <a:pt x="6083" y="9125"/>
                </a:lnTo>
                <a:lnTo>
                  <a:pt x="5913" y="9149"/>
                </a:lnTo>
                <a:lnTo>
                  <a:pt x="5962" y="9052"/>
                </a:lnTo>
                <a:lnTo>
                  <a:pt x="5962" y="8906"/>
                </a:lnTo>
                <a:lnTo>
                  <a:pt x="5864" y="8395"/>
                </a:lnTo>
                <a:lnTo>
                  <a:pt x="5718" y="7860"/>
                </a:lnTo>
                <a:lnTo>
                  <a:pt x="5572" y="7349"/>
                </a:lnTo>
                <a:lnTo>
                  <a:pt x="5451" y="6838"/>
                </a:lnTo>
                <a:lnTo>
                  <a:pt x="5207" y="5670"/>
                </a:lnTo>
                <a:lnTo>
                  <a:pt x="5086" y="5110"/>
                </a:lnTo>
                <a:lnTo>
                  <a:pt x="4940" y="4550"/>
                </a:lnTo>
                <a:lnTo>
                  <a:pt x="4721" y="3723"/>
                </a:lnTo>
                <a:lnTo>
                  <a:pt x="4526" y="2920"/>
                </a:lnTo>
                <a:close/>
                <a:moveTo>
                  <a:pt x="5572" y="9612"/>
                </a:moveTo>
                <a:lnTo>
                  <a:pt x="5791" y="9660"/>
                </a:lnTo>
                <a:lnTo>
                  <a:pt x="5621" y="9904"/>
                </a:lnTo>
                <a:lnTo>
                  <a:pt x="5499" y="10147"/>
                </a:lnTo>
                <a:lnTo>
                  <a:pt x="5426" y="10293"/>
                </a:lnTo>
                <a:lnTo>
                  <a:pt x="5378" y="10439"/>
                </a:lnTo>
                <a:lnTo>
                  <a:pt x="5329" y="10609"/>
                </a:lnTo>
                <a:lnTo>
                  <a:pt x="5353" y="10755"/>
                </a:lnTo>
                <a:lnTo>
                  <a:pt x="5378" y="10804"/>
                </a:lnTo>
                <a:lnTo>
                  <a:pt x="5402" y="10853"/>
                </a:lnTo>
                <a:lnTo>
                  <a:pt x="5402" y="10926"/>
                </a:lnTo>
                <a:lnTo>
                  <a:pt x="5426" y="10999"/>
                </a:lnTo>
                <a:lnTo>
                  <a:pt x="5451" y="11120"/>
                </a:lnTo>
                <a:lnTo>
                  <a:pt x="5499" y="11217"/>
                </a:lnTo>
                <a:lnTo>
                  <a:pt x="5305" y="11242"/>
                </a:lnTo>
                <a:lnTo>
                  <a:pt x="5110" y="11290"/>
                </a:lnTo>
                <a:lnTo>
                  <a:pt x="4988" y="11193"/>
                </a:lnTo>
                <a:lnTo>
                  <a:pt x="4940" y="11144"/>
                </a:lnTo>
                <a:lnTo>
                  <a:pt x="4867" y="11071"/>
                </a:lnTo>
                <a:lnTo>
                  <a:pt x="5037" y="10853"/>
                </a:lnTo>
                <a:lnTo>
                  <a:pt x="5159" y="10585"/>
                </a:lnTo>
                <a:lnTo>
                  <a:pt x="5353" y="10074"/>
                </a:lnTo>
                <a:lnTo>
                  <a:pt x="5451" y="9831"/>
                </a:lnTo>
                <a:lnTo>
                  <a:pt x="5572" y="9612"/>
                </a:lnTo>
                <a:close/>
                <a:moveTo>
                  <a:pt x="14016" y="11193"/>
                </a:moveTo>
                <a:lnTo>
                  <a:pt x="14040" y="11290"/>
                </a:lnTo>
                <a:lnTo>
                  <a:pt x="13845" y="11290"/>
                </a:lnTo>
                <a:lnTo>
                  <a:pt x="13724" y="11315"/>
                </a:lnTo>
                <a:lnTo>
                  <a:pt x="13651" y="11217"/>
                </a:lnTo>
                <a:lnTo>
                  <a:pt x="13772" y="11217"/>
                </a:lnTo>
                <a:lnTo>
                  <a:pt x="14016" y="11193"/>
                </a:lnTo>
                <a:close/>
                <a:moveTo>
                  <a:pt x="5864" y="10950"/>
                </a:moveTo>
                <a:lnTo>
                  <a:pt x="6083" y="11023"/>
                </a:lnTo>
                <a:lnTo>
                  <a:pt x="6302" y="11047"/>
                </a:lnTo>
                <a:lnTo>
                  <a:pt x="6692" y="11071"/>
                </a:lnTo>
                <a:lnTo>
                  <a:pt x="7397" y="11096"/>
                </a:lnTo>
                <a:lnTo>
                  <a:pt x="8079" y="11120"/>
                </a:lnTo>
                <a:lnTo>
                  <a:pt x="9490" y="11120"/>
                </a:lnTo>
                <a:lnTo>
                  <a:pt x="10877" y="11169"/>
                </a:lnTo>
                <a:lnTo>
                  <a:pt x="12288" y="11217"/>
                </a:lnTo>
                <a:lnTo>
                  <a:pt x="13188" y="11217"/>
                </a:lnTo>
                <a:lnTo>
                  <a:pt x="13261" y="11315"/>
                </a:lnTo>
                <a:lnTo>
                  <a:pt x="13310" y="11388"/>
                </a:lnTo>
                <a:lnTo>
                  <a:pt x="12872" y="11339"/>
                </a:lnTo>
                <a:lnTo>
                  <a:pt x="12434" y="11315"/>
                </a:lnTo>
                <a:lnTo>
                  <a:pt x="11534" y="11315"/>
                </a:lnTo>
                <a:lnTo>
                  <a:pt x="10634" y="11363"/>
                </a:lnTo>
                <a:lnTo>
                  <a:pt x="9733" y="11363"/>
                </a:lnTo>
                <a:lnTo>
                  <a:pt x="9247" y="11339"/>
                </a:lnTo>
                <a:lnTo>
                  <a:pt x="8736" y="11290"/>
                </a:lnTo>
                <a:lnTo>
                  <a:pt x="8225" y="11242"/>
                </a:lnTo>
                <a:lnTo>
                  <a:pt x="7738" y="11193"/>
                </a:lnTo>
                <a:lnTo>
                  <a:pt x="6862" y="11120"/>
                </a:lnTo>
                <a:lnTo>
                  <a:pt x="6424" y="11120"/>
                </a:lnTo>
                <a:lnTo>
                  <a:pt x="6205" y="11144"/>
                </a:lnTo>
                <a:lnTo>
                  <a:pt x="6010" y="11193"/>
                </a:lnTo>
                <a:lnTo>
                  <a:pt x="5986" y="11169"/>
                </a:lnTo>
                <a:lnTo>
                  <a:pt x="5864" y="10950"/>
                </a:lnTo>
                <a:close/>
                <a:moveTo>
                  <a:pt x="5572" y="12191"/>
                </a:moveTo>
                <a:lnTo>
                  <a:pt x="5499" y="12215"/>
                </a:lnTo>
                <a:lnTo>
                  <a:pt x="5402" y="12264"/>
                </a:lnTo>
                <a:lnTo>
                  <a:pt x="5329" y="12312"/>
                </a:lnTo>
                <a:lnTo>
                  <a:pt x="5256" y="12361"/>
                </a:lnTo>
                <a:lnTo>
                  <a:pt x="5232" y="12434"/>
                </a:lnTo>
                <a:lnTo>
                  <a:pt x="5183" y="12507"/>
                </a:lnTo>
                <a:lnTo>
                  <a:pt x="5183" y="12580"/>
                </a:lnTo>
                <a:lnTo>
                  <a:pt x="5207" y="12629"/>
                </a:lnTo>
                <a:lnTo>
                  <a:pt x="5232" y="12726"/>
                </a:lnTo>
                <a:lnTo>
                  <a:pt x="5305" y="12799"/>
                </a:lnTo>
                <a:lnTo>
                  <a:pt x="5378" y="12823"/>
                </a:lnTo>
                <a:lnTo>
                  <a:pt x="5475" y="12848"/>
                </a:lnTo>
                <a:lnTo>
                  <a:pt x="5572" y="12823"/>
                </a:lnTo>
                <a:lnTo>
                  <a:pt x="5670" y="12799"/>
                </a:lnTo>
                <a:lnTo>
                  <a:pt x="5767" y="12750"/>
                </a:lnTo>
                <a:lnTo>
                  <a:pt x="5840" y="12653"/>
                </a:lnTo>
                <a:lnTo>
                  <a:pt x="5864" y="12580"/>
                </a:lnTo>
                <a:lnTo>
                  <a:pt x="5889" y="12483"/>
                </a:lnTo>
                <a:lnTo>
                  <a:pt x="5864" y="12410"/>
                </a:lnTo>
                <a:lnTo>
                  <a:pt x="5816" y="12312"/>
                </a:lnTo>
                <a:lnTo>
                  <a:pt x="5743" y="12264"/>
                </a:lnTo>
                <a:lnTo>
                  <a:pt x="5670" y="12215"/>
                </a:lnTo>
                <a:lnTo>
                  <a:pt x="5572" y="12191"/>
                </a:lnTo>
                <a:close/>
                <a:moveTo>
                  <a:pt x="14040" y="12239"/>
                </a:moveTo>
                <a:lnTo>
                  <a:pt x="13967" y="12264"/>
                </a:lnTo>
                <a:lnTo>
                  <a:pt x="13918" y="12288"/>
                </a:lnTo>
                <a:lnTo>
                  <a:pt x="13797" y="12361"/>
                </a:lnTo>
                <a:lnTo>
                  <a:pt x="13724" y="12458"/>
                </a:lnTo>
                <a:lnTo>
                  <a:pt x="13699" y="12531"/>
                </a:lnTo>
                <a:lnTo>
                  <a:pt x="13675" y="12604"/>
                </a:lnTo>
                <a:lnTo>
                  <a:pt x="13699" y="12677"/>
                </a:lnTo>
                <a:lnTo>
                  <a:pt x="13724" y="12750"/>
                </a:lnTo>
                <a:lnTo>
                  <a:pt x="13797" y="12872"/>
                </a:lnTo>
                <a:lnTo>
                  <a:pt x="13918" y="12945"/>
                </a:lnTo>
                <a:lnTo>
                  <a:pt x="13967" y="12969"/>
                </a:lnTo>
                <a:lnTo>
                  <a:pt x="14113" y="12969"/>
                </a:lnTo>
                <a:lnTo>
                  <a:pt x="14186" y="12945"/>
                </a:lnTo>
                <a:lnTo>
                  <a:pt x="14308" y="12872"/>
                </a:lnTo>
                <a:lnTo>
                  <a:pt x="14381" y="12750"/>
                </a:lnTo>
                <a:lnTo>
                  <a:pt x="14405" y="12677"/>
                </a:lnTo>
                <a:lnTo>
                  <a:pt x="14405" y="12604"/>
                </a:lnTo>
                <a:lnTo>
                  <a:pt x="14405" y="12531"/>
                </a:lnTo>
                <a:lnTo>
                  <a:pt x="14381" y="12458"/>
                </a:lnTo>
                <a:lnTo>
                  <a:pt x="14308" y="12361"/>
                </a:lnTo>
                <a:lnTo>
                  <a:pt x="14186" y="12288"/>
                </a:lnTo>
                <a:lnTo>
                  <a:pt x="14113" y="12264"/>
                </a:lnTo>
                <a:lnTo>
                  <a:pt x="14040" y="12239"/>
                </a:lnTo>
                <a:close/>
                <a:moveTo>
                  <a:pt x="14089" y="11753"/>
                </a:moveTo>
                <a:lnTo>
                  <a:pt x="14235" y="11777"/>
                </a:lnTo>
                <a:lnTo>
                  <a:pt x="14381" y="11801"/>
                </a:lnTo>
                <a:lnTo>
                  <a:pt x="14502" y="11874"/>
                </a:lnTo>
                <a:lnTo>
                  <a:pt x="14600" y="11972"/>
                </a:lnTo>
                <a:lnTo>
                  <a:pt x="14673" y="12093"/>
                </a:lnTo>
                <a:lnTo>
                  <a:pt x="14746" y="12215"/>
                </a:lnTo>
                <a:lnTo>
                  <a:pt x="14770" y="12385"/>
                </a:lnTo>
                <a:lnTo>
                  <a:pt x="14794" y="12580"/>
                </a:lnTo>
                <a:lnTo>
                  <a:pt x="14770" y="12750"/>
                </a:lnTo>
                <a:lnTo>
                  <a:pt x="14721" y="12896"/>
                </a:lnTo>
                <a:lnTo>
                  <a:pt x="14648" y="13042"/>
                </a:lnTo>
                <a:lnTo>
                  <a:pt x="14551" y="13164"/>
                </a:lnTo>
                <a:lnTo>
                  <a:pt x="14405" y="13261"/>
                </a:lnTo>
                <a:lnTo>
                  <a:pt x="14259" y="13334"/>
                </a:lnTo>
                <a:lnTo>
                  <a:pt x="14089" y="13383"/>
                </a:lnTo>
                <a:lnTo>
                  <a:pt x="13870" y="13383"/>
                </a:lnTo>
                <a:lnTo>
                  <a:pt x="13651" y="13334"/>
                </a:lnTo>
                <a:lnTo>
                  <a:pt x="13480" y="13261"/>
                </a:lnTo>
                <a:lnTo>
                  <a:pt x="13334" y="13164"/>
                </a:lnTo>
                <a:lnTo>
                  <a:pt x="13237" y="13018"/>
                </a:lnTo>
                <a:lnTo>
                  <a:pt x="13164" y="12848"/>
                </a:lnTo>
                <a:lnTo>
                  <a:pt x="13164" y="12653"/>
                </a:lnTo>
                <a:lnTo>
                  <a:pt x="13213" y="12434"/>
                </a:lnTo>
                <a:lnTo>
                  <a:pt x="13286" y="12264"/>
                </a:lnTo>
                <a:lnTo>
                  <a:pt x="13359" y="12118"/>
                </a:lnTo>
                <a:lnTo>
                  <a:pt x="13480" y="11972"/>
                </a:lnTo>
                <a:lnTo>
                  <a:pt x="13602" y="11850"/>
                </a:lnTo>
                <a:lnTo>
                  <a:pt x="13602" y="11826"/>
                </a:lnTo>
                <a:lnTo>
                  <a:pt x="13675" y="11850"/>
                </a:lnTo>
                <a:lnTo>
                  <a:pt x="13748" y="11850"/>
                </a:lnTo>
                <a:lnTo>
                  <a:pt x="13797" y="11826"/>
                </a:lnTo>
                <a:lnTo>
                  <a:pt x="13845" y="11777"/>
                </a:lnTo>
                <a:lnTo>
                  <a:pt x="13918" y="11777"/>
                </a:lnTo>
                <a:lnTo>
                  <a:pt x="14089" y="11753"/>
                </a:lnTo>
                <a:close/>
                <a:moveTo>
                  <a:pt x="5475" y="11631"/>
                </a:moveTo>
                <a:lnTo>
                  <a:pt x="5524" y="11704"/>
                </a:lnTo>
                <a:lnTo>
                  <a:pt x="5597" y="11728"/>
                </a:lnTo>
                <a:lnTo>
                  <a:pt x="5645" y="11753"/>
                </a:lnTo>
                <a:lnTo>
                  <a:pt x="5743" y="11753"/>
                </a:lnTo>
                <a:lnTo>
                  <a:pt x="5840" y="11728"/>
                </a:lnTo>
                <a:lnTo>
                  <a:pt x="5937" y="11753"/>
                </a:lnTo>
                <a:lnTo>
                  <a:pt x="6010" y="11801"/>
                </a:lnTo>
                <a:lnTo>
                  <a:pt x="6083" y="11874"/>
                </a:lnTo>
                <a:lnTo>
                  <a:pt x="6132" y="11972"/>
                </a:lnTo>
                <a:lnTo>
                  <a:pt x="6181" y="12093"/>
                </a:lnTo>
                <a:lnTo>
                  <a:pt x="6229" y="12361"/>
                </a:lnTo>
                <a:lnTo>
                  <a:pt x="6229" y="12653"/>
                </a:lnTo>
                <a:lnTo>
                  <a:pt x="6181" y="12945"/>
                </a:lnTo>
                <a:lnTo>
                  <a:pt x="6132" y="13067"/>
                </a:lnTo>
                <a:lnTo>
                  <a:pt x="6083" y="13164"/>
                </a:lnTo>
                <a:lnTo>
                  <a:pt x="6010" y="13261"/>
                </a:lnTo>
                <a:lnTo>
                  <a:pt x="5937" y="13310"/>
                </a:lnTo>
                <a:lnTo>
                  <a:pt x="5840" y="13359"/>
                </a:lnTo>
                <a:lnTo>
                  <a:pt x="5743" y="13383"/>
                </a:lnTo>
                <a:lnTo>
                  <a:pt x="5645" y="13407"/>
                </a:lnTo>
                <a:lnTo>
                  <a:pt x="5548" y="13407"/>
                </a:lnTo>
                <a:lnTo>
                  <a:pt x="5353" y="13359"/>
                </a:lnTo>
                <a:lnTo>
                  <a:pt x="5159" y="13286"/>
                </a:lnTo>
                <a:lnTo>
                  <a:pt x="5013" y="13140"/>
                </a:lnTo>
                <a:lnTo>
                  <a:pt x="4867" y="12994"/>
                </a:lnTo>
                <a:lnTo>
                  <a:pt x="4769" y="12823"/>
                </a:lnTo>
                <a:lnTo>
                  <a:pt x="4721" y="12629"/>
                </a:lnTo>
                <a:lnTo>
                  <a:pt x="4721" y="12434"/>
                </a:lnTo>
                <a:lnTo>
                  <a:pt x="4745" y="12264"/>
                </a:lnTo>
                <a:lnTo>
                  <a:pt x="4818" y="12118"/>
                </a:lnTo>
                <a:lnTo>
                  <a:pt x="4915" y="11972"/>
                </a:lnTo>
                <a:lnTo>
                  <a:pt x="5037" y="11850"/>
                </a:lnTo>
                <a:lnTo>
                  <a:pt x="5159" y="11753"/>
                </a:lnTo>
                <a:lnTo>
                  <a:pt x="5329" y="11680"/>
                </a:lnTo>
                <a:lnTo>
                  <a:pt x="5475" y="11631"/>
                </a:lnTo>
                <a:close/>
                <a:moveTo>
                  <a:pt x="706" y="0"/>
                </a:moveTo>
                <a:lnTo>
                  <a:pt x="511" y="25"/>
                </a:lnTo>
                <a:lnTo>
                  <a:pt x="317" y="49"/>
                </a:lnTo>
                <a:lnTo>
                  <a:pt x="146" y="122"/>
                </a:lnTo>
                <a:lnTo>
                  <a:pt x="73" y="171"/>
                </a:lnTo>
                <a:lnTo>
                  <a:pt x="25" y="268"/>
                </a:lnTo>
                <a:lnTo>
                  <a:pt x="0" y="341"/>
                </a:lnTo>
                <a:lnTo>
                  <a:pt x="25" y="438"/>
                </a:lnTo>
                <a:lnTo>
                  <a:pt x="49" y="536"/>
                </a:lnTo>
                <a:lnTo>
                  <a:pt x="122" y="609"/>
                </a:lnTo>
                <a:lnTo>
                  <a:pt x="195" y="633"/>
                </a:lnTo>
                <a:lnTo>
                  <a:pt x="292" y="657"/>
                </a:lnTo>
                <a:lnTo>
                  <a:pt x="657" y="657"/>
                </a:lnTo>
                <a:lnTo>
                  <a:pt x="1047" y="682"/>
                </a:lnTo>
                <a:lnTo>
                  <a:pt x="1412" y="730"/>
                </a:lnTo>
                <a:lnTo>
                  <a:pt x="1777" y="755"/>
                </a:lnTo>
                <a:lnTo>
                  <a:pt x="3188" y="828"/>
                </a:lnTo>
                <a:lnTo>
                  <a:pt x="3212" y="998"/>
                </a:lnTo>
                <a:lnTo>
                  <a:pt x="3237" y="1144"/>
                </a:lnTo>
                <a:lnTo>
                  <a:pt x="3358" y="1460"/>
                </a:lnTo>
                <a:lnTo>
                  <a:pt x="3480" y="1777"/>
                </a:lnTo>
                <a:lnTo>
                  <a:pt x="3602" y="2069"/>
                </a:lnTo>
                <a:lnTo>
                  <a:pt x="3772" y="2701"/>
                </a:lnTo>
                <a:lnTo>
                  <a:pt x="3918" y="3309"/>
                </a:lnTo>
                <a:lnTo>
                  <a:pt x="4210" y="4550"/>
                </a:lnTo>
                <a:lnTo>
                  <a:pt x="5329" y="9076"/>
                </a:lnTo>
                <a:lnTo>
                  <a:pt x="5329" y="9101"/>
                </a:lnTo>
                <a:lnTo>
                  <a:pt x="5159" y="9344"/>
                </a:lnTo>
                <a:lnTo>
                  <a:pt x="5037" y="9563"/>
                </a:lnTo>
                <a:lnTo>
                  <a:pt x="4842" y="9928"/>
                </a:lnTo>
                <a:lnTo>
                  <a:pt x="4696" y="10317"/>
                </a:lnTo>
                <a:lnTo>
                  <a:pt x="4526" y="10634"/>
                </a:lnTo>
                <a:lnTo>
                  <a:pt x="4453" y="10780"/>
                </a:lnTo>
                <a:lnTo>
                  <a:pt x="4380" y="10950"/>
                </a:lnTo>
                <a:lnTo>
                  <a:pt x="4356" y="10999"/>
                </a:lnTo>
                <a:lnTo>
                  <a:pt x="4380" y="11047"/>
                </a:lnTo>
                <a:lnTo>
                  <a:pt x="4404" y="11144"/>
                </a:lnTo>
                <a:lnTo>
                  <a:pt x="4429" y="11217"/>
                </a:lnTo>
                <a:lnTo>
                  <a:pt x="4453" y="11315"/>
                </a:lnTo>
                <a:lnTo>
                  <a:pt x="4526" y="11412"/>
                </a:lnTo>
                <a:lnTo>
                  <a:pt x="4672" y="11607"/>
                </a:lnTo>
                <a:lnTo>
                  <a:pt x="4502" y="11801"/>
                </a:lnTo>
                <a:lnTo>
                  <a:pt x="4380" y="12045"/>
                </a:lnTo>
                <a:lnTo>
                  <a:pt x="4307" y="12288"/>
                </a:lnTo>
                <a:lnTo>
                  <a:pt x="4283" y="12556"/>
                </a:lnTo>
                <a:lnTo>
                  <a:pt x="4283" y="12726"/>
                </a:lnTo>
                <a:lnTo>
                  <a:pt x="4307" y="12872"/>
                </a:lnTo>
                <a:lnTo>
                  <a:pt x="4356" y="13018"/>
                </a:lnTo>
                <a:lnTo>
                  <a:pt x="4429" y="13140"/>
                </a:lnTo>
                <a:lnTo>
                  <a:pt x="4502" y="13261"/>
                </a:lnTo>
                <a:lnTo>
                  <a:pt x="4575" y="13383"/>
                </a:lnTo>
                <a:lnTo>
                  <a:pt x="4696" y="13480"/>
                </a:lnTo>
                <a:lnTo>
                  <a:pt x="4818" y="13578"/>
                </a:lnTo>
                <a:lnTo>
                  <a:pt x="4940" y="13651"/>
                </a:lnTo>
                <a:lnTo>
                  <a:pt x="5061" y="13724"/>
                </a:lnTo>
                <a:lnTo>
                  <a:pt x="5207" y="13772"/>
                </a:lnTo>
                <a:lnTo>
                  <a:pt x="5353" y="13797"/>
                </a:lnTo>
                <a:lnTo>
                  <a:pt x="5499" y="13821"/>
                </a:lnTo>
                <a:lnTo>
                  <a:pt x="5791" y="13821"/>
                </a:lnTo>
                <a:lnTo>
                  <a:pt x="5937" y="13797"/>
                </a:lnTo>
                <a:lnTo>
                  <a:pt x="6108" y="13748"/>
                </a:lnTo>
                <a:lnTo>
                  <a:pt x="6254" y="13675"/>
                </a:lnTo>
                <a:lnTo>
                  <a:pt x="6375" y="13553"/>
                </a:lnTo>
                <a:lnTo>
                  <a:pt x="6473" y="13432"/>
                </a:lnTo>
                <a:lnTo>
                  <a:pt x="6570" y="13286"/>
                </a:lnTo>
                <a:lnTo>
                  <a:pt x="6619" y="13140"/>
                </a:lnTo>
                <a:lnTo>
                  <a:pt x="6667" y="12969"/>
                </a:lnTo>
                <a:lnTo>
                  <a:pt x="6692" y="12799"/>
                </a:lnTo>
                <a:lnTo>
                  <a:pt x="6692" y="12629"/>
                </a:lnTo>
                <a:lnTo>
                  <a:pt x="6692" y="12434"/>
                </a:lnTo>
                <a:lnTo>
                  <a:pt x="6667" y="12264"/>
                </a:lnTo>
                <a:lnTo>
                  <a:pt x="6619" y="12093"/>
                </a:lnTo>
                <a:lnTo>
                  <a:pt x="6570" y="11923"/>
                </a:lnTo>
                <a:lnTo>
                  <a:pt x="6497" y="11777"/>
                </a:lnTo>
                <a:lnTo>
                  <a:pt x="6424" y="11631"/>
                </a:lnTo>
                <a:lnTo>
                  <a:pt x="6327" y="11509"/>
                </a:lnTo>
                <a:lnTo>
                  <a:pt x="6862" y="11534"/>
                </a:lnTo>
                <a:lnTo>
                  <a:pt x="7373" y="11534"/>
                </a:lnTo>
                <a:lnTo>
                  <a:pt x="8371" y="11631"/>
                </a:lnTo>
                <a:lnTo>
                  <a:pt x="9368" y="11728"/>
                </a:lnTo>
                <a:lnTo>
                  <a:pt x="9831" y="11753"/>
                </a:lnTo>
                <a:lnTo>
                  <a:pt x="10293" y="11753"/>
                </a:lnTo>
                <a:lnTo>
                  <a:pt x="11218" y="11704"/>
                </a:lnTo>
                <a:lnTo>
                  <a:pt x="11704" y="11680"/>
                </a:lnTo>
                <a:lnTo>
                  <a:pt x="12166" y="11680"/>
                </a:lnTo>
                <a:lnTo>
                  <a:pt x="12629" y="11704"/>
                </a:lnTo>
                <a:lnTo>
                  <a:pt x="13091" y="11753"/>
                </a:lnTo>
                <a:lnTo>
                  <a:pt x="12921" y="11996"/>
                </a:lnTo>
                <a:lnTo>
                  <a:pt x="12799" y="12264"/>
                </a:lnTo>
                <a:lnTo>
                  <a:pt x="12750" y="12434"/>
                </a:lnTo>
                <a:lnTo>
                  <a:pt x="12702" y="12580"/>
                </a:lnTo>
                <a:lnTo>
                  <a:pt x="12702" y="12726"/>
                </a:lnTo>
                <a:lnTo>
                  <a:pt x="12702" y="12872"/>
                </a:lnTo>
                <a:lnTo>
                  <a:pt x="12750" y="13018"/>
                </a:lnTo>
                <a:lnTo>
                  <a:pt x="12799" y="13140"/>
                </a:lnTo>
                <a:lnTo>
                  <a:pt x="12848" y="13261"/>
                </a:lnTo>
                <a:lnTo>
                  <a:pt x="12945" y="13383"/>
                </a:lnTo>
                <a:lnTo>
                  <a:pt x="13042" y="13480"/>
                </a:lnTo>
                <a:lnTo>
                  <a:pt x="13140" y="13553"/>
                </a:lnTo>
                <a:lnTo>
                  <a:pt x="13261" y="13626"/>
                </a:lnTo>
                <a:lnTo>
                  <a:pt x="13407" y="13699"/>
                </a:lnTo>
                <a:lnTo>
                  <a:pt x="13553" y="13748"/>
                </a:lnTo>
                <a:lnTo>
                  <a:pt x="13699" y="13797"/>
                </a:lnTo>
                <a:lnTo>
                  <a:pt x="13845" y="13821"/>
                </a:lnTo>
                <a:lnTo>
                  <a:pt x="14016" y="13821"/>
                </a:lnTo>
                <a:lnTo>
                  <a:pt x="14283" y="13797"/>
                </a:lnTo>
                <a:lnTo>
                  <a:pt x="14502" y="13748"/>
                </a:lnTo>
                <a:lnTo>
                  <a:pt x="14697" y="13651"/>
                </a:lnTo>
                <a:lnTo>
                  <a:pt x="14867" y="13505"/>
                </a:lnTo>
                <a:lnTo>
                  <a:pt x="14989" y="13359"/>
                </a:lnTo>
                <a:lnTo>
                  <a:pt x="15086" y="13164"/>
                </a:lnTo>
                <a:lnTo>
                  <a:pt x="15159" y="12969"/>
                </a:lnTo>
                <a:lnTo>
                  <a:pt x="15208" y="12750"/>
                </a:lnTo>
                <a:lnTo>
                  <a:pt x="15208" y="12531"/>
                </a:lnTo>
                <a:lnTo>
                  <a:pt x="15184" y="12337"/>
                </a:lnTo>
                <a:lnTo>
                  <a:pt x="15159" y="12118"/>
                </a:lnTo>
                <a:lnTo>
                  <a:pt x="15086" y="11923"/>
                </a:lnTo>
                <a:lnTo>
                  <a:pt x="14989" y="11728"/>
                </a:lnTo>
                <a:lnTo>
                  <a:pt x="14867" y="11582"/>
                </a:lnTo>
                <a:lnTo>
                  <a:pt x="14721" y="11436"/>
                </a:lnTo>
                <a:lnTo>
                  <a:pt x="14551" y="11339"/>
                </a:lnTo>
                <a:lnTo>
                  <a:pt x="14405" y="11144"/>
                </a:lnTo>
                <a:lnTo>
                  <a:pt x="14648" y="11120"/>
                </a:lnTo>
                <a:lnTo>
                  <a:pt x="14989" y="11120"/>
                </a:lnTo>
                <a:lnTo>
                  <a:pt x="15062" y="11071"/>
                </a:lnTo>
                <a:lnTo>
                  <a:pt x="15086" y="10999"/>
                </a:lnTo>
                <a:lnTo>
                  <a:pt x="15111" y="10926"/>
                </a:lnTo>
                <a:lnTo>
                  <a:pt x="15086" y="10853"/>
                </a:lnTo>
                <a:lnTo>
                  <a:pt x="15062" y="10780"/>
                </a:lnTo>
                <a:lnTo>
                  <a:pt x="14989" y="10707"/>
                </a:lnTo>
                <a:lnTo>
                  <a:pt x="14892" y="10682"/>
                </a:lnTo>
                <a:lnTo>
                  <a:pt x="14648" y="10682"/>
                </a:lnTo>
                <a:lnTo>
                  <a:pt x="14429" y="10707"/>
                </a:lnTo>
                <a:lnTo>
                  <a:pt x="13967" y="10780"/>
                </a:lnTo>
                <a:lnTo>
                  <a:pt x="12653" y="10780"/>
                </a:lnTo>
                <a:lnTo>
                  <a:pt x="11339" y="10755"/>
                </a:lnTo>
                <a:lnTo>
                  <a:pt x="10050" y="10707"/>
                </a:lnTo>
                <a:lnTo>
                  <a:pt x="8760" y="10707"/>
                </a:lnTo>
                <a:lnTo>
                  <a:pt x="7495" y="10731"/>
                </a:lnTo>
                <a:lnTo>
                  <a:pt x="7081" y="10707"/>
                </a:lnTo>
                <a:lnTo>
                  <a:pt x="6643" y="10682"/>
                </a:lnTo>
                <a:lnTo>
                  <a:pt x="6229" y="10634"/>
                </a:lnTo>
                <a:lnTo>
                  <a:pt x="5816" y="10634"/>
                </a:lnTo>
                <a:lnTo>
                  <a:pt x="5864" y="10439"/>
                </a:lnTo>
                <a:lnTo>
                  <a:pt x="5913" y="10269"/>
                </a:lnTo>
                <a:lnTo>
                  <a:pt x="6035" y="9977"/>
                </a:lnTo>
                <a:lnTo>
                  <a:pt x="6059" y="9831"/>
                </a:lnTo>
                <a:lnTo>
                  <a:pt x="6083" y="9709"/>
                </a:lnTo>
                <a:lnTo>
                  <a:pt x="6400" y="9709"/>
                </a:lnTo>
                <a:lnTo>
                  <a:pt x="6716" y="9685"/>
                </a:lnTo>
                <a:lnTo>
                  <a:pt x="7300" y="9660"/>
                </a:lnTo>
                <a:lnTo>
                  <a:pt x="7860" y="9636"/>
                </a:lnTo>
                <a:lnTo>
                  <a:pt x="8395" y="9612"/>
                </a:lnTo>
                <a:lnTo>
                  <a:pt x="9466" y="9514"/>
                </a:lnTo>
                <a:lnTo>
                  <a:pt x="10512" y="9417"/>
                </a:lnTo>
                <a:lnTo>
                  <a:pt x="11558" y="9368"/>
                </a:lnTo>
                <a:lnTo>
                  <a:pt x="12604" y="9295"/>
                </a:lnTo>
                <a:lnTo>
                  <a:pt x="13140" y="9247"/>
                </a:lnTo>
                <a:lnTo>
                  <a:pt x="13651" y="9174"/>
                </a:lnTo>
                <a:lnTo>
                  <a:pt x="13991" y="9125"/>
                </a:lnTo>
                <a:lnTo>
                  <a:pt x="14332" y="9003"/>
                </a:lnTo>
                <a:lnTo>
                  <a:pt x="14624" y="8833"/>
                </a:lnTo>
                <a:lnTo>
                  <a:pt x="14916" y="8614"/>
                </a:lnTo>
                <a:lnTo>
                  <a:pt x="15062" y="8492"/>
                </a:lnTo>
                <a:lnTo>
                  <a:pt x="15159" y="8322"/>
                </a:lnTo>
                <a:lnTo>
                  <a:pt x="15257" y="8152"/>
                </a:lnTo>
                <a:lnTo>
                  <a:pt x="15354" y="7957"/>
                </a:lnTo>
                <a:lnTo>
                  <a:pt x="15500" y="7592"/>
                </a:lnTo>
                <a:lnTo>
                  <a:pt x="15646" y="7227"/>
                </a:lnTo>
                <a:lnTo>
                  <a:pt x="15914" y="6546"/>
                </a:lnTo>
                <a:lnTo>
                  <a:pt x="15987" y="6546"/>
                </a:lnTo>
                <a:lnTo>
                  <a:pt x="16011" y="6521"/>
                </a:lnTo>
                <a:lnTo>
                  <a:pt x="16035" y="6497"/>
                </a:lnTo>
                <a:lnTo>
                  <a:pt x="16035" y="6473"/>
                </a:lnTo>
                <a:lnTo>
                  <a:pt x="16011" y="6424"/>
                </a:lnTo>
                <a:lnTo>
                  <a:pt x="15987" y="6424"/>
                </a:lnTo>
                <a:lnTo>
                  <a:pt x="16303" y="5816"/>
                </a:lnTo>
                <a:lnTo>
                  <a:pt x="16327" y="5767"/>
                </a:lnTo>
                <a:lnTo>
                  <a:pt x="16352" y="5743"/>
                </a:lnTo>
                <a:lnTo>
                  <a:pt x="16376" y="5670"/>
                </a:lnTo>
                <a:lnTo>
                  <a:pt x="17009" y="4550"/>
                </a:lnTo>
                <a:lnTo>
                  <a:pt x="17325" y="3991"/>
                </a:lnTo>
                <a:lnTo>
                  <a:pt x="17641" y="3431"/>
                </a:lnTo>
                <a:lnTo>
                  <a:pt x="17666" y="3334"/>
                </a:lnTo>
                <a:lnTo>
                  <a:pt x="17641" y="3236"/>
                </a:lnTo>
                <a:lnTo>
                  <a:pt x="17690" y="2945"/>
                </a:lnTo>
                <a:lnTo>
                  <a:pt x="17690" y="2799"/>
                </a:lnTo>
                <a:lnTo>
                  <a:pt x="17690" y="2677"/>
                </a:lnTo>
                <a:lnTo>
                  <a:pt x="17641" y="2555"/>
                </a:lnTo>
                <a:lnTo>
                  <a:pt x="17568" y="2458"/>
                </a:lnTo>
                <a:lnTo>
                  <a:pt x="17495" y="2361"/>
                </a:lnTo>
                <a:lnTo>
                  <a:pt x="17398" y="2288"/>
                </a:lnTo>
                <a:lnTo>
                  <a:pt x="17301" y="2215"/>
                </a:lnTo>
                <a:lnTo>
                  <a:pt x="17155" y="2166"/>
                </a:lnTo>
                <a:lnTo>
                  <a:pt x="16984" y="2117"/>
                </a:lnTo>
                <a:lnTo>
                  <a:pt x="16790" y="2069"/>
                </a:lnTo>
                <a:lnTo>
                  <a:pt x="16376" y="2069"/>
                </a:lnTo>
                <a:lnTo>
                  <a:pt x="15597" y="2093"/>
                </a:lnTo>
                <a:lnTo>
                  <a:pt x="14283" y="2093"/>
                </a:lnTo>
                <a:lnTo>
                  <a:pt x="13651" y="2069"/>
                </a:lnTo>
                <a:lnTo>
                  <a:pt x="12994" y="2020"/>
                </a:lnTo>
                <a:lnTo>
                  <a:pt x="11753" y="1923"/>
                </a:lnTo>
                <a:lnTo>
                  <a:pt x="10488" y="1898"/>
                </a:lnTo>
                <a:lnTo>
                  <a:pt x="9222" y="1874"/>
                </a:lnTo>
                <a:lnTo>
                  <a:pt x="7981" y="1874"/>
                </a:lnTo>
                <a:lnTo>
                  <a:pt x="7032" y="1850"/>
                </a:lnTo>
                <a:lnTo>
                  <a:pt x="6083" y="1825"/>
                </a:lnTo>
                <a:lnTo>
                  <a:pt x="5159" y="1801"/>
                </a:lnTo>
                <a:lnTo>
                  <a:pt x="4210" y="1801"/>
                </a:lnTo>
                <a:lnTo>
                  <a:pt x="4112" y="1509"/>
                </a:lnTo>
                <a:lnTo>
                  <a:pt x="3991" y="1241"/>
                </a:lnTo>
                <a:lnTo>
                  <a:pt x="3942" y="998"/>
                </a:lnTo>
                <a:lnTo>
                  <a:pt x="3845" y="633"/>
                </a:lnTo>
                <a:lnTo>
                  <a:pt x="3796" y="463"/>
                </a:lnTo>
                <a:lnTo>
                  <a:pt x="3723" y="292"/>
                </a:lnTo>
                <a:lnTo>
                  <a:pt x="3650" y="195"/>
                </a:lnTo>
                <a:lnTo>
                  <a:pt x="3577" y="146"/>
                </a:lnTo>
                <a:lnTo>
                  <a:pt x="3529" y="146"/>
                </a:lnTo>
                <a:lnTo>
                  <a:pt x="2604" y="122"/>
                </a:lnTo>
                <a:lnTo>
                  <a:pt x="1655" y="73"/>
                </a:lnTo>
                <a:lnTo>
                  <a:pt x="9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7"/>
          <p:cNvSpPr/>
          <p:nvPr/>
        </p:nvSpPr>
        <p:spPr>
          <a:xfrm>
            <a:off x="2377368" y="3214516"/>
            <a:ext cx="335641" cy="272821"/>
          </a:xfrm>
          <a:custGeom>
            <a:avLst/>
            <a:gdLst/>
            <a:ahLst/>
            <a:cxnLst/>
            <a:rect l="l" t="t" r="r" b="b"/>
            <a:pathLst>
              <a:path w="17813" h="14479" extrusionOk="0">
                <a:moveTo>
                  <a:pt x="9904" y="1387"/>
                </a:moveTo>
                <a:lnTo>
                  <a:pt x="10074" y="1412"/>
                </a:lnTo>
                <a:lnTo>
                  <a:pt x="10245" y="1460"/>
                </a:lnTo>
                <a:lnTo>
                  <a:pt x="10391" y="1509"/>
                </a:lnTo>
                <a:lnTo>
                  <a:pt x="10464" y="1558"/>
                </a:lnTo>
                <a:lnTo>
                  <a:pt x="10537" y="1631"/>
                </a:lnTo>
                <a:lnTo>
                  <a:pt x="10610" y="1777"/>
                </a:lnTo>
                <a:lnTo>
                  <a:pt x="9880" y="1728"/>
                </a:lnTo>
                <a:lnTo>
                  <a:pt x="9150" y="1704"/>
                </a:lnTo>
                <a:lnTo>
                  <a:pt x="7057" y="1728"/>
                </a:lnTo>
                <a:lnTo>
                  <a:pt x="7082" y="1606"/>
                </a:lnTo>
                <a:lnTo>
                  <a:pt x="7179" y="1509"/>
                </a:lnTo>
                <a:lnTo>
                  <a:pt x="7276" y="1436"/>
                </a:lnTo>
                <a:lnTo>
                  <a:pt x="7422" y="1412"/>
                </a:lnTo>
                <a:lnTo>
                  <a:pt x="7568" y="1387"/>
                </a:lnTo>
                <a:lnTo>
                  <a:pt x="7714" y="1387"/>
                </a:lnTo>
                <a:lnTo>
                  <a:pt x="7982" y="1412"/>
                </a:lnTo>
                <a:lnTo>
                  <a:pt x="8980" y="1412"/>
                </a:lnTo>
                <a:lnTo>
                  <a:pt x="9344" y="1387"/>
                </a:lnTo>
                <a:close/>
                <a:moveTo>
                  <a:pt x="9393" y="414"/>
                </a:moveTo>
                <a:lnTo>
                  <a:pt x="9880" y="463"/>
                </a:lnTo>
                <a:lnTo>
                  <a:pt x="10123" y="511"/>
                </a:lnTo>
                <a:lnTo>
                  <a:pt x="10342" y="560"/>
                </a:lnTo>
                <a:lnTo>
                  <a:pt x="10561" y="633"/>
                </a:lnTo>
                <a:lnTo>
                  <a:pt x="10756" y="730"/>
                </a:lnTo>
                <a:lnTo>
                  <a:pt x="10926" y="852"/>
                </a:lnTo>
                <a:lnTo>
                  <a:pt x="11072" y="974"/>
                </a:lnTo>
                <a:lnTo>
                  <a:pt x="11194" y="1144"/>
                </a:lnTo>
                <a:lnTo>
                  <a:pt x="11291" y="1339"/>
                </a:lnTo>
                <a:lnTo>
                  <a:pt x="11364" y="1558"/>
                </a:lnTo>
                <a:lnTo>
                  <a:pt x="11364" y="1825"/>
                </a:lnTo>
                <a:lnTo>
                  <a:pt x="10999" y="1801"/>
                </a:lnTo>
                <a:lnTo>
                  <a:pt x="10999" y="1679"/>
                </a:lnTo>
                <a:lnTo>
                  <a:pt x="10975" y="1582"/>
                </a:lnTo>
                <a:lnTo>
                  <a:pt x="10926" y="1485"/>
                </a:lnTo>
                <a:lnTo>
                  <a:pt x="10877" y="1387"/>
                </a:lnTo>
                <a:lnTo>
                  <a:pt x="10707" y="1217"/>
                </a:lnTo>
                <a:lnTo>
                  <a:pt x="10537" y="1095"/>
                </a:lnTo>
                <a:lnTo>
                  <a:pt x="10293" y="1022"/>
                </a:lnTo>
                <a:lnTo>
                  <a:pt x="10050" y="974"/>
                </a:lnTo>
                <a:lnTo>
                  <a:pt x="9807" y="949"/>
                </a:lnTo>
                <a:lnTo>
                  <a:pt x="9539" y="925"/>
                </a:lnTo>
                <a:lnTo>
                  <a:pt x="9004" y="974"/>
                </a:lnTo>
                <a:lnTo>
                  <a:pt x="8493" y="998"/>
                </a:lnTo>
                <a:lnTo>
                  <a:pt x="8152" y="998"/>
                </a:lnTo>
                <a:lnTo>
                  <a:pt x="7787" y="974"/>
                </a:lnTo>
                <a:lnTo>
                  <a:pt x="7593" y="974"/>
                </a:lnTo>
                <a:lnTo>
                  <a:pt x="7422" y="998"/>
                </a:lnTo>
                <a:lnTo>
                  <a:pt x="7252" y="1047"/>
                </a:lnTo>
                <a:lnTo>
                  <a:pt x="7082" y="1095"/>
                </a:lnTo>
                <a:lnTo>
                  <a:pt x="6911" y="1217"/>
                </a:lnTo>
                <a:lnTo>
                  <a:pt x="6790" y="1363"/>
                </a:lnTo>
                <a:lnTo>
                  <a:pt x="6741" y="1460"/>
                </a:lnTo>
                <a:lnTo>
                  <a:pt x="6692" y="1558"/>
                </a:lnTo>
                <a:lnTo>
                  <a:pt x="6692" y="1631"/>
                </a:lnTo>
                <a:lnTo>
                  <a:pt x="6692" y="1728"/>
                </a:lnTo>
                <a:lnTo>
                  <a:pt x="6181" y="1728"/>
                </a:lnTo>
                <a:lnTo>
                  <a:pt x="6206" y="1436"/>
                </a:lnTo>
                <a:lnTo>
                  <a:pt x="6230" y="1290"/>
                </a:lnTo>
                <a:lnTo>
                  <a:pt x="6303" y="1168"/>
                </a:lnTo>
                <a:lnTo>
                  <a:pt x="6425" y="998"/>
                </a:lnTo>
                <a:lnTo>
                  <a:pt x="6571" y="876"/>
                </a:lnTo>
                <a:lnTo>
                  <a:pt x="6765" y="779"/>
                </a:lnTo>
                <a:lnTo>
                  <a:pt x="6936" y="706"/>
                </a:lnTo>
                <a:lnTo>
                  <a:pt x="7301" y="584"/>
                </a:lnTo>
                <a:lnTo>
                  <a:pt x="7690" y="487"/>
                </a:lnTo>
                <a:lnTo>
                  <a:pt x="8079" y="438"/>
                </a:lnTo>
                <a:lnTo>
                  <a:pt x="8493" y="414"/>
                </a:lnTo>
                <a:close/>
                <a:moveTo>
                  <a:pt x="17131" y="2336"/>
                </a:moveTo>
                <a:lnTo>
                  <a:pt x="17179" y="2604"/>
                </a:lnTo>
                <a:lnTo>
                  <a:pt x="16839" y="2945"/>
                </a:lnTo>
                <a:lnTo>
                  <a:pt x="16790" y="2482"/>
                </a:lnTo>
                <a:lnTo>
                  <a:pt x="16936" y="2336"/>
                </a:lnTo>
                <a:close/>
                <a:moveTo>
                  <a:pt x="17179" y="2969"/>
                </a:moveTo>
                <a:lnTo>
                  <a:pt x="17155" y="3431"/>
                </a:lnTo>
                <a:lnTo>
                  <a:pt x="16888" y="3577"/>
                </a:lnTo>
                <a:lnTo>
                  <a:pt x="16888" y="3455"/>
                </a:lnTo>
                <a:lnTo>
                  <a:pt x="16863" y="3310"/>
                </a:lnTo>
                <a:lnTo>
                  <a:pt x="17009" y="3188"/>
                </a:lnTo>
                <a:lnTo>
                  <a:pt x="17131" y="3042"/>
                </a:lnTo>
                <a:lnTo>
                  <a:pt x="17179" y="2969"/>
                </a:lnTo>
                <a:close/>
                <a:moveTo>
                  <a:pt x="17155" y="3626"/>
                </a:moveTo>
                <a:lnTo>
                  <a:pt x="17155" y="4064"/>
                </a:lnTo>
                <a:lnTo>
                  <a:pt x="16936" y="4234"/>
                </a:lnTo>
                <a:lnTo>
                  <a:pt x="16912" y="3869"/>
                </a:lnTo>
                <a:lnTo>
                  <a:pt x="17033" y="3747"/>
                </a:lnTo>
                <a:lnTo>
                  <a:pt x="17155" y="3626"/>
                </a:lnTo>
                <a:close/>
                <a:moveTo>
                  <a:pt x="17155" y="4258"/>
                </a:moveTo>
                <a:lnTo>
                  <a:pt x="17179" y="4599"/>
                </a:lnTo>
                <a:lnTo>
                  <a:pt x="16912" y="4769"/>
                </a:lnTo>
                <a:lnTo>
                  <a:pt x="16936" y="4526"/>
                </a:lnTo>
                <a:lnTo>
                  <a:pt x="17155" y="4258"/>
                </a:lnTo>
                <a:close/>
                <a:moveTo>
                  <a:pt x="1509" y="2093"/>
                </a:moveTo>
                <a:lnTo>
                  <a:pt x="2045" y="2117"/>
                </a:lnTo>
                <a:lnTo>
                  <a:pt x="4332" y="2190"/>
                </a:lnTo>
                <a:lnTo>
                  <a:pt x="5524" y="2239"/>
                </a:lnTo>
                <a:lnTo>
                  <a:pt x="6741" y="2239"/>
                </a:lnTo>
                <a:lnTo>
                  <a:pt x="9150" y="2215"/>
                </a:lnTo>
                <a:lnTo>
                  <a:pt x="9734" y="2215"/>
                </a:lnTo>
                <a:lnTo>
                  <a:pt x="10293" y="2239"/>
                </a:lnTo>
                <a:lnTo>
                  <a:pt x="11437" y="2312"/>
                </a:lnTo>
                <a:lnTo>
                  <a:pt x="12581" y="2385"/>
                </a:lnTo>
                <a:lnTo>
                  <a:pt x="13165" y="2409"/>
                </a:lnTo>
                <a:lnTo>
                  <a:pt x="13724" y="2409"/>
                </a:lnTo>
                <a:lnTo>
                  <a:pt x="14819" y="2361"/>
                </a:lnTo>
                <a:lnTo>
                  <a:pt x="15379" y="2361"/>
                </a:lnTo>
                <a:lnTo>
                  <a:pt x="15914" y="2336"/>
                </a:lnTo>
                <a:lnTo>
                  <a:pt x="16450" y="2361"/>
                </a:lnTo>
                <a:lnTo>
                  <a:pt x="16304" y="2458"/>
                </a:lnTo>
                <a:lnTo>
                  <a:pt x="16133" y="2555"/>
                </a:lnTo>
                <a:lnTo>
                  <a:pt x="15987" y="2653"/>
                </a:lnTo>
                <a:lnTo>
                  <a:pt x="15914" y="2726"/>
                </a:lnTo>
                <a:lnTo>
                  <a:pt x="15841" y="2799"/>
                </a:lnTo>
                <a:lnTo>
                  <a:pt x="15817" y="2872"/>
                </a:lnTo>
                <a:lnTo>
                  <a:pt x="15793" y="2969"/>
                </a:lnTo>
                <a:lnTo>
                  <a:pt x="15817" y="3018"/>
                </a:lnTo>
                <a:lnTo>
                  <a:pt x="15866" y="3042"/>
                </a:lnTo>
                <a:lnTo>
                  <a:pt x="15963" y="3042"/>
                </a:lnTo>
                <a:lnTo>
                  <a:pt x="16036" y="3018"/>
                </a:lnTo>
                <a:lnTo>
                  <a:pt x="16206" y="2920"/>
                </a:lnTo>
                <a:lnTo>
                  <a:pt x="16523" y="2677"/>
                </a:lnTo>
                <a:lnTo>
                  <a:pt x="16571" y="2653"/>
                </a:lnTo>
                <a:lnTo>
                  <a:pt x="16644" y="3091"/>
                </a:lnTo>
                <a:lnTo>
                  <a:pt x="16596" y="3139"/>
                </a:lnTo>
                <a:lnTo>
                  <a:pt x="16133" y="3407"/>
                </a:lnTo>
                <a:lnTo>
                  <a:pt x="15939" y="3577"/>
                </a:lnTo>
                <a:lnTo>
                  <a:pt x="15866" y="3674"/>
                </a:lnTo>
                <a:lnTo>
                  <a:pt x="15793" y="3772"/>
                </a:lnTo>
                <a:lnTo>
                  <a:pt x="15793" y="3820"/>
                </a:lnTo>
                <a:lnTo>
                  <a:pt x="15793" y="3869"/>
                </a:lnTo>
                <a:lnTo>
                  <a:pt x="15841" y="3893"/>
                </a:lnTo>
                <a:lnTo>
                  <a:pt x="15890" y="3893"/>
                </a:lnTo>
                <a:lnTo>
                  <a:pt x="16085" y="3820"/>
                </a:lnTo>
                <a:lnTo>
                  <a:pt x="16304" y="3723"/>
                </a:lnTo>
                <a:lnTo>
                  <a:pt x="16498" y="3601"/>
                </a:lnTo>
                <a:lnTo>
                  <a:pt x="16669" y="3455"/>
                </a:lnTo>
                <a:lnTo>
                  <a:pt x="16693" y="3699"/>
                </a:lnTo>
                <a:lnTo>
                  <a:pt x="16158" y="4039"/>
                </a:lnTo>
                <a:lnTo>
                  <a:pt x="15963" y="4185"/>
                </a:lnTo>
                <a:lnTo>
                  <a:pt x="15744" y="4356"/>
                </a:lnTo>
                <a:lnTo>
                  <a:pt x="15647" y="4453"/>
                </a:lnTo>
                <a:lnTo>
                  <a:pt x="15574" y="4575"/>
                </a:lnTo>
                <a:lnTo>
                  <a:pt x="15525" y="4672"/>
                </a:lnTo>
                <a:lnTo>
                  <a:pt x="15525" y="4794"/>
                </a:lnTo>
                <a:lnTo>
                  <a:pt x="15549" y="4818"/>
                </a:lnTo>
                <a:lnTo>
                  <a:pt x="15574" y="4842"/>
                </a:lnTo>
                <a:lnTo>
                  <a:pt x="15647" y="4867"/>
                </a:lnTo>
                <a:lnTo>
                  <a:pt x="15744" y="4818"/>
                </a:lnTo>
                <a:lnTo>
                  <a:pt x="15841" y="4769"/>
                </a:lnTo>
                <a:lnTo>
                  <a:pt x="15987" y="4599"/>
                </a:lnTo>
                <a:lnTo>
                  <a:pt x="16255" y="4356"/>
                </a:lnTo>
                <a:lnTo>
                  <a:pt x="16547" y="4137"/>
                </a:lnTo>
                <a:lnTo>
                  <a:pt x="16693" y="4039"/>
                </a:lnTo>
                <a:lnTo>
                  <a:pt x="16693" y="4404"/>
                </a:lnTo>
                <a:lnTo>
                  <a:pt x="16255" y="4672"/>
                </a:lnTo>
                <a:lnTo>
                  <a:pt x="16036" y="4818"/>
                </a:lnTo>
                <a:lnTo>
                  <a:pt x="15841" y="4964"/>
                </a:lnTo>
                <a:lnTo>
                  <a:pt x="15647" y="5134"/>
                </a:lnTo>
                <a:lnTo>
                  <a:pt x="15574" y="5232"/>
                </a:lnTo>
                <a:lnTo>
                  <a:pt x="15525" y="5329"/>
                </a:lnTo>
                <a:lnTo>
                  <a:pt x="15525" y="5378"/>
                </a:lnTo>
                <a:lnTo>
                  <a:pt x="15549" y="5402"/>
                </a:lnTo>
                <a:lnTo>
                  <a:pt x="15574" y="5426"/>
                </a:lnTo>
                <a:lnTo>
                  <a:pt x="15622" y="5426"/>
                </a:lnTo>
                <a:lnTo>
                  <a:pt x="15744" y="5378"/>
                </a:lnTo>
                <a:lnTo>
                  <a:pt x="15866" y="5329"/>
                </a:lnTo>
                <a:lnTo>
                  <a:pt x="16109" y="5159"/>
                </a:lnTo>
                <a:lnTo>
                  <a:pt x="16571" y="4818"/>
                </a:lnTo>
                <a:lnTo>
                  <a:pt x="16669" y="4745"/>
                </a:lnTo>
                <a:lnTo>
                  <a:pt x="16669" y="4745"/>
                </a:lnTo>
                <a:lnTo>
                  <a:pt x="16644" y="4964"/>
                </a:lnTo>
                <a:lnTo>
                  <a:pt x="16328" y="5207"/>
                </a:lnTo>
                <a:lnTo>
                  <a:pt x="16133" y="5378"/>
                </a:lnTo>
                <a:lnTo>
                  <a:pt x="15914" y="5572"/>
                </a:lnTo>
                <a:lnTo>
                  <a:pt x="15817" y="5694"/>
                </a:lnTo>
                <a:lnTo>
                  <a:pt x="15744" y="5791"/>
                </a:lnTo>
                <a:lnTo>
                  <a:pt x="15695" y="5913"/>
                </a:lnTo>
                <a:lnTo>
                  <a:pt x="15720" y="6035"/>
                </a:lnTo>
                <a:lnTo>
                  <a:pt x="15403" y="6083"/>
                </a:lnTo>
                <a:lnTo>
                  <a:pt x="15136" y="6108"/>
                </a:lnTo>
                <a:lnTo>
                  <a:pt x="14089" y="6108"/>
                </a:lnTo>
                <a:lnTo>
                  <a:pt x="13554" y="6059"/>
                </a:lnTo>
                <a:lnTo>
                  <a:pt x="13019" y="6059"/>
                </a:lnTo>
                <a:lnTo>
                  <a:pt x="11340" y="6108"/>
                </a:lnTo>
                <a:lnTo>
                  <a:pt x="10318" y="6108"/>
                </a:lnTo>
                <a:lnTo>
                  <a:pt x="10001" y="6156"/>
                </a:lnTo>
                <a:lnTo>
                  <a:pt x="9928" y="5962"/>
                </a:lnTo>
                <a:lnTo>
                  <a:pt x="9831" y="5791"/>
                </a:lnTo>
                <a:lnTo>
                  <a:pt x="9709" y="5670"/>
                </a:lnTo>
                <a:lnTo>
                  <a:pt x="9539" y="5548"/>
                </a:lnTo>
                <a:lnTo>
                  <a:pt x="9417" y="5499"/>
                </a:lnTo>
                <a:lnTo>
                  <a:pt x="9296" y="5475"/>
                </a:lnTo>
                <a:lnTo>
                  <a:pt x="9028" y="5426"/>
                </a:lnTo>
                <a:lnTo>
                  <a:pt x="8882" y="5451"/>
                </a:lnTo>
                <a:lnTo>
                  <a:pt x="8761" y="5451"/>
                </a:lnTo>
                <a:lnTo>
                  <a:pt x="8615" y="5499"/>
                </a:lnTo>
                <a:lnTo>
                  <a:pt x="8517" y="5548"/>
                </a:lnTo>
                <a:lnTo>
                  <a:pt x="8420" y="5572"/>
                </a:lnTo>
                <a:lnTo>
                  <a:pt x="8323" y="5597"/>
                </a:lnTo>
                <a:lnTo>
                  <a:pt x="8225" y="5645"/>
                </a:lnTo>
                <a:lnTo>
                  <a:pt x="8128" y="5718"/>
                </a:lnTo>
                <a:lnTo>
                  <a:pt x="8055" y="5816"/>
                </a:lnTo>
                <a:lnTo>
                  <a:pt x="7982" y="5913"/>
                </a:lnTo>
                <a:lnTo>
                  <a:pt x="7933" y="6059"/>
                </a:lnTo>
                <a:lnTo>
                  <a:pt x="7885" y="6205"/>
                </a:lnTo>
                <a:lnTo>
                  <a:pt x="7568" y="6229"/>
                </a:lnTo>
                <a:lnTo>
                  <a:pt x="7228" y="6229"/>
                </a:lnTo>
                <a:lnTo>
                  <a:pt x="6546" y="6205"/>
                </a:lnTo>
                <a:lnTo>
                  <a:pt x="5865" y="6181"/>
                </a:lnTo>
                <a:lnTo>
                  <a:pt x="5524" y="6156"/>
                </a:lnTo>
                <a:lnTo>
                  <a:pt x="5208" y="6181"/>
                </a:lnTo>
                <a:lnTo>
                  <a:pt x="4551" y="6205"/>
                </a:lnTo>
                <a:lnTo>
                  <a:pt x="3918" y="6205"/>
                </a:lnTo>
                <a:lnTo>
                  <a:pt x="3310" y="6181"/>
                </a:lnTo>
                <a:lnTo>
                  <a:pt x="2994" y="6156"/>
                </a:lnTo>
                <a:lnTo>
                  <a:pt x="2677" y="6108"/>
                </a:lnTo>
                <a:lnTo>
                  <a:pt x="2385" y="6035"/>
                </a:lnTo>
                <a:lnTo>
                  <a:pt x="2118" y="5962"/>
                </a:lnTo>
                <a:lnTo>
                  <a:pt x="1850" y="5840"/>
                </a:lnTo>
                <a:lnTo>
                  <a:pt x="1631" y="5718"/>
                </a:lnTo>
                <a:lnTo>
                  <a:pt x="1412" y="5548"/>
                </a:lnTo>
                <a:lnTo>
                  <a:pt x="1242" y="5329"/>
                </a:lnTo>
                <a:lnTo>
                  <a:pt x="1096" y="5110"/>
                </a:lnTo>
                <a:lnTo>
                  <a:pt x="974" y="4818"/>
                </a:lnTo>
                <a:lnTo>
                  <a:pt x="901" y="4477"/>
                </a:lnTo>
                <a:lnTo>
                  <a:pt x="877" y="4137"/>
                </a:lnTo>
                <a:lnTo>
                  <a:pt x="901" y="3796"/>
                </a:lnTo>
                <a:lnTo>
                  <a:pt x="926" y="3455"/>
                </a:lnTo>
                <a:lnTo>
                  <a:pt x="974" y="2774"/>
                </a:lnTo>
                <a:lnTo>
                  <a:pt x="974" y="2434"/>
                </a:lnTo>
                <a:lnTo>
                  <a:pt x="950" y="2093"/>
                </a:lnTo>
                <a:close/>
                <a:moveTo>
                  <a:pt x="17155" y="5767"/>
                </a:moveTo>
                <a:lnTo>
                  <a:pt x="17106" y="5864"/>
                </a:lnTo>
                <a:lnTo>
                  <a:pt x="17033" y="5986"/>
                </a:lnTo>
                <a:lnTo>
                  <a:pt x="16961" y="6083"/>
                </a:lnTo>
                <a:lnTo>
                  <a:pt x="16863" y="6181"/>
                </a:lnTo>
                <a:lnTo>
                  <a:pt x="16717" y="6302"/>
                </a:lnTo>
                <a:lnTo>
                  <a:pt x="16523" y="6400"/>
                </a:lnTo>
                <a:lnTo>
                  <a:pt x="16523" y="6400"/>
                </a:lnTo>
                <a:lnTo>
                  <a:pt x="16669" y="6229"/>
                </a:lnTo>
                <a:lnTo>
                  <a:pt x="17155" y="5767"/>
                </a:lnTo>
                <a:close/>
                <a:moveTo>
                  <a:pt x="877" y="2093"/>
                </a:moveTo>
                <a:lnTo>
                  <a:pt x="804" y="2434"/>
                </a:lnTo>
                <a:lnTo>
                  <a:pt x="755" y="2799"/>
                </a:lnTo>
                <a:lnTo>
                  <a:pt x="707" y="3164"/>
                </a:lnTo>
                <a:lnTo>
                  <a:pt x="682" y="3553"/>
                </a:lnTo>
                <a:lnTo>
                  <a:pt x="682" y="3918"/>
                </a:lnTo>
                <a:lnTo>
                  <a:pt x="707" y="4283"/>
                </a:lnTo>
                <a:lnTo>
                  <a:pt x="780" y="4648"/>
                </a:lnTo>
                <a:lnTo>
                  <a:pt x="853" y="4988"/>
                </a:lnTo>
                <a:lnTo>
                  <a:pt x="950" y="5232"/>
                </a:lnTo>
                <a:lnTo>
                  <a:pt x="1072" y="5426"/>
                </a:lnTo>
                <a:lnTo>
                  <a:pt x="1242" y="5621"/>
                </a:lnTo>
                <a:lnTo>
                  <a:pt x="1412" y="5767"/>
                </a:lnTo>
                <a:lnTo>
                  <a:pt x="1607" y="5913"/>
                </a:lnTo>
                <a:lnTo>
                  <a:pt x="1801" y="6035"/>
                </a:lnTo>
                <a:lnTo>
                  <a:pt x="2045" y="6132"/>
                </a:lnTo>
                <a:lnTo>
                  <a:pt x="2264" y="6205"/>
                </a:lnTo>
                <a:lnTo>
                  <a:pt x="2580" y="6302"/>
                </a:lnTo>
                <a:lnTo>
                  <a:pt x="2896" y="6351"/>
                </a:lnTo>
                <a:lnTo>
                  <a:pt x="3213" y="6351"/>
                </a:lnTo>
                <a:lnTo>
                  <a:pt x="3553" y="6375"/>
                </a:lnTo>
                <a:lnTo>
                  <a:pt x="4210" y="6327"/>
                </a:lnTo>
                <a:lnTo>
                  <a:pt x="4843" y="6302"/>
                </a:lnTo>
                <a:lnTo>
                  <a:pt x="5695" y="6254"/>
                </a:lnTo>
                <a:lnTo>
                  <a:pt x="6108" y="6254"/>
                </a:lnTo>
                <a:lnTo>
                  <a:pt x="6546" y="6278"/>
                </a:lnTo>
                <a:lnTo>
                  <a:pt x="7203" y="6327"/>
                </a:lnTo>
                <a:lnTo>
                  <a:pt x="7544" y="6327"/>
                </a:lnTo>
                <a:lnTo>
                  <a:pt x="7860" y="6302"/>
                </a:lnTo>
                <a:lnTo>
                  <a:pt x="7836" y="6521"/>
                </a:lnTo>
                <a:lnTo>
                  <a:pt x="7812" y="6521"/>
                </a:lnTo>
                <a:lnTo>
                  <a:pt x="6133" y="6546"/>
                </a:lnTo>
                <a:lnTo>
                  <a:pt x="4454" y="6570"/>
                </a:lnTo>
                <a:lnTo>
                  <a:pt x="2921" y="6546"/>
                </a:lnTo>
                <a:lnTo>
                  <a:pt x="2142" y="6546"/>
                </a:lnTo>
                <a:lnTo>
                  <a:pt x="1753" y="6521"/>
                </a:lnTo>
                <a:lnTo>
                  <a:pt x="1388" y="6473"/>
                </a:lnTo>
                <a:lnTo>
                  <a:pt x="1242" y="6424"/>
                </a:lnTo>
                <a:lnTo>
                  <a:pt x="1096" y="6351"/>
                </a:lnTo>
                <a:lnTo>
                  <a:pt x="974" y="6254"/>
                </a:lnTo>
                <a:lnTo>
                  <a:pt x="877" y="6132"/>
                </a:lnTo>
                <a:lnTo>
                  <a:pt x="780" y="6010"/>
                </a:lnTo>
                <a:lnTo>
                  <a:pt x="731" y="5864"/>
                </a:lnTo>
                <a:lnTo>
                  <a:pt x="609" y="5548"/>
                </a:lnTo>
                <a:lnTo>
                  <a:pt x="536" y="5207"/>
                </a:lnTo>
                <a:lnTo>
                  <a:pt x="512" y="4867"/>
                </a:lnTo>
                <a:lnTo>
                  <a:pt x="488" y="4234"/>
                </a:lnTo>
                <a:lnTo>
                  <a:pt x="463" y="3577"/>
                </a:lnTo>
                <a:lnTo>
                  <a:pt x="488" y="2896"/>
                </a:lnTo>
                <a:lnTo>
                  <a:pt x="488" y="2531"/>
                </a:lnTo>
                <a:lnTo>
                  <a:pt x="463" y="2312"/>
                </a:lnTo>
                <a:lnTo>
                  <a:pt x="439" y="2142"/>
                </a:lnTo>
                <a:lnTo>
                  <a:pt x="877" y="2093"/>
                </a:lnTo>
                <a:close/>
                <a:moveTo>
                  <a:pt x="17179" y="4842"/>
                </a:moveTo>
                <a:lnTo>
                  <a:pt x="17204" y="4964"/>
                </a:lnTo>
                <a:lnTo>
                  <a:pt x="17204" y="5183"/>
                </a:lnTo>
                <a:lnTo>
                  <a:pt x="17204" y="5378"/>
                </a:lnTo>
                <a:lnTo>
                  <a:pt x="16888" y="5597"/>
                </a:lnTo>
                <a:lnTo>
                  <a:pt x="16571" y="5864"/>
                </a:lnTo>
                <a:lnTo>
                  <a:pt x="16401" y="5986"/>
                </a:lnTo>
                <a:lnTo>
                  <a:pt x="16206" y="6132"/>
                </a:lnTo>
                <a:lnTo>
                  <a:pt x="16133" y="6229"/>
                </a:lnTo>
                <a:lnTo>
                  <a:pt x="16060" y="6327"/>
                </a:lnTo>
                <a:lnTo>
                  <a:pt x="16012" y="6424"/>
                </a:lnTo>
                <a:lnTo>
                  <a:pt x="15987" y="6521"/>
                </a:lnTo>
                <a:lnTo>
                  <a:pt x="15744" y="6546"/>
                </a:lnTo>
                <a:lnTo>
                  <a:pt x="15209" y="6570"/>
                </a:lnTo>
                <a:lnTo>
                  <a:pt x="14673" y="6546"/>
                </a:lnTo>
                <a:lnTo>
                  <a:pt x="14138" y="6521"/>
                </a:lnTo>
                <a:lnTo>
                  <a:pt x="13603" y="6521"/>
                </a:lnTo>
                <a:lnTo>
                  <a:pt x="11778" y="6546"/>
                </a:lnTo>
                <a:lnTo>
                  <a:pt x="10488" y="6546"/>
                </a:lnTo>
                <a:lnTo>
                  <a:pt x="10269" y="6570"/>
                </a:lnTo>
                <a:lnTo>
                  <a:pt x="10074" y="6619"/>
                </a:lnTo>
                <a:lnTo>
                  <a:pt x="10050" y="6327"/>
                </a:lnTo>
                <a:lnTo>
                  <a:pt x="10415" y="6351"/>
                </a:lnTo>
                <a:lnTo>
                  <a:pt x="10780" y="6327"/>
                </a:lnTo>
                <a:lnTo>
                  <a:pt x="11510" y="6302"/>
                </a:lnTo>
                <a:lnTo>
                  <a:pt x="12459" y="6254"/>
                </a:lnTo>
                <a:lnTo>
                  <a:pt x="13384" y="6254"/>
                </a:lnTo>
                <a:lnTo>
                  <a:pt x="13968" y="6278"/>
                </a:lnTo>
                <a:lnTo>
                  <a:pt x="14552" y="6302"/>
                </a:lnTo>
                <a:lnTo>
                  <a:pt x="15428" y="6302"/>
                </a:lnTo>
                <a:lnTo>
                  <a:pt x="15720" y="6254"/>
                </a:lnTo>
                <a:lnTo>
                  <a:pt x="15963" y="6205"/>
                </a:lnTo>
                <a:lnTo>
                  <a:pt x="16158" y="6132"/>
                </a:lnTo>
                <a:lnTo>
                  <a:pt x="16328" y="6010"/>
                </a:lnTo>
                <a:lnTo>
                  <a:pt x="16450" y="5889"/>
                </a:lnTo>
                <a:lnTo>
                  <a:pt x="16571" y="5743"/>
                </a:lnTo>
                <a:lnTo>
                  <a:pt x="16669" y="5572"/>
                </a:lnTo>
                <a:lnTo>
                  <a:pt x="16766" y="5402"/>
                </a:lnTo>
                <a:lnTo>
                  <a:pt x="16815" y="5207"/>
                </a:lnTo>
                <a:lnTo>
                  <a:pt x="17179" y="4842"/>
                </a:lnTo>
                <a:close/>
                <a:moveTo>
                  <a:pt x="9174" y="5937"/>
                </a:moveTo>
                <a:lnTo>
                  <a:pt x="9296" y="5986"/>
                </a:lnTo>
                <a:lnTo>
                  <a:pt x="9417" y="6059"/>
                </a:lnTo>
                <a:lnTo>
                  <a:pt x="9515" y="6181"/>
                </a:lnTo>
                <a:lnTo>
                  <a:pt x="9588" y="6351"/>
                </a:lnTo>
                <a:lnTo>
                  <a:pt x="9612" y="6521"/>
                </a:lnTo>
                <a:lnTo>
                  <a:pt x="9612" y="6692"/>
                </a:lnTo>
                <a:lnTo>
                  <a:pt x="9612" y="6911"/>
                </a:lnTo>
                <a:lnTo>
                  <a:pt x="9588" y="7105"/>
                </a:lnTo>
                <a:lnTo>
                  <a:pt x="9515" y="7300"/>
                </a:lnTo>
                <a:lnTo>
                  <a:pt x="9442" y="7470"/>
                </a:lnTo>
                <a:lnTo>
                  <a:pt x="9320" y="7592"/>
                </a:lnTo>
                <a:lnTo>
                  <a:pt x="9247" y="7665"/>
                </a:lnTo>
                <a:lnTo>
                  <a:pt x="9174" y="7689"/>
                </a:lnTo>
                <a:lnTo>
                  <a:pt x="9077" y="7714"/>
                </a:lnTo>
                <a:lnTo>
                  <a:pt x="8834" y="7714"/>
                </a:lnTo>
                <a:lnTo>
                  <a:pt x="8736" y="7689"/>
                </a:lnTo>
                <a:lnTo>
                  <a:pt x="8615" y="7641"/>
                </a:lnTo>
                <a:lnTo>
                  <a:pt x="8517" y="7568"/>
                </a:lnTo>
                <a:lnTo>
                  <a:pt x="8444" y="7495"/>
                </a:lnTo>
                <a:lnTo>
                  <a:pt x="8371" y="7422"/>
                </a:lnTo>
                <a:lnTo>
                  <a:pt x="8323" y="7349"/>
                </a:lnTo>
                <a:lnTo>
                  <a:pt x="8298" y="7251"/>
                </a:lnTo>
                <a:lnTo>
                  <a:pt x="8274" y="7057"/>
                </a:lnTo>
                <a:lnTo>
                  <a:pt x="8250" y="6862"/>
                </a:lnTo>
                <a:lnTo>
                  <a:pt x="8274" y="6692"/>
                </a:lnTo>
                <a:lnTo>
                  <a:pt x="8323" y="6302"/>
                </a:lnTo>
                <a:lnTo>
                  <a:pt x="8371" y="6108"/>
                </a:lnTo>
                <a:lnTo>
                  <a:pt x="8396" y="6035"/>
                </a:lnTo>
                <a:lnTo>
                  <a:pt x="8444" y="5962"/>
                </a:lnTo>
                <a:lnTo>
                  <a:pt x="8542" y="5986"/>
                </a:lnTo>
                <a:lnTo>
                  <a:pt x="8858" y="5937"/>
                </a:lnTo>
                <a:close/>
                <a:moveTo>
                  <a:pt x="8493" y="0"/>
                </a:moveTo>
                <a:lnTo>
                  <a:pt x="7958" y="49"/>
                </a:lnTo>
                <a:lnTo>
                  <a:pt x="7422" y="122"/>
                </a:lnTo>
                <a:lnTo>
                  <a:pt x="7179" y="195"/>
                </a:lnTo>
                <a:lnTo>
                  <a:pt x="6936" y="268"/>
                </a:lnTo>
                <a:lnTo>
                  <a:pt x="6692" y="365"/>
                </a:lnTo>
                <a:lnTo>
                  <a:pt x="6449" y="487"/>
                </a:lnTo>
                <a:lnTo>
                  <a:pt x="6303" y="584"/>
                </a:lnTo>
                <a:lnTo>
                  <a:pt x="6157" y="706"/>
                </a:lnTo>
                <a:lnTo>
                  <a:pt x="6035" y="852"/>
                </a:lnTo>
                <a:lnTo>
                  <a:pt x="5938" y="1022"/>
                </a:lnTo>
                <a:lnTo>
                  <a:pt x="5841" y="1193"/>
                </a:lnTo>
                <a:lnTo>
                  <a:pt x="5792" y="1387"/>
                </a:lnTo>
                <a:lnTo>
                  <a:pt x="5792" y="1558"/>
                </a:lnTo>
                <a:lnTo>
                  <a:pt x="5841" y="1728"/>
                </a:lnTo>
                <a:lnTo>
                  <a:pt x="4332" y="1704"/>
                </a:lnTo>
                <a:lnTo>
                  <a:pt x="3188" y="1655"/>
                </a:lnTo>
                <a:lnTo>
                  <a:pt x="2045" y="1606"/>
                </a:lnTo>
                <a:lnTo>
                  <a:pt x="853" y="1606"/>
                </a:lnTo>
                <a:lnTo>
                  <a:pt x="609" y="1631"/>
                </a:lnTo>
                <a:lnTo>
                  <a:pt x="366" y="1679"/>
                </a:lnTo>
                <a:lnTo>
                  <a:pt x="147" y="1752"/>
                </a:lnTo>
                <a:lnTo>
                  <a:pt x="74" y="1801"/>
                </a:lnTo>
                <a:lnTo>
                  <a:pt x="50" y="1825"/>
                </a:lnTo>
                <a:lnTo>
                  <a:pt x="1" y="1923"/>
                </a:lnTo>
                <a:lnTo>
                  <a:pt x="1" y="2020"/>
                </a:lnTo>
                <a:lnTo>
                  <a:pt x="50" y="2117"/>
                </a:lnTo>
                <a:lnTo>
                  <a:pt x="25" y="2336"/>
                </a:lnTo>
                <a:lnTo>
                  <a:pt x="25" y="2580"/>
                </a:lnTo>
                <a:lnTo>
                  <a:pt x="25" y="3042"/>
                </a:lnTo>
                <a:lnTo>
                  <a:pt x="1" y="3869"/>
                </a:lnTo>
                <a:lnTo>
                  <a:pt x="1" y="4258"/>
                </a:lnTo>
                <a:lnTo>
                  <a:pt x="25" y="4672"/>
                </a:lnTo>
                <a:lnTo>
                  <a:pt x="50" y="4988"/>
                </a:lnTo>
                <a:lnTo>
                  <a:pt x="98" y="5329"/>
                </a:lnTo>
                <a:lnTo>
                  <a:pt x="171" y="5645"/>
                </a:lnTo>
                <a:lnTo>
                  <a:pt x="269" y="5962"/>
                </a:lnTo>
                <a:lnTo>
                  <a:pt x="220" y="6010"/>
                </a:lnTo>
                <a:lnTo>
                  <a:pt x="220" y="6083"/>
                </a:lnTo>
                <a:lnTo>
                  <a:pt x="171" y="7251"/>
                </a:lnTo>
                <a:lnTo>
                  <a:pt x="147" y="8419"/>
                </a:lnTo>
                <a:lnTo>
                  <a:pt x="147" y="10731"/>
                </a:lnTo>
                <a:lnTo>
                  <a:pt x="147" y="11169"/>
                </a:lnTo>
                <a:lnTo>
                  <a:pt x="123" y="11582"/>
                </a:lnTo>
                <a:lnTo>
                  <a:pt x="50" y="12410"/>
                </a:lnTo>
                <a:lnTo>
                  <a:pt x="25" y="12775"/>
                </a:lnTo>
                <a:lnTo>
                  <a:pt x="25" y="13140"/>
                </a:lnTo>
                <a:lnTo>
                  <a:pt x="50" y="13310"/>
                </a:lnTo>
                <a:lnTo>
                  <a:pt x="98" y="13505"/>
                </a:lnTo>
                <a:lnTo>
                  <a:pt x="147" y="13675"/>
                </a:lnTo>
                <a:lnTo>
                  <a:pt x="220" y="13845"/>
                </a:lnTo>
                <a:lnTo>
                  <a:pt x="317" y="13991"/>
                </a:lnTo>
                <a:lnTo>
                  <a:pt x="415" y="14113"/>
                </a:lnTo>
                <a:lnTo>
                  <a:pt x="561" y="14210"/>
                </a:lnTo>
                <a:lnTo>
                  <a:pt x="707" y="14283"/>
                </a:lnTo>
                <a:lnTo>
                  <a:pt x="877" y="14356"/>
                </a:lnTo>
                <a:lnTo>
                  <a:pt x="1047" y="14405"/>
                </a:lnTo>
                <a:lnTo>
                  <a:pt x="1412" y="14454"/>
                </a:lnTo>
                <a:lnTo>
                  <a:pt x="1801" y="14478"/>
                </a:lnTo>
                <a:lnTo>
                  <a:pt x="2191" y="14454"/>
                </a:lnTo>
                <a:lnTo>
                  <a:pt x="2848" y="14405"/>
                </a:lnTo>
                <a:lnTo>
                  <a:pt x="3894" y="14332"/>
                </a:lnTo>
                <a:lnTo>
                  <a:pt x="4940" y="14308"/>
                </a:lnTo>
                <a:lnTo>
                  <a:pt x="7009" y="14235"/>
                </a:lnTo>
                <a:lnTo>
                  <a:pt x="9369" y="14210"/>
                </a:lnTo>
                <a:lnTo>
                  <a:pt x="11729" y="14235"/>
                </a:lnTo>
                <a:lnTo>
                  <a:pt x="12824" y="14283"/>
                </a:lnTo>
                <a:lnTo>
                  <a:pt x="13919" y="14332"/>
                </a:lnTo>
                <a:lnTo>
                  <a:pt x="15014" y="14356"/>
                </a:lnTo>
                <a:lnTo>
                  <a:pt x="16279" y="14356"/>
                </a:lnTo>
                <a:lnTo>
                  <a:pt x="16450" y="14332"/>
                </a:lnTo>
                <a:lnTo>
                  <a:pt x="16620" y="14283"/>
                </a:lnTo>
                <a:lnTo>
                  <a:pt x="16766" y="14235"/>
                </a:lnTo>
                <a:lnTo>
                  <a:pt x="16888" y="14162"/>
                </a:lnTo>
                <a:lnTo>
                  <a:pt x="17009" y="14089"/>
                </a:lnTo>
                <a:lnTo>
                  <a:pt x="17131" y="14016"/>
                </a:lnTo>
                <a:lnTo>
                  <a:pt x="17228" y="13918"/>
                </a:lnTo>
                <a:lnTo>
                  <a:pt x="17398" y="13675"/>
                </a:lnTo>
                <a:lnTo>
                  <a:pt x="17544" y="13407"/>
                </a:lnTo>
                <a:lnTo>
                  <a:pt x="17642" y="13091"/>
                </a:lnTo>
                <a:lnTo>
                  <a:pt x="17690" y="12750"/>
                </a:lnTo>
                <a:lnTo>
                  <a:pt x="17739" y="12337"/>
                </a:lnTo>
                <a:lnTo>
                  <a:pt x="17763" y="11631"/>
                </a:lnTo>
                <a:lnTo>
                  <a:pt x="17812" y="9733"/>
                </a:lnTo>
                <a:lnTo>
                  <a:pt x="17812" y="8760"/>
                </a:lnTo>
                <a:lnTo>
                  <a:pt x="17812" y="7860"/>
                </a:lnTo>
                <a:lnTo>
                  <a:pt x="17763" y="7154"/>
                </a:lnTo>
                <a:lnTo>
                  <a:pt x="17739" y="6911"/>
                </a:lnTo>
                <a:lnTo>
                  <a:pt x="17715" y="6765"/>
                </a:lnTo>
                <a:lnTo>
                  <a:pt x="17690" y="6692"/>
                </a:lnTo>
                <a:lnTo>
                  <a:pt x="17642" y="6643"/>
                </a:lnTo>
                <a:lnTo>
                  <a:pt x="17569" y="6619"/>
                </a:lnTo>
                <a:lnTo>
                  <a:pt x="17520" y="6619"/>
                </a:lnTo>
                <a:lnTo>
                  <a:pt x="17447" y="6643"/>
                </a:lnTo>
                <a:lnTo>
                  <a:pt x="17398" y="6667"/>
                </a:lnTo>
                <a:lnTo>
                  <a:pt x="17350" y="6692"/>
                </a:lnTo>
                <a:lnTo>
                  <a:pt x="17325" y="6740"/>
                </a:lnTo>
                <a:lnTo>
                  <a:pt x="17228" y="6765"/>
                </a:lnTo>
                <a:lnTo>
                  <a:pt x="17155" y="6813"/>
                </a:lnTo>
                <a:lnTo>
                  <a:pt x="16985" y="6959"/>
                </a:lnTo>
                <a:lnTo>
                  <a:pt x="16839" y="7130"/>
                </a:lnTo>
                <a:lnTo>
                  <a:pt x="16717" y="7276"/>
                </a:lnTo>
                <a:lnTo>
                  <a:pt x="16547" y="7495"/>
                </a:lnTo>
                <a:lnTo>
                  <a:pt x="16401" y="7762"/>
                </a:lnTo>
                <a:lnTo>
                  <a:pt x="16328" y="7908"/>
                </a:lnTo>
                <a:lnTo>
                  <a:pt x="16255" y="8054"/>
                </a:lnTo>
                <a:lnTo>
                  <a:pt x="16231" y="8176"/>
                </a:lnTo>
                <a:lnTo>
                  <a:pt x="16206" y="8322"/>
                </a:lnTo>
                <a:lnTo>
                  <a:pt x="16231" y="8371"/>
                </a:lnTo>
                <a:lnTo>
                  <a:pt x="16255" y="8395"/>
                </a:lnTo>
                <a:lnTo>
                  <a:pt x="16304" y="8395"/>
                </a:lnTo>
                <a:lnTo>
                  <a:pt x="16401" y="8346"/>
                </a:lnTo>
                <a:lnTo>
                  <a:pt x="16498" y="8273"/>
                </a:lnTo>
                <a:lnTo>
                  <a:pt x="16644" y="8103"/>
                </a:lnTo>
                <a:lnTo>
                  <a:pt x="16766" y="7884"/>
                </a:lnTo>
                <a:lnTo>
                  <a:pt x="16888" y="7689"/>
                </a:lnTo>
                <a:lnTo>
                  <a:pt x="17106" y="7373"/>
                </a:lnTo>
                <a:lnTo>
                  <a:pt x="17350" y="7057"/>
                </a:lnTo>
                <a:lnTo>
                  <a:pt x="17398" y="7762"/>
                </a:lnTo>
                <a:lnTo>
                  <a:pt x="17301" y="7787"/>
                </a:lnTo>
                <a:lnTo>
                  <a:pt x="17179" y="7811"/>
                </a:lnTo>
                <a:lnTo>
                  <a:pt x="17082" y="7884"/>
                </a:lnTo>
                <a:lnTo>
                  <a:pt x="16985" y="7957"/>
                </a:lnTo>
                <a:lnTo>
                  <a:pt x="16790" y="8152"/>
                </a:lnTo>
                <a:lnTo>
                  <a:pt x="16669" y="8322"/>
                </a:lnTo>
                <a:lnTo>
                  <a:pt x="16450" y="8590"/>
                </a:lnTo>
                <a:lnTo>
                  <a:pt x="16231" y="8882"/>
                </a:lnTo>
                <a:lnTo>
                  <a:pt x="16109" y="9101"/>
                </a:lnTo>
                <a:lnTo>
                  <a:pt x="16060" y="9198"/>
                </a:lnTo>
                <a:lnTo>
                  <a:pt x="16036" y="9271"/>
                </a:lnTo>
                <a:lnTo>
                  <a:pt x="16060" y="9320"/>
                </a:lnTo>
                <a:lnTo>
                  <a:pt x="16060" y="9393"/>
                </a:lnTo>
                <a:lnTo>
                  <a:pt x="16109" y="9417"/>
                </a:lnTo>
                <a:lnTo>
                  <a:pt x="16182" y="9417"/>
                </a:lnTo>
                <a:lnTo>
                  <a:pt x="16255" y="9368"/>
                </a:lnTo>
                <a:lnTo>
                  <a:pt x="16352" y="9271"/>
                </a:lnTo>
                <a:lnTo>
                  <a:pt x="16523" y="9028"/>
                </a:lnTo>
                <a:lnTo>
                  <a:pt x="16620" y="8882"/>
                </a:lnTo>
                <a:lnTo>
                  <a:pt x="16815" y="8638"/>
                </a:lnTo>
                <a:lnTo>
                  <a:pt x="16985" y="8419"/>
                </a:lnTo>
                <a:lnTo>
                  <a:pt x="17204" y="8200"/>
                </a:lnTo>
                <a:lnTo>
                  <a:pt x="17398" y="8006"/>
                </a:lnTo>
                <a:lnTo>
                  <a:pt x="17423" y="8468"/>
                </a:lnTo>
                <a:lnTo>
                  <a:pt x="17252" y="8565"/>
                </a:lnTo>
                <a:lnTo>
                  <a:pt x="17106" y="8687"/>
                </a:lnTo>
                <a:lnTo>
                  <a:pt x="16839" y="8955"/>
                </a:lnTo>
                <a:lnTo>
                  <a:pt x="16669" y="9149"/>
                </a:lnTo>
                <a:lnTo>
                  <a:pt x="16498" y="9368"/>
                </a:lnTo>
                <a:lnTo>
                  <a:pt x="16352" y="9587"/>
                </a:lnTo>
                <a:lnTo>
                  <a:pt x="16304" y="9709"/>
                </a:lnTo>
                <a:lnTo>
                  <a:pt x="16255" y="9831"/>
                </a:lnTo>
                <a:lnTo>
                  <a:pt x="16255" y="9879"/>
                </a:lnTo>
                <a:lnTo>
                  <a:pt x="16279" y="9904"/>
                </a:lnTo>
                <a:lnTo>
                  <a:pt x="16304" y="9928"/>
                </a:lnTo>
                <a:lnTo>
                  <a:pt x="16352" y="9928"/>
                </a:lnTo>
                <a:lnTo>
                  <a:pt x="16450" y="9879"/>
                </a:lnTo>
                <a:lnTo>
                  <a:pt x="16547" y="9806"/>
                </a:lnTo>
                <a:lnTo>
                  <a:pt x="16693" y="9660"/>
                </a:lnTo>
                <a:lnTo>
                  <a:pt x="16839" y="9514"/>
                </a:lnTo>
                <a:lnTo>
                  <a:pt x="16961" y="9320"/>
                </a:lnTo>
                <a:lnTo>
                  <a:pt x="17423" y="8784"/>
                </a:lnTo>
                <a:lnTo>
                  <a:pt x="17423" y="9076"/>
                </a:lnTo>
                <a:lnTo>
                  <a:pt x="17423" y="9101"/>
                </a:lnTo>
                <a:lnTo>
                  <a:pt x="17082" y="9441"/>
                </a:lnTo>
                <a:lnTo>
                  <a:pt x="16742" y="9806"/>
                </a:lnTo>
                <a:lnTo>
                  <a:pt x="16425" y="10123"/>
                </a:lnTo>
                <a:lnTo>
                  <a:pt x="16304" y="10293"/>
                </a:lnTo>
                <a:lnTo>
                  <a:pt x="16255" y="10366"/>
                </a:lnTo>
                <a:lnTo>
                  <a:pt x="16206" y="10463"/>
                </a:lnTo>
                <a:lnTo>
                  <a:pt x="16206" y="10512"/>
                </a:lnTo>
                <a:lnTo>
                  <a:pt x="16231" y="10536"/>
                </a:lnTo>
                <a:lnTo>
                  <a:pt x="16255" y="10561"/>
                </a:lnTo>
                <a:lnTo>
                  <a:pt x="16304" y="10561"/>
                </a:lnTo>
                <a:lnTo>
                  <a:pt x="16401" y="10512"/>
                </a:lnTo>
                <a:lnTo>
                  <a:pt x="16474" y="10463"/>
                </a:lnTo>
                <a:lnTo>
                  <a:pt x="16620" y="10293"/>
                </a:lnTo>
                <a:lnTo>
                  <a:pt x="16888" y="9977"/>
                </a:lnTo>
                <a:lnTo>
                  <a:pt x="17155" y="9612"/>
                </a:lnTo>
                <a:lnTo>
                  <a:pt x="17423" y="9222"/>
                </a:lnTo>
                <a:lnTo>
                  <a:pt x="17423" y="9928"/>
                </a:lnTo>
                <a:lnTo>
                  <a:pt x="17398" y="9928"/>
                </a:lnTo>
                <a:lnTo>
                  <a:pt x="16961" y="10293"/>
                </a:lnTo>
                <a:lnTo>
                  <a:pt x="16766" y="10488"/>
                </a:lnTo>
                <a:lnTo>
                  <a:pt x="16547" y="10682"/>
                </a:lnTo>
                <a:lnTo>
                  <a:pt x="16377" y="10853"/>
                </a:lnTo>
                <a:lnTo>
                  <a:pt x="16231" y="11047"/>
                </a:lnTo>
                <a:lnTo>
                  <a:pt x="16158" y="11145"/>
                </a:lnTo>
                <a:lnTo>
                  <a:pt x="16109" y="11266"/>
                </a:lnTo>
                <a:lnTo>
                  <a:pt x="16085" y="11388"/>
                </a:lnTo>
                <a:lnTo>
                  <a:pt x="16085" y="11485"/>
                </a:lnTo>
                <a:lnTo>
                  <a:pt x="16133" y="11534"/>
                </a:lnTo>
                <a:lnTo>
                  <a:pt x="16206" y="11558"/>
                </a:lnTo>
                <a:lnTo>
                  <a:pt x="16304" y="11509"/>
                </a:lnTo>
                <a:lnTo>
                  <a:pt x="16377" y="11461"/>
                </a:lnTo>
                <a:lnTo>
                  <a:pt x="16547" y="11291"/>
                </a:lnTo>
                <a:lnTo>
                  <a:pt x="16669" y="11096"/>
                </a:lnTo>
                <a:lnTo>
                  <a:pt x="16790" y="10926"/>
                </a:lnTo>
                <a:lnTo>
                  <a:pt x="17423" y="10196"/>
                </a:lnTo>
                <a:lnTo>
                  <a:pt x="17423" y="10755"/>
                </a:lnTo>
                <a:lnTo>
                  <a:pt x="17033" y="11096"/>
                </a:lnTo>
                <a:lnTo>
                  <a:pt x="16669" y="11436"/>
                </a:lnTo>
                <a:lnTo>
                  <a:pt x="16498" y="11607"/>
                </a:lnTo>
                <a:lnTo>
                  <a:pt x="16352" y="11777"/>
                </a:lnTo>
                <a:lnTo>
                  <a:pt x="16231" y="11972"/>
                </a:lnTo>
                <a:lnTo>
                  <a:pt x="16182" y="12093"/>
                </a:lnTo>
                <a:lnTo>
                  <a:pt x="16158" y="12191"/>
                </a:lnTo>
                <a:lnTo>
                  <a:pt x="16158" y="12239"/>
                </a:lnTo>
                <a:lnTo>
                  <a:pt x="16182" y="12288"/>
                </a:lnTo>
                <a:lnTo>
                  <a:pt x="16279" y="12288"/>
                </a:lnTo>
                <a:lnTo>
                  <a:pt x="16352" y="12239"/>
                </a:lnTo>
                <a:lnTo>
                  <a:pt x="16450" y="12166"/>
                </a:lnTo>
                <a:lnTo>
                  <a:pt x="16596" y="11996"/>
                </a:lnTo>
                <a:lnTo>
                  <a:pt x="16888" y="11655"/>
                </a:lnTo>
                <a:lnTo>
                  <a:pt x="17423" y="10999"/>
                </a:lnTo>
                <a:lnTo>
                  <a:pt x="17398" y="11485"/>
                </a:lnTo>
                <a:lnTo>
                  <a:pt x="17301" y="11582"/>
                </a:lnTo>
                <a:lnTo>
                  <a:pt x="17204" y="11680"/>
                </a:lnTo>
                <a:lnTo>
                  <a:pt x="17009" y="11899"/>
                </a:lnTo>
                <a:lnTo>
                  <a:pt x="16863" y="12045"/>
                </a:lnTo>
                <a:lnTo>
                  <a:pt x="16693" y="12191"/>
                </a:lnTo>
                <a:lnTo>
                  <a:pt x="16328" y="12410"/>
                </a:lnTo>
                <a:lnTo>
                  <a:pt x="16158" y="12556"/>
                </a:lnTo>
                <a:lnTo>
                  <a:pt x="15914" y="12750"/>
                </a:lnTo>
                <a:lnTo>
                  <a:pt x="15817" y="12848"/>
                </a:lnTo>
                <a:lnTo>
                  <a:pt x="15768" y="12969"/>
                </a:lnTo>
                <a:lnTo>
                  <a:pt x="15744" y="13018"/>
                </a:lnTo>
                <a:lnTo>
                  <a:pt x="15744" y="13067"/>
                </a:lnTo>
                <a:lnTo>
                  <a:pt x="15768" y="13115"/>
                </a:lnTo>
                <a:lnTo>
                  <a:pt x="15817" y="13164"/>
                </a:lnTo>
                <a:lnTo>
                  <a:pt x="15866" y="13213"/>
                </a:lnTo>
                <a:lnTo>
                  <a:pt x="15939" y="13188"/>
                </a:lnTo>
                <a:lnTo>
                  <a:pt x="16012" y="13164"/>
                </a:lnTo>
                <a:lnTo>
                  <a:pt x="16085" y="13140"/>
                </a:lnTo>
                <a:lnTo>
                  <a:pt x="16377" y="12872"/>
                </a:lnTo>
                <a:lnTo>
                  <a:pt x="16693" y="12653"/>
                </a:lnTo>
                <a:lnTo>
                  <a:pt x="17058" y="12361"/>
                </a:lnTo>
                <a:lnTo>
                  <a:pt x="17228" y="12191"/>
                </a:lnTo>
                <a:lnTo>
                  <a:pt x="17398" y="12020"/>
                </a:lnTo>
                <a:lnTo>
                  <a:pt x="17374" y="12312"/>
                </a:lnTo>
                <a:lnTo>
                  <a:pt x="17228" y="12385"/>
                </a:lnTo>
                <a:lnTo>
                  <a:pt x="17082" y="12507"/>
                </a:lnTo>
                <a:lnTo>
                  <a:pt x="16815" y="12726"/>
                </a:lnTo>
                <a:lnTo>
                  <a:pt x="16620" y="12921"/>
                </a:lnTo>
                <a:lnTo>
                  <a:pt x="16401" y="13115"/>
                </a:lnTo>
                <a:lnTo>
                  <a:pt x="16182" y="13359"/>
                </a:lnTo>
                <a:lnTo>
                  <a:pt x="16109" y="13456"/>
                </a:lnTo>
                <a:lnTo>
                  <a:pt x="16036" y="13578"/>
                </a:lnTo>
                <a:lnTo>
                  <a:pt x="16036" y="13626"/>
                </a:lnTo>
                <a:lnTo>
                  <a:pt x="16036" y="13675"/>
                </a:lnTo>
                <a:lnTo>
                  <a:pt x="16085" y="13699"/>
                </a:lnTo>
                <a:lnTo>
                  <a:pt x="16133" y="13699"/>
                </a:lnTo>
                <a:lnTo>
                  <a:pt x="16255" y="13651"/>
                </a:lnTo>
                <a:lnTo>
                  <a:pt x="16352" y="13602"/>
                </a:lnTo>
                <a:lnTo>
                  <a:pt x="16547" y="13432"/>
                </a:lnTo>
                <a:lnTo>
                  <a:pt x="16888" y="13067"/>
                </a:lnTo>
                <a:lnTo>
                  <a:pt x="17301" y="12677"/>
                </a:lnTo>
                <a:lnTo>
                  <a:pt x="17350" y="12629"/>
                </a:lnTo>
                <a:lnTo>
                  <a:pt x="17350" y="12629"/>
                </a:lnTo>
                <a:lnTo>
                  <a:pt x="17301" y="12969"/>
                </a:lnTo>
                <a:lnTo>
                  <a:pt x="17204" y="13286"/>
                </a:lnTo>
                <a:lnTo>
                  <a:pt x="17131" y="13456"/>
                </a:lnTo>
                <a:lnTo>
                  <a:pt x="17033" y="13578"/>
                </a:lnTo>
                <a:lnTo>
                  <a:pt x="16936" y="13699"/>
                </a:lnTo>
                <a:lnTo>
                  <a:pt x="16815" y="13797"/>
                </a:lnTo>
                <a:lnTo>
                  <a:pt x="16669" y="13894"/>
                </a:lnTo>
                <a:lnTo>
                  <a:pt x="16474" y="13967"/>
                </a:lnTo>
                <a:lnTo>
                  <a:pt x="16279" y="13991"/>
                </a:lnTo>
                <a:lnTo>
                  <a:pt x="15671" y="13991"/>
                </a:lnTo>
                <a:lnTo>
                  <a:pt x="15282" y="13943"/>
                </a:lnTo>
                <a:lnTo>
                  <a:pt x="14162" y="13894"/>
                </a:lnTo>
                <a:lnTo>
                  <a:pt x="13043" y="13821"/>
                </a:lnTo>
                <a:lnTo>
                  <a:pt x="11924" y="13797"/>
                </a:lnTo>
                <a:lnTo>
                  <a:pt x="10780" y="13772"/>
                </a:lnTo>
                <a:lnTo>
                  <a:pt x="8517" y="13772"/>
                </a:lnTo>
                <a:lnTo>
                  <a:pt x="6279" y="13797"/>
                </a:lnTo>
                <a:lnTo>
                  <a:pt x="4016" y="13870"/>
                </a:lnTo>
                <a:lnTo>
                  <a:pt x="3651" y="13894"/>
                </a:lnTo>
                <a:lnTo>
                  <a:pt x="3237" y="13943"/>
                </a:lnTo>
                <a:lnTo>
                  <a:pt x="2410" y="14016"/>
                </a:lnTo>
                <a:lnTo>
                  <a:pt x="1996" y="14040"/>
                </a:lnTo>
                <a:lnTo>
                  <a:pt x="1582" y="14016"/>
                </a:lnTo>
                <a:lnTo>
                  <a:pt x="1193" y="13943"/>
                </a:lnTo>
                <a:lnTo>
                  <a:pt x="1023" y="13894"/>
                </a:lnTo>
                <a:lnTo>
                  <a:pt x="828" y="13821"/>
                </a:lnTo>
                <a:lnTo>
                  <a:pt x="755" y="13772"/>
                </a:lnTo>
                <a:lnTo>
                  <a:pt x="682" y="13699"/>
                </a:lnTo>
                <a:lnTo>
                  <a:pt x="609" y="13626"/>
                </a:lnTo>
                <a:lnTo>
                  <a:pt x="561" y="13529"/>
                </a:lnTo>
                <a:lnTo>
                  <a:pt x="512" y="13334"/>
                </a:lnTo>
                <a:lnTo>
                  <a:pt x="488" y="13115"/>
                </a:lnTo>
                <a:lnTo>
                  <a:pt x="463" y="12896"/>
                </a:lnTo>
                <a:lnTo>
                  <a:pt x="488" y="12677"/>
                </a:lnTo>
                <a:lnTo>
                  <a:pt x="536" y="12288"/>
                </a:lnTo>
                <a:lnTo>
                  <a:pt x="585" y="11412"/>
                </a:lnTo>
                <a:lnTo>
                  <a:pt x="609" y="10561"/>
                </a:lnTo>
                <a:lnTo>
                  <a:pt x="609" y="9563"/>
                </a:lnTo>
                <a:lnTo>
                  <a:pt x="634" y="8565"/>
                </a:lnTo>
                <a:lnTo>
                  <a:pt x="634" y="7543"/>
                </a:lnTo>
                <a:lnTo>
                  <a:pt x="609" y="6546"/>
                </a:lnTo>
                <a:lnTo>
                  <a:pt x="731" y="6667"/>
                </a:lnTo>
                <a:lnTo>
                  <a:pt x="853" y="6765"/>
                </a:lnTo>
                <a:lnTo>
                  <a:pt x="999" y="6862"/>
                </a:lnTo>
                <a:lnTo>
                  <a:pt x="1144" y="6911"/>
                </a:lnTo>
                <a:lnTo>
                  <a:pt x="1315" y="6959"/>
                </a:lnTo>
                <a:lnTo>
                  <a:pt x="1485" y="6984"/>
                </a:lnTo>
                <a:lnTo>
                  <a:pt x="1290" y="7154"/>
                </a:lnTo>
                <a:lnTo>
                  <a:pt x="1193" y="7227"/>
                </a:lnTo>
                <a:lnTo>
                  <a:pt x="1096" y="7324"/>
                </a:lnTo>
                <a:lnTo>
                  <a:pt x="1047" y="7373"/>
                </a:lnTo>
                <a:lnTo>
                  <a:pt x="1023" y="7446"/>
                </a:lnTo>
                <a:lnTo>
                  <a:pt x="1047" y="7495"/>
                </a:lnTo>
                <a:lnTo>
                  <a:pt x="1096" y="7543"/>
                </a:lnTo>
                <a:lnTo>
                  <a:pt x="1169" y="7592"/>
                </a:lnTo>
                <a:lnTo>
                  <a:pt x="1217" y="7592"/>
                </a:lnTo>
                <a:lnTo>
                  <a:pt x="1242" y="7568"/>
                </a:lnTo>
                <a:lnTo>
                  <a:pt x="1363" y="7470"/>
                </a:lnTo>
                <a:lnTo>
                  <a:pt x="1509" y="7349"/>
                </a:lnTo>
                <a:lnTo>
                  <a:pt x="1704" y="7154"/>
                </a:lnTo>
                <a:lnTo>
                  <a:pt x="1826" y="7008"/>
                </a:lnTo>
                <a:lnTo>
                  <a:pt x="2020" y="7032"/>
                </a:lnTo>
                <a:lnTo>
                  <a:pt x="2264" y="7032"/>
                </a:lnTo>
                <a:lnTo>
                  <a:pt x="2093" y="7154"/>
                </a:lnTo>
                <a:lnTo>
                  <a:pt x="1850" y="7349"/>
                </a:lnTo>
                <a:lnTo>
                  <a:pt x="1753" y="7446"/>
                </a:lnTo>
                <a:lnTo>
                  <a:pt x="1680" y="7543"/>
                </a:lnTo>
                <a:lnTo>
                  <a:pt x="1655" y="7641"/>
                </a:lnTo>
                <a:lnTo>
                  <a:pt x="1680" y="7714"/>
                </a:lnTo>
                <a:lnTo>
                  <a:pt x="1753" y="7738"/>
                </a:lnTo>
                <a:lnTo>
                  <a:pt x="1850" y="7714"/>
                </a:lnTo>
                <a:lnTo>
                  <a:pt x="1947" y="7665"/>
                </a:lnTo>
                <a:lnTo>
                  <a:pt x="2045" y="7568"/>
                </a:lnTo>
                <a:lnTo>
                  <a:pt x="2239" y="7373"/>
                </a:lnTo>
                <a:lnTo>
                  <a:pt x="2410" y="7203"/>
                </a:lnTo>
                <a:lnTo>
                  <a:pt x="2580" y="7032"/>
                </a:lnTo>
                <a:lnTo>
                  <a:pt x="2775" y="7032"/>
                </a:lnTo>
                <a:lnTo>
                  <a:pt x="2726" y="7081"/>
                </a:lnTo>
                <a:lnTo>
                  <a:pt x="2483" y="7276"/>
                </a:lnTo>
                <a:lnTo>
                  <a:pt x="2361" y="7397"/>
                </a:lnTo>
                <a:lnTo>
                  <a:pt x="2288" y="7519"/>
                </a:lnTo>
                <a:lnTo>
                  <a:pt x="2264" y="7568"/>
                </a:lnTo>
                <a:lnTo>
                  <a:pt x="2264" y="7641"/>
                </a:lnTo>
                <a:lnTo>
                  <a:pt x="2288" y="7689"/>
                </a:lnTo>
                <a:lnTo>
                  <a:pt x="2312" y="7738"/>
                </a:lnTo>
                <a:lnTo>
                  <a:pt x="2361" y="7762"/>
                </a:lnTo>
                <a:lnTo>
                  <a:pt x="2410" y="7787"/>
                </a:lnTo>
                <a:lnTo>
                  <a:pt x="2458" y="7787"/>
                </a:lnTo>
                <a:lnTo>
                  <a:pt x="2531" y="7762"/>
                </a:lnTo>
                <a:lnTo>
                  <a:pt x="2653" y="7665"/>
                </a:lnTo>
                <a:lnTo>
                  <a:pt x="2848" y="7470"/>
                </a:lnTo>
                <a:lnTo>
                  <a:pt x="3042" y="7251"/>
                </a:lnTo>
                <a:lnTo>
                  <a:pt x="3140" y="7154"/>
                </a:lnTo>
                <a:lnTo>
                  <a:pt x="3188" y="7057"/>
                </a:lnTo>
                <a:lnTo>
                  <a:pt x="3505" y="7057"/>
                </a:lnTo>
                <a:lnTo>
                  <a:pt x="3261" y="7203"/>
                </a:lnTo>
                <a:lnTo>
                  <a:pt x="3067" y="7349"/>
                </a:lnTo>
                <a:lnTo>
                  <a:pt x="2969" y="7446"/>
                </a:lnTo>
                <a:lnTo>
                  <a:pt x="2921" y="7543"/>
                </a:lnTo>
                <a:lnTo>
                  <a:pt x="2896" y="7616"/>
                </a:lnTo>
                <a:lnTo>
                  <a:pt x="2896" y="7665"/>
                </a:lnTo>
                <a:lnTo>
                  <a:pt x="2921" y="7714"/>
                </a:lnTo>
                <a:lnTo>
                  <a:pt x="2945" y="7738"/>
                </a:lnTo>
                <a:lnTo>
                  <a:pt x="2994" y="7762"/>
                </a:lnTo>
                <a:lnTo>
                  <a:pt x="3042" y="7787"/>
                </a:lnTo>
                <a:lnTo>
                  <a:pt x="3091" y="7762"/>
                </a:lnTo>
                <a:lnTo>
                  <a:pt x="3164" y="7738"/>
                </a:lnTo>
                <a:lnTo>
                  <a:pt x="3310" y="7568"/>
                </a:lnTo>
                <a:lnTo>
                  <a:pt x="3456" y="7397"/>
                </a:lnTo>
                <a:lnTo>
                  <a:pt x="3748" y="7057"/>
                </a:lnTo>
                <a:lnTo>
                  <a:pt x="4186" y="7057"/>
                </a:lnTo>
                <a:lnTo>
                  <a:pt x="4040" y="7154"/>
                </a:lnTo>
                <a:lnTo>
                  <a:pt x="3870" y="7324"/>
                </a:lnTo>
                <a:lnTo>
                  <a:pt x="3724" y="7495"/>
                </a:lnTo>
                <a:lnTo>
                  <a:pt x="3699" y="7568"/>
                </a:lnTo>
                <a:lnTo>
                  <a:pt x="3699" y="7616"/>
                </a:lnTo>
                <a:lnTo>
                  <a:pt x="3724" y="7665"/>
                </a:lnTo>
                <a:lnTo>
                  <a:pt x="3772" y="7714"/>
                </a:lnTo>
                <a:lnTo>
                  <a:pt x="3845" y="7738"/>
                </a:lnTo>
                <a:lnTo>
                  <a:pt x="3894" y="7738"/>
                </a:lnTo>
                <a:lnTo>
                  <a:pt x="3967" y="7714"/>
                </a:lnTo>
                <a:lnTo>
                  <a:pt x="4016" y="7665"/>
                </a:lnTo>
                <a:lnTo>
                  <a:pt x="4137" y="7495"/>
                </a:lnTo>
                <a:lnTo>
                  <a:pt x="4259" y="7324"/>
                </a:lnTo>
                <a:lnTo>
                  <a:pt x="4332" y="7203"/>
                </a:lnTo>
                <a:lnTo>
                  <a:pt x="4381" y="7057"/>
                </a:lnTo>
                <a:lnTo>
                  <a:pt x="4624" y="7057"/>
                </a:lnTo>
                <a:lnTo>
                  <a:pt x="4502" y="7154"/>
                </a:lnTo>
                <a:lnTo>
                  <a:pt x="4405" y="7300"/>
                </a:lnTo>
                <a:lnTo>
                  <a:pt x="4332" y="7422"/>
                </a:lnTo>
                <a:lnTo>
                  <a:pt x="4259" y="7543"/>
                </a:lnTo>
                <a:lnTo>
                  <a:pt x="4259" y="7616"/>
                </a:lnTo>
                <a:lnTo>
                  <a:pt x="4283" y="7665"/>
                </a:lnTo>
                <a:lnTo>
                  <a:pt x="4308" y="7714"/>
                </a:lnTo>
                <a:lnTo>
                  <a:pt x="4356" y="7762"/>
                </a:lnTo>
                <a:lnTo>
                  <a:pt x="4405" y="7787"/>
                </a:lnTo>
                <a:lnTo>
                  <a:pt x="4454" y="7787"/>
                </a:lnTo>
                <a:lnTo>
                  <a:pt x="4527" y="7762"/>
                </a:lnTo>
                <a:lnTo>
                  <a:pt x="4575" y="7738"/>
                </a:lnTo>
                <a:lnTo>
                  <a:pt x="4600" y="7689"/>
                </a:lnTo>
                <a:lnTo>
                  <a:pt x="4746" y="7495"/>
                </a:lnTo>
                <a:lnTo>
                  <a:pt x="4867" y="7300"/>
                </a:lnTo>
                <a:lnTo>
                  <a:pt x="4965" y="7178"/>
                </a:lnTo>
                <a:lnTo>
                  <a:pt x="5038" y="7032"/>
                </a:lnTo>
                <a:lnTo>
                  <a:pt x="5354" y="7032"/>
                </a:lnTo>
                <a:lnTo>
                  <a:pt x="5208" y="7178"/>
                </a:lnTo>
                <a:lnTo>
                  <a:pt x="5062" y="7373"/>
                </a:lnTo>
                <a:lnTo>
                  <a:pt x="4989" y="7470"/>
                </a:lnTo>
                <a:lnTo>
                  <a:pt x="4940" y="7592"/>
                </a:lnTo>
                <a:lnTo>
                  <a:pt x="4940" y="7641"/>
                </a:lnTo>
                <a:lnTo>
                  <a:pt x="4940" y="7665"/>
                </a:lnTo>
                <a:lnTo>
                  <a:pt x="4989" y="7762"/>
                </a:lnTo>
                <a:lnTo>
                  <a:pt x="5086" y="7787"/>
                </a:lnTo>
                <a:lnTo>
                  <a:pt x="5135" y="7787"/>
                </a:lnTo>
                <a:lnTo>
                  <a:pt x="5159" y="7762"/>
                </a:lnTo>
                <a:lnTo>
                  <a:pt x="5257" y="7689"/>
                </a:lnTo>
                <a:lnTo>
                  <a:pt x="5330" y="7616"/>
                </a:lnTo>
                <a:lnTo>
                  <a:pt x="5451" y="7422"/>
                </a:lnTo>
                <a:lnTo>
                  <a:pt x="5670" y="7032"/>
                </a:lnTo>
                <a:lnTo>
                  <a:pt x="6011" y="7032"/>
                </a:lnTo>
                <a:lnTo>
                  <a:pt x="5889" y="7130"/>
                </a:lnTo>
                <a:lnTo>
                  <a:pt x="5719" y="7300"/>
                </a:lnTo>
                <a:lnTo>
                  <a:pt x="5573" y="7495"/>
                </a:lnTo>
                <a:lnTo>
                  <a:pt x="5549" y="7568"/>
                </a:lnTo>
                <a:lnTo>
                  <a:pt x="5573" y="7616"/>
                </a:lnTo>
                <a:lnTo>
                  <a:pt x="5597" y="7665"/>
                </a:lnTo>
                <a:lnTo>
                  <a:pt x="5646" y="7714"/>
                </a:lnTo>
                <a:lnTo>
                  <a:pt x="5695" y="7738"/>
                </a:lnTo>
                <a:lnTo>
                  <a:pt x="5743" y="7738"/>
                </a:lnTo>
                <a:lnTo>
                  <a:pt x="5816" y="7714"/>
                </a:lnTo>
                <a:lnTo>
                  <a:pt x="5865" y="7665"/>
                </a:lnTo>
                <a:lnTo>
                  <a:pt x="6060" y="7349"/>
                </a:lnTo>
                <a:lnTo>
                  <a:pt x="6157" y="7178"/>
                </a:lnTo>
                <a:lnTo>
                  <a:pt x="6230" y="7032"/>
                </a:lnTo>
                <a:lnTo>
                  <a:pt x="6936" y="7008"/>
                </a:lnTo>
                <a:lnTo>
                  <a:pt x="6936" y="7008"/>
                </a:lnTo>
                <a:lnTo>
                  <a:pt x="6765" y="7154"/>
                </a:lnTo>
                <a:lnTo>
                  <a:pt x="6619" y="7276"/>
                </a:lnTo>
                <a:lnTo>
                  <a:pt x="6449" y="7422"/>
                </a:lnTo>
                <a:lnTo>
                  <a:pt x="6303" y="7592"/>
                </a:lnTo>
                <a:lnTo>
                  <a:pt x="6279" y="7641"/>
                </a:lnTo>
                <a:lnTo>
                  <a:pt x="6254" y="7714"/>
                </a:lnTo>
                <a:lnTo>
                  <a:pt x="6279" y="7762"/>
                </a:lnTo>
                <a:lnTo>
                  <a:pt x="6303" y="7811"/>
                </a:lnTo>
                <a:lnTo>
                  <a:pt x="6352" y="7835"/>
                </a:lnTo>
                <a:lnTo>
                  <a:pt x="6400" y="7860"/>
                </a:lnTo>
                <a:lnTo>
                  <a:pt x="6473" y="7835"/>
                </a:lnTo>
                <a:lnTo>
                  <a:pt x="6522" y="7811"/>
                </a:lnTo>
                <a:lnTo>
                  <a:pt x="6790" y="7470"/>
                </a:lnTo>
                <a:lnTo>
                  <a:pt x="6911" y="7251"/>
                </a:lnTo>
                <a:lnTo>
                  <a:pt x="7009" y="7032"/>
                </a:lnTo>
                <a:lnTo>
                  <a:pt x="7009" y="7008"/>
                </a:lnTo>
                <a:lnTo>
                  <a:pt x="7398" y="7008"/>
                </a:lnTo>
                <a:lnTo>
                  <a:pt x="7252" y="7130"/>
                </a:lnTo>
                <a:lnTo>
                  <a:pt x="7106" y="7276"/>
                </a:lnTo>
                <a:lnTo>
                  <a:pt x="6984" y="7446"/>
                </a:lnTo>
                <a:lnTo>
                  <a:pt x="6887" y="7616"/>
                </a:lnTo>
                <a:lnTo>
                  <a:pt x="6863" y="7689"/>
                </a:lnTo>
                <a:lnTo>
                  <a:pt x="6887" y="7738"/>
                </a:lnTo>
                <a:lnTo>
                  <a:pt x="6911" y="7787"/>
                </a:lnTo>
                <a:lnTo>
                  <a:pt x="6960" y="7835"/>
                </a:lnTo>
                <a:lnTo>
                  <a:pt x="7009" y="7860"/>
                </a:lnTo>
                <a:lnTo>
                  <a:pt x="7057" y="7860"/>
                </a:lnTo>
                <a:lnTo>
                  <a:pt x="7130" y="7835"/>
                </a:lnTo>
                <a:lnTo>
                  <a:pt x="7179" y="7787"/>
                </a:lnTo>
                <a:lnTo>
                  <a:pt x="7398" y="7397"/>
                </a:lnTo>
                <a:lnTo>
                  <a:pt x="7617" y="7008"/>
                </a:lnTo>
                <a:lnTo>
                  <a:pt x="7812" y="7008"/>
                </a:lnTo>
                <a:lnTo>
                  <a:pt x="7812" y="7081"/>
                </a:lnTo>
                <a:lnTo>
                  <a:pt x="7690" y="7251"/>
                </a:lnTo>
                <a:lnTo>
                  <a:pt x="7568" y="7446"/>
                </a:lnTo>
                <a:lnTo>
                  <a:pt x="7520" y="7568"/>
                </a:lnTo>
                <a:lnTo>
                  <a:pt x="7471" y="7665"/>
                </a:lnTo>
                <a:lnTo>
                  <a:pt x="7471" y="7762"/>
                </a:lnTo>
                <a:lnTo>
                  <a:pt x="7495" y="7811"/>
                </a:lnTo>
                <a:lnTo>
                  <a:pt x="7544" y="7860"/>
                </a:lnTo>
                <a:lnTo>
                  <a:pt x="7593" y="7884"/>
                </a:lnTo>
                <a:lnTo>
                  <a:pt x="7666" y="7908"/>
                </a:lnTo>
                <a:lnTo>
                  <a:pt x="7739" y="7884"/>
                </a:lnTo>
                <a:lnTo>
                  <a:pt x="7787" y="7835"/>
                </a:lnTo>
                <a:lnTo>
                  <a:pt x="7836" y="7762"/>
                </a:lnTo>
                <a:lnTo>
                  <a:pt x="7933" y="7519"/>
                </a:lnTo>
                <a:lnTo>
                  <a:pt x="8031" y="7665"/>
                </a:lnTo>
                <a:lnTo>
                  <a:pt x="8152" y="7835"/>
                </a:lnTo>
                <a:lnTo>
                  <a:pt x="8274" y="7957"/>
                </a:lnTo>
                <a:lnTo>
                  <a:pt x="8444" y="8054"/>
                </a:lnTo>
                <a:lnTo>
                  <a:pt x="8615" y="8127"/>
                </a:lnTo>
                <a:lnTo>
                  <a:pt x="8785" y="8176"/>
                </a:lnTo>
                <a:lnTo>
                  <a:pt x="9004" y="8200"/>
                </a:lnTo>
                <a:lnTo>
                  <a:pt x="9198" y="8152"/>
                </a:lnTo>
                <a:lnTo>
                  <a:pt x="9393" y="8079"/>
                </a:lnTo>
                <a:lnTo>
                  <a:pt x="9563" y="7981"/>
                </a:lnTo>
                <a:lnTo>
                  <a:pt x="9709" y="7860"/>
                </a:lnTo>
                <a:lnTo>
                  <a:pt x="9807" y="7714"/>
                </a:lnTo>
                <a:lnTo>
                  <a:pt x="9904" y="7543"/>
                </a:lnTo>
                <a:lnTo>
                  <a:pt x="9977" y="7373"/>
                </a:lnTo>
                <a:lnTo>
                  <a:pt x="10026" y="7178"/>
                </a:lnTo>
                <a:lnTo>
                  <a:pt x="10050" y="6984"/>
                </a:lnTo>
                <a:lnTo>
                  <a:pt x="10415" y="7032"/>
                </a:lnTo>
                <a:lnTo>
                  <a:pt x="10293" y="7130"/>
                </a:lnTo>
                <a:lnTo>
                  <a:pt x="10172" y="7227"/>
                </a:lnTo>
                <a:lnTo>
                  <a:pt x="10026" y="7397"/>
                </a:lnTo>
                <a:lnTo>
                  <a:pt x="9928" y="7616"/>
                </a:lnTo>
                <a:lnTo>
                  <a:pt x="9904" y="7665"/>
                </a:lnTo>
                <a:lnTo>
                  <a:pt x="9928" y="7738"/>
                </a:lnTo>
                <a:lnTo>
                  <a:pt x="9977" y="7762"/>
                </a:lnTo>
                <a:lnTo>
                  <a:pt x="10026" y="7811"/>
                </a:lnTo>
                <a:lnTo>
                  <a:pt x="10099" y="7811"/>
                </a:lnTo>
                <a:lnTo>
                  <a:pt x="10147" y="7787"/>
                </a:lnTo>
                <a:lnTo>
                  <a:pt x="10220" y="7762"/>
                </a:lnTo>
                <a:lnTo>
                  <a:pt x="10245" y="7689"/>
                </a:lnTo>
                <a:lnTo>
                  <a:pt x="10342" y="7519"/>
                </a:lnTo>
                <a:lnTo>
                  <a:pt x="10439" y="7349"/>
                </a:lnTo>
                <a:lnTo>
                  <a:pt x="10488" y="7203"/>
                </a:lnTo>
                <a:lnTo>
                  <a:pt x="10512" y="7057"/>
                </a:lnTo>
                <a:lnTo>
                  <a:pt x="11048" y="7057"/>
                </a:lnTo>
                <a:lnTo>
                  <a:pt x="10926" y="7178"/>
                </a:lnTo>
                <a:lnTo>
                  <a:pt x="10829" y="7300"/>
                </a:lnTo>
                <a:lnTo>
                  <a:pt x="10756" y="7446"/>
                </a:lnTo>
                <a:lnTo>
                  <a:pt x="10683" y="7592"/>
                </a:lnTo>
                <a:lnTo>
                  <a:pt x="10683" y="7641"/>
                </a:lnTo>
                <a:lnTo>
                  <a:pt x="10683" y="7665"/>
                </a:lnTo>
                <a:lnTo>
                  <a:pt x="10707" y="7714"/>
                </a:lnTo>
                <a:lnTo>
                  <a:pt x="10756" y="7714"/>
                </a:lnTo>
                <a:lnTo>
                  <a:pt x="10829" y="7738"/>
                </a:lnTo>
                <a:lnTo>
                  <a:pt x="10877" y="7714"/>
                </a:lnTo>
                <a:lnTo>
                  <a:pt x="10902" y="7689"/>
                </a:lnTo>
                <a:lnTo>
                  <a:pt x="10999" y="7543"/>
                </a:lnTo>
                <a:lnTo>
                  <a:pt x="11096" y="7373"/>
                </a:lnTo>
                <a:lnTo>
                  <a:pt x="11267" y="7057"/>
                </a:lnTo>
                <a:lnTo>
                  <a:pt x="11534" y="7032"/>
                </a:lnTo>
                <a:lnTo>
                  <a:pt x="11340" y="7300"/>
                </a:lnTo>
                <a:lnTo>
                  <a:pt x="11242" y="7446"/>
                </a:lnTo>
                <a:lnTo>
                  <a:pt x="11169" y="7592"/>
                </a:lnTo>
                <a:lnTo>
                  <a:pt x="11169" y="7665"/>
                </a:lnTo>
                <a:lnTo>
                  <a:pt x="11194" y="7714"/>
                </a:lnTo>
                <a:lnTo>
                  <a:pt x="11218" y="7762"/>
                </a:lnTo>
                <a:lnTo>
                  <a:pt x="11267" y="7787"/>
                </a:lnTo>
                <a:lnTo>
                  <a:pt x="11388" y="7787"/>
                </a:lnTo>
                <a:lnTo>
                  <a:pt x="11437" y="7762"/>
                </a:lnTo>
                <a:lnTo>
                  <a:pt x="11461" y="7714"/>
                </a:lnTo>
                <a:lnTo>
                  <a:pt x="11632" y="7373"/>
                </a:lnTo>
                <a:lnTo>
                  <a:pt x="11778" y="7032"/>
                </a:lnTo>
                <a:lnTo>
                  <a:pt x="12191" y="7032"/>
                </a:lnTo>
                <a:lnTo>
                  <a:pt x="12021" y="7227"/>
                </a:lnTo>
                <a:lnTo>
                  <a:pt x="11948" y="7349"/>
                </a:lnTo>
                <a:lnTo>
                  <a:pt x="11875" y="7470"/>
                </a:lnTo>
                <a:lnTo>
                  <a:pt x="11851" y="7592"/>
                </a:lnTo>
                <a:lnTo>
                  <a:pt x="11851" y="7641"/>
                </a:lnTo>
                <a:lnTo>
                  <a:pt x="11875" y="7714"/>
                </a:lnTo>
                <a:lnTo>
                  <a:pt x="11924" y="7738"/>
                </a:lnTo>
                <a:lnTo>
                  <a:pt x="11972" y="7762"/>
                </a:lnTo>
                <a:lnTo>
                  <a:pt x="12021" y="7738"/>
                </a:lnTo>
                <a:lnTo>
                  <a:pt x="12070" y="7689"/>
                </a:lnTo>
                <a:lnTo>
                  <a:pt x="12143" y="7592"/>
                </a:lnTo>
                <a:lnTo>
                  <a:pt x="12240" y="7349"/>
                </a:lnTo>
                <a:lnTo>
                  <a:pt x="12386" y="7032"/>
                </a:lnTo>
                <a:lnTo>
                  <a:pt x="12775" y="7008"/>
                </a:lnTo>
                <a:lnTo>
                  <a:pt x="12654" y="7130"/>
                </a:lnTo>
                <a:lnTo>
                  <a:pt x="12556" y="7276"/>
                </a:lnTo>
                <a:lnTo>
                  <a:pt x="12459" y="7397"/>
                </a:lnTo>
                <a:lnTo>
                  <a:pt x="12386" y="7568"/>
                </a:lnTo>
                <a:lnTo>
                  <a:pt x="12386" y="7616"/>
                </a:lnTo>
                <a:lnTo>
                  <a:pt x="12410" y="7665"/>
                </a:lnTo>
                <a:lnTo>
                  <a:pt x="12435" y="7689"/>
                </a:lnTo>
                <a:lnTo>
                  <a:pt x="12483" y="7714"/>
                </a:lnTo>
                <a:lnTo>
                  <a:pt x="12581" y="7714"/>
                </a:lnTo>
                <a:lnTo>
                  <a:pt x="12605" y="7689"/>
                </a:lnTo>
                <a:lnTo>
                  <a:pt x="12654" y="7641"/>
                </a:lnTo>
                <a:lnTo>
                  <a:pt x="12702" y="7470"/>
                </a:lnTo>
                <a:lnTo>
                  <a:pt x="12775" y="7300"/>
                </a:lnTo>
                <a:lnTo>
                  <a:pt x="12970" y="7008"/>
                </a:lnTo>
                <a:lnTo>
                  <a:pt x="13384" y="7008"/>
                </a:lnTo>
                <a:lnTo>
                  <a:pt x="13165" y="7276"/>
                </a:lnTo>
                <a:lnTo>
                  <a:pt x="12994" y="7568"/>
                </a:lnTo>
                <a:lnTo>
                  <a:pt x="12970" y="7641"/>
                </a:lnTo>
                <a:lnTo>
                  <a:pt x="12994" y="7714"/>
                </a:lnTo>
                <a:lnTo>
                  <a:pt x="13043" y="7762"/>
                </a:lnTo>
                <a:lnTo>
                  <a:pt x="13116" y="7787"/>
                </a:lnTo>
                <a:lnTo>
                  <a:pt x="13189" y="7762"/>
                </a:lnTo>
                <a:lnTo>
                  <a:pt x="13238" y="7714"/>
                </a:lnTo>
                <a:lnTo>
                  <a:pt x="13408" y="7373"/>
                </a:lnTo>
                <a:lnTo>
                  <a:pt x="13578" y="7008"/>
                </a:lnTo>
                <a:lnTo>
                  <a:pt x="13919" y="7008"/>
                </a:lnTo>
                <a:lnTo>
                  <a:pt x="13676" y="7300"/>
                </a:lnTo>
                <a:lnTo>
                  <a:pt x="13457" y="7592"/>
                </a:lnTo>
                <a:lnTo>
                  <a:pt x="13432" y="7665"/>
                </a:lnTo>
                <a:lnTo>
                  <a:pt x="13432" y="7714"/>
                </a:lnTo>
                <a:lnTo>
                  <a:pt x="13457" y="7738"/>
                </a:lnTo>
                <a:lnTo>
                  <a:pt x="13505" y="7787"/>
                </a:lnTo>
                <a:lnTo>
                  <a:pt x="13554" y="7811"/>
                </a:lnTo>
                <a:lnTo>
                  <a:pt x="13603" y="7811"/>
                </a:lnTo>
                <a:lnTo>
                  <a:pt x="13651" y="7787"/>
                </a:lnTo>
                <a:lnTo>
                  <a:pt x="13700" y="7738"/>
                </a:lnTo>
                <a:lnTo>
                  <a:pt x="13943" y="7397"/>
                </a:lnTo>
                <a:lnTo>
                  <a:pt x="14041" y="7203"/>
                </a:lnTo>
                <a:lnTo>
                  <a:pt x="14089" y="7008"/>
                </a:lnTo>
                <a:lnTo>
                  <a:pt x="14357" y="7032"/>
                </a:lnTo>
                <a:lnTo>
                  <a:pt x="14211" y="7178"/>
                </a:lnTo>
                <a:lnTo>
                  <a:pt x="14065" y="7349"/>
                </a:lnTo>
                <a:lnTo>
                  <a:pt x="13943" y="7519"/>
                </a:lnTo>
                <a:lnTo>
                  <a:pt x="13846" y="7714"/>
                </a:lnTo>
                <a:lnTo>
                  <a:pt x="13846" y="7787"/>
                </a:lnTo>
                <a:lnTo>
                  <a:pt x="13846" y="7860"/>
                </a:lnTo>
                <a:lnTo>
                  <a:pt x="13895" y="7884"/>
                </a:lnTo>
                <a:lnTo>
                  <a:pt x="13943" y="7908"/>
                </a:lnTo>
                <a:lnTo>
                  <a:pt x="14016" y="7933"/>
                </a:lnTo>
                <a:lnTo>
                  <a:pt x="14065" y="7908"/>
                </a:lnTo>
                <a:lnTo>
                  <a:pt x="14138" y="7860"/>
                </a:lnTo>
                <a:lnTo>
                  <a:pt x="14162" y="7811"/>
                </a:lnTo>
                <a:lnTo>
                  <a:pt x="14260" y="7616"/>
                </a:lnTo>
                <a:lnTo>
                  <a:pt x="14357" y="7446"/>
                </a:lnTo>
                <a:lnTo>
                  <a:pt x="14576" y="7105"/>
                </a:lnTo>
                <a:lnTo>
                  <a:pt x="14576" y="7081"/>
                </a:lnTo>
                <a:lnTo>
                  <a:pt x="14576" y="7032"/>
                </a:lnTo>
                <a:lnTo>
                  <a:pt x="15014" y="7057"/>
                </a:lnTo>
                <a:lnTo>
                  <a:pt x="14795" y="7203"/>
                </a:lnTo>
                <a:lnTo>
                  <a:pt x="14625" y="7397"/>
                </a:lnTo>
                <a:lnTo>
                  <a:pt x="14552" y="7495"/>
                </a:lnTo>
                <a:lnTo>
                  <a:pt x="14479" y="7616"/>
                </a:lnTo>
                <a:lnTo>
                  <a:pt x="14454" y="7738"/>
                </a:lnTo>
                <a:lnTo>
                  <a:pt x="14430" y="7860"/>
                </a:lnTo>
                <a:lnTo>
                  <a:pt x="14430" y="7908"/>
                </a:lnTo>
                <a:lnTo>
                  <a:pt x="14454" y="7957"/>
                </a:lnTo>
                <a:lnTo>
                  <a:pt x="14503" y="7981"/>
                </a:lnTo>
                <a:lnTo>
                  <a:pt x="14552" y="8006"/>
                </a:lnTo>
                <a:lnTo>
                  <a:pt x="14649" y="8006"/>
                </a:lnTo>
                <a:lnTo>
                  <a:pt x="14673" y="7981"/>
                </a:lnTo>
                <a:lnTo>
                  <a:pt x="14722" y="7933"/>
                </a:lnTo>
                <a:lnTo>
                  <a:pt x="14819" y="7689"/>
                </a:lnTo>
                <a:lnTo>
                  <a:pt x="14941" y="7470"/>
                </a:lnTo>
                <a:lnTo>
                  <a:pt x="15160" y="7057"/>
                </a:lnTo>
                <a:lnTo>
                  <a:pt x="15720" y="7032"/>
                </a:lnTo>
                <a:lnTo>
                  <a:pt x="15622" y="7130"/>
                </a:lnTo>
                <a:lnTo>
                  <a:pt x="15476" y="7251"/>
                </a:lnTo>
                <a:lnTo>
                  <a:pt x="15379" y="7397"/>
                </a:lnTo>
                <a:lnTo>
                  <a:pt x="15282" y="7543"/>
                </a:lnTo>
                <a:lnTo>
                  <a:pt x="15209" y="7714"/>
                </a:lnTo>
                <a:lnTo>
                  <a:pt x="15184" y="7787"/>
                </a:lnTo>
                <a:lnTo>
                  <a:pt x="15209" y="7860"/>
                </a:lnTo>
                <a:lnTo>
                  <a:pt x="15257" y="7908"/>
                </a:lnTo>
                <a:lnTo>
                  <a:pt x="15330" y="7933"/>
                </a:lnTo>
                <a:lnTo>
                  <a:pt x="15403" y="7957"/>
                </a:lnTo>
                <a:lnTo>
                  <a:pt x="15452" y="7957"/>
                </a:lnTo>
                <a:lnTo>
                  <a:pt x="15525" y="7933"/>
                </a:lnTo>
                <a:lnTo>
                  <a:pt x="15574" y="7860"/>
                </a:lnTo>
                <a:lnTo>
                  <a:pt x="15647" y="7714"/>
                </a:lnTo>
                <a:lnTo>
                  <a:pt x="15744" y="7568"/>
                </a:lnTo>
                <a:lnTo>
                  <a:pt x="15963" y="7300"/>
                </a:lnTo>
                <a:lnTo>
                  <a:pt x="16060" y="7154"/>
                </a:lnTo>
                <a:lnTo>
                  <a:pt x="16133" y="7081"/>
                </a:lnTo>
                <a:lnTo>
                  <a:pt x="16158" y="6984"/>
                </a:lnTo>
                <a:lnTo>
                  <a:pt x="16450" y="6935"/>
                </a:lnTo>
                <a:lnTo>
                  <a:pt x="16693" y="6838"/>
                </a:lnTo>
                <a:lnTo>
                  <a:pt x="16474" y="7008"/>
                </a:lnTo>
                <a:lnTo>
                  <a:pt x="16279" y="7178"/>
                </a:lnTo>
                <a:lnTo>
                  <a:pt x="16158" y="7300"/>
                </a:lnTo>
                <a:lnTo>
                  <a:pt x="16036" y="7446"/>
                </a:lnTo>
                <a:lnTo>
                  <a:pt x="15939" y="7592"/>
                </a:lnTo>
                <a:lnTo>
                  <a:pt x="15866" y="7762"/>
                </a:lnTo>
                <a:lnTo>
                  <a:pt x="15866" y="7835"/>
                </a:lnTo>
                <a:lnTo>
                  <a:pt x="15890" y="7884"/>
                </a:lnTo>
                <a:lnTo>
                  <a:pt x="15914" y="7933"/>
                </a:lnTo>
                <a:lnTo>
                  <a:pt x="15963" y="7957"/>
                </a:lnTo>
                <a:lnTo>
                  <a:pt x="16085" y="7957"/>
                </a:lnTo>
                <a:lnTo>
                  <a:pt x="16133" y="7933"/>
                </a:lnTo>
                <a:lnTo>
                  <a:pt x="16182" y="7884"/>
                </a:lnTo>
                <a:lnTo>
                  <a:pt x="16352" y="7616"/>
                </a:lnTo>
                <a:lnTo>
                  <a:pt x="16547" y="7373"/>
                </a:lnTo>
                <a:lnTo>
                  <a:pt x="16766" y="7105"/>
                </a:lnTo>
                <a:lnTo>
                  <a:pt x="16863" y="6984"/>
                </a:lnTo>
                <a:lnTo>
                  <a:pt x="16936" y="6838"/>
                </a:lnTo>
                <a:lnTo>
                  <a:pt x="16961" y="6813"/>
                </a:lnTo>
                <a:lnTo>
                  <a:pt x="16936" y="6789"/>
                </a:lnTo>
                <a:lnTo>
                  <a:pt x="16912" y="6740"/>
                </a:lnTo>
                <a:lnTo>
                  <a:pt x="17082" y="6643"/>
                </a:lnTo>
                <a:lnTo>
                  <a:pt x="17252" y="6497"/>
                </a:lnTo>
                <a:lnTo>
                  <a:pt x="17374" y="6327"/>
                </a:lnTo>
                <a:lnTo>
                  <a:pt x="17496" y="6156"/>
                </a:lnTo>
                <a:lnTo>
                  <a:pt x="17593" y="5962"/>
                </a:lnTo>
                <a:lnTo>
                  <a:pt x="17642" y="5743"/>
                </a:lnTo>
                <a:lnTo>
                  <a:pt x="17690" y="5499"/>
                </a:lnTo>
                <a:lnTo>
                  <a:pt x="17690" y="5256"/>
                </a:lnTo>
                <a:lnTo>
                  <a:pt x="17690" y="4842"/>
                </a:lnTo>
                <a:lnTo>
                  <a:pt x="17666" y="4429"/>
                </a:lnTo>
                <a:lnTo>
                  <a:pt x="17642" y="3991"/>
                </a:lnTo>
                <a:lnTo>
                  <a:pt x="17642" y="3577"/>
                </a:lnTo>
                <a:lnTo>
                  <a:pt x="17690" y="2945"/>
                </a:lnTo>
                <a:lnTo>
                  <a:pt x="17690" y="2628"/>
                </a:lnTo>
                <a:lnTo>
                  <a:pt x="17642" y="2312"/>
                </a:lnTo>
                <a:lnTo>
                  <a:pt x="17690" y="2239"/>
                </a:lnTo>
                <a:lnTo>
                  <a:pt x="17739" y="2166"/>
                </a:lnTo>
                <a:lnTo>
                  <a:pt x="17763" y="2069"/>
                </a:lnTo>
                <a:lnTo>
                  <a:pt x="17715" y="1971"/>
                </a:lnTo>
                <a:lnTo>
                  <a:pt x="17666" y="1898"/>
                </a:lnTo>
                <a:lnTo>
                  <a:pt x="17569" y="1850"/>
                </a:lnTo>
                <a:lnTo>
                  <a:pt x="17423" y="1825"/>
                </a:lnTo>
                <a:lnTo>
                  <a:pt x="17252" y="1801"/>
                </a:lnTo>
                <a:lnTo>
                  <a:pt x="16912" y="1801"/>
                </a:lnTo>
                <a:lnTo>
                  <a:pt x="16571" y="1825"/>
                </a:lnTo>
                <a:lnTo>
                  <a:pt x="16279" y="1850"/>
                </a:lnTo>
                <a:lnTo>
                  <a:pt x="14649" y="1850"/>
                </a:lnTo>
                <a:lnTo>
                  <a:pt x="14089" y="1874"/>
                </a:lnTo>
                <a:lnTo>
                  <a:pt x="13530" y="1923"/>
                </a:lnTo>
                <a:lnTo>
                  <a:pt x="12946" y="1898"/>
                </a:lnTo>
                <a:lnTo>
                  <a:pt x="12362" y="1898"/>
                </a:lnTo>
                <a:lnTo>
                  <a:pt x="11802" y="1850"/>
                </a:lnTo>
                <a:lnTo>
                  <a:pt x="11778" y="1533"/>
                </a:lnTo>
                <a:lnTo>
                  <a:pt x="11729" y="1266"/>
                </a:lnTo>
                <a:lnTo>
                  <a:pt x="11632" y="1022"/>
                </a:lnTo>
                <a:lnTo>
                  <a:pt x="11486" y="803"/>
                </a:lnTo>
                <a:lnTo>
                  <a:pt x="11315" y="633"/>
                </a:lnTo>
                <a:lnTo>
                  <a:pt x="11121" y="463"/>
                </a:lnTo>
                <a:lnTo>
                  <a:pt x="10902" y="341"/>
                </a:lnTo>
                <a:lnTo>
                  <a:pt x="10658" y="244"/>
                </a:lnTo>
                <a:lnTo>
                  <a:pt x="10415" y="171"/>
                </a:lnTo>
                <a:lnTo>
                  <a:pt x="10147" y="98"/>
                </a:lnTo>
                <a:lnTo>
                  <a:pt x="9855" y="49"/>
                </a:lnTo>
                <a:lnTo>
                  <a:pt x="9588" y="25"/>
                </a:lnTo>
                <a:lnTo>
                  <a:pt x="90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7"/>
          <p:cNvSpPr/>
          <p:nvPr/>
        </p:nvSpPr>
        <p:spPr>
          <a:xfrm>
            <a:off x="2901861" y="3192509"/>
            <a:ext cx="303063" cy="305814"/>
          </a:xfrm>
          <a:custGeom>
            <a:avLst/>
            <a:gdLst/>
            <a:ahLst/>
            <a:cxnLst/>
            <a:rect l="l" t="t" r="r" b="b"/>
            <a:pathLst>
              <a:path w="16084" h="16230" extrusionOk="0">
                <a:moveTo>
                  <a:pt x="9538" y="1095"/>
                </a:moveTo>
                <a:lnTo>
                  <a:pt x="9441" y="1120"/>
                </a:lnTo>
                <a:lnTo>
                  <a:pt x="9344" y="1144"/>
                </a:lnTo>
                <a:lnTo>
                  <a:pt x="9246" y="1217"/>
                </a:lnTo>
                <a:lnTo>
                  <a:pt x="9198" y="1290"/>
                </a:lnTo>
                <a:lnTo>
                  <a:pt x="9149" y="1412"/>
                </a:lnTo>
                <a:lnTo>
                  <a:pt x="9149" y="1509"/>
                </a:lnTo>
                <a:lnTo>
                  <a:pt x="9149" y="1606"/>
                </a:lnTo>
                <a:lnTo>
                  <a:pt x="9198" y="1704"/>
                </a:lnTo>
                <a:lnTo>
                  <a:pt x="9246" y="1801"/>
                </a:lnTo>
                <a:lnTo>
                  <a:pt x="9344" y="1850"/>
                </a:lnTo>
                <a:lnTo>
                  <a:pt x="9441" y="1898"/>
                </a:lnTo>
                <a:lnTo>
                  <a:pt x="9514" y="1923"/>
                </a:lnTo>
                <a:lnTo>
                  <a:pt x="9563" y="1923"/>
                </a:lnTo>
                <a:lnTo>
                  <a:pt x="9709" y="1898"/>
                </a:lnTo>
                <a:lnTo>
                  <a:pt x="9830" y="1825"/>
                </a:lnTo>
                <a:lnTo>
                  <a:pt x="9903" y="1704"/>
                </a:lnTo>
                <a:lnTo>
                  <a:pt x="9952" y="1606"/>
                </a:lnTo>
                <a:lnTo>
                  <a:pt x="9976" y="1485"/>
                </a:lnTo>
                <a:lnTo>
                  <a:pt x="9952" y="1363"/>
                </a:lnTo>
                <a:lnTo>
                  <a:pt x="9879" y="1266"/>
                </a:lnTo>
                <a:lnTo>
                  <a:pt x="9782" y="1168"/>
                </a:lnTo>
                <a:lnTo>
                  <a:pt x="9660" y="1120"/>
                </a:lnTo>
                <a:lnTo>
                  <a:pt x="9538" y="1095"/>
                </a:lnTo>
                <a:close/>
                <a:moveTo>
                  <a:pt x="10804" y="1582"/>
                </a:moveTo>
                <a:lnTo>
                  <a:pt x="10731" y="1606"/>
                </a:lnTo>
                <a:lnTo>
                  <a:pt x="10658" y="1631"/>
                </a:lnTo>
                <a:lnTo>
                  <a:pt x="10585" y="1655"/>
                </a:lnTo>
                <a:lnTo>
                  <a:pt x="10512" y="1704"/>
                </a:lnTo>
                <a:lnTo>
                  <a:pt x="10463" y="1777"/>
                </a:lnTo>
                <a:lnTo>
                  <a:pt x="10439" y="1850"/>
                </a:lnTo>
                <a:lnTo>
                  <a:pt x="10414" y="1923"/>
                </a:lnTo>
                <a:lnTo>
                  <a:pt x="10390" y="1996"/>
                </a:lnTo>
                <a:lnTo>
                  <a:pt x="10414" y="2069"/>
                </a:lnTo>
                <a:lnTo>
                  <a:pt x="10439" y="2142"/>
                </a:lnTo>
                <a:lnTo>
                  <a:pt x="10463" y="2215"/>
                </a:lnTo>
                <a:lnTo>
                  <a:pt x="10512" y="2288"/>
                </a:lnTo>
                <a:lnTo>
                  <a:pt x="10585" y="2336"/>
                </a:lnTo>
                <a:lnTo>
                  <a:pt x="10658" y="2361"/>
                </a:lnTo>
                <a:lnTo>
                  <a:pt x="10731" y="2385"/>
                </a:lnTo>
                <a:lnTo>
                  <a:pt x="10804" y="2409"/>
                </a:lnTo>
                <a:lnTo>
                  <a:pt x="10877" y="2385"/>
                </a:lnTo>
                <a:lnTo>
                  <a:pt x="10950" y="2361"/>
                </a:lnTo>
                <a:lnTo>
                  <a:pt x="11023" y="2336"/>
                </a:lnTo>
                <a:lnTo>
                  <a:pt x="11096" y="2288"/>
                </a:lnTo>
                <a:lnTo>
                  <a:pt x="11144" y="2215"/>
                </a:lnTo>
                <a:lnTo>
                  <a:pt x="11169" y="2142"/>
                </a:lnTo>
                <a:lnTo>
                  <a:pt x="11193" y="2069"/>
                </a:lnTo>
                <a:lnTo>
                  <a:pt x="11217" y="1996"/>
                </a:lnTo>
                <a:lnTo>
                  <a:pt x="11193" y="1923"/>
                </a:lnTo>
                <a:lnTo>
                  <a:pt x="11169" y="1850"/>
                </a:lnTo>
                <a:lnTo>
                  <a:pt x="11144" y="1777"/>
                </a:lnTo>
                <a:lnTo>
                  <a:pt x="11096" y="1704"/>
                </a:lnTo>
                <a:lnTo>
                  <a:pt x="11023" y="1655"/>
                </a:lnTo>
                <a:lnTo>
                  <a:pt x="10950" y="1631"/>
                </a:lnTo>
                <a:lnTo>
                  <a:pt x="10877" y="1606"/>
                </a:lnTo>
                <a:lnTo>
                  <a:pt x="10804" y="1582"/>
                </a:lnTo>
                <a:close/>
                <a:moveTo>
                  <a:pt x="11899" y="2166"/>
                </a:moveTo>
                <a:lnTo>
                  <a:pt x="11826" y="2190"/>
                </a:lnTo>
                <a:lnTo>
                  <a:pt x="11728" y="2215"/>
                </a:lnTo>
                <a:lnTo>
                  <a:pt x="11655" y="2239"/>
                </a:lnTo>
                <a:lnTo>
                  <a:pt x="11607" y="2288"/>
                </a:lnTo>
                <a:lnTo>
                  <a:pt x="11558" y="2361"/>
                </a:lnTo>
                <a:lnTo>
                  <a:pt x="11534" y="2434"/>
                </a:lnTo>
                <a:lnTo>
                  <a:pt x="11509" y="2580"/>
                </a:lnTo>
                <a:lnTo>
                  <a:pt x="11534" y="2726"/>
                </a:lnTo>
                <a:lnTo>
                  <a:pt x="11558" y="2799"/>
                </a:lnTo>
                <a:lnTo>
                  <a:pt x="11607" y="2872"/>
                </a:lnTo>
                <a:lnTo>
                  <a:pt x="11655" y="2920"/>
                </a:lnTo>
                <a:lnTo>
                  <a:pt x="11728" y="2945"/>
                </a:lnTo>
                <a:lnTo>
                  <a:pt x="11826" y="2969"/>
                </a:lnTo>
                <a:lnTo>
                  <a:pt x="11899" y="2993"/>
                </a:lnTo>
                <a:lnTo>
                  <a:pt x="11996" y="2969"/>
                </a:lnTo>
                <a:lnTo>
                  <a:pt x="12069" y="2945"/>
                </a:lnTo>
                <a:lnTo>
                  <a:pt x="12142" y="2920"/>
                </a:lnTo>
                <a:lnTo>
                  <a:pt x="12215" y="2872"/>
                </a:lnTo>
                <a:lnTo>
                  <a:pt x="12239" y="2799"/>
                </a:lnTo>
                <a:lnTo>
                  <a:pt x="12288" y="2726"/>
                </a:lnTo>
                <a:lnTo>
                  <a:pt x="12312" y="2580"/>
                </a:lnTo>
                <a:lnTo>
                  <a:pt x="12288" y="2434"/>
                </a:lnTo>
                <a:lnTo>
                  <a:pt x="12239" y="2361"/>
                </a:lnTo>
                <a:lnTo>
                  <a:pt x="12215" y="2288"/>
                </a:lnTo>
                <a:lnTo>
                  <a:pt x="12142" y="2239"/>
                </a:lnTo>
                <a:lnTo>
                  <a:pt x="12069" y="2215"/>
                </a:lnTo>
                <a:lnTo>
                  <a:pt x="11996" y="2190"/>
                </a:lnTo>
                <a:lnTo>
                  <a:pt x="11899" y="2166"/>
                </a:lnTo>
                <a:close/>
                <a:moveTo>
                  <a:pt x="9757" y="2409"/>
                </a:moveTo>
                <a:lnTo>
                  <a:pt x="9660" y="2434"/>
                </a:lnTo>
                <a:lnTo>
                  <a:pt x="9563" y="2458"/>
                </a:lnTo>
                <a:lnTo>
                  <a:pt x="9490" y="2507"/>
                </a:lnTo>
                <a:lnTo>
                  <a:pt x="9417" y="2580"/>
                </a:lnTo>
                <a:lnTo>
                  <a:pt x="9368" y="2653"/>
                </a:lnTo>
                <a:lnTo>
                  <a:pt x="9344" y="2750"/>
                </a:lnTo>
                <a:lnTo>
                  <a:pt x="9319" y="2847"/>
                </a:lnTo>
                <a:lnTo>
                  <a:pt x="9344" y="2945"/>
                </a:lnTo>
                <a:lnTo>
                  <a:pt x="9392" y="3042"/>
                </a:lnTo>
                <a:lnTo>
                  <a:pt x="9465" y="3139"/>
                </a:lnTo>
                <a:lnTo>
                  <a:pt x="9538" y="3188"/>
                </a:lnTo>
                <a:lnTo>
                  <a:pt x="9636" y="3237"/>
                </a:lnTo>
                <a:lnTo>
                  <a:pt x="9757" y="3261"/>
                </a:lnTo>
                <a:lnTo>
                  <a:pt x="9855" y="3237"/>
                </a:lnTo>
                <a:lnTo>
                  <a:pt x="9976" y="3188"/>
                </a:lnTo>
                <a:lnTo>
                  <a:pt x="10049" y="3139"/>
                </a:lnTo>
                <a:lnTo>
                  <a:pt x="10074" y="3115"/>
                </a:lnTo>
                <a:lnTo>
                  <a:pt x="10122" y="3066"/>
                </a:lnTo>
                <a:lnTo>
                  <a:pt x="10171" y="2969"/>
                </a:lnTo>
                <a:lnTo>
                  <a:pt x="10220" y="2847"/>
                </a:lnTo>
                <a:lnTo>
                  <a:pt x="10220" y="2774"/>
                </a:lnTo>
                <a:lnTo>
                  <a:pt x="10220" y="2701"/>
                </a:lnTo>
                <a:lnTo>
                  <a:pt x="10171" y="2628"/>
                </a:lnTo>
                <a:lnTo>
                  <a:pt x="10147" y="2555"/>
                </a:lnTo>
                <a:lnTo>
                  <a:pt x="10074" y="2507"/>
                </a:lnTo>
                <a:lnTo>
                  <a:pt x="10001" y="2458"/>
                </a:lnTo>
                <a:lnTo>
                  <a:pt x="9879" y="2434"/>
                </a:lnTo>
                <a:lnTo>
                  <a:pt x="9757" y="2409"/>
                </a:lnTo>
                <a:close/>
                <a:moveTo>
                  <a:pt x="10950" y="2750"/>
                </a:moveTo>
                <a:lnTo>
                  <a:pt x="10877" y="2774"/>
                </a:lnTo>
                <a:lnTo>
                  <a:pt x="10804" y="2823"/>
                </a:lnTo>
                <a:lnTo>
                  <a:pt x="10755" y="2872"/>
                </a:lnTo>
                <a:lnTo>
                  <a:pt x="10706" y="2920"/>
                </a:lnTo>
                <a:lnTo>
                  <a:pt x="10658" y="2993"/>
                </a:lnTo>
                <a:lnTo>
                  <a:pt x="10633" y="3066"/>
                </a:lnTo>
                <a:lnTo>
                  <a:pt x="10633" y="3139"/>
                </a:lnTo>
                <a:lnTo>
                  <a:pt x="10633" y="3212"/>
                </a:lnTo>
                <a:lnTo>
                  <a:pt x="10658" y="3285"/>
                </a:lnTo>
                <a:lnTo>
                  <a:pt x="10706" y="3358"/>
                </a:lnTo>
                <a:lnTo>
                  <a:pt x="10755" y="3407"/>
                </a:lnTo>
                <a:lnTo>
                  <a:pt x="10804" y="3456"/>
                </a:lnTo>
                <a:lnTo>
                  <a:pt x="10877" y="3504"/>
                </a:lnTo>
                <a:lnTo>
                  <a:pt x="10950" y="3529"/>
                </a:lnTo>
                <a:lnTo>
                  <a:pt x="11120" y="3529"/>
                </a:lnTo>
                <a:lnTo>
                  <a:pt x="11193" y="3504"/>
                </a:lnTo>
                <a:lnTo>
                  <a:pt x="11242" y="3456"/>
                </a:lnTo>
                <a:lnTo>
                  <a:pt x="11315" y="3407"/>
                </a:lnTo>
                <a:lnTo>
                  <a:pt x="11363" y="3358"/>
                </a:lnTo>
                <a:lnTo>
                  <a:pt x="11388" y="3285"/>
                </a:lnTo>
                <a:lnTo>
                  <a:pt x="11412" y="3212"/>
                </a:lnTo>
                <a:lnTo>
                  <a:pt x="11436" y="3139"/>
                </a:lnTo>
                <a:lnTo>
                  <a:pt x="11412" y="3066"/>
                </a:lnTo>
                <a:lnTo>
                  <a:pt x="11388" y="2993"/>
                </a:lnTo>
                <a:lnTo>
                  <a:pt x="11363" y="2920"/>
                </a:lnTo>
                <a:lnTo>
                  <a:pt x="11315" y="2872"/>
                </a:lnTo>
                <a:lnTo>
                  <a:pt x="11242" y="2823"/>
                </a:lnTo>
                <a:lnTo>
                  <a:pt x="11193" y="2774"/>
                </a:lnTo>
                <a:lnTo>
                  <a:pt x="11120" y="2750"/>
                </a:lnTo>
                <a:close/>
                <a:moveTo>
                  <a:pt x="9855" y="3626"/>
                </a:moveTo>
                <a:lnTo>
                  <a:pt x="9757" y="3650"/>
                </a:lnTo>
                <a:lnTo>
                  <a:pt x="9709" y="3699"/>
                </a:lnTo>
                <a:lnTo>
                  <a:pt x="9636" y="3748"/>
                </a:lnTo>
                <a:lnTo>
                  <a:pt x="9587" y="3796"/>
                </a:lnTo>
                <a:lnTo>
                  <a:pt x="9563" y="3869"/>
                </a:lnTo>
                <a:lnTo>
                  <a:pt x="9538" y="3942"/>
                </a:lnTo>
                <a:lnTo>
                  <a:pt x="9514" y="4040"/>
                </a:lnTo>
                <a:lnTo>
                  <a:pt x="9538" y="4113"/>
                </a:lnTo>
                <a:lnTo>
                  <a:pt x="9563" y="4186"/>
                </a:lnTo>
                <a:lnTo>
                  <a:pt x="9587" y="4259"/>
                </a:lnTo>
                <a:lnTo>
                  <a:pt x="9636" y="4307"/>
                </a:lnTo>
                <a:lnTo>
                  <a:pt x="9709" y="4356"/>
                </a:lnTo>
                <a:lnTo>
                  <a:pt x="9757" y="4405"/>
                </a:lnTo>
                <a:lnTo>
                  <a:pt x="9855" y="4429"/>
                </a:lnTo>
                <a:lnTo>
                  <a:pt x="10001" y="4429"/>
                </a:lnTo>
                <a:lnTo>
                  <a:pt x="10074" y="4405"/>
                </a:lnTo>
                <a:lnTo>
                  <a:pt x="10147" y="4356"/>
                </a:lnTo>
                <a:lnTo>
                  <a:pt x="10220" y="4307"/>
                </a:lnTo>
                <a:lnTo>
                  <a:pt x="10268" y="4259"/>
                </a:lnTo>
                <a:lnTo>
                  <a:pt x="10293" y="4186"/>
                </a:lnTo>
                <a:lnTo>
                  <a:pt x="10317" y="4113"/>
                </a:lnTo>
                <a:lnTo>
                  <a:pt x="10341" y="4040"/>
                </a:lnTo>
                <a:lnTo>
                  <a:pt x="10317" y="3942"/>
                </a:lnTo>
                <a:lnTo>
                  <a:pt x="10293" y="3869"/>
                </a:lnTo>
                <a:lnTo>
                  <a:pt x="10268" y="3796"/>
                </a:lnTo>
                <a:lnTo>
                  <a:pt x="10220" y="3748"/>
                </a:lnTo>
                <a:lnTo>
                  <a:pt x="10147" y="3699"/>
                </a:lnTo>
                <a:lnTo>
                  <a:pt x="10074" y="3650"/>
                </a:lnTo>
                <a:lnTo>
                  <a:pt x="10001" y="3626"/>
                </a:lnTo>
                <a:close/>
                <a:moveTo>
                  <a:pt x="8784" y="341"/>
                </a:moveTo>
                <a:lnTo>
                  <a:pt x="8881" y="390"/>
                </a:lnTo>
                <a:lnTo>
                  <a:pt x="9003" y="414"/>
                </a:lnTo>
                <a:lnTo>
                  <a:pt x="9271" y="438"/>
                </a:lnTo>
                <a:lnTo>
                  <a:pt x="9538" y="463"/>
                </a:lnTo>
                <a:lnTo>
                  <a:pt x="9782" y="511"/>
                </a:lnTo>
                <a:lnTo>
                  <a:pt x="10171" y="584"/>
                </a:lnTo>
                <a:lnTo>
                  <a:pt x="10512" y="706"/>
                </a:lnTo>
                <a:lnTo>
                  <a:pt x="10877" y="852"/>
                </a:lnTo>
                <a:lnTo>
                  <a:pt x="11217" y="1022"/>
                </a:lnTo>
                <a:lnTo>
                  <a:pt x="11582" y="1217"/>
                </a:lnTo>
                <a:lnTo>
                  <a:pt x="11899" y="1460"/>
                </a:lnTo>
                <a:lnTo>
                  <a:pt x="12191" y="1704"/>
                </a:lnTo>
                <a:lnTo>
                  <a:pt x="12483" y="1971"/>
                </a:lnTo>
                <a:lnTo>
                  <a:pt x="12726" y="2263"/>
                </a:lnTo>
                <a:lnTo>
                  <a:pt x="12994" y="2555"/>
                </a:lnTo>
                <a:lnTo>
                  <a:pt x="13480" y="3188"/>
                </a:lnTo>
                <a:lnTo>
                  <a:pt x="13261" y="3358"/>
                </a:lnTo>
                <a:lnTo>
                  <a:pt x="13042" y="3529"/>
                </a:lnTo>
                <a:lnTo>
                  <a:pt x="12556" y="3821"/>
                </a:lnTo>
                <a:lnTo>
                  <a:pt x="12580" y="3723"/>
                </a:lnTo>
                <a:lnTo>
                  <a:pt x="12580" y="3626"/>
                </a:lnTo>
                <a:lnTo>
                  <a:pt x="12556" y="3553"/>
                </a:lnTo>
                <a:lnTo>
                  <a:pt x="12507" y="3480"/>
                </a:lnTo>
                <a:lnTo>
                  <a:pt x="12458" y="3431"/>
                </a:lnTo>
                <a:lnTo>
                  <a:pt x="12410" y="3383"/>
                </a:lnTo>
                <a:lnTo>
                  <a:pt x="12337" y="3334"/>
                </a:lnTo>
                <a:lnTo>
                  <a:pt x="12239" y="3310"/>
                </a:lnTo>
                <a:lnTo>
                  <a:pt x="12093" y="3310"/>
                </a:lnTo>
                <a:lnTo>
                  <a:pt x="11996" y="3334"/>
                </a:lnTo>
                <a:lnTo>
                  <a:pt x="11923" y="3383"/>
                </a:lnTo>
                <a:lnTo>
                  <a:pt x="11874" y="3431"/>
                </a:lnTo>
                <a:lnTo>
                  <a:pt x="11826" y="3480"/>
                </a:lnTo>
                <a:lnTo>
                  <a:pt x="11777" y="3553"/>
                </a:lnTo>
                <a:lnTo>
                  <a:pt x="11753" y="3626"/>
                </a:lnTo>
                <a:lnTo>
                  <a:pt x="11753" y="3723"/>
                </a:lnTo>
                <a:lnTo>
                  <a:pt x="11777" y="3845"/>
                </a:lnTo>
                <a:lnTo>
                  <a:pt x="11826" y="3967"/>
                </a:lnTo>
                <a:lnTo>
                  <a:pt x="11923" y="4064"/>
                </a:lnTo>
                <a:lnTo>
                  <a:pt x="12045" y="4113"/>
                </a:lnTo>
                <a:lnTo>
                  <a:pt x="11388" y="4453"/>
                </a:lnTo>
                <a:lnTo>
                  <a:pt x="11412" y="4380"/>
                </a:lnTo>
                <a:lnTo>
                  <a:pt x="11412" y="4283"/>
                </a:lnTo>
                <a:lnTo>
                  <a:pt x="11388" y="4210"/>
                </a:lnTo>
                <a:lnTo>
                  <a:pt x="11363" y="4137"/>
                </a:lnTo>
                <a:lnTo>
                  <a:pt x="11266" y="4040"/>
                </a:lnTo>
                <a:lnTo>
                  <a:pt x="11169" y="3967"/>
                </a:lnTo>
                <a:lnTo>
                  <a:pt x="11023" y="3942"/>
                </a:lnTo>
                <a:lnTo>
                  <a:pt x="10901" y="3942"/>
                </a:lnTo>
                <a:lnTo>
                  <a:pt x="10804" y="3991"/>
                </a:lnTo>
                <a:lnTo>
                  <a:pt x="10706" y="4040"/>
                </a:lnTo>
                <a:lnTo>
                  <a:pt x="10682" y="4088"/>
                </a:lnTo>
                <a:lnTo>
                  <a:pt x="10658" y="4113"/>
                </a:lnTo>
                <a:lnTo>
                  <a:pt x="10633" y="4161"/>
                </a:lnTo>
                <a:lnTo>
                  <a:pt x="10585" y="4259"/>
                </a:lnTo>
                <a:lnTo>
                  <a:pt x="10585" y="4332"/>
                </a:lnTo>
                <a:lnTo>
                  <a:pt x="10585" y="4405"/>
                </a:lnTo>
                <a:lnTo>
                  <a:pt x="10609" y="4526"/>
                </a:lnTo>
                <a:lnTo>
                  <a:pt x="10706" y="4623"/>
                </a:lnTo>
                <a:lnTo>
                  <a:pt x="10779" y="4696"/>
                </a:lnTo>
                <a:lnTo>
                  <a:pt x="10901" y="4745"/>
                </a:lnTo>
                <a:lnTo>
                  <a:pt x="10463" y="5037"/>
                </a:lnTo>
                <a:lnTo>
                  <a:pt x="10049" y="5329"/>
                </a:lnTo>
                <a:lnTo>
                  <a:pt x="10074" y="5207"/>
                </a:lnTo>
                <a:lnTo>
                  <a:pt x="10049" y="5110"/>
                </a:lnTo>
                <a:lnTo>
                  <a:pt x="10025" y="5013"/>
                </a:lnTo>
                <a:lnTo>
                  <a:pt x="9952" y="4915"/>
                </a:lnTo>
                <a:lnTo>
                  <a:pt x="9879" y="4867"/>
                </a:lnTo>
                <a:lnTo>
                  <a:pt x="9782" y="4818"/>
                </a:lnTo>
                <a:lnTo>
                  <a:pt x="9587" y="4818"/>
                </a:lnTo>
                <a:lnTo>
                  <a:pt x="9490" y="4842"/>
                </a:lnTo>
                <a:lnTo>
                  <a:pt x="9417" y="4891"/>
                </a:lnTo>
                <a:lnTo>
                  <a:pt x="9344" y="4964"/>
                </a:lnTo>
                <a:lnTo>
                  <a:pt x="9295" y="5037"/>
                </a:lnTo>
                <a:lnTo>
                  <a:pt x="9271" y="5110"/>
                </a:lnTo>
                <a:lnTo>
                  <a:pt x="9246" y="5207"/>
                </a:lnTo>
                <a:lnTo>
                  <a:pt x="9246" y="5232"/>
                </a:lnTo>
                <a:lnTo>
                  <a:pt x="9271" y="5378"/>
                </a:lnTo>
                <a:lnTo>
                  <a:pt x="9344" y="5475"/>
                </a:lnTo>
                <a:lnTo>
                  <a:pt x="9417" y="5572"/>
                </a:lnTo>
                <a:lnTo>
                  <a:pt x="9538" y="5621"/>
                </a:lnTo>
                <a:lnTo>
                  <a:pt x="9611" y="5645"/>
                </a:lnTo>
                <a:lnTo>
                  <a:pt x="9246" y="5864"/>
                </a:lnTo>
                <a:lnTo>
                  <a:pt x="8881" y="6059"/>
                </a:lnTo>
                <a:lnTo>
                  <a:pt x="8906" y="5791"/>
                </a:lnTo>
                <a:lnTo>
                  <a:pt x="8881" y="5524"/>
                </a:lnTo>
                <a:lnTo>
                  <a:pt x="8857" y="4988"/>
                </a:lnTo>
                <a:lnTo>
                  <a:pt x="8857" y="4721"/>
                </a:lnTo>
                <a:lnTo>
                  <a:pt x="8906" y="4721"/>
                </a:lnTo>
                <a:lnTo>
                  <a:pt x="8954" y="4696"/>
                </a:lnTo>
                <a:lnTo>
                  <a:pt x="9003" y="4648"/>
                </a:lnTo>
                <a:lnTo>
                  <a:pt x="9052" y="4599"/>
                </a:lnTo>
                <a:lnTo>
                  <a:pt x="9076" y="4502"/>
                </a:lnTo>
                <a:lnTo>
                  <a:pt x="9076" y="4405"/>
                </a:lnTo>
                <a:lnTo>
                  <a:pt x="9027" y="4332"/>
                </a:lnTo>
                <a:lnTo>
                  <a:pt x="8979" y="4283"/>
                </a:lnTo>
                <a:lnTo>
                  <a:pt x="8930" y="4234"/>
                </a:lnTo>
                <a:lnTo>
                  <a:pt x="8857" y="4234"/>
                </a:lnTo>
                <a:lnTo>
                  <a:pt x="8857" y="3748"/>
                </a:lnTo>
                <a:lnTo>
                  <a:pt x="8979" y="3748"/>
                </a:lnTo>
                <a:lnTo>
                  <a:pt x="9076" y="3699"/>
                </a:lnTo>
                <a:lnTo>
                  <a:pt x="9149" y="3626"/>
                </a:lnTo>
                <a:lnTo>
                  <a:pt x="9198" y="3529"/>
                </a:lnTo>
                <a:lnTo>
                  <a:pt x="9198" y="3431"/>
                </a:lnTo>
                <a:lnTo>
                  <a:pt x="9173" y="3334"/>
                </a:lnTo>
                <a:lnTo>
                  <a:pt x="9125" y="3237"/>
                </a:lnTo>
                <a:lnTo>
                  <a:pt x="9052" y="3188"/>
                </a:lnTo>
                <a:lnTo>
                  <a:pt x="8979" y="3139"/>
                </a:lnTo>
                <a:lnTo>
                  <a:pt x="8881" y="3139"/>
                </a:lnTo>
                <a:lnTo>
                  <a:pt x="8881" y="2726"/>
                </a:lnTo>
                <a:lnTo>
                  <a:pt x="8833" y="2288"/>
                </a:lnTo>
                <a:lnTo>
                  <a:pt x="8906" y="2312"/>
                </a:lnTo>
                <a:lnTo>
                  <a:pt x="8979" y="2312"/>
                </a:lnTo>
                <a:lnTo>
                  <a:pt x="9027" y="2288"/>
                </a:lnTo>
                <a:lnTo>
                  <a:pt x="9100" y="2263"/>
                </a:lnTo>
                <a:lnTo>
                  <a:pt x="9125" y="2190"/>
                </a:lnTo>
                <a:lnTo>
                  <a:pt x="9149" y="2117"/>
                </a:lnTo>
                <a:lnTo>
                  <a:pt x="9149" y="2044"/>
                </a:lnTo>
                <a:lnTo>
                  <a:pt x="9125" y="1971"/>
                </a:lnTo>
                <a:lnTo>
                  <a:pt x="9076" y="1923"/>
                </a:lnTo>
                <a:lnTo>
                  <a:pt x="9027" y="1874"/>
                </a:lnTo>
                <a:lnTo>
                  <a:pt x="8979" y="1850"/>
                </a:lnTo>
                <a:lnTo>
                  <a:pt x="8833" y="1850"/>
                </a:lnTo>
                <a:lnTo>
                  <a:pt x="8784" y="1874"/>
                </a:lnTo>
                <a:lnTo>
                  <a:pt x="8760" y="1655"/>
                </a:lnTo>
                <a:lnTo>
                  <a:pt x="8735" y="1314"/>
                </a:lnTo>
                <a:lnTo>
                  <a:pt x="8735" y="998"/>
                </a:lnTo>
                <a:lnTo>
                  <a:pt x="8784" y="341"/>
                </a:lnTo>
                <a:close/>
                <a:moveTo>
                  <a:pt x="8638" y="0"/>
                </a:moveTo>
                <a:lnTo>
                  <a:pt x="8565" y="25"/>
                </a:lnTo>
                <a:lnTo>
                  <a:pt x="8516" y="73"/>
                </a:lnTo>
                <a:lnTo>
                  <a:pt x="8443" y="219"/>
                </a:lnTo>
                <a:lnTo>
                  <a:pt x="8395" y="365"/>
                </a:lnTo>
                <a:lnTo>
                  <a:pt x="8346" y="511"/>
                </a:lnTo>
                <a:lnTo>
                  <a:pt x="8346" y="682"/>
                </a:lnTo>
                <a:lnTo>
                  <a:pt x="8322" y="1022"/>
                </a:lnTo>
                <a:lnTo>
                  <a:pt x="8346" y="1339"/>
                </a:lnTo>
                <a:lnTo>
                  <a:pt x="8395" y="2117"/>
                </a:lnTo>
                <a:lnTo>
                  <a:pt x="8443" y="2896"/>
                </a:lnTo>
                <a:lnTo>
                  <a:pt x="8443" y="3334"/>
                </a:lnTo>
                <a:lnTo>
                  <a:pt x="8443" y="3772"/>
                </a:lnTo>
                <a:lnTo>
                  <a:pt x="8395" y="4648"/>
                </a:lnTo>
                <a:lnTo>
                  <a:pt x="8419" y="5475"/>
                </a:lnTo>
                <a:lnTo>
                  <a:pt x="8443" y="5889"/>
                </a:lnTo>
                <a:lnTo>
                  <a:pt x="8419" y="6302"/>
                </a:lnTo>
                <a:lnTo>
                  <a:pt x="8370" y="6400"/>
                </a:lnTo>
                <a:lnTo>
                  <a:pt x="8395" y="6473"/>
                </a:lnTo>
                <a:lnTo>
                  <a:pt x="8443" y="6546"/>
                </a:lnTo>
                <a:lnTo>
                  <a:pt x="8468" y="6570"/>
                </a:lnTo>
                <a:lnTo>
                  <a:pt x="8541" y="6570"/>
                </a:lnTo>
                <a:lnTo>
                  <a:pt x="8589" y="6594"/>
                </a:lnTo>
                <a:lnTo>
                  <a:pt x="8662" y="6594"/>
                </a:lnTo>
                <a:lnTo>
                  <a:pt x="8735" y="6570"/>
                </a:lnTo>
                <a:lnTo>
                  <a:pt x="8784" y="6521"/>
                </a:lnTo>
                <a:lnTo>
                  <a:pt x="8979" y="6473"/>
                </a:lnTo>
                <a:lnTo>
                  <a:pt x="9149" y="6424"/>
                </a:lnTo>
                <a:lnTo>
                  <a:pt x="9490" y="6254"/>
                </a:lnTo>
                <a:lnTo>
                  <a:pt x="9806" y="6059"/>
                </a:lnTo>
                <a:lnTo>
                  <a:pt x="10122" y="5840"/>
                </a:lnTo>
                <a:lnTo>
                  <a:pt x="10731" y="5378"/>
                </a:lnTo>
                <a:lnTo>
                  <a:pt x="11023" y="5159"/>
                </a:lnTo>
                <a:lnTo>
                  <a:pt x="11339" y="4964"/>
                </a:lnTo>
                <a:lnTo>
                  <a:pt x="11996" y="4599"/>
                </a:lnTo>
                <a:lnTo>
                  <a:pt x="12702" y="4234"/>
                </a:lnTo>
                <a:lnTo>
                  <a:pt x="13018" y="4040"/>
                </a:lnTo>
                <a:lnTo>
                  <a:pt x="13358" y="3821"/>
                </a:lnTo>
                <a:lnTo>
                  <a:pt x="13650" y="3577"/>
                </a:lnTo>
                <a:lnTo>
                  <a:pt x="13942" y="3310"/>
                </a:lnTo>
                <a:lnTo>
                  <a:pt x="13967" y="3261"/>
                </a:lnTo>
                <a:lnTo>
                  <a:pt x="13991" y="3188"/>
                </a:lnTo>
                <a:lnTo>
                  <a:pt x="13991" y="3139"/>
                </a:lnTo>
                <a:lnTo>
                  <a:pt x="13967" y="3091"/>
                </a:lnTo>
                <a:lnTo>
                  <a:pt x="13894" y="2993"/>
                </a:lnTo>
                <a:lnTo>
                  <a:pt x="13845" y="2969"/>
                </a:lnTo>
                <a:lnTo>
                  <a:pt x="13796" y="2945"/>
                </a:lnTo>
                <a:lnTo>
                  <a:pt x="13602" y="2604"/>
                </a:lnTo>
                <a:lnTo>
                  <a:pt x="13358" y="2288"/>
                </a:lnTo>
                <a:lnTo>
                  <a:pt x="13115" y="1996"/>
                </a:lnTo>
                <a:lnTo>
                  <a:pt x="12823" y="1704"/>
                </a:lnTo>
                <a:lnTo>
                  <a:pt x="12507" y="1436"/>
                </a:lnTo>
                <a:lnTo>
                  <a:pt x="12191" y="1168"/>
                </a:lnTo>
                <a:lnTo>
                  <a:pt x="11874" y="949"/>
                </a:lnTo>
                <a:lnTo>
                  <a:pt x="11558" y="755"/>
                </a:lnTo>
                <a:lnTo>
                  <a:pt x="11193" y="560"/>
                </a:lnTo>
                <a:lnTo>
                  <a:pt x="10804" y="390"/>
                </a:lnTo>
                <a:lnTo>
                  <a:pt x="10439" y="268"/>
                </a:lnTo>
                <a:lnTo>
                  <a:pt x="10025" y="146"/>
                </a:lnTo>
                <a:lnTo>
                  <a:pt x="9733" y="73"/>
                </a:lnTo>
                <a:lnTo>
                  <a:pt x="9392" y="25"/>
                </a:lnTo>
                <a:lnTo>
                  <a:pt x="9222" y="0"/>
                </a:lnTo>
                <a:lnTo>
                  <a:pt x="9052" y="0"/>
                </a:lnTo>
                <a:lnTo>
                  <a:pt x="8906" y="49"/>
                </a:lnTo>
                <a:lnTo>
                  <a:pt x="8760" y="98"/>
                </a:lnTo>
                <a:lnTo>
                  <a:pt x="8711" y="25"/>
                </a:lnTo>
                <a:lnTo>
                  <a:pt x="8638" y="0"/>
                </a:lnTo>
                <a:close/>
                <a:moveTo>
                  <a:pt x="11169" y="6278"/>
                </a:moveTo>
                <a:lnTo>
                  <a:pt x="11144" y="6521"/>
                </a:lnTo>
                <a:lnTo>
                  <a:pt x="11144" y="6765"/>
                </a:lnTo>
                <a:lnTo>
                  <a:pt x="11144" y="7300"/>
                </a:lnTo>
                <a:lnTo>
                  <a:pt x="10147" y="7276"/>
                </a:lnTo>
                <a:lnTo>
                  <a:pt x="9855" y="7251"/>
                </a:lnTo>
                <a:lnTo>
                  <a:pt x="10195" y="7032"/>
                </a:lnTo>
                <a:lnTo>
                  <a:pt x="10536" y="6789"/>
                </a:lnTo>
                <a:lnTo>
                  <a:pt x="11169" y="6278"/>
                </a:lnTo>
                <a:close/>
                <a:moveTo>
                  <a:pt x="11826" y="5767"/>
                </a:moveTo>
                <a:lnTo>
                  <a:pt x="11801" y="6010"/>
                </a:lnTo>
                <a:lnTo>
                  <a:pt x="11801" y="6229"/>
                </a:lnTo>
                <a:lnTo>
                  <a:pt x="11753" y="6765"/>
                </a:lnTo>
                <a:lnTo>
                  <a:pt x="11753" y="7057"/>
                </a:lnTo>
                <a:lnTo>
                  <a:pt x="11753" y="7324"/>
                </a:lnTo>
                <a:lnTo>
                  <a:pt x="11436" y="7324"/>
                </a:lnTo>
                <a:lnTo>
                  <a:pt x="11436" y="7081"/>
                </a:lnTo>
                <a:lnTo>
                  <a:pt x="11388" y="6838"/>
                </a:lnTo>
                <a:lnTo>
                  <a:pt x="11363" y="6497"/>
                </a:lnTo>
                <a:lnTo>
                  <a:pt x="11315" y="6327"/>
                </a:lnTo>
                <a:lnTo>
                  <a:pt x="11266" y="6181"/>
                </a:lnTo>
                <a:lnTo>
                  <a:pt x="11461" y="6035"/>
                </a:lnTo>
                <a:lnTo>
                  <a:pt x="11826" y="5767"/>
                </a:lnTo>
                <a:close/>
                <a:moveTo>
                  <a:pt x="12507" y="5329"/>
                </a:moveTo>
                <a:lnTo>
                  <a:pt x="12507" y="5743"/>
                </a:lnTo>
                <a:lnTo>
                  <a:pt x="12507" y="6132"/>
                </a:lnTo>
                <a:lnTo>
                  <a:pt x="12458" y="6716"/>
                </a:lnTo>
                <a:lnTo>
                  <a:pt x="12434" y="7324"/>
                </a:lnTo>
                <a:lnTo>
                  <a:pt x="12166" y="7324"/>
                </a:lnTo>
                <a:lnTo>
                  <a:pt x="12166" y="7008"/>
                </a:lnTo>
                <a:lnTo>
                  <a:pt x="12166" y="6716"/>
                </a:lnTo>
                <a:lnTo>
                  <a:pt x="12166" y="6108"/>
                </a:lnTo>
                <a:lnTo>
                  <a:pt x="12166" y="5840"/>
                </a:lnTo>
                <a:lnTo>
                  <a:pt x="12142" y="5718"/>
                </a:lnTo>
                <a:lnTo>
                  <a:pt x="12118" y="5572"/>
                </a:lnTo>
                <a:lnTo>
                  <a:pt x="12507" y="5329"/>
                </a:lnTo>
                <a:close/>
                <a:moveTo>
                  <a:pt x="13261" y="4915"/>
                </a:moveTo>
                <a:lnTo>
                  <a:pt x="13285" y="5159"/>
                </a:lnTo>
                <a:lnTo>
                  <a:pt x="13310" y="5426"/>
                </a:lnTo>
                <a:lnTo>
                  <a:pt x="13358" y="5937"/>
                </a:lnTo>
                <a:lnTo>
                  <a:pt x="13383" y="6643"/>
                </a:lnTo>
                <a:lnTo>
                  <a:pt x="13407" y="6984"/>
                </a:lnTo>
                <a:lnTo>
                  <a:pt x="13456" y="7324"/>
                </a:lnTo>
                <a:lnTo>
                  <a:pt x="12945" y="7324"/>
                </a:lnTo>
                <a:lnTo>
                  <a:pt x="12921" y="7251"/>
                </a:lnTo>
                <a:lnTo>
                  <a:pt x="12872" y="7203"/>
                </a:lnTo>
                <a:lnTo>
                  <a:pt x="12872" y="6667"/>
                </a:lnTo>
                <a:lnTo>
                  <a:pt x="12896" y="6132"/>
                </a:lnTo>
                <a:lnTo>
                  <a:pt x="12921" y="5913"/>
                </a:lnTo>
                <a:lnTo>
                  <a:pt x="12896" y="5645"/>
                </a:lnTo>
                <a:lnTo>
                  <a:pt x="12872" y="5402"/>
                </a:lnTo>
                <a:lnTo>
                  <a:pt x="12823" y="5280"/>
                </a:lnTo>
                <a:lnTo>
                  <a:pt x="12775" y="5183"/>
                </a:lnTo>
                <a:lnTo>
                  <a:pt x="13261" y="4915"/>
                </a:lnTo>
                <a:close/>
                <a:moveTo>
                  <a:pt x="14088" y="4502"/>
                </a:moveTo>
                <a:lnTo>
                  <a:pt x="14040" y="4672"/>
                </a:lnTo>
                <a:lnTo>
                  <a:pt x="14015" y="4842"/>
                </a:lnTo>
                <a:lnTo>
                  <a:pt x="14015" y="5037"/>
                </a:lnTo>
                <a:lnTo>
                  <a:pt x="14040" y="5232"/>
                </a:lnTo>
                <a:lnTo>
                  <a:pt x="14064" y="5597"/>
                </a:lnTo>
                <a:lnTo>
                  <a:pt x="14088" y="5937"/>
                </a:lnTo>
                <a:lnTo>
                  <a:pt x="14088" y="6278"/>
                </a:lnTo>
                <a:lnTo>
                  <a:pt x="14064" y="6643"/>
                </a:lnTo>
                <a:lnTo>
                  <a:pt x="14064" y="6984"/>
                </a:lnTo>
                <a:lnTo>
                  <a:pt x="14088" y="7154"/>
                </a:lnTo>
                <a:lnTo>
                  <a:pt x="14113" y="7324"/>
                </a:lnTo>
                <a:lnTo>
                  <a:pt x="13748" y="7324"/>
                </a:lnTo>
                <a:lnTo>
                  <a:pt x="13796" y="6984"/>
                </a:lnTo>
                <a:lnTo>
                  <a:pt x="13796" y="6619"/>
                </a:lnTo>
                <a:lnTo>
                  <a:pt x="13748" y="5937"/>
                </a:lnTo>
                <a:lnTo>
                  <a:pt x="13723" y="5645"/>
                </a:lnTo>
                <a:lnTo>
                  <a:pt x="13699" y="5353"/>
                </a:lnTo>
                <a:lnTo>
                  <a:pt x="13650" y="5037"/>
                </a:lnTo>
                <a:lnTo>
                  <a:pt x="13553" y="4769"/>
                </a:lnTo>
                <a:lnTo>
                  <a:pt x="14088" y="4502"/>
                </a:lnTo>
                <a:close/>
                <a:moveTo>
                  <a:pt x="14964" y="4113"/>
                </a:moveTo>
                <a:lnTo>
                  <a:pt x="14940" y="4137"/>
                </a:lnTo>
                <a:lnTo>
                  <a:pt x="14891" y="4526"/>
                </a:lnTo>
                <a:lnTo>
                  <a:pt x="14891" y="4915"/>
                </a:lnTo>
                <a:lnTo>
                  <a:pt x="14891" y="5694"/>
                </a:lnTo>
                <a:lnTo>
                  <a:pt x="14867" y="6083"/>
                </a:lnTo>
                <a:lnTo>
                  <a:pt x="14843" y="6497"/>
                </a:lnTo>
                <a:lnTo>
                  <a:pt x="14818" y="6911"/>
                </a:lnTo>
                <a:lnTo>
                  <a:pt x="14818" y="7324"/>
                </a:lnTo>
                <a:lnTo>
                  <a:pt x="14551" y="7324"/>
                </a:lnTo>
                <a:lnTo>
                  <a:pt x="14551" y="7300"/>
                </a:lnTo>
                <a:lnTo>
                  <a:pt x="14502" y="7130"/>
                </a:lnTo>
                <a:lnTo>
                  <a:pt x="14502" y="6959"/>
                </a:lnTo>
                <a:lnTo>
                  <a:pt x="14502" y="6619"/>
                </a:lnTo>
                <a:lnTo>
                  <a:pt x="14526" y="5937"/>
                </a:lnTo>
                <a:lnTo>
                  <a:pt x="14526" y="5718"/>
                </a:lnTo>
                <a:lnTo>
                  <a:pt x="14502" y="5524"/>
                </a:lnTo>
                <a:lnTo>
                  <a:pt x="14453" y="5086"/>
                </a:lnTo>
                <a:lnTo>
                  <a:pt x="14429" y="4721"/>
                </a:lnTo>
                <a:lnTo>
                  <a:pt x="14429" y="4550"/>
                </a:lnTo>
                <a:lnTo>
                  <a:pt x="14356" y="4380"/>
                </a:lnTo>
                <a:lnTo>
                  <a:pt x="14964" y="4113"/>
                </a:lnTo>
                <a:close/>
                <a:moveTo>
                  <a:pt x="15329" y="5013"/>
                </a:moveTo>
                <a:lnTo>
                  <a:pt x="15354" y="5134"/>
                </a:lnTo>
                <a:lnTo>
                  <a:pt x="15500" y="5670"/>
                </a:lnTo>
                <a:lnTo>
                  <a:pt x="15597" y="6229"/>
                </a:lnTo>
                <a:lnTo>
                  <a:pt x="15621" y="6497"/>
                </a:lnTo>
                <a:lnTo>
                  <a:pt x="15621" y="6765"/>
                </a:lnTo>
                <a:lnTo>
                  <a:pt x="15597" y="7057"/>
                </a:lnTo>
                <a:lnTo>
                  <a:pt x="15573" y="7324"/>
                </a:lnTo>
                <a:lnTo>
                  <a:pt x="15402" y="7300"/>
                </a:lnTo>
                <a:lnTo>
                  <a:pt x="15208" y="7300"/>
                </a:lnTo>
                <a:lnTo>
                  <a:pt x="15256" y="7130"/>
                </a:lnTo>
                <a:lnTo>
                  <a:pt x="15281" y="6959"/>
                </a:lnTo>
                <a:lnTo>
                  <a:pt x="15305" y="6594"/>
                </a:lnTo>
                <a:lnTo>
                  <a:pt x="15329" y="5864"/>
                </a:lnTo>
                <a:lnTo>
                  <a:pt x="15329" y="5013"/>
                </a:lnTo>
                <a:close/>
                <a:moveTo>
                  <a:pt x="14940" y="3529"/>
                </a:moveTo>
                <a:lnTo>
                  <a:pt x="14891" y="3553"/>
                </a:lnTo>
                <a:lnTo>
                  <a:pt x="14843" y="3553"/>
                </a:lnTo>
                <a:lnTo>
                  <a:pt x="14843" y="3602"/>
                </a:lnTo>
                <a:lnTo>
                  <a:pt x="14794" y="3626"/>
                </a:lnTo>
                <a:lnTo>
                  <a:pt x="13918" y="4015"/>
                </a:lnTo>
                <a:lnTo>
                  <a:pt x="13067" y="4453"/>
                </a:lnTo>
                <a:lnTo>
                  <a:pt x="12239" y="4915"/>
                </a:lnTo>
                <a:lnTo>
                  <a:pt x="11826" y="5159"/>
                </a:lnTo>
                <a:lnTo>
                  <a:pt x="11436" y="5426"/>
                </a:lnTo>
                <a:lnTo>
                  <a:pt x="11071" y="5694"/>
                </a:lnTo>
                <a:lnTo>
                  <a:pt x="10706" y="5962"/>
                </a:lnTo>
                <a:lnTo>
                  <a:pt x="10001" y="6521"/>
                </a:lnTo>
                <a:lnTo>
                  <a:pt x="9636" y="6765"/>
                </a:lnTo>
                <a:lnTo>
                  <a:pt x="9246" y="7008"/>
                </a:lnTo>
                <a:lnTo>
                  <a:pt x="8833" y="7178"/>
                </a:lnTo>
                <a:lnTo>
                  <a:pt x="8638" y="7276"/>
                </a:lnTo>
                <a:lnTo>
                  <a:pt x="8419" y="7324"/>
                </a:lnTo>
                <a:lnTo>
                  <a:pt x="8346" y="7349"/>
                </a:lnTo>
                <a:lnTo>
                  <a:pt x="8297" y="7397"/>
                </a:lnTo>
                <a:lnTo>
                  <a:pt x="8273" y="7446"/>
                </a:lnTo>
                <a:lnTo>
                  <a:pt x="8249" y="7519"/>
                </a:lnTo>
                <a:lnTo>
                  <a:pt x="8249" y="7568"/>
                </a:lnTo>
                <a:lnTo>
                  <a:pt x="8273" y="7641"/>
                </a:lnTo>
                <a:lnTo>
                  <a:pt x="8297" y="7689"/>
                </a:lnTo>
                <a:lnTo>
                  <a:pt x="8346" y="7738"/>
                </a:lnTo>
                <a:lnTo>
                  <a:pt x="8468" y="7787"/>
                </a:lnTo>
                <a:lnTo>
                  <a:pt x="8614" y="7762"/>
                </a:lnTo>
                <a:lnTo>
                  <a:pt x="8687" y="7738"/>
                </a:lnTo>
                <a:lnTo>
                  <a:pt x="8833" y="7714"/>
                </a:lnTo>
                <a:lnTo>
                  <a:pt x="8979" y="7738"/>
                </a:lnTo>
                <a:lnTo>
                  <a:pt x="9149" y="7714"/>
                </a:lnTo>
                <a:lnTo>
                  <a:pt x="9660" y="7738"/>
                </a:lnTo>
                <a:lnTo>
                  <a:pt x="10147" y="7762"/>
                </a:lnTo>
                <a:lnTo>
                  <a:pt x="11169" y="7811"/>
                </a:lnTo>
                <a:lnTo>
                  <a:pt x="12166" y="7835"/>
                </a:lnTo>
                <a:lnTo>
                  <a:pt x="13164" y="7811"/>
                </a:lnTo>
                <a:lnTo>
                  <a:pt x="14186" y="7835"/>
                </a:lnTo>
                <a:lnTo>
                  <a:pt x="14599" y="7860"/>
                </a:lnTo>
                <a:lnTo>
                  <a:pt x="15086" y="7908"/>
                </a:lnTo>
                <a:lnTo>
                  <a:pt x="15329" y="7908"/>
                </a:lnTo>
                <a:lnTo>
                  <a:pt x="15548" y="7884"/>
                </a:lnTo>
                <a:lnTo>
                  <a:pt x="15767" y="7860"/>
                </a:lnTo>
                <a:lnTo>
                  <a:pt x="15962" y="7787"/>
                </a:lnTo>
                <a:lnTo>
                  <a:pt x="16011" y="7738"/>
                </a:lnTo>
                <a:lnTo>
                  <a:pt x="16059" y="7665"/>
                </a:lnTo>
                <a:lnTo>
                  <a:pt x="16059" y="7592"/>
                </a:lnTo>
                <a:lnTo>
                  <a:pt x="16035" y="7519"/>
                </a:lnTo>
                <a:lnTo>
                  <a:pt x="16084" y="6959"/>
                </a:lnTo>
                <a:lnTo>
                  <a:pt x="16084" y="6424"/>
                </a:lnTo>
                <a:lnTo>
                  <a:pt x="16011" y="5864"/>
                </a:lnTo>
                <a:lnTo>
                  <a:pt x="15913" y="5329"/>
                </a:lnTo>
                <a:lnTo>
                  <a:pt x="15792" y="4867"/>
                </a:lnTo>
                <a:lnTo>
                  <a:pt x="15694" y="4575"/>
                </a:lnTo>
                <a:lnTo>
                  <a:pt x="15597" y="4307"/>
                </a:lnTo>
                <a:lnTo>
                  <a:pt x="15451" y="4040"/>
                </a:lnTo>
                <a:lnTo>
                  <a:pt x="15305" y="3821"/>
                </a:lnTo>
                <a:lnTo>
                  <a:pt x="15232" y="3723"/>
                </a:lnTo>
                <a:lnTo>
                  <a:pt x="15135" y="3650"/>
                </a:lnTo>
                <a:lnTo>
                  <a:pt x="15037" y="3577"/>
                </a:lnTo>
                <a:lnTo>
                  <a:pt x="14940" y="3529"/>
                </a:lnTo>
                <a:close/>
                <a:moveTo>
                  <a:pt x="7324" y="1168"/>
                </a:moveTo>
                <a:lnTo>
                  <a:pt x="7300" y="1363"/>
                </a:lnTo>
                <a:lnTo>
                  <a:pt x="7275" y="1582"/>
                </a:lnTo>
                <a:lnTo>
                  <a:pt x="7300" y="1971"/>
                </a:lnTo>
                <a:lnTo>
                  <a:pt x="7348" y="2653"/>
                </a:lnTo>
                <a:lnTo>
                  <a:pt x="7373" y="2993"/>
                </a:lnTo>
                <a:lnTo>
                  <a:pt x="7397" y="3334"/>
                </a:lnTo>
                <a:lnTo>
                  <a:pt x="7397" y="4794"/>
                </a:lnTo>
                <a:lnTo>
                  <a:pt x="7397" y="6254"/>
                </a:lnTo>
                <a:lnTo>
                  <a:pt x="7397" y="6789"/>
                </a:lnTo>
                <a:lnTo>
                  <a:pt x="7373" y="7324"/>
                </a:lnTo>
                <a:lnTo>
                  <a:pt x="7397" y="7884"/>
                </a:lnTo>
                <a:lnTo>
                  <a:pt x="7446" y="8127"/>
                </a:lnTo>
                <a:lnTo>
                  <a:pt x="7494" y="8395"/>
                </a:lnTo>
                <a:lnTo>
                  <a:pt x="7470" y="8444"/>
                </a:lnTo>
                <a:lnTo>
                  <a:pt x="7519" y="8492"/>
                </a:lnTo>
                <a:lnTo>
                  <a:pt x="7567" y="8565"/>
                </a:lnTo>
                <a:lnTo>
                  <a:pt x="7640" y="8614"/>
                </a:lnTo>
                <a:lnTo>
                  <a:pt x="7786" y="8614"/>
                </a:lnTo>
                <a:lnTo>
                  <a:pt x="8078" y="8663"/>
                </a:lnTo>
                <a:lnTo>
                  <a:pt x="9003" y="8663"/>
                </a:lnTo>
                <a:lnTo>
                  <a:pt x="9952" y="8736"/>
                </a:lnTo>
                <a:lnTo>
                  <a:pt x="10414" y="8760"/>
                </a:lnTo>
                <a:lnTo>
                  <a:pt x="10901" y="8784"/>
                </a:lnTo>
                <a:lnTo>
                  <a:pt x="11899" y="8760"/>
                </a:lnTo>
                <a:lnTo>
                  <a:pt x="12872" y="8736"/>
                </a:lnTo>
                <a:lnTo>
                  <a:pt x="13869" y="8711"/>
                </a:lnTo>
                <a:lnTo>
                  <a:pt x="14867" y="8736"/>
                </a:lnTo>
                <a:lnTo>
                  <a:pt x="14794" y="9052"/>
                </a:lnTo>
                <a:lnTo>
                  <a:pt x="14721" y="9368"/>
                </a:lnTo>
                <a:lnTo>
                  <a:pt x="14697" y="9685"/>
                </a:lnTo>
                <a:lnTo>
                  <a:pt x="14672" y="10025"/>
                </a:lnTo>
                <a:lnTo>
                  <a:pt x="14648" y="10293"/>
                </a:lnTo>
                <a:lnTo>
                  <a:pt x="14599" y="10536"/>
                </a:lnTo>
                <a:lnTo>
                  <a:pt x="14526" y="10780"/>
                </a:lnTo>
                <a:lnTo>
                  <a:pt x="14453" y="11023"/>
                </a:lnTo>
                <a:lnTo>
                  <a:pt x="14356" y="11266"/>
                </a:lnTo>
                <a:lnTo>
                  <a:pt x="14234" y="11485"/>
                </a:lnTo>
                <a:lnTo>
                  <a:pt x="13967" y="11923"/>
                </a:lnTo>
                <a:lnTo>
                  <a:pt x="13699" y="12337"/>
                </a:lnTo>
                <a:lnTo>
                  <a:pt x="13383" y="12750"/>
                </a:lnTo>
                <a:lnTo>
                  <a:pt x="12775" y="13529"/>
                </a:lnTo>
                <a:lnTo>
                  <a:pt x="12580" y="13748"/>
                </a:lnTo>
                <a:lnTo>
                  <a:pt x="12385" y="13943"/>
                </a:lnTo>
                <a:lnTo>
                  <a:pt x="12166" y="14113"/>
                </a:lnTo>
                <a:lnTo>
                  <a:pt x="11947" y="14283"/>
                </a:lnTo>
                <a:lnTo>
                  <a:pt x="11485" y="14575"/>
                </a:lnTo>
                <a:lnTo>
                  <a:pt x="10998" y="14819"/>
                </a:lnTo>
                <a:lnTo>
                  <a:pt x="10536" y="15062"/>
                </a:lnTo>
                <a:lnTo>
                  <a:pt x="10074" y="15257"/>
                </a:lnTo>
                <a:lnTo>
                  <a:pt x="9587" y="15403"/>
                </a:lnTo>
                <a:lnTo>
                  <a:pt x="9100" y="15549"/>
                </a:lnTo>
                <a:lnTo>
                  <a:pt x="8614" y="15646"/>
                </a:lnTo>
                <a:lnTo>
                  <a:pt x="8127" y="15695"/>
                </a:lnTo>
                <a:lnTo>
                  <a:pt x="7616" y="15719"/>
                </a:lnTo>
                <a:lnTo>
                  <a:pt x="7105" y="15695"/>
                </a:lnTo>
                <a:lnTo>
                  <a:pt x="6618" y="15622"/>
                </a:lnTo>
                <a:lnTo>
                  <a:pt x="6132" y="15524"/>
                </a:lnTo>
                <a:lnTo>
                  <a:pt x="5669" y="15378"/>
                </a:lnTo>
                <a:lnTo>
                  <a:pt x="5207" y="15184"/>
                </a:lnTo>
                <a:lnTo>
                  <a:pt x="4745" y="14989"/>
                </a:lnTo>
                <a:lnTo>
                  <a:pt x="4331" y="14746"/>
                </a:lnTo>
                <a:lnTo>
                  <a:pt x="3893" y="14502"/>
                </a:lnTo>
                <a:lnTo>
                  <a:pt x="3504" y="14235"/>
                </a:lnTo>
                <a:lnTo>
                  <a:pt x="3090" y="13943"/>
                </a:lnTo>
                <a:lnTo>
                  <a:pt x="2725" y="13626"/>
                </a:lnTo>
                <a:lnTo>
                  <a:pt x="2360" y="13310"/>
                </a:lnTo>
                <a:lnTo>
                  <a:pt x="2020" y="12945"/>
                </a:lnTo>
                <a:lnTo>
                  <a:pt x="1728" y="12580"/>
                </a:lnTo>
                <a:lnTo>
                  <a:pt x="1436" y="12191"/>
                </a:lnTo>
                <a:lnTo>
                  <a:pt x="1192" y="11777"/>
                </a:lnTo>
                <a:lnTo>
                  <a:pt x="973" y="11339"/>
                </a:lnTo>
                <a:lnTo>
                  <a:pt x="803" y="10901"/>
                </a:lnTo>
                <a:lnTo>
                  <a:pt x="657" y="10463"/>
                </a:lnTo>
                <a:lnTo>
                  <a:pt x="560" y="10001"/>
                </a:lnTo>
                <a:lnTo>
                  <a:pt x="487" y="9539"/>
                </a:lnTo>
                <a:lnTo>
                  <a:pt x="462" y="9076"/>
                </a:lnTo>
                <a:lnTo>
                  <a:pt x="438" y="8614"/>
                </a:lnTo>
                <a:lnTo>
                  <a:pt x="462" y="8152"/>
                </a:lnTo>
                <a:lnTo>
                  <a:pt x="511" y="7689"/>
                </a:lnTo>
                <a:lnTo>
                  <a:pt x="560" y="7251"/>
                </a:lnTo>
                <a:lnTo>
                  <a:pt x="633" y="6789"/>
                </a:lnTo>
                <a:lnTo>
                  <a:pt x="754" y="6327"/>
                </a:lnTo>
                <a:lnTo>
                  <a:pt x="876" y="5864"/>
                </a:lnTo>
                <a:lnTo>
                  <a:pt x="1022" y="5426"/>
                </a:lnTo>
                <a:lnTo>
                  <a:pt x="1192" y="4988"/>
                </a:lnTo>
                <a:lnTo>
                  <a:pt x="1411" y="4575"/>
                </a:lnTo>
                <a:lnTo>
                  <a:pt x="1655" y="4210"/>
                </a:lnTo>
                <a:lnTo>
                  <a:pt x="1947" y="3821"/>
                </a:lnTo>
                <a:lnTo>
                  <a:pt x="2263" y="3456"/>
                </a:lnTo>
                <a:lnTo>
                  <a:pt x="2604" y="3139"/>
                </a:lnTo>
                <a:lnTo>
                  <a:pt x="2969" y="2823"/>
                </a:lnTo>
                <a:lnTo>
                  <a:pt x="3358" y="2531"/>
                </a:lnTo>
                <a:lnTo>
                  <a:pt x="3772" y="2263"/>
                </a:lnTo>
                <a:lnTo>
                  <a:pt x="4185" y="1996"/>
                </a:lnTo>
                <a:lnTo>
                  <a:pt x="4575" y="1752"/>
                </a:lnTo>
                <a:lnTo>
                  <a:pt x="4891" y="1582"/>
                </a:lnTo>
                <a:lnTo>
                  <a:pt x="5231" y="1460"/>
                </a:lnTo>
                <a:lnTo>
                  <a:pt x="5572" y="1387"/>
                </a:lnTo>
                <a:lnTo>
                  <a:pt x="5913" y="1314"/>
                </a:lnTo>
                <a:lnTo>
                  <a:pt x="6253" y="1266"/>
                </a:lnTo>
                <a:lnTo>
                  <a:pt x="6618" y="1217"/>
                </a:lnTo>
                <a:lnTo>
                  <a:pt x="7324" y="1168"/>
                </a:lnTo>
                <a:close/>
                <a:moveTo>
                  <a:pt x="7592" y="755"/>
                </a:moveTo>
                <a:lnTo>
                  <a:pt x="7519" y="779"/>
                </a:lnTo>
                <a:lnTo>
                  <a:pt x="7470" y="828"/>
                </a:lnTo>
                <a:lnTo>
                  <a:pt x="7008" y="803"/>
                </a:lnTo>
                <a:lnTo>
                  <a:pt x="6545" y="828"/>
                </a:lnTo>
                <a:lnTo>
                  <a:pt x="6107" y="876"/>
                </a:lnTo>
                <a:lnTo>
                  <a:pt x="5669" y="974"/>
                </a:lnTo>
                <a:lnTo>
                  <a:pt x="5231" y="1095"/>
                </a:lnTo>
                <a:lnTo>
                  <a:pt x="4818" y="1241"/>
                </a:lnTo>
                <a:lnTo>
                  <a:pt x="4404" y="1412"/>
                </a:lnTo>
                <a:lnTo>
                  <a:pt x="3991" y="1606"/>
                </a:lnTo>
                <a:lnTo>
                  <a:pt x="3601" y="1850"/>
                </a:lnTo>
                <a:lnTo>
                  <a:pt x="3212" y="2093"/>
                </a:lnTo>
                <a:lnTo>
                  <a:pt x="2847" y="2361"/>
                </a:lnTo>
                <a:lnTo>
                  <a:pt x="2506" y="2653"/>
                </a:lnTo>
                <a:lnTo>
                  <a:pt x="2166" y="2969"/>
                </a:lnTo>
                <a:lnTo>
                  <a:pt x="1849" y="3285"/>
                </a:lnTo>
                <a:lnTo>
                  <a:pt x="1557" y="3626"/>
                </a:lnTo>
                <a:lnTo>
                  <a:pt x="1265" y="3991"/>
                </a:lnTo>
                <a:lnTo>
                  <a:pt x="1046" y="4332"/>
                </a:lnTo>
                <a:lnTo>
                  <a:pt x="852" y="4721"/>
                </a:lnTo>
                <a:lnTo>
                  <a:pt x="681" y="5110"/>
                </a:lnTo>
                <a:lnTo>
                  <a:pt x="535" y="5524"/>
                </a:lnTo>
                <a:lnTo>
                  <a:pt x="414" y="5962"/>
                </a:lnTo>
                <a:lnTo>
                  <a:pt x="292" y="6375"/>
                </a:lnTo>
                <a:lnTo>
                  <a:pt x="146" y="7203"/>
                </a:lnTo>
                <a:lnTo>
                  <a:pt x="73" y="7641"/>
                </a:lnTo>
                <a:lnTo>
                  <a:pt x="24" y="8054"/>
                </a:lnTo>
                <a:lnTo>
                  <a:pt x="0" y="8468"/>
                </a:lnTo>
                <a:lnTo>
                  <a:pt x="0" y="8906"/>
                </a:lnTo>
                <a:lnTo>
                  <a:pt x="24" y="9320"/>
                </a:lnTo>
                <a:lnTo>
                  <a:pt x="73" y="9733"/>
                </a:lnTo>
                <a:lnTo>
                  <a:pt x="122" y="10171"/>
                </a:lnTo>
                <a:lnTo>
                  <a:pt x="219" y="10585"/>
                </a:lnTo>
                <a:lnTo>
                  <a:pt x="341" y="11023"/>
                </a:lnTo>
                <a:lnTo>
                  <a:pt x="487" y="11437"/>
                </a:lnTo>
                <a:lnTo>
                  <a:pt x="681" y="11826"/>
                </a:lnTo>
                <a:lnTo>
                  <a:pt x="900" y="12215"/>
                </a:lnTo>
                <a:lnTo>
                  <a:pt x="1119" y="12604"/>
                </a:lnTo>
                <a:lnTo>
                  <a:pt x="1387" y="12969"/>
                </a:lnTo>
                <a:lnTo>
                  <a:pt x="1679" y="13310"/>
                </a:lnTo>
                <a:lnTo>
                  <a:pt x="1995" y="13626"/>
                </a:lnTo>
                <a:lnTo>
                  <a:pt x="2312" y="13943"/>
                </a:lnTo>
                <a:lnTo>
                  <a:pt x="2652" y="14235"/>
                </a:lnTo>
                <a:lnTo>
                  <a:pt x="3017" y="14527"/>
                </a:lnTo>
                <a:lnTo>
                  <a:pt x="3382" y="14770"/>
                </a:lnTo>
                <a:lnTo>
                  <a:pt x="3772" y="15013"/>
                </a:lnTo>
                <a:lnTo>
                  <a:pt x="4161" y="15232"/>
                </a:lnTo>
                <a:lnTo>
                  <a:pt x="4550" y="15451"/>
                </a:lnTo>
                <a:lnTo>
                  <a:pt x="4964" y="15622"/>
                </a:lnTo>
                <a:lnTo>
                  <a:pt x="5377" y="15792"/>
                </a:lnTo>
                <a:lnTo>
                  <a:pt x="5791" y="15938"/>
                </a:lnTo>
                <a:lnTo>
                  <a:pt x="6229" y="16060"/>
                </a:lnTo>
                <a:lnTo>
                  <a:pt x="6667" y="16133"/>
                </a:lnTo>
                <a:lnTo>
                  <a:pt x="7105" y="16206"/>
                </a:lnTo>
                <a:lnTo>
                  <a:pt x="7543" y="16230"/>
                </a:lnTo>
                <a:lnTo>
                  <a:pt x="8005" y="16230"/>
                </a:lnTo>
                <a:lnTo>
                  <a:pt x="8443" y="16206"/>
                </a:lnTo>
                <a:lnTo>
                  <a:pt x="8906" y="16157"/>
                </a:lnTo>
                <a:lnTo>
                  <a:pt x="9368" y="16035"/>
                </a:lnTo>
                <a:lnTo>
                  <a:pt x="9830" y="15914"/>
                </a:lnTo>
                <a:lnTo>
                  <a:pt x="10293" y="15743"/>
                </a:lnTo>
                <a:lnTo>
                  <a:pt x="10731" y="15573"/>
                </a:lnTo>
                <a:lnTo>
                  <a:pt x="11169" y="15354"/>
                </a:lnTo>
                <a:lnTo>
                  <a:pt x="11582" y="15135"/>
                </a:lnTo>
                <a:lnTo>
                  <a:pt x="11996" y="14892"/>
                </a:lnTo>
                <a:lnTo>
                  <a:pt x="12385" y="14624"/>
                </a:lnTo>
                <a:lnTo>
                  <a:pt x="12750" y="14332"/>
                </a:lnTo>
                <a:lnTo>
                  <a:pt x="13091" y="13991"/>
                </a:lnTo>
                <a:lnTo>
                  <a:pt x="13407" y="13626"/>
                </a:lnTo>
                <a:lnTo>
                  <a:pt x="13699" y="13237"/>
                </a:lnTo>
                <a:lnTo>
                  <a:pt x="13991" y="12848"/>
                </a:lnTo>
                <a:lnTo>
                  <a:pt x="14502" y="12069"/>
                </a:lnTo>
                <a:lnTo>
                  <a:pt x="14721" y="11680"/>
                </a:lnTo>
                <a:lnTo>
                  <a:pt x="14916" y="11291"/>
                </a:lnTo>
                <a:lnTo>
                  <a:pt x="15037" y="10877"/>
                </a:lnTo>
                <a:lnTo>
                  <a:pt x="15086" y="10658"/>
                </a:lnTo>
                <a:lnTo>
                  <a:pt x="15135" y="10439"/>
                </a:lnTo>
                <a:lnTo>
                  <a:pt x="15208" y="9563"/>
                </a:lnTo>
                <a:lnTo>
                  <a:pt x="15281" y="9149"/>
                </a:lnTo>
                <a:lnTo>
                  <a:pt x="15329" y="8930"/>
                </a:lnTo>
                <a:lnTo>
                  <a:pt x="15378" y="8711"/>
                </a:lnTo>
                <a:lnTo>
                  <a:pt x="15402" y="8687"/>
                </a:lnTo>
                <a:lnTo>
                  <a:pt x="15427" y="8638"/>
                </a:lnTo>
                <a:lnTo>
                  <a:pt x="15451" y="8565"/>
                </a:lnTo>
                <a:lnTo>
                  <a:pt x="15451" y="8492"/>
                </a:lnTo>
                <a:lnTo>
                  <a:pt x="15451" y="8419"/>
                </a:lnTo>
                <a:lnTo>
                  <a:pt x="15402" y="8371"/>
                </a:lnTo>
                <a:lnTo>
                  <a:pt x="15378" y="8322"/>
                </a:lnTo>
                <a:lnTo>
                  <a:pt x="15305" y="8273"/>
                </a:lnTo>
                <a:lnTo>
                  <a:pt x="15232" y="8249"/>
                </a:lnTo>
                <a:lnTo>
                  <a:pt x="14672" y="8225"/>
                </a:lnTo>
                <a:lnTo>
                  <a:pt x="14137" y="8225"/>
                </a:lnTo>
                <a:lnTo>
                  <a:pt x="13067" y="8249"/>
                </a:lnTo>
                <a:lnTo>
                  <a:pt x="11972" y="8273"/>
                </a:lnTo>
                <a:lnTo>
                  <a:pt x="10901" y="8298"/>
                </a:lnTo>
                <a:lnTo>
                  <a:pt x="10414" y="8273"/>
                </a:lnTo>
                <a:lnTo>
                  <a:pt x="9952" y="8249"/>
                </a:lnTo>
                <a:lnTo>
                  <a:pt x="9003" y="8200"/>
                </a:lnTo>
                <a:lnTo>
                  <a:pt x="8492" y="8152"/>
                </a:lnTo>
                <a:lnTo>
                  <a:pt x="8224" y="8127"/>
                </a:lnTo>
                <a:lnTo>
                  <a:pt x="7957" y="8152"/>
                </a:lnTo>
                <a:lnTo>
                  <a:pt x="7957" y="7738"/>
                </a:lnTo>
                <a:lnTo>
                  <a:pt x="7932" y="7300"/>
                </a:lnTo>
                <a:lnTo>
                  <a:pt x="7884" y="6448"/>
                </a:lnTo>
                <a:lnTo>
                  <a:pt x="7859" y="5086"/>
                </a:lnTo>
                <a:lnTo>
                  <a:pt x="7835" y="3699"/>
                </a:lnTo>
                <a:lnTo>
                  <a:pt x="7835" y="3042"/>
                </a:lnTo>
                <a:lnTo>
                  <a:pt x="7786" y="2385"/>
                </a:lnTo>
                <a:lnTo>
                  <a:pt x="7738" y="2093"/>
                </a:lnTo>
                <a:lnTo>
                  <a:pt x="7713" y="1728"/>
                </a:lnTo>
                <a:lnTo>
                  <a:pt x="7713" y="1533"/>
                </a:lnTo>
                <a:lnTo>
                  <a:pt x="7713" y="1363"/>
                </a:lnTo>
                <a:lnTo>
                  <a:pt x="7738" y="1193"/>
                </a:lnTo>
                <a:lnTo>
                  <a:pt x="7786" y="1071"/>
                </a:lnTo>
                <a:lnTo>
                  <a:pt x="7811" y="998"/>
                </a:lnTo>
                <a:lnTo>
                  <a:pt x="7811" y="925"/>
                </a:lnTo>
                <a:lnTo>
                  <a:pt x="7786" y="852"/>
                </a:lnTo>
                <a:lnTo>
                  <a:pt x="7738" y="803"/>
                </a:lnTo>
                <a:lnTo>
                  <a:pt x="7665" y="779"/>
                </a:lnTo>
                <a:lnTo>
                  <a:pt x="7592" y="75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7"/>
          <p:cNvSpPr/>
          <p:nvPr/>
        </p:nvSpPr>
        <p:spPr>
          <a:xfrm>
            <a:off x="3380946" y="3231021"/>
            <a:ext cx="342500" cy="252188"/>
          </a:xfrm>
          <a:custGeom>
            <a:avLst/>
            <a:gdLst/>
            <a:ahLst/>
            <a:cxnLst/>
            <a:rect l="l" t="t" r="r" b="b"/>
            <a:pathLst>
              <a:path w="18177" h="13384" extrusionOk="0">
                <a:moveTo>
                  <a:pt x="10877" y="4039"/>
                </a:moveTo>
                <a:lnTo>
                  <a:pt x="10755" y="4064"/>
                </a:lnTo>
                <a:lnTo>
                  <a:pt x="10707" y="4088"/>
                </a:lnTo>
                <a:lnTo>
                  <a:pt x="10634" y="4112"/>
                </a:lnTo>
                <a:lnTo>
                  <a:pt x="10609" y="4185"/>
                </a:lnTo>
                <a:lnTo>
                  <a:pt x="10561" y="4258"/>
                </a:lnTo>
                <a:lnTo>
                  <a:pt x="10536" y="4331"/>
                </a:lnTo>
                <a:lnTo>
                  <a:pt x="10536" y="4429"/>
                </a:lnTo>
                <a:lnTo>
                  <a:pt x="10561" y="4575"/>
                </a:lnTo>
                <a:lnTo>
                  <a:pt x="10585" y="4623"/>
                </a:lnTo>
                <a:lnTo>
                  <a:pt x="10634" y="4696"/>
                </a:lnTo>
                <a:lnTo>
                  <a:pt x="10707" y="4745"/>
                </a:lnTo>
                <a:lnTo>
                  <a:pt x="10780" y="4769"/>
                </a:lnTo>
                <a:lnTo>
                  <a:pt x="10828" y="4794"/>
                </a:lnTo>
                <a:lnTo>
                  <a:pt x="10999" y="4794"/>
                </a:lnTo>
                <a:lnTo>
                  <a:pt x="11047" y="4769"/>
                </a:lnTo>
                <a:lnTo>
                  <a:pt x="11169" y="4696"/>
                </a:lnTo>
                <a:lnTo>
                  <a:pt x="11266" y="4575"/>
                </a:lnTo>
                <a:lnTo>
                  <a:pt x="11291" y="4502"/>
                </a:lnTo>
                <a:lnTo>
                  <a:pt x="11291" y="4429"/>
                </a:lnTo>
                <a:lnTo>
                  <a:pt x="11291" y="4356"/>
                </a:lnTo>
                <a:lnTo>
                  <a:pt x="11266" y="4283"/>
                </a:lnTo>
                <a:lnTo>
                  <a:pt x="11169" y="4161"/>
                </a:lnTo>
                <a:lnTo>
                  <a:pt x="11120" y="4088"/>
                </a:lnTo>
                <a:lnTo>
                  <a:pt x="11047" y="4064"/>
                </a:lnTo>
                <a:lnTo>
                  <a:pt x="10950" y="4039"/>
                </a:lnTo>
                <a:close/>
                <a:moveTo>
                  <a:pt x="12361" y="3942"/>
                </a:moveTo>
                <a:lnTo>
                  <a:pt x="12288" y="3966"/>
                </a:lnTo>
                <a:lnTo>
                  <a:pt x="12215" y="4015"/>
                </a:lnTo>
                <a:lnTo>
                  <a:pt x="12142" y="4064"/>
                </a:lnTo>
                <a:lnTo>
                  <a:pt x="12093" y="4137"/>
                </a:lnTo>
                <a:lnTo>
                  <a:pt x="12045" y="4210"/>
                </a:lnTo>
                <a:lnTo>
                  <a:pt x="12020" y="4307"/>
                </a:lnTo>
                <a:lnTo>
                  <a:pt x="11996" y="4380"/>
                </a:lnTo>
                <a:lnTo>
                  <a:pt x="12020" y="4477"/>
                </a:lnTo>
                <a:lnTo>
                  <a:pt x="12045" y="4550"/>
                </a:lnTo>
                <a:lnTo>
                  <a:pt x="12093" y="4623"/>
                </a:lnTo>
                <a:lnTo>
                  <a:pt x="12142" y="4696"/>
                </a:lnTo>
                <a:lnTo>
                  <a:pt x="12215" y="4745"/>
                </a:lnTo>
                <a:lnTo>
                  <a:pt x="12288" y="4794"/>
                </a:lnTo>
                <a:lnTo>
                  <a:pt x="12361" y="4818"/>
                </a:lnTo>
                <a:lnTo>
                  <a:pt x="12531" y="4818"/>
                </a:lnTo>
                <a:lnTo>
                  <a:pt x="12629" y="4794"/>
                </a:lnTo>
                <a:lnTo>
                  <a:pt x="12702" y="4745"/>
                </a:lnTo>
                <a:lnTo>
                  <a:pt x="12750" y="4696"/>
                </a:lnTo>
                <a:lnTo>
                  <a:pt x="12823" y="4623"/>
                </a:lnTo>
                <a:lnTo>
                  <a:pt x="12848" y="4550"/>
                </a:lnTo>
                <a:lnTo>
                  <a:pt x="12872" y="4477"/>
                </a:lnTo>
                <a:lnTo>
                  <a:pt x="12896" y="4380"/>
                </a:lnTo>
                <a:lnTo>
                  <a:pt x="12872" y="4307"/>
                </a:lnTo>
                <a:lnTo>
                  <a:pt x="12848" y="4210"/>
                </a:lnTo>
                <a:lnTo>
                  <a:pt x="12823" y="4137"/>
                </a:lnTo>
                <a:lnTo>
                  <a:pt x="12750" y="4064"/>
                </a:lnTo>
                <a:lnTo>
                  <a:pt x="12702" y="4015"/>
                </a:lnTo>
                <a:lnTo>
                  <a:pt x="12629" y="3966"/>
                </a:lnTo>
                <a:lnTo>
                  <a:pt x="12531" y="3942"/>
                </a:lnTo>
                <a:close/>
                <a:moveTo>
                  <a:pt x="11534" y="5013"/>
                </a:moveTo>
                <a:lnTo>
                  <a:pt x="11412" y="5061"/>
                </a:lnTo>
                <a:lnTo>
                  <a:pt x="11315" y="5110"/>
                </a:lnTo>
                <a:lnTo>
                  <a:pt x="11242" y="5232"/>
                </a:lnTo>
                <a:lnTo>
                  <a:pt x="11218" y="5353"/>
                </a:lnTo>
                <a:lnTo>
                  <a:pt x="11242" y="5475"/>
                </a:lnTo>
                <a:lnTo>
                  <a:pt x="11315" y="5572"/>
                </a:lnTo>
                <a:lnTo>
                  <a:pt x="11412" y="5645"/>
                </a:lnTo>
                <a:lnTo>
                  <a:pt x="11534" y="5670"/>
                </a:lnTo>
                <a:lnTo>
                  <a:pt x="11655" y="5645"/>
                </a:lnTo>
                <a:lnTo>
                  <a:pt x="11753" y="5572"/>
                </a:lnTo>
                <a:lnTo>
                  <a:pt x="11826" y="5475"/>
                </a:lnTo>
                <a:lnTo>
                  <a:pt x="11850" y="5353"/>
                </a:lnTo>
                <a:lnTo>
                  <a:pt x="11826" y="5232"/>
                </a:lnTo>
                <a:lnTo>
                  <a:pt x="11753" y="5110"/>
                </a:lnTo>
                <a:lnTo>
                  <a:pt x="11655" y="5061"/>
                </a:lnTo>
                <a:lnTo>
                  <a:pt x="11534" y="5013"/>
                </a:lnTo>
                <a:close/>
                <a:moveTo>
                  <a:pt x="12312" y="5889"/>
                </a:moveTo>
                <a:lnTo>
                  <a:pt x="12239" y="5913"/>
                </a:lnTo>
                <a:lnTo>
                  <a:pt x="12166" y="5937"/>
                </a:lnTo>
                <a:lnTo>
                  <a:pt x="12093" y="5986"/>
                </a:lnTo>
                <a:lnTo>
                  <a:pt x="12045" y="6059"/>
                </a:lnTo>
                <a:lnTo>
                  <a:pt x="12020" y="6132"/>
                </a:lnTo>
                <a:lnTo>
                  <a:pt x="11996" y="6205"/>
                </a:lnTo>
                <a:lnTo>
                  <a:pt x="11996" y="6278"/>
                </a:lnTo>
                <a:lnTo>
                  <a:pt x="11996" y="6351"/>
                </a:lnTo>
                <a:lnTo>
                  <a:pt x="12020" y="6424"/>
                </a:lnTo>
                <a:lnTo>
                  <a:pt x="12045" y="6497"/>
                </a:lnTo>
                <a:lnTo>
                  <a:pt x="12093" y="6570"/>
                </a:lnTo>
                <a:lnTo>
                  <a:pt x="12166" y="6619"/>
                </a:lnTo>
                <a:lnTo>
                  <a:pt x="12239" y="6643"/>
                </a:lnTo>
                <a:lnTo>
                  <a:pt x="12312" y="6667"/>
                </a:lnTo>
                <a:lnTo>
                  <a:pt x="12458" y="6667"/>
                </a:lnTo>
                <a:lnTo>
                  <a:pt x="12531" y="6643"/>
                </a:lnTo>
                <a:lnTo>
                  <a:pt x="12604" y="6619"/>
                </a:lnTo>
                <a:lnTo>
                  <a:pt x="12677" y="6570"/>
                </a:lnTo>
                <a:lnTo>
                  <a:pt x="12726" y="6497"/>
                </a:lnTo>
                <a:lnTo>
                  <a:pt x="12750" y="6424"/>
                </a:lnTo>
                <a:lnTo>
                  <a:pt x="12775" y="6351"/>
                </a:lnTo>
                <a:lnTo>
                  <a:pt x="12799" y="6278"/>
                </a:lnTo>
                <a:lnTo>
                  <a:pt x="12775" y="6205"/>
                </a:lnTo>
                <a:lnTo>
                  <a:pt x="12750" y="6132"/>
                </a:lnTo>
                <a:lnTo>
                  <a:pt x="12726" y="6059"/>
                </a:lnTo>
                <a:lnTo>
                  <a:pt x="12677" y="5986"/>
                </a:lnTo>
                <a:lnTo>
                  <a:pt x="12604" y="5937"/>
                </a:lnTo>
                <a:lnTo>
                  <a:pt x="12531" y="5913"/>
                </a:lnTo>
                <a:lnTo>
                  <a:pt x="12458" y="5889"/>
                </a:lnTo>
                <a:close/>
                <a:moveTo>
                  <a:pt x="10950" y="5889"/>
                </a:moveTo>
                <a:lnTo>
                  <a:pt x="10853" y="5913"/>
                </a:lnTo>
                <a:lnTo>
                  <a:pt x="10780" y="5937"/>
                </a:lnTo>
                <a:lnTo>
                  <a:pt x="10707" y="5986"/>
                </a:lnTo>
                <a:lnTo>
                  <a:pt x="10634" y="6035"/>
                </a:lnTo>
                <a:lnTo>
                  <a:pt x="10585" y="6108"/>
                </a:lnTo>
                <a:lnTo>
                  <a:pt x="10536" y="6181"/>
                </a:lnTo>
                <a:lnTo>
                  <a:pt x="10512" y="6254"/>
                </a:lnTo>
                <a:lnTo>
                  <a:pt x="10488" y="6351"/>
                </a:lnTo>
                <a:lnTo>
                  <a:pt x="10512" y="6424"/>
                </a:lnTo>
                <a:lnTo>
                  <a:pt x="10536" y="6521"/>
                </a:lnTo>
                <a:lnTo>
                  <a:pt x="10585" y="6594"/>
                </a:lnTo>
                <a:lnTo>
                  <a:pt x="10634" y="6643"/>
                </a:lnTo>
                <a:lnTo>
                  <a:pt x="10707" y="6716"/>
                </a:lnTo>
                <a:lnTo>
                  <a:pt x="10780" y="6740"/>
                </a:lnTo>
                <a:lnTo>
                  <a:pt x="10853" y="6765"/>
                </a:lnTo>
                <a:lnTo>
                  <a:pt x="10950" y="6789"/>
                </a:lnTo>
                <a:lnTo>
                  <a:pt x="11023" y="6765"/>
                </a:lnTo>
                <a:lnTo>
                  <a:pt x="11120" y="6740"/>
                </a:lnTo>
                <a:lnTo>
                  <a:pt x="11193" y="6716"/>
                </a:lnTo>
                <a:lnTo>
                  <a:pt x="11242" y="6643"/>
                </a:lnTo>
                <a:lnTo>
                  <a:pt x="11315" y="6594"/>
                </a:lnTo>
                <a:lnTo>
                  <a:pt x="11339" y="6521"/>
                </a:lnTo>
                <a:lnTo>
                  <a:pt x="11364" y="6424"/>
                </a:lnTo>
                <a:lnTo>
                  <a:pt x="11388" y="6351"/>
                </a:lnTo>
                <a:lnTo>
                  <a:pt x="11364" y="6254"/>
                </a:lnTo>
                <a:lnTo>
                  <a:pt x="11339" y="6181"/>
                </a:lnTo>
                <a:lnTo>
                  <a:pt x="11315" y="6108"/>
                </a:lnTo>
                <a:lnTo>
                  <a:pt x="11242" y="6035"/>
                </a:lnTo>
                <a:lnTo>
                  <a:pt x="11193" y="5986"/>
                </a:lnTo>
                <a:lnTo>
                  <a:pt x="11120" y="5937"/>
                </a:lnTo>
                <a:lnTo>
                  <a:pt x="11023" y="5913"/>
                </a:lnTo>
                <a:lnTo>
                  <a:pt x="10950" y="5889"/>
                </a:lnTo>
                <a:close/>
                <a:moveTo>
                  <a:pt x="2799" y="6351"/>
                </a:moveTo>
                <a:lnTo>
                  <a:pt x="2628" y="6546"/>
                </a:lnTo>
                <a:lnTo>
                  <a:pt x="2507" y="6692"/>
                </a:lnTo>
                <a:lnTo>
                  <a:pt x="2166" y="7057"/>
                </a:lnTo>
                <a:lnTo>
                  <a:pt x="2117" y="6740"/>
                </a:lnTo>
                <a:lnTo>
                  <a:pt x="2093" y="6570"/>
                </a:lnTo>
                <a:lnTo>
                  <a:pt x="2044" y="6424"/>
                </a:lnTo>
                <a:lnTo>
                  <a:pt x="2799" y="6351"/>
                </a:lnTo>
                <a:close/>
                <a:moveTo>
                  <a:pt x="11558" y="6813"/>
                </a:moveTo>
                <a:lnTo>
                  <a:pt x="11461" y="6838"/>
                </a:lnTo>
                <a:lnTo>
                  <a:pt x="11388" y="6862"/>
                </a:lnTo>
                <a:lnTo>
                  <a:pt x="11315" y="6911"/>
                </a:lnTo>
                <a:lnTo>
                  <a:pt x="11242" y="6959"/>
                </a:lnTo>
                <a:lnTo>
                  <a:pt x="11169" y="7032"/>
                </a:lnTo>
                <a:lnTo>
                  <a:pt x="11145" y="7105"/>
                </a:lnTo>
                <a:lnTo>
                  <a:pt x="11120" y="7203"/>
                </a:lnTo>
                <a:lnTo>
                  <a:pt x="11096" y="7276"/>
                </a:lnTo>
                <a:lnTo>
                  <a:pt x="11120" y="7373"/>
                </a:lnTo>
                <a:lnTo>
                  <a:pt x="11145" y="7470"/>
                </a:lnTo>
                <a:lnTo>
                  <a:pt x="11169" y="7543"/>
                </a:lnTo>
                <a:lnTo>
                  <a:pt x="11242" y="7616"/>
                </a:lnTo>
                <a:lnTo>
                  <a:pt x="11315" y="7665"/>
                </a:lnTo>
                <a:lnTo>
                  <a:pt x="11388" y="7714"/>
                </a:lnTo>
                <a:lnTo>
                  <a:pt x="11461" y="7738"/>
                </a:lnTo>
                <a:lnTo>
                  <a:pt x="11655" y="7738"/>
                </a:lnTo>
                <a:lnTo>
                  <a:pt x="11728" y="7714"/>
                </a:lnTo>
                <a:lnTo>
                  <a:pt x="11801" y="7665"/>
                </a:lnTo>
                <a:lnTo>
                  <a:pt x="11874" y="7616"/>
                </a:lnTo>
                <a:lnTo>
                  <a:pt x="11947" y="7543"/>
                </a:lnTo>
                <a:lnTo>
                  <a:pt x="11972" y="7470"/>
                </a:lnTo>
                <a:lnTo>
                  <a:pt x="11996" y="7373"/>
                </a:lnTo>
                <a:lnTo>
                  <a:pt x="12020" y="7276"/>
                </a:lnTo>
                <a:lnTo>
                  <a:pt x="11996" y="7203"/>
                </a:lnTo>
                <a:lnTo>
                  <a:pt x="11972" y="7105"/>
                </a:lnTo>
                <a:lnTo>
                  <a:pt x="11947" y="7032"/>
                </a:lnTo>
                <a:lnTo>
                  <a:pt x="11874" y="6959"/>
                </a:lnTo>
                <a:lnTo>
                  <a:pt x="11801" y="6911"/>
                </a:lnTo>
                <a:lnTo>
                  <a:pt x="11728" y="6862"/>
                </a:lnTo>
                <a:lnTo>
                  <a:pt x="11655" y="6838"/>
                </a:lnTo>
                <a:lnTo>
                  <a:pt x="11558" y="6813"/>
                </a:lnTo>
                <a:close/>
                <a:moveTo>
                  <a:pt x="3918" y="6327"/>
                </a:moveTo>
                <a:lnTo>
                  <a:pt x="3845" y="6375"/>
                </a:lnTo>
                <a:lnTo>
                  <a:pt x="3553" y="6667"/>
                </a:lnTo>
                <a:lnTo>
                  <a:pt x="3285" y="6959"/>
                </a:lnTo>
                <a:lnTo>
                  <a:pt x="2726" y="7592"/>
                </a:lnTo>
                <a:lnTo>
                  <a:pt x="2434" y="7908"/>
                </a:lnTo>
                <a:lnTo>
                  <a:pt x="2263" y="8103"/>
                </a:lnTo>
                <a:lnTo>
                  <a:pt x="2117" y="8298"/>
                </a:lnTo>
                <a:lnTo>
                  <a:pt x="2166" y="7543"/>
                </a:lnTo>
                <a:lnTo>
                  <a:pt x="2239" y="7519"/>
                </a:lnTo>
                <a:lnTo>
                  <a:pt x="2312" y="7470"/>
                </a:lnTo>
                <a:lnTo>
                  <a:pt x="2482" y="7349"/>
                </a:lnTo>
                <a:lnTo>
                  <a:pt x="2726" y="7081"/>
                </a:lnTo>
                <a:lnTo>
                  <a:pt x="3066" y="6716"/>
                </a:lnTo>
                <a:lnTo>
                  <a:pt x="3212" y="6594"/>
                </a:lnTo>
                <a:lnTo>
                  <a:pt x="3310" y="6448"/>
                </a:lnTo>
                <a:lnTo>
                  <a:pt x="3358" y="6400"/>
                </a:lnTo>
                <a:lnTo>
                  <a:pt x="3358" y="6327"/>
                </a:lnTo>
                <a:close/>
                <a:moveTo>
                  <a:pt x="12312" y="7860"/>
                </a:moveTo>
                <a:lnTo>
                  <a:pt x="12239" y="7884"/>
                </a:lnTo>
                <a:lnTo>
                  <a:pt x="12166" y="7908"/>
                </a:lnTo>
                <a:lnTo>
                  <a:pt x="12093" y="7957"/>
                </a:lnTo>
                <a:lnTo>
                  <a:pt x="12045" y="8006"/>
                </a:lnTo>
                <a:lnTo>
                  <a:pt x="11996" y="8079"/>
                </a:lnTo>
                <a:lnTo>
                  <a:pt x="11972" y="8152"/>
                </a:lnTo>
                <a:lnTo>
                  <a:pt x="11947" y="8273"/>
                </a:lnTo>
                <a:lnTo>
                  <a:pt x="11972" y="8395"/>
                </a:lnTo>
                <a:lnTo>
                  <a:pt x="12045" y="8517"/>
                </a:lnTo>
                <a:lnTo>
                  <a:pt x="12142" y="8590"/>
                </a:lnTo>
                <a:lnTo>
                  <a:pt x="12215" y="8638"/>
                </a:lnTo>
                <a:lnTo>
                  <a:pt x="12458" y="8638"/>
                </a:lnTo>
                <a:lnTo>
                  <a:pt x="12556" y="8590"/>
                </a:lnTo>
                <a:lnTo>
                  <a:pt x="12629" y="8541"/>
                </a:lnTo>
                <a:lnTo>
                  <a:pt x="12653" y="8517"/>
                </a:lnTo>
                <a:lnTo>
                  <a:pt x="12726" y="8444"/>
                </a:lnTo>
                <a:lnTo>
                  <a:pt x="12750" y="8346"/>
                </a:lnTo>
                <a:lnTo>
                  <a:pt x="12775" y="8225"/>
                </a:lnTo>
                <a:lnTo>
                  <a:pt x="12726" y="8103"/>
                </a:lnTo>
                <a:lnTo>
                  <a:pt x="12653" y="7981"/>
                </a:lnTo>
                <a:lnTo>
                  <a:pt x="12556" y="7908"/>
                </a:lnTo>
                <a:lnTo>
                  <a:pt x="12483" y="7860"/>
                </a:lnTo>
                <a:close/>
                <a:moveTo>
                  <a:pt x="10974" y="7981"/>
                </a:moveTo>
                <a:lnTo>
                  <a:pt x="10877" y="8006"/>
                </a:lnTo>
                <a:lnTo>
                  <a:pt x="10804" y="8030"/>
                </a:lnTo>
                <a:lnTo>
                  <a:pt x="10682" y="8127"/>
                </a:lnTo>
                <a:lnTo>
                  <a:pt x="10609" y="8225"/>
                </a:lnTo>
                <a:lnTo>
                  <a:pt x="10561" y="8346"/>
                </a:lnTo>
                <a:lnTo>
                  <a:pt x="10585" y="8492"/>
                </a:lnTo>
                <a:lnTo>
                  <a:pt x="10609" y="8590"/>
                </a:lnTo>
                <a:lnTo>
                  <a:pt x="10682" y="8663"/>
                </a:lnTo>
                <a:lnTo>
                  <a:pt x="10755" y="8711"/>
                </a:lnTo>
                <a:lnTo>
                  <a:pt x="10853" y="8736"/>
                </a:lnTo>
                <a:lnTo>
                  <a:pt x="10853" y="8760"/>
                </a:lnTo>
                <a:lnTo>
                  <a:pt x="10999" y="8760"/>
                </a:lnTo>
                <a:lnTo>
                  <a:pt x="11145" y="8736"/>
                </a:lnTo>
                <a:lnTo>
                  <a:pt x="11218" y="8711"/>
                </a:lnTo>
                <a:lnTo>
                  <a:pt x="11266" y="8638"/>
                </a:lnTo>
                <a:lnTo>
                  <a:pt x="11339" y="8565"/>
                </a:lnTo>
                <a:lnTo>
                  <a:pt x="11364" y="8468"/>
                </a:lnTo>
                <a:lnTo>
                  <a:pt x="11388" y="8371"/>
                </a:lnTo>
                <a:lnTo>
                  <a:pt x="11364" y="8273"/>
                </a:lnTo>
                <a:lnTo>
                  <a:pt x="11339" y="8176"/>
                </a:lnTo>
                <a:lnTo>
                  <a:pt x="11291" y="8127"/>
                </a:lnTo>
                <a:lnTo>
                  <a:pt x="11218" y="8054"/>
                </a:lnTo>
                <a:lnTo>
                  <a:pt x="11145" y="8006"/>
                </a:lnTo>
                <a:lnTo>
                  <a:pt x="11047" y="7981"/>
                </a:lnTo>
                <a:close/>
                <a:moveTo>
                  <a:pt x="11704" y="8882"/>
                </a:moveTo>
                <a:lnTo>
                  <a:pt x="11631" y="8906"/>
                </a:lnTo>
                <a:lnTo>
                  <a:pt x="11558" y="8930"/>
                </a:lnTo>
                <a:lnTo>
                  <a:pt x="11485" y="8955"/>
                </a:lnTo>
                <a:lnTo>
                  <a:pt x="11437" y="9003"/>
                </a:lnTo>
                <a:lnTo>
                  <a:pt x="11364" y="9101"/>
                </a:lnTo>
                <a:lnTo>
                  <a:pt x="11339" y="9198"/>
                </a:lnTo>
                <a:lnTo>
                  <a:pt x="11315" y="9295"/>
                </a:lnTo>
                <a:lnTo>
                  <a:pt x="11315" y="9393"/>
                </a:lnTo>
                <a:lnTo>
                  <a:pt x="11364" y="9490"/>
                </a:lnTo>
                <a:lnTo>
                  <a:pt x="11437" y="9587"/>
                </a:lnTo>
                <a:lnTo>
                  <a:pt x="11510" y="9636"/>
                </a:lnTo>
                <a:lnTo>
                  <a:pt x="11607" y="9685"/>
                </a:lnTo>
                <a:lnTo>
                  <a:pt x="11850" y="9685"/>
                </a:lnTo>
                <a:lnTo>
                  <a:pt x="11899" y="9636"/>
                </a:lnTo>
                <a:lnTo>
                  <a:pt x="11996" y="9587"/>
                </a:lnTo>
                <a:lnTo>
                  <a:pt x="12045" y="9514"/>
                </a:lnTo>
                <a:lnTo>
                  <a:pt x="12093" y="9393"/>
                </a:lnTo>
                <a:lnTo>
                  <a:pt x="12093" y="9295"/>
                </a:lnTo>
                <a:lnTo>
                  <a:pt x="12093" y="9222"/>
                </a:lnTo>
                <a:lnTo>
                  <a:pt x="12069" y="9125"/>
                </a:lnTo>
                <a:lnTo>
                  <a:pt x="11996" y="9003"/>
                </a:lnTo>
                <a:lnTo>
                  <a:pt x="11923" y="8955"/>
                </a:lnTo>
                <a:lnTo>
                  <a:pt x="11850" y="8930"/>
                </a:lnTo>
                <a:lnTo>
                  <a:pt x="11777" y="8906"/>
                </a:lnTo>
                <a:lnTo>
                  <a:pt x="11704" y="8882"/>
                </a:lnTo>
                <a:close/>
                <a:moveTo>
                  <a:pt x="4112" y="6327"/>
                </a:moveTo>
                <a:lnTo>
                  <a:pt x="4745" y="6375"/>
                </a:lnTo>
                <a:lnTo>
                  <a:pt x="4721" y="6619"/>
                </a:lnTo>
                <a:lnTo>
                  <a:pt x="4721" y="6886"/>
                </a:lnTo>
                <a:lnTo>
                  <a:pt x="4648" y="6886"/>
                </a:lnTo>
                <a:lnTo>
                  <a:pt x="4477" y="6959"/>
                </a:lnTo>
                <a:lnTo>
                  <a:pt x="4380" y="7081"/>
                </a:lnTo>
                <a:lnTo>
                  <a:pt x="4161" y="7349"/>
                </a:lnTo>
                <a:lnTo>
                  <a:pt x="3431" y="8249"/>
                </a:lnTo>
                <a:lnTo>
                  <a:pt x="3091" y="8590"/>
                </a:lnTo>
                <a:lnTo>
                  <a:pt x="2750" y="8955"/>
                </a:lnTo>
                <a:lnTo>
                  <a:pt x="2409" y="9344"/>
                </a:lnTo>
                <a:lnTo>
                  <a:pt x="2239" y="9539"/>
                </a:lnTo>
                <a:lnTo>
                  <a:pt x="2117" y="9733"/>
                </a:lnTo>
                <a:lnTo>
                  <a:pt x="2117" y="8736"/>
                </a:lnTo>
                <a:lnTo>
                  <a:pt x="2239" y="8687"/>
                </a:lnTo>
                <a:lnTo>
                  <a:pt x="2385" y="8614"/>
                </a:lnTo>
                <a:lnTo>
                  <a:pt x="2507" y="8517"/>
                </a:lnTo>
                <a:lnTo>
                  <a:pt x="2628" y="8371"/>
                </a:lnTo>
                <a:lnTo>
                  <a:pt x="2823" y="8127"/>
                </a:lnTo>
                <a:lnTo>
                  <a:pt x="3018" y="7884"/>
                </a:lnTo>
                <a:lnTo>
                  <a:pt x="3577" y="7276"/>
                </a:lnTo>
                <a:lnTo>
                  <a:pt x="3869" y="6959"/>
                </a:lnTo>
                <a:lnTo>
                  <a:pt x="4161" y="6667"/>
                </a:lnTo>
                <a:lnTo>
                  <a:pt x="4210" y="6619"/>
                </a:lnTo>
                <a:lnTo>
                  <a:pt x="4234" y="6570"/>
                </a:lnTo>
                <a:lnTo>
                  <a:pt x="4234" y="6521"/>
                </a:lnTo>
                <a:lnTo>
                  <a:pt x="4210" y="6448"/>
                </a:lnTo>
                <a:lnTo>
                  <a:pt x="4185" y="6375"/>
                </a:lnTo>
                <a:lnTo>
                  <a:pt x="4112" y="6327"/>
                </a:lnTo>
                <a:close/>
                <a:moveTo>
                  <a:pt x="12239" y="9709"/>
                </a:moveTo>
                <a:lnTo>
                  <a:pt x="12166" y="9733"/>
                </a:lnTo>
                <a:lnTo>
                  <a:pt x="12093" y="9782"/>
                </a:lnTo>
                <a:lnTo>
                  <a:pt x="12020" y="9831"/>
                </a:lnTo>
                <a:lnTo>
                  <a:pt x="11972" y="9879"/>
                </a:lnTo>
                <a:lnTo>
                  <a:pt x="11947" y="9952"/>
                </a:lnTo>
                <a:lnTo>
                  <a:pt x="11923" y="10025"/>
                </a:lnTo>
                <a:lnTo>
                  <a:pt x="11923" y="10098"/>
                </a:lnTo>
                <a:lnTo>
                  <a:pt x="11923" y="10196"/>
                </a:lnTo>
                <a:lnTo>
                  <a:pt x="11947" y="10269"/>
                </a:lnTo>
                <a:lnTo>
                  <a:pt x="11972" y="10342"/>
                </a:lnTo>
                <a:lnTo>
                  <a:pt x="12020" y="10390"/>
                </a:lnTo>
                <a:lnTo>
                  <a:pt x="12093" y="10439"/>
                </a:lnTo>
                <a:lnTo>
                  <a:pt x="12166" y="10488"/>
                </a:lnTo>
                <a:lnTo>
                  <a:pt x="12239" y="10512"/>
                </a:lnTo>
                <a:lnTo>
                  <a:pt x="12385" y="10512"/>
                </a:lnTo>
                <a:lnTo>
                  <a:pt x="12483" y="10488"/>
                </a:lnTo>
                <a:lnTo>
                  <a:pt x="12531" y="10439"/>
                </a:lnTo>
                <a:lnTo>
                  <a:pt x="12604" y="10390"/>
                </a:lnTo>
                <a:lnTo>
                  <a:pt x="12653" y="10342"/>
                </a:lnTo>
                <a:lnTo>
                  <a:pt x="12677" y="10269"/>
                </a:lnTo>
                <a:lnTo>
                  <a:pt x="12702" y="10196"/>
                </a:lnTo>
                <a:lnTo>
                  <a:pt x="12726" y="10098"/>
                </a:lnTo>
                <a:lnTo>
                  <a:pt x="12702" y="10025"/>
                </a:lnTo>
                <a:lnTo>
                  <a:pt x="12677" y="9952"/>
                </a:lnTo>
                <a:lnTo>
                  <a:pt x="12653" y="9879"/>
                </a:lnTo>
                <a:lnTo>
                  <a:pt x="12604" y="9831"/>
                </a:lnTo>
                <a:lnTo>
                  <a:pt x="12531" y="9782"/>
                </a:lnTo>
                <a:lnTo>
                  <a:pt x="12483" y="9733"/>
                </a:lnTo>
                <a:lnTo>
                  <a:pt x="12385" y="9709"/>
                </a:lnTo>
                <a:close/>
                <a:moveTo>
                  <a:pt x="10950" y="9831"/>
                </a:moveTo>
                <a:lnTo>
                  <a:pt x="10853" y="9855"/>
                </a:lnTo>
                <a:lnTo>
                  <a:pt x="10755" y="9879"/>
                </a:lnTo>
                <a:lnTo>
                  <a:pt x="10658" y="9952"/>
                </a:lnTo>
                <a:lnTo>
                  <a:pt x="10609" y="10025"/>
                </a:lnTo>
                <a:lnTo>
                  <a:pt x="10561" y="10123"/>
                </a:lnTo>
                <a:lnTo>
                  <a:pt x="10561" y="10220"/>
                </a:lnTo>
                <a:lnTo>
                  <a:pt x="10561" y="10342"/>
                </a:lnTo>
                <a:lnTo>
                  <a:pt x="10585" y="10415"/>
                </a:lnTo>
                <a:lnTo>
                  <a:pt x="10634" y="10463"/>
                </a:lnTo>
                <a:lnTo>
                  <a:pt x="10755" y="10560"/>
                </a:lnTo>
                <a:lnTo>
                  <a:pt x="10828" y="10609"/>
                </a:lnTo>
                <a:lnTo>
                  <a:pt x="10950" y="10633"/>
                </a:lnTo>
                <a:lnTo>
                  <a:pt x="11047" y="10609"/>
                </a:lnTo>
                <a:lnTo>
                  <a:pt x="11145" y="10560"/>
                </a:lnTo>
                <a:lnTo>
                  <a:pt x="11266" y="10463"/>
                </a:lnTo>
                <a:lnTo>
                  <a:pt x="11291" y="10415"/>
                </a:lnTo>
                <a:lnTo>
                  <a:pt x="11315" y="10342"/>
                </a:lnTo>
                <a:lnTo>
                  <a:pt x="11339" y="10220"/>
                </a:lnTo>
                <a:lnTo>
                  <a:pt x="11315" y="10123"/>
                </a:lnTo>
                <a:lnTo>
                  <a:pt x="11291" y="10025"/>
                </a:lnTo>
                <a:lnTo>
                  <a:pt x="11218" y="9952"/>
                </a:lnTo>
                <a:lnTo>
                  <a:pt x="11145" y="9879"/>
                </a:lnTo>
                <a:lnTo>
                  <a:pt x="11047" y="9855"/>
                </a:lnTo>
                <a:lnTo>
                  <a:pt x="10950" y="9831"/>
                </a:lnTo>
                <a:close/>
                <a:moveTo>
                  <a:pt x="4696" y="7373"/>
                </a:moveTo>
                <a:lnTo>
                  <a:pt x="4672" y="8079"/>
                </a:lnTo>
                <a:lnTo>
                  <a:pt x="4575" y="8127"/>
                </a:lnTo>
                <a:lnTo>
                  <a:pt x="4477" y="8176"/>
                </a:lnTo>
                <a:lnTo>
                  <a:pt x="4404" y="8273"/>
                </a:lnTo>
                <a:lnTo>
                  <a:pt x="4331" y="8346"/>
                </a:lnTo>
                <a:lnTo>
                  <a:pt x="4088" y="8760"/>
                </a:lnTo>
                <a:lnTo>
                  <a:pt x="3723" y="9320"/>
                </a:lnTo>
                <a:lnTo>
                  <a:pt x="3529" y="9587"/>
                </a:lnTo>
                <a:lnTo>
                  <a:pt x="3310" y="9855"/>
                </a:lnTo>
                <a:lnTo>
                  <a:pt x="3139" y="9977"/>
                </a:lnTo>
                <a:lnTo>
                  <a:pt x="2969" y="10098"/>
                </a:lnTo>
                <a:lnTo>
                  <a:pt x="2604" y="10390"/>
                </a:lnTo>
                <a:lnTo>
                  <a:pt x="2434" y="10560"/>
                </a:lnTo>
                <a:lnTo>
                  <a:pt x="2263" y="10706"/>
                </a:lnTo>
                <a:lnTo>
                  <a:pt x="2142" y="10901"/>
                </a:lnTo>
                <a:lnTo>
                  <a:pt x="2069" y="11071"/>
                </a:lnTo>
                <a:lnTo>
                  <a:pt x="2117" y="10536"/>
                </a:lnTo>
                <a:lnTo>
                  <a:pt x="2117" y="10001"/>
                </a:lnTo>
                <a:lnTo>
                  <a:pt x="2336" y="9904"/>
                </a:lnTo>
                <a:lnTo>
                  <a:pt x="2555" y="9782"/>
                </a:lnTo>
                <a:lnTo>
                  <a:pt x="2750" y="9612"/>
                </a:lnTo>
                <a:lnTo>
                  <a:pt x="2945" y="9441"/>
                </a:lnTo>
                <a:lnTo>
                  <a:pt x="3310" y="9052"/>
                </a:lnTo>
                <a:lnTo>
                  <a:pt x="3626" y="8687"/>
                </a:lnTo>
                <a:lnTo>
                  <a:pt x="4015" y="8249"/>
                </a:lnTo>
                <a:lnTo>
                  <a:pt x="4380" y="7787"/>
                </a:lnTo>
                <a:lnTo>
                  <a:pt x="4550" y="7592"/>
                </a:lnTo>
                <a:lnTo>
                  <a:pt x="4696" y="7373"/>
                </a:lnTo>
                <a:close/>
                <a:moveTo>
                  <a:pt x="17033" y="6254"/>
                </a:moveTo>
                <a:lnTo>
                  <a:pt x="17009" y="6473"/>
                </a:lnTo>
                <a:lnTo>
                  <a:pt x="17009" y="6692"/>
                </a:lnTo>
                <a:lnTo>
                  <a:pt x="17033" y="7154"/>
                </a:lnTo>
                <a:lnTo>
                  <a:pt x="17009" y="7884"/>
                </a:lnTo>
                <a:lnTo>
                  <a:pt x="16984" y="8614"/>
                </a:lnTo>
                <a:lnTo>
                  <a:pt x="16936" y="9247"/>
                </a:lnTo>
                <a:lnTo>
                  <a:pt x="16911" y="9879"/>
                </a:lnTo>
                <a:lnTo>
                  <a:pt x="16911" y="10488"/>
                </a:lnTo>
                <a:lnTo>
                  <a:pt x="16936" y="11120"/>
                </a:lnTo>
                <a:lnTo>
                  <a:pt x="16376" y="11193"/>
                </a:lnTo>
                <a:lnTo>
                  <a:pt x="16425" y="10488"/>
                </a:lnTo>
                <a:lnTo>
                  <a:pt x="16449" y="9758"/>
                </a:lnTo>
                <a:lnTo>
                  <a:pt x="16473" y="8298"/>
                </a:lnTo>
                <a:lnTo>
                  <a:pt x="16473" y="7592"/>
                </a:lnTo>
                <a:lnTo>
                  <a:pt x="16449" y="6886"/>
                </a:lnTo>
                <a:lnTo>
                  <a:pt x="16449" y="6594"/>
                </a:lnTo>
                <a:lnTo>
                  <a:pt x="16425" y="6448"/>
                </a:lnTo>
                <a:lnTo>
                  <a:pt x="16400" y="6302"/>
                </a:lnTo>
                <a:lnTo>
                  <a:pt x="16717" y="6278"/>
                </a:lnTo>
                <a:lnTo>
                  <a:pt x="17033" y="6254"/>
                </a:lnTo>
                <a:close/>
                <a:moveTo>
                  <a:pt x="10147" y="3334"/>
                </a:moveTo>
                <a:lnTo>
                  <a:pt x="10415" y="3407"/>
                </a:lnTo>
                <a:lnTo>
                  <a:pt x="10682" y="3431"/>
                </a:lnTo>
                <a:lnTo>
                  <a:pt x="10950" y="3407"/>
                </a:lnTo>
                <a:lnTo>
                  <a:pt x="11242" y="3407"/>
                </a:lnTo>
                <a:lnTo>
                  <a:pt x="11218" y="3455"/>
                </a:lnTo>
                <a:lnTo>
                  <a:pt x="11218" y="3528"/>
                </a:lnTo>
                <a:lnTo>
                  <a:pt x="11242" y="3626"/>
                </a:lnTo>
                <a:lnTo>
                  <a:pt x="11266" y="3699"/>
                </a:lnTo>
                <a:lnTo>
                  <a:pt x="11315" y="3772"/>
                </a:lnTo>
                <a:lnTo>
                  <a:pt x="11388" y="3820"/>
                </a:lnTo>
                <a:lnTo>
                  <a:pt x="11485" y="3869"/>
                </a:lnTo>
                <a:lnTo>
                  <a:pt x="11607" y="3869"/>
                </a:lnTo>
                <a:lnTo>
                  <a:pt x="11704" y="3820"/>
                </a:lnTo>
                <a:lnTo>
                  <a:pt x="11801" y="3772"/>
                </a:lnTo>
                <a:lnTo>
                  <a:pt x="11850" y="3723"/>
                </a:lnTo>
                <a:lnTo>
                  <a:pt x="11874" y="3650"/>
                </a:lnTo>
                <a:lnTo>
                  <a:pt x="11899" y="3528"/>
                </a:lnTo>
                <a:lnTo>
                  <a:pt x="11874" y="3431"/>
                </a:lnTo>
                <a:lnTo>
                  <a:pt x="11874" y="3382"/>
                </a:lnTo>
                <a:lnTo>
                  <a:pt x="12823" y="3382"/>
                </a:lnTo>
                <a:lnTo>
                  <a:pt x="12823" y="3626"/>
                </a:lnTo>
                <a:lnTo>
                  <a:pt x="12848" y="3820"/>
                </a:lnTo>
                <a:lnTo>
                  <a:pt x="12896" y="4380"/>
                </a:lnTo>
                <a:lnTo>
                  <a:pt x="12969" y="4940"/>
                </a:lnTo>
                <a:lnTo>
                  <a:pt x="12994" y="5499"/>
                </a:lnTo>
                <a:lnTo>
                  <a:pt x="12994" y="6059"/>
                </a:lnTo>
                <a:lnTo>
                  <a:pt x="12945" y="7397"/>
                </a:lnTo>
                <a:lnTo>
                  <a:pt x="12896" y="8711"/>
                </a:lnTo>
                <a:lnTo>
                  <a:pt x="12896" y="9320"/>
                </a:lnTo>
                <a:lnTo>
                  <a:pt x="12896" y="9928"/>
                </a:lnTo>
                <a:lnTo>
                  <a:pt x="12896" y="11120"/>
                </a:lnTo>
                <a:lnTo>
                  <a:pt x="12458" y="11096"/>
                </a:lnTo>
                <a:lnTo>
                  <a:pt x="12020" y="11096"/>
                </a:lnTo>
                <a:lnTo>
                  <a:pt x="12020" y="11023"/>
                </a:lnTo>
                <a:lnTo>
                  <a:pt x="12020" y="10925"/>
                </a:lnTo>
                <a:lnTo>
                  <a:pt x="11996" y="10852"/>
                </a:lnTo>
                <a:lnTo>
                  <a:pt x="11947" y="10779"/>
                </a:lnTo>
                <a:lnTo>
                  <a:pt x="11899" y="10731"/>
                </a:lnTo>
                <a:lnTo>
                  <a:pt x="11850" y="10682"/>
                </a:lnTo>
                <a:lnTo>
                  <a:pt x="11777" y="10633"/>
                </a:lnTo>
                <a:lnTo>
                  <a:pt x="11704" y="10609"/>
                </a:lnTo>
                <a:lnTo>
                  <a:pt x="11534" y="10609"/>
                </a:lnTo>
                <a:lnTo>
                  <a:pt x="11461" y="10633"/>
                </a:lnTo>
                <a:lnTo>
                  <a:pt x="11388" y="10682"/>
                </a:lnTo>
                <a:lnTo>
                  <a:pt x="11339" y="10731"/>
                </a:lnTo>
                <a:lnTo>
                  <a:pt x="11291" y="10779"/>
                </a:lnTo>
                <a:lnTo>
                  <a:pt x="11242" y="10852"/>
                </a:lnTo>
                <a:lnTo>
                  <a:pt x="11218" y="10925"/>
                </a:lnTo>
                <a:lnTo>
                  <a:pt x="11218" y="11023"/>
                </a:lnTo>
                <a:lnTo>
                  <a:pt x="11242" y="11120"/>
                </a:lnTo>
                <a:lnTo>
                  <a:pt x="10853" y="11144"/>
                </a:lnTo>
                <a:lnTo>
                  <a:pt x="10463" y="11217"/>
                </a:lnTo>
                <a:lnTo>
                  <a:pt x="10415" y="10852"/>
                </a:lnTo>
                <a:lnTo>
                  <a:pt x="10366" y="10488"/>
                </a:lnTo>
                <a:lnTo>
                  <a:pt x="10342" y="9758"/>
                </a:lnTo>
                <a:lnTo>
                  <a:pt x="10317" y="8322"/>
                </a:lnTo>
                <a:lnTo>
                  <a:pt x="10317" y="7251"/>
                </a:lnTo>
                <a:lnTo>
                  <a:pt x="10293" y="6716"/>
                </a:lnTo>
                <a:lnTo>
                  <a:pt x="10269" y="6205"/>
                </a:lnTo>
                <a:lnTo>
                  <a:pt x="10171" y="4502"/>
                </a:lnTo>
                <a:lnTo>
                  <a:pt x="10147" y="3699"/>
                </a:lnTo>
                <a:lnTo>
                  <a:pt x="10147" y="3334"/>
                </a:lnTo>
                <a:close/>
                <a:moveTo>
                  <a:pt x="16035" y="6302"/>
                </a:moveTo>
                <a:lnTo>
                  <a:pt x="16035" y="6448"/>
                </a:lnTo>
                <a:lnTo>
                  <a:pt x="16035" y="6594"/>
                </a:lnTo>
                <a:lnTo>
                  <a:pt x="16060" y="6886"/>
                </a:lnTo>
                <a:lnTo>
                  <a:pt x="16060" y="7592"/>
                </a:lnTo>
                <a:lnTo>
                  <a:pt x="16035" y="8298"/>
                </a:lnTo>
                <a:lnTo>
                  <a:pt x="16011" y="9028"/>
                </a:lnTo>
                <a:lnTo>
                  <a:pt x="15962" y="9758"/>
                </a:lnTo>
                <a:lnTo>
                  <a:pt x="15938" y="10488"/>
                </a:lnTo>
                <a:lnTo>
                  <a:pt x="15938" y="10852"/>
                </a:lnTo>
                <a:lnTo>
                  <a:pt x="15962" y="11217"/>
                </a:lnTo>
                <a:lnTo>
                  <a:pt x="15719" y="11217"/>
                </a:lnTo>
                <a:lnTo>
                  <a:pt x="15743" y="11169"/>
                </a:lnTo>
                <a:lnTo>
                  <a:pt x="15768" y="10852"/>
                </a:lnTo>
                <a:lnTo>
                  <a:pt x="15768" y="10536"/>
                </a:lnTo>
                <a:lnTo>
                  <a:pt x="15743" y="10220"/>
                </a:lnTo>
                <a:lnTo>
                  <a:pt x="15743" y="9904"/>
                </a:lnTo>
                <a:lnTo>
                  <a:pt x="15743" y="9198"/>
                </a:lnTo>
                <a:lnTo>
                  <a:pt x="15743" y="8517"/>
                </a:lnTo>
                <a:lnTo>
                  <a:pt x="15695" y="7884"/>
                </a:lnTo>
                <a:lnTo>
                  <a:pt x="15622" y="7251"/>
                </a:lnTo>
                <a:lnTo>
                  <a:pt x="15622" y="7008"/>
                </a:lnTo>
                <a:lnTo>
                  <a:pt x="15622" y="6765"/>
                </a:lnTo>
                <a:lnTo>
                  <a:pt x="15670" y="6302"/>
                </a:lnTo>
                <a:close/>
                <a:moveTo>
                  <a:pt x="15354" y="6302"/>
                </a:moveTo>
                <a:lnTo>
                  <a:pt x="15281" y="6546"/>
                </a:lnTo>
                <a:lnTo>
                  <a:pt x="15257" y="6813"/>
                </a:lnTo>
                <a:lnTo>
                  <a:pt x="15232" y="7081"/>
                </a:lnTo>
                <a:lnTo>
                  <a:pt x="15232" y="7349"/>
                </a:lnTo>
                <a:lnTo>
                  <a:pt x="15305" y="7884"/>
                </a:lnTo>
                <a:lnTo>
                  <a:pt x="15354" y="8395"/>
                </a:lnTo>
                <a:lnTo>
                  <a:pt x="15354" y="8760"/>
                </a:lnTo>
                <a:lnTo>
                  <a:pt x="15354" y="9149"/>
                </a:lnTo>
                <a:lnTo>
                  <a:pt x="15330" y="9904"/>
                </a:lnTo>
                <a:lnTo>
                  <a:pt x="15305" y="10220"/>
                </a:lnTo>
                <a:lnTo>
                  <a:pt x="15305" y="10585"/>
                </a:lnTo>
                <a:lnTo>
                  <a:pt x="15330" y="10925"/>
                </a:lnTo>
                <a:lnTo>
                  <a:pt x="15378" y="11071"/>
                </a:lnTo>
                <a:lnTo>
                  <a:pt x="15427" y="11242"/>
                </a:lnTo>
                <a:lnTo>
                  <a:pt x="15208" y="11242"/>
                </a:lnTo>
                <a:lnTo>
                  <a:pt x="15232" y="11193"/>
                </a:lnTo>
                <a:lnTo>
                  <a:pt x="15232" y="11120"/>
                </a:lnTo>
                <a:lnTo>
                  <a:pt x="15184" y="10755"/>
                </a:lnTo>
                <a:lnTo>
                  <a:pt x="15135" y="10366"/>
                </a:lnTo>
                <a:lnTo>
                  <a:pt x="15086" y="9636"/>
                </a:lnTo>
                <a:lnTo>
                  <a:pt x="15062" y="8882"/>
                </a:lnTo>
                <a:lnTo>
                  <a:pt x="15013" y="8127"/>
                </a:lnTo>
                <a:lnTo>
                  <a:pt x="14989" y="7543"/>
                </a:lnTo>
                <a:lnTo>
                  <a:pt x="14989" y="6959"/>
                </a:lnTo>
                <a:lnTo>
                  <a:pt x="14989" y="6789"/>
                </a:lnTo>
                <a:lnTo>
                  <a:pt x="15013" y="6619"/>
                </a:lnTo>
                <a:lnTo>
                  <a:pt x="15038" y="6473"/>
                </a:lnTo>
                <a:lnTo>
                  <a:pt x="15038" y="6302"/>
                </a:lnTo>
                <a:close/>
                <a:moveTo>
                  <a:pt x="4575" y="10633"/>
                </a:moveTo>
                <a:lnTo>
                  <a:pt x="4575" y="10950"/>
                </a:lnTo>
                <a:lnTo>
                  <a:pt x="4599" y="11290"/>
                </a:lnTo>
                <a:lnTo>
                  <a:pt x="4429" y="11242"/>
                </a:lnTo>
                <a:lnTo>
                  <a:pt x="4258" y="11217"/>
                </a:lnTo>
                <a:lnTo>
                  <a:pt x="3893" y="11217"/>
                </a:lnTo>
                <a:lnTo>
                  <a:pt x="4088" y="11047"/>
                </a:lnTo>
                <a:lnTo>
                  <a:pt x="4283" y="10852"/>
                </a:lnTo>
                <a:lnTo>
                  <a:pt x="4575" y="10633"/>
                </a:lnTo>
                <a:close/>
                <a:moveTo>
                  <a:pt x="4648" y="8711"/>
                </a:moveTo>
                <a:lnTo>
                  <a:pt x="4648" y="8882"/>
                </a:lnTo>
                <a:lnTo>
                  <a:pt x="4599" y="9952"/>
                </a:lnTo>
                <a:lnTo>
                  <a:pt x="4550" y="9952"/>
                </a:lnTo>
                <a:lnTo>
                  <a:pt x="4477" y="10001"/>
                </a:lnTo>
                <a:lnTo>
                  <a:pt x="4404" y="10074"/>
                </a:lnTo>
                <a:lnTo>
                  <a:pt x="4283" y="10196"/>
                </a:lnTo>
                <a:lnTo>
                  <a:pt x="3942" y="10536"/>
                </a:lnTo>
                <a:lnTo>
                  <a:pt x="3626" y="10828"/>
                </a:lnTo>
                <a:lnTo>
                  <a:pt x="3480" y="10974"/>
                </a:lnTo>
                <a:lnTo>
                  <a:pt x="3358" y="11169"/>
                </a:lnTo>
                <a:lnTo>
                  <a:pt x="3334" y="11242"/>
                </a:lnTo>
                <a:lnTo>
                  <a:pt x="3237" y="11242"/>
                </a:lnTo>
                <a:lnTo>
                  <a:pt x="2653" y="11266"/>
                </a:lnTo>
                <a:lnTo>
                  <a:pt x="2044" y="11315"/>
                </a:lnTo>
                <a:lnTo>
                  <a:pt x="2044" y="11315"/>
                </a:lnTo>
                <a:lnTo>
                  <a:pt x="2069" y="11144"/>
                </a:lnTo>
                <a:lnTo>
                  <a:pt x="2093" y="11193"/>
                </a:lnTo>
                <a:lnTo>
                  <a:pt x="2142" y="11217"/>
                </a:lnTo>
                <a:lnTo>
                  <a:pt x="2190" y="11242"/>
                </a:lnTo>
                <a:lnTo>
                  <a:pt x="2239" y="11217"/>
                </a:lnTo>
                <a:lnTo>
                  <a:pt x="2409" y="11120"/>
                </a:lnTo>
                <a:lnTo>
                  <a:pt x="2555" y="11023"/>
                </a:lnTo>
                <a:lnTo>
                  <a:pt x="2823" y="10779"/>
                </a:lnTo>
                <a:lnTo>
                  <a:pt x="3261" y="10415"/>
                </a:lnTo>
                <a:lnTo>
                  <a:pt x="3650" y="10050"/>
                </a:lnTo>
                <a:lnTo>
                  <a:pt x="3845" y="9831"/>
                </a:lnTo>
                <a:lnTo>
                  <a:pt x="4039" y="9612"/>
                </a:lnTo>
                <a:lnTo>
                  <a:pt x="4356" y="9125"/>
                </a:lnTo>
                <a:lnTo>
                  <a:pt x="4648" y="8711"/>
                </a:lnTo>
                <a:close/>
                <a:moveTo>
                  <a:pt x="6035" y="536"/>
                </a:moveTo>
                <a:lnTo>
                  <a:pt x="6327" y="560"/>
                </a:lnTo>
                <a:lnTo>
                  <a:pt x="6619" y="584"/>
                </a:lnTo>
                <a:lnTo>
                  <a:pt x="7203" y="584"/>
                </a:lnTo>
                <a:lnTo>
                  <a:pt x="7592" y="609"/>
                </a:lnTo>
                <a:lnTo>
                  <a:pt x="8346" y="609"/>
                </a:lnTo>
                <a:lnTo>
                  <a:pt x="8736" y="560"/>
                </a:lnTo>
                <a:lnTo>
                  <a:pt x="8663" y="803"/>
                </a:lnTo>
                <a:lnTo>
                  <a:pt x="8638" y="1047"/>
                </a:lnTo>
                <a:lnTo>
                  <a:pt x="8638" y="1436"/>
                </a:lnTo>
                <a:lnTo>
                  <a:pt x="8638" y="1971"/>
                </a:lnTo>
                <a:lnTo>
                  <a:pt x="8687" y="2531"/>
                </a:lnTo>
                <a:lnTo>
                  <a:pt x="8711" y="3066"/>
                </a:lnTo>
                <a:lnTo>
                  <a:pt x="8711" y="3626"/>
                </a:lnTo>
                <a:lnTo>
                  <a:pt x="8687" y="4575"/>
                </a:lnTo>
                <a:lnTo>
                  <a:pt x="8711" y="5499"/>
                </a:lnTo>
                <a:lnTo>
                  <a:pt x="8760" y="7373"/>
                </a:lnTo>
                <a:lnTo>
                  <a:pt x="8833" y="9271"/>
                </a:lnTo>
                <a:lnTo>
                  <a:pt x="8857" y="11144"/>
                </a:lnTo>
                <a:lnTo>
                  <a:pt x="7178" y="11144"/>
                </a:lnTo>
                <a:lnTo>
                  <a:pt x="6911" y="11169"/>
                </a:lnTo>
                <a:lnTo>
                  <a:pt x="6643" y="11169"/>
                </a:lnTo>
                <a:lnTo>
                  <a:pt x="6400" y="11217"/>
                </a:lnTo>
                <a:lnTo>
                  <a:pt x="6156" y="11315"/>
                </a:lnTo>
                <a:lnTo>
                  <a:pt x="6132" y="11023"/>
                </a:lnTo>
                <a:lnTo>
                  <a:pt x="6132" y="10731"/>
                </a:lnTo>
                <a:lnTo>
                  <a:pt x="6132" y="10147"/>
                </a:lnTo>
                <a:lnTo>
                  <a:pt x="6059" y="8711"/>
                </a:lnTo>
                <a:lnTo>
                  <a:pt x="6035" y="7933"/>
                </a:lnTo>
                <a:lnTo>
                  <a:pt x="6035" y="7178"/>
                </a:lnTo>
                <a:lnTo>
                  <a:pt x="6083" y="6424"/>
                </a:lnTo>
                <a:lnTo>
                  <a:pt x="6132" y="5645"/>
                </a:lnTo>
                <a:lnTo>
                  <a:pt x="6229" y="4210"/>
                </a:lnTo>
                <a:lnTo>
                  <a:pt x="6254" y="3480"/>
                </a:lnTo>
                <a:lnTo>
                  <a:pt x="6254" y="3115"/>
                </a:lnTo>
                <a:lnTo>
                  <a:pt x="6229" y="2750"/>
                </a:lnTo>
                <a:lnTo>
                  <a:pt x="6035" y="1485"/>
                </a:lnTo>
                <a:lnTo>
                  <a:pt x="6035" y="1241"/>
                </a:lnTo>
                <a:lnTo>
                  <a:pt x="6035" y="1022"/>
                </a:lnTo>
                <a:lnTo>
                  <a:pt x="6035" y="536"/>
                </a:lnTo>
                <a:close/>
                <a:moveTo>
                  <a:pt x="14721" y="6327"/>
                </a:moveTo>
                <a:lnTo>
                  <a:pt x="14624" y="6497"/>
                </a:lnTo>
                <a:lnTo>
                  <a:pt x="14600" y="6716"/>
                </a:lnTo>
                <a:lnTo>
                  <a:pt x="14575" y="6959"/>
                </a:lnTo>
                <a:lnTo>
                  <a:pt x="14551" y="7203"/>
                </a:lnTo>
                <a:lnTo>
                  <a:pt x="14575" y="7665"/>
                </a:lnTo>
                <a:lnTo>
                  <a:pt x="14600" y="8006"/>
                </a:lnTo>
                <a:lnTo>
                  <a:pt x="14673" y="9612"/>
                </a:lnTo>
                <a:lnTo>
                  <a:pt x="14721" y="10439"/>
                </a:lnTo>
                <a:lnTo>
                  <a:pt x="14770" y="10828"/>
                </a:lnTo>
                <a:lnTo>
                  <a:pt x="14843" y="11242"/>
                </a:lnTo>
                <a:lnTo>
                  <a:pt x="14843" y="11266"/>
                </a:lnTo>
                <a:lnTo>
                  <a:pt x="14600" y="11290"/>
                </a:lnTo>
                <a:lnTo>
                  <a:pt x="14381" y="11339"/>
                </a:lnTo>
                <a:lnTo>
                  <a:pt x="14454" y="10755"/>
                </a:lnTo>
                <a:lnTo>
                  <a:pt x="14502" y="10171"/>
                </a:lnTo>
                <a:lnTo>
                  <a:pt x="14502" y="9587"/>
                </a:lnTo>
                <a:lnTo>
                  <a:pt x="14478" y="9003"/>
                </a:lnTo>
                <a:lnTo>
                  <a:pt x="14429" y="7689"/>
                </a:lnTo>
                <a:lnTo>
                  <a:pt x="14405" y="7008"/>
                </a:lnTo>
                <a:lnTo>
                  <a:pt x="14356" y="6375"/>
                </a:lnTo>
                <a:lnTo>
                  <a:pt x="14721" y="6327"/>
                </a:lnTo>
                <a:close/>
                <a:moveTo>
                  <a:pt x="12361" y="2871"/>
                </a:moveTo>
                <a:lnTo>
                  <a:pt x="11680" y="2920"/>
                </a:lnTo>
                <a:lnTo>
                  <a:pt x="10901" y="2944"/>
                </a:lnTo>
                <a:lnTo>
                  <a:pt x="10512" y="2944"/>
                </a:lnTo>
                <a:lnTo>
                  <a:pt x="10147" y="2993"/>
                </a:lnTo>
                <a:lnTo>
                  <a:pt x="10074" y="3042"/>
                </a:lnTo>
                <a:lnTo>
                  <a:pt x="10025" y="3090"/>
                </a:lnTo>
                <a:lnTo>
                  <a:pt x="10001" y="3090"/>
                </a:lnTo>
                <a:lnTo>
                  <a:pt x="9904" y="3139"/>
                </a:lnTo>
                <a:lnTo>
                  <a:pt x="9831" y="3212"/>
                </a:lnTo>
                <a:lnTo>
                  <a:pt x="9806" y="3334"/>
                </a:lnTo>
                <a:lnTo>
                  <a:pt x="9782" y="3455"/>
                </a:lnTo>
                <a:lnTo>
                  <a:pt x="9758" y="3723"/>
                </a:lnTo>
                <a:lnTo>
                  <a:pt x="9782" y="3918"/>
                </a:lnTo>
                <a:lnTo>
                  <a:pt x="9782" y="4429"/>
                </a:lnTo>
                <a:lnTo>
                  <a:pt x="9806" y="4940"/>
                </a:lnTo>
                <a:lnTo>
                  <a:pt x="9855" y="5937"/>
                </a:lnTo>
                <a:lnTo>
                  <a:pt x="9879" y="7032"/>
                </a:lnTo>
                <a:lnTo>
                  <a:pt x="9904" y="8127"/>
                </a:lnTo>
                <a:lnTo>
                  <a:pt x="9928" y="9758"/>
                </a:lnTo>
                <a:lnTo>
                  <a:pt x="9952" y="10560"/>
                </a:lnTo>
                <a:lnTo>
                  <a:pt x="10001" y="10974"/>
                </a:lnTo>
                <a:lnTo>
                  <a:pt x="10050" y="11363"/>
                </a:lnTo>
                <a:lnTo>
                  <a:pt x="10025" y="11388"/>
                </a:lnTo>
                <a:lnTo>
                  <a:pt x="10001" y="11436"/>
                </a:lnTo>
                <a:lnTo>
                  <a:pt x="10001" y="11534"/>
                </a:lnTo>
                <a:lnTo>
                  <a:pt x="10025" y="11631"/>
                </a:lnTo>
                <a:lnTo>
                  <a:pt x="10074" y="11655"/>
                </a:lnTo>
                <a:lnTo>
                  <a:pt x="10123" y="11680"/>
                </a:lnTo>
                <a:lnTo>
                  <a:pt x="10171" y="11680"/>
                </a:lnTo>
                <a:lnTo>
                  <a:pt x="10244" y="11704"/>
                </a:lnTo>
                <a:lnTo>
                  <a:pt x="10317" y="11704"/>
                </a:lnTo>
                <a:lnTo>
                  <a:pt x="10585" y="11728"/>
                </a:lnTo>
                <a:lnTo>
                  <a:pt x="10853" y="11704"/>
                </a:lnTo>
                <a:lnTo>
                  <a:pt x="11364" y="11655"/>
                </a:lnTo>
                <a:lnTo>
                  <a:pt x="12142" y="11631"/>
                </a:lnTo>
                <a:lnTo>
                  <a:pt x="12921" y="11607"/>
                </a:lnTo>
                <a:lnTo>
                  <a:pt x="12969" y="11655"/>
                </a:lnTo>
                <a:lnTo>
                  <a:pt x="13042" y="11680"/>
                </a:lnTo>
                <a:lnTo>
                  <a:pt x="13091" y="11704"/>
                </a:lnTo>
                <a:lnTo>
                  <a:pt x="13164" y="11680"/>
                </a:lnTo>
                <a:lnTo>
                  <a:pt x="13237" y="11655"/>
                </a:lnTo>
                <a:lnTo>
                  <a:pt x="13286" y="11607"/>
                </a:lnTo>
                <a:lnTo>
                  <a:pt x="13334" y="11558"/>
                </a:lnTo>
                <a:lnTo>
                  <a:pt x="13359" y="11461"/>
                </a:lnTo>
                <a:lnTo>
                  <a:pt x="13383" y="10877"/>
                </a:lnTo>
                <a:lnTo>
                  <a:pt x="13383" y="10293"/>
                </a:lnTo>
                <a:lnTo>
                  <a:pt x="13359" y="9685"/>
                </a:lnTo>
                <a:lnTo>
                  <a:pt x="13359" y="9101"/>
                </a:lnTo>
                <a:lnTo>
                  <a:pt x="13432" y="6619"/>
                </a:lnTo>
                <a:lnTo>
                  <a:pt x="13432" y="6059"/>
                </a:lnTo>
                <a:lnTo>
                  <a:pt x="13432" y="5524"/>
                </a:lnTo>
                <a:lnTo>
                  <a:pt x="13407" y="4964"/>
                </a:lnTo>
                <a:lnTo>
                  <a:pt x="13334" y="4404"/>
                </a:lnTo>
                <a:lnTo>
                  <a:pt x="13213" y="3723"/>
                </a:lnTo>
                <a:lnTo>
                  <a:pt x="13188" y="3480"/>
                </a:lnTo>
                <a:lnTo>
                  <a:pt x="13188" y="3212"/>
                </a:lnTo>
                <a:lnTo>
                  <a:pt x="13213" y="3139"/>
                </a:lnTo>
                <a:lnTo>
                  <a:pt x="13188" y="3042"/>
                </a:lnTo>
                <a:lnTo>
                  <a:pt x="13140" y="2969"/>
                </a:lnTo>
                <a:lnTo>
                  <a:pt x="13042" y="2920"/>
                </a:lnTo>
                <a:lnTo>
                  <a:pt x="12896" y="2871"/>
                </a:lnTo>
                <a:close/>
                <a:moveTo>
                  <a:pt x="3188" y="5816"/>
                </a:moveTo>
                <a:lnTo>
                  <a:pt x="2823" y="5840"/>
                </a:lnTo>
                <a:lnTo>
                  <a:pt x="2458" y="5864"/>
                </a:lnTo>
                <a:lnTo>
                  <a:pt x="2093" y="5937"/>
                </a:lnTo>
                <a:lnTo>
                  <a:pt x="1923" y="5986"/>
                </a:lnTo>
                <a:lnTo>
                  <a:pt x="1752" y="6035"/>
                </a:lnTo>
                <a:lnTo>
                  <a:pt x="1679" y="6059"/>
                </a:lnTo>
                <a:lnTo>
                  <a:pt x="1631" y="6083"/>
                </a:lnTo>
                <a:lnTo>
                  <a:pt x="1631" y="6108"/>
                </a:lnTo>
                <a:lnTo>
                  <a:pt x="1582" y="6181"/>
                </a:lnTo>
                <a:lnTo>
                  <a:pt x="1582" y="6278"/>
                </a:lnTo>
                <a:lnTo>
                  <a:pt x="1606" y="6351"/>
                </a:lnTo>
                <a:lnTo>
                  <a:pt x="1655" y="6400"/>
                </a:lnTo>
                <a:lnTo>
                  <a:pt x="1704" y="7032"/>
                </a:lnTo>
                <a:lnTo>
                  <a:pt x="1704" y="7665"/>
                </a:lnTo>
                <a:lnTo>
                  <a:pt x="1704" y="8930"/>
                </a:lnTo>
                <a:lnTo>
                  <a:pt x="1606" y="11461"/>
                </a:lnTo>
                <a:lnTo>
                  <a:pt x="1631" y="11558"/>
                </a:lnTo>
                <a:lnTo>
                  <a:pt x="1655" y="11631"/>
                </a:lnTo>
                <a:lnTo>
                  <a:pt x="1728" y="11655"/>
                </a:lnTo>
                <a:lnTo>
                  <a:pt x="1801" y="11680"/>
                </a:lnTo>
                <a:lnTo>
                  <a:pt x="1947" y="11728"/>
                </a:lnTo>
                <a:lnTo>
                  <a:pt x="2117" y="11753"/>
                </a:lnTo>
                <a:lnTo>
                  <a:pt x="2434" y="11753"/>
                </a:lnTo>
                <a:lnTo>
                  <a:pt x="2750" y="11728"/>
                </a:lnTo>
                <a:lnTo>
                  <a:pt x="3066" y="11704"/>
                </a:lnTo>
                <a:lnTo>
                  <a:pt x="3942" y="11704"/>
                </a:lnTo>
                <a:lnTo>
                  <a:pt x="4356" y="11728"/>
                </a:lnTo>
                <a:lnTo>
                  <a:pt x="4575" y="11728"/>
                </a:lnTo>
                <a:lnTo>
                  <a:pt x="4794" y="11704"/>
                </a:lnTo>
                <a:lnTo>
                  <a:pt x="4891" y="11680"/>
                </a:lnTo>
                <a:lnTo>
                  <a:pt x="4964" y="11655"/>
                </a:lnTo>
                <a:lnTo>
                  <a:pt x="5013" y="11582"/>
                </a:lnTo>
                <a:lnTo>
                  <a:pt x="5013" y="11509"/>
                </a:lnTo>
                <a:lnTo>
                  <a:pt x="4988" y="11169"/>
                </a:lnTo>
                <a:lnTo>
                  <a:pt x="4964" y="10852"/>
                </a:lnTo>
                <a:lnTo>
                  <a:pt x="4988" y="10196"/>
                </a:lnTo>
                <a:lnTo>
                  <a:pt x="5037" y="8882"/>
                </a:lnTo>
                <a:lnTo>
                  <a:pt x="5086" y="7178"/>
                </a:lnTo>
                <a:lnTo>
                  <a:pt x="5110" y="6692"/>
                </a:lnTo>
                <a:lnTo>
                  <a:pt x="5110" y="6448"/>
                </a:lnTo>
                <a:lnTo>
                  <a:pt x="5086" y="6205"/>
                </a:lnTo>
                <a:lnTo>
                  <a:pt x="5061" y="6132"/>
                </a:lnTo>
                <a:lnTo>
                  <a:pt x="5037" y="6035"/>
                </a:lnTo>
                <a:lnTo>
                  <a:pt x="4988" y="5962"/>
                </a:lnTo>
                <a:lnTo>
                  <a:pt x="4915" y="5889"/>
                </a:lnTo>
                <a:lnTo>
                  <a:pt x="4818" y="5864"/>
                </a:lnTo>
                <a:lnTo>
                  <a:pt x="3991" y="5816"/>
                </a:lnTo>
                <a:close/>
                <a:moveTo>
                  <a:pt x="5889" y="25"/>
                </a:moveTo>
                <a:lnTo>
                  <a:pt x="5816" y="49"/>
                </a:lnTo>
                <a:lnTo>
                  <a:pt x="5743" y="98"/>
                </a:lnTo>
                <a:lnTo>
                  <a:pt x="5670" y="219"/>
                </a:lnTo>
                <a:lnTo>
                  <a:pt x="5621" y="341"/>
                </a:lnTo>
                <a:lnTo>
                  <a:pt x="5548" y="609"/>
                </a:lnTo>
                <a:lnTo>
                  <a:pt x="5524" y="901"/>
                </a:lnTo>
                <a:lnTo>
                  <a:pt x="5524" y="1193"/>
                </a:lnTo>
                <a:lnTo>
                  <a:pt x="5548" y="1509"/>
                </a:lnTo>
                <a:lnTo>
                  <a:pt x="5572" y="1801"/>
                </a:lnTo>
                <a:lnTo>
                  <a:pt x="5670" y="2361"/>
                </a:lnTo>
                <a:lnTo>
                  <a:pt x="5718" y="2750"/>
                </a:lnTo>
                <a:lnTo>
                  <a:pt x="5743" y="3139"/>
                </a:lnTo>
                <a:lnTo>
                  <a:pt x="5743" y="3528"/>
                </a:lnTo>
                <a:lnTo>
                  <a:pt x="5718" y="3918"/>
                </a:lnTo>
                <a:lnTo>
                  <a:pt x="5694" y="4672"/>
                </a:lnTo>
                <a:lnTo>
                  <a:pt x="5621" y="5475"/>
                </a:lnTo>
                <a:lnTo>
                  <a:pt x="5572" y="6278"/>
                </a:lnTo>
                <a:lnTo>
                  <a:pt x="5548" y="7081"/>
                </a:lnTo>
                <a:lnTo>
                  <a:pt x="5524" y="7908"/>
                </a:lnTo>
                <a:lnTo>
                  <a:pt x="5548" y="8711"/>
                </a:lnTo>
                <a:lnTo>
                  <a:pt x="5645" y="10293"/>
                </a:lnTo>
                <a:lnTo>
                  <a:pt x="5645" y="10925"/>
                </a:lnTo>
                <a:lnTo>
                  <a:pt x="5670" y="11242"/>
                </a:lnTo>
                <a:lnTo>
                  <a:pt x="5718" y="11558"/>
                </a:lnTo>
                <a:lnTo>
                  <a:pt x="5743" y="11631"/>
                </a:lnTo>
                <a:lnTo>
                  <a:pt x="5767" y="11680"/>
                </a:lnTo>
                <a:lnTo>
                  <a:pt x="5816" y="11728"/>
                </a:lnTo>
                <a:lnTo>
                  <a:pt x="5986" y="11728"/>
                </a:lnTo>
                <a:lnTo>
                  <a:pt x="6108" y="11680"/>
                </a:lnTo>
                <a:lnTo>
                  <a:pt x="6351" y="11728"/>
                </a:lnTo>
                <a:lnTo>
                  <a:pt x="6619" y="11753"/>
                </a:lnTo>
                <a:lnTo>
                  <a:pt x="8030" y="11753"/>
                </a:lnTo>
                <a:lnTo>
                  <a:pt x="8857" y="11728"/>
                </a:lnTo>
                <a:lnTo>
                  <a:pt x="8955" y="11704"/>
                </a:lnTo>
                <a:lnTo>
                  <a:pt x="9028" y="11680"/>
                </a:lnTo>
                <a:lnTo>
                  <a:pt x="9149" y="11680"/>
                </a:lnTo>
                <a:lnTo>
                  <a:pt x="9271" y="11655"/>
                </a:lnTo>
                <a:lnTo>
                  <a:pt x="9320" y="11607"/>
                </a:lnTo>
                <a:lnTo>
                  <a:pt x="9344" y="11582"/>
                </a:lnTo>
                <a:lnTo>
                  <a:pt x="9368" y="11509"/>
                </a:lnTo>
                <a:lnTo>
                  <a:pt x="9393" y="11436"/>
                </a:lnTo>
                <a:lnTo>
                  <a:pt x="9368" y="9563"/>
                </a:lnTo>
                <a:lnTo>
                  <a:pt x="9295" y="7714"/>
                </a:lnTo>
                <a:lnTo>
                  <a:pt x="9222" y="5840"/>
                </a:lnTo>
                <a:lnTo>
                  <a:pt x="9198" y="4915"/>
                </a:lnTo>
                <a:lnTo>
                  <a:pt x="9198" y="3991"/>
                </a:lnTo>
                <a:lnTo>
                  <a:pt x="9198" y="3431"/>
                </a:lnTo>
                <a:lnTo>
                  <a:pt x="9174" y="2871"/>
                </a:lnTo>
                <a:lnTo>
                  <a:pt x="9125" y="2312"/>
                </a:lnTo>
                <a:lnTo>
                  <a:pt x="9076" y="1752"/>
                </a:lnTo>
                <a:lnTo>
                  <a:pt x="9052" y="1266"/>
                </a:lnTo>
                <a:lnTo>
                  <a:pt x="9052" y="803"/>
                </a:lnTo>
                <a:lnTo>
                  <a:pt x="9076" y="609"/>
                </a:lnTo>
                <a:lnTo>
                  <a:pt x="9076" y="487"/>
                </a:lnTo>
                <a:lnTo>
                  <a:pt x="9076" y="463"/>
                </a:lnTo>
                <a:lnTo>
                  <a:pt x="9052" y="414"/>
                </a:lnTo>
                <a:lnTo>
                  <a:pt x="9076" y="341"/>
                </a:lnTo>
                <a:lnTo>
                  <a:pt x="9076" y="268"/>
                </a:lnTo>
                <a:lnTo>
                  <a:pt x="9052" y="195"/>
                </a:lnTo>
                <a:lnTo>
                  <a:pt x="9003" y="146"/>
                </a:lnTo>
                <a:lnTo>
                  <a:pt x="8955" y="73"/>
                </a:lnTo>
                <a:lnTo>
                  <a:pt x="8906" y="25"/>
                </a:lnTo>
                <a:lnTo>
                  <a:pt x="8736" y="25"/>
                </a:lnTo>
                <a:lnTo>
                  <a:pt x="8298" y="73"/>
                </a:lnTo>
                <a:lnTo>
                  <a:pt x="7884" y="73"/>
                </a:lnTo>
                <a:lnTo>
                  <a:pt x="7032" y="49"/>
                </a:lnTo>
                <a:lnTo>
                  <a:pt x="6521" y="49"/>
                </a:lnTo>
                <a:lnTo>
                  <a:pt x="6278" y="73"/>
                </a:lnTo>
                <a:lnTo>
                  <a:pt x="6010" y="98"/>
                </a:lnTo>
                <a:lnTo>
                  <a:pt x="5962" y="49"/>
                </a:lnTo>
                <a:lnTo>
                  <a:pt x="5889" y="25"/>
                </a:lnTo>
                <a:close/>
                <a:moveTo>
                  <a:pt x="16619" y="5791"/>
                </a:moveTo>
                <a:lnTo>
                  <a:pt x="16108" y="5816"/>
                </a:lnTo>
                <a:lnTo>
                  <a:pt x="15622" y="5864"/>
                </a:lnTo>
                <a:lnTo>
                  <a:pt x="15111" y="5889"/>
                </a:lnTo>
                <a:lnTo>
                  <a:pt x="14697" y="5889"/>
                </a:lnTo>
                <a:lnTo>
                  <a:pt x="14478" y="5937"/>
                </a:lnTo>
                <a:lnTo>
                  <a:pt x="14283" y="6010"/>
                </a:lnTo>
                <a:lnTo>
                  <a:pt x="14210" y="5937"/>
                </a:lnTo>
                <a:lnTo>
                  <a:pt x="14113" y="5913"/>
                </a:lnTo>
                <a:lnTo>
                  <a:pt x="14089" y="5913"/>
                </a:lnTo>
                <a:lnTo>
                  <a:pt x="14040" y="5937"/>
                </a:lnTo>
                <a:lnTo>
                  <a:pt x="14016" y="5986"/>
                </a:lnTo>
                <a:lnTo>
                  <a:pt x="13991" y="6035"/>
                </a:lnTo>
                <a:lnTo>
                  <a:pt x="13943" y="6351"/>
                </a:lnTo>
                <a:lnTo>
                  <a:pt x="13918" y="6667"/>
                </a:lnTo>
                <a:lnTo>
                  <a:pt x="13918" y="7008"/>
                </a:lnTo>
                <a:lnTo>
                  <a:pt x="13918" y="7324"/>
                </a:lnTo>
                <a:lnTo>
                  <a:pt x="13967" y="7981"/>
                </a:lnTo>
                <a:lnTo>
                  <a:pt x="14016" y="8614"/>
                </a:lnTo>
                <a:lnTo>
                  <a:pt x="14040" y="9344"/>
                </a:lnTo>
                <a:lnTo>
                  <a:pt x="14040" y="10050"/>
                </a:lnTo>
                <a:lnTo>
                  <a:pt x="14016" y="10755"/>
                </a:lnTo>
                <a:lnTo>
                  <a:pt x="13967" y="11120"/>
                </a:lnTo>
                <a:lnTo>
                  <a:pt x="13894" y="11461"/>
                </a:lnTo>
                <a:lnTo>
                  <a:pt x="13894" y="11558"/>
                </a:lnTo>
                <a:lnTo>
                  <a:pt x="13918" y="11631"/>
                </a:lnTo>
                <a:lnTo>
                  <a:pt x="13967" y="11704"/>
                </a:lnTo>
                <a:lnTo>
                  <a:pt x="14040" y="11728"/>
                </a:lnTo>
                <a:lnTo>
                  <a:pt x="14089" y="11753"/>
                </a:lnTo>
                <a:lnTo>
                  <a:pt x="14235" y="11753"/>
                </a:lnTo>
                <a:lnTo>
                  <a:pt x="14308" y="11704"/>
                </a:lnTo>
                <a:lnTo>
                  <a:pt x="14624" y="11728"/>
                </a:lnTo>
                <a:lnTo>
                  <a:pt x="15597" y="11728"/>
                </a:lnTo>
                <a:lnTo>
                  <a:pt x="16327" y="11704"/>
                </a:lnTo>
                <a:lnTo>
                  <a:pt x="16668" y="11655"/>
                </a:lnTo>
                <a:lnTo>
                  <a:pt x="17033" y="11607"/>
                </a:lnTo>
                <a:lnTo>
                  <a:pt x="17082" y="11655"/>
                </a:lnTo>
                <a:lnTo>
                  <a:pt x="17130" y="11680"/>
                </a:lnTo>
                <a:lnTo>
                  <a:pt x="17203" y="11704"/>
                </a:lnTo>
                <a:lnTo>
                  <a:pt x="17276" y="11704"/>
                </a:lnTo>
                <a:lnTo>
                  <a:pt x="17349" y="11680"/>
                </a:lnTo>
                <a:lnTo>
                  <a:pt x="17398" y="11631"/>
                </a:lnTo>
                <a:lnTo>
                  <a:pt x="17422" y="11582"/>
                </a:lnTo>
                <a:lnTo>
                  <a:pt x="17422" y="11509"/>
                </a:lnTo>
                <a:lnTo>
                  <a:pt x="17374" y="11144"/>
                </a:lnTo>
                <a:lnTo>
                  <a:pt x="17349" y="10779"/>
                </a:lnTo>
                <a:lnTo>
                  <a:pt x="17349" y="10050"/>
                </a:lnTo>
                <a:lnTo>
                  <a:pt x="17349" y="9344"/>
                </a:lnTo>
                <a:lnTo>
                  <a:pt x="17398" y="8614"/>
                </a:lnTo>
                <a:lnTo>
                  <a:pt x="17422" y="7884"/>
                </a:lnTo>
                <a:lnTo>
                  <a:pt x="17447" y="7154"/>
                </a:lnTo>
                <a:lnTo>
                  <a:pt x="17447" y="6911"/>
                </a:lnTo>
                <a:lnTo>
                  <a:pt x="17422" y="6643"/>
                </a:lnTo>
                <a:lnTo>
                  <a:pt x="17398" y="6375"/>
                </a:lnTo>
                <a:lnTo>
                  <a:pt x="17349" y="6254"/>
                </a:lnTo>
                <a:lnTo>
                  <a:pt x="17301" y="6156"/>
                </a:lnTo>
                <a:lnTo>
                  <a:pt x="17325" y="6083"/>
                </a:lnTo>
                <a:lnTo>
                  <a:pt x="17325" y="6035"/>
                </a:lnTo>
                <a:lnTo>
                  <a:pt x="17301" y="5937"/>
                </a:lnTo>
                <a:lnTo>
                  <a:pt x="17228" y="5840"/>
                </a:lnTo>
                <a:lnTo>
                  <a:pt x="17179" y="5816"/>
                </a:lnTo>
                <a:lnTo>
                  <a:pt x="17106" y="5791"/>
                </a:lnTo>
                <a:close/>
                <a:moveTo>
                  <a:pt x="195" y="0"/>
                </a:moveTo>
                <a:lnTo>
                  <a:pt x="146" y="49"/>
                </a:lnTo>
                <a:lnTo>
                  <a:pt x="98" y="73"/>
                </a:lnTo>
                <a:lnTo>
                  <a:pt x="49" y="195"/>
                </a:lnTo>
                <a:lnTo>
                  <a:pt x="25" y="317"/>
                </a:lnTo>
                <a:lnTo>
                  <a:pt x="0" y="438"/>
                </a:lnTo>
                <a:lnTo>
                  <a:pt x="0" y="584"/>
                </a:lnTo>
                <a:lnTo>
                  <a:pt x="49" y="876"/>
                </a:lnTo>
                <a:lnTo>
                  <a:pt x="73" y="1120"/>
                </a:lnTo>
                <a:lnTo>
                  <a:pt x="49" y="1947"/>
                </a:lnTo>
                <a:lnTo>
                  <a:pt x="49" y="2774"/>
                </a:lnTo>
                <a:lnTo>
                  <a:pt x="49" y="3601"/>
                </a:lnTo>
                <a:lnTo>
                  <a:pt x="49" y="4429"/>
                </a:lnTo>
                <a:lnTo>
                  <a:pt x="0" y="6108"/>
                </a:lnTo>
                <a:lnTo>
                  <a:pt x="0" y="6984"/>
                </a:lnTo>
                <a:lnTo>
                  <a:pt x="25" y="7860"/>
                </a:lnTo>
                <a:lnTo>
                  <a:pt x="73" y="9587"/>
                </a:lnTo>
                <a:lnTo>
                  <a:pt x="146" y="11315"/>
                </a:lnTo>
                <a:lnTo>
                  <a:pt x="171" y="12191"/>
                </a:lnTo>
                <a:lnTo>
                  <a:pt x="195" y="13067"/>
                </a:lnTo>
                <a:lnTo>
                  <a:pt x="219" y="13188"/>
                </a:lnTo>
                <a:lnTo>
                  <a:pt x="292" y="13261"/>
                </a:lnTo>
                <a:lnTo>
                  <a:pt x="341" y="13310"/>
                </a:lnTo>
                <a:lnTo>
                  <a:pt x="390" y="13310"/>
                </a:lnTo>
                <a:lnTo>
                  <a:pt x="901" y="13383"/>
                </a:lnTo>
                <a:lnTo>
                  <a:pt x="1923" y="13383"/>
                </a:lnTo>
                <a:lnTo>
                  <a:pt x="2409" y="13334"/>
                </a:lnTo>
                <a:lnTo>
                  <a:pt x="3431" y="13261"/>
                </a:lnTo>
                <a:lnTo>
                  <a:pt x="3942" y="13213"/>
                </a:lnTo>
                <a:lnTo>
                  <a:pt x="4453" y="13188"/>
                </a:lnTo>
                <a:lnTo>
                  <a:pt x="10050" y="13188"/>
                </a:lnTo>
                <a:lnTo>
                  <a:pt x="11169" y="13164"/>
                </a:lnTo>
                <a:lnTo>
                  <a:pt x="13432" y="13091"/>
                </a:lnTo>
                <a:lnTo>
                  <a:pt x="14575" y="13067"/>
                </a:lnTo>
                <a:lnTo>
                  <a:pt x="16765" y="13067"/>
                </a:lnTo>
                <a:lnTo>
                  <a:pt x="17301" y="13091"/>
                </a:lnTo>
                <a:lnTo>
                  <a:pt x="17544" y="13140"/>
                </a:lnTo>
                <a:lnTo>
                  <a:pt x="17812" y="13164"/>
                </a:lnTo>
                <a:lnTo>
                  <a:pt x="17933" y="13164"/>
                </a:lnTo>
                <a:lnTo>
                  <a:pt x="18031" y="13115"/>
                </a:lnTo>
                <a:lnTo>
                  <a:pt x="18104" y="13042"/>
                </a:lnTo>
                <a:lnTo>
                  <a:pt x="18152" y="12945"/>
                </a:lnTo>
                <a:lnTo>
                  <a:pt x="18177" y="12848"/>
                </a:lnTo>
                <a:lnTo>
                  <a:pt x="18152" y="12750"/>
                </a:lnTo>
                <a:lnTo>
                  <a:pt x="18079" y="12677"/>
                </a:lnTo>
                <a:lnTo>
                  <a:pt x="17958" y="12629"/>
                </a:lnTo>
                <a:lnTo>
                  <a:pt x="17495" y="12556"/>
                </a:lnTo>
                <a:lnTo>
                  <a:pt x="17033" y="12531"/>
                </a:lnTo>
                <a:lnTo>
                  <a:pt x="16084" y="12507"/>
                </a:lnTo>
                <a:lnTo>
                  <a:pt x="14940" y="12483"/>
                </a:lnTo>
                <a:lnTo>
                  <a:pt x="13821" y="12507"/>
                </a:lnTo>
                <a:lnTo>
                  <a:pt x="11558" y="12580"/>
                </a:lnTo>
                <a:lnTo>
                  <a:pt x="10415" y="12604"/>
                </a:lnTo>
                <a:lnTo>
                  <a:pt x="9271" y="12629"/>
                </a:lnTo>
                <a:lnTo>
                  <a:pt x="7057" y="12604"/>
                </a:lnTo>
                <a:lnTo>
                  <a:pt x="5937" y="12604"/>
                </a:lnTo>
                <a:lnTo>
                  <a:pt x="4818" y="12629"/>
                </a:lnTo>
                <a:lnTo>
                  <a:pt x="3796" y="12677"/>
                </a:lnTo>
                <a:lnTo>
                  <a:pt x="2774" y="12726"/>
                </a:lnTo>
                <a:lnTo>
                  <a:pt x="1752" y="12799"/>
                </a:lnTo>
                <a:lnTo>
                  <a:pt x="730" y="12848"/>
                </a:lnTo>
                <a:lnTo>
                  <a:pt x="682" y="11169"/>
                </a:lnTo>
                <a:lnTo>
                  <a:pt x="609" y="9490"/>
                </a:lnTo>
                <a:lnTo>
                  <a:pt x="560" y="7787"/>
                </a:lnTo>
                <a:lnTo>
                  <a:pt x="536" y="6959"/>
                </a:lnTo>
                <a:lnTo>
                  <a:pt x="560" y="6108"/>
                </a:lnTo>
                <a:lnTo>
                  <a:pt x="584" y="4356"/>
                </a:lnTo>
                <a:lnTo>
                  <a:pt x="560" y="2579"/>
                </a:lnTo>
                <a:lnTo>
                  <a:pt x="584" y="1752"/>
                </a:lnTo>
                <a:lnTo>
                  <a:pt x="584" y="1363"/>
                </a:lnTo>
                <a:lnTo>
                  <a:pt x="584" y="949"/>
                </a:lnTo>
                <a:lnTo>
                  <a:pt x="560" y="706"/>
                </a:lnTo>
                <a:lnTo>
                  <a:pt x="536" y="438"/>
                </a:lnTo>
                <a:lnTo>
                  <a:pt x="511" y="317"/>
                </a:lnTo>
                <a:lnTo>
                  <a:pt x="463" y="219"/>
                </a:lnTo>
                <a:lnTo>
                  <a:pt x="390" y="98"/>
                </a:lnTo>
                <a:lnTo>
                  <a:pt x="317" y="25"/>
                </a:lnTo>
                <a:lnTo>
                  <a:pt x="2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7"/>
          <p:cNvSpPr/>
          <p:nvPr/>
        </p:nvSpPr>
        <p:spPr>
          <a:xfrm>
            <a:off x="3888463" y="3231021"/>
            <a:ext cx="342048" cy="252188"/>
          </a:xfrm>
          <a:custGeom>
            <a:avLst/>
            <a:gdLst/>
            <a:ahLst/>
            <a:cxnLst/>
            <a:rect l="l" t="t" r="r" b="b"/>
            <a:pathLst>
              <a:path w="18153" h="13384" extrusionOk="0">
                <a:moveTo>
                  <a:pt x="15865" y="1752"/>
                </a:moveTo>
                <a:lnTo>
                  <a:pt x="15962" y="1801"/>
                </a:lnTo>
                <a:lnTo>
                  <a:pt x="16230" y="1801"/>
                </a:lnTo>
                <a:lnTo>
                  <a:pt x="16279" y="1825"/>
                </a:lnTo>
                <a:lnTo>
                  <a:pt x="16303" y="1850"/>
                </a:lnTo>
                <a:lnTo>
                  <a:pt x="16327" y="1923"/>
                </a:lnTo>
                <a:lnTo>
                  <a:pt x="16303" y="1971"/>
                </a:lnTo>
                <a:lnTo>
                  <a:pt x="16279" y="2117"/>
                </a:lnTo>
                <a:lnTo>
                  <a:pt x="16230" y="2190"/>
                </a:lnTo>
                <a:lnTo>
                  <a:pt x="16157" y="2288"/>
                </a:lnTo>
                <a:lnTo>
                  <a:pt x="16084" y="2336"/>
                </a:lnTo>
                <a:lnTo>
                  <a:pt x="16011" y="2361"/>
                </a:lnTo>
                <a:lnTo>
                  <a:pt x="15938" y="2336"/>
                </a:lnTo>
                <a:lnTo>
                  <a:pt x="15865" y="2239"/>
                </a:lnTo>
                <a:lnTo>
                  <a:pt x="15792" y="2142"/>
                </a:lnTo>
                <a:lnTo>
                  <a:pt x="15768" y="2020"/>
                </a:lnTo>
                <a:lnTo>
                  <a:pt x="15768" y="1923"/>
                </a:lnTo>
                <a:lnTo>
                  <a:pt x="15841" y="1801"/>
                </a:lnTo>
                <a:lnTo>
                  <a:pt x="15865" y="1752"/>
                </a:lnTo>
                <a:close/>
                <a:moveTo>
                  <a:pt x="10925" y="4015"/>
                </a:moveTo>
                <a:lnTo>
                  <a:pt x="11023" y="4039"/>
                </a:lnTo>
                <a:lnTo>
                  <a:pt x="11071" y="4064"/>
                </a:lnTo>
                <a:lnTo>
                  <a:pt x="11096" y="4064"/>
                </a:lnTo>
                <a:lnTo>
                  <a:pt x="11096" y="4088"/>
                </a:lnTo>
                <a:lnTo>
                  <a:pt x="11120" y="4112"/>
                </a:lnTo>
                <a:lnTo>
                  <a:pt x="11120" y="4137"/>
                </a:lnTo>
                <a:lnTo>
                  <a:pt x="11120" y="4185"/>
                </a:lnTo>
                <a:lnTo>
                  <a:pt x="11120" y="4210"/>
                </a:lnTo>
                <a:lnTo>
                  <a:pt x="11096" y="4283"/>
                </a:lnTo>
                <a:lnTo>
                  <a:pt x="11023" y="4380"/>
                </a:lnTo>
                <a:lnTo>
                  <a:pt x="10998" y="4429"/>
                </a:lnTo>
                <a:lnTo>
                  <a:pt x="10950" y="4477"/>
                </a:lnTo>
                <a:lnTo>
                  <a:pt x="10901" y="4477"/>
                </a:lnTo>
                <a:lnTo>
                  <a:pt x="10901" y="4453"/>
                </a:lnTo>
                <a:lnTo>
                  <a:pt x="10877" y="4453"/>
                </a:lnTo>
                <a:lnTo>
                  <a:pt x="10828" y="4380"/>
                </a:lnTo>
                <a:lnTo>
                  <a:pt x="10779" y="4307"/>
                </a:lnTo>
                <a:lnTo>
                  <a:pt x="10779" y="4234"/>
                </a:lnTo>
                <a:lnTo>
                  <a:pt x="10779" y="4137"/>
                </a:lnTo>
                <a:lnTo>
                  <a:pt x="10828" y="4064"/>
                </a:lnTo>
                <a:lnTo>
                  <a:pt x="10901" y="4015"/>
                </a:lnTo>
                <a:close/>
                <a:moveTo>
                  <a:pt x="12507" y="5159"/>
                </a:moveTo>
                <a:lnTo>
                  <a:pt x="12580" y="5183"/>
                </a:lnTo>
                <a:lnTo>
                  <a:pt x="12629" y="5256"/>
                </a:lnTo>
                <a:lnTo>
                  <a:pt x="12677" y="5329"/>
                </a:lnTo>
                <a:lnTo>
                  <a:pt x="12677" y="5451"/>
                </a:lnTo>
                <a:lnTo>
                  <a:pt x="12653" y="5548"/>
                </a:lnTo>
                <a:lnTo>
                  <a:pt x="12604" y="5645"/>
                </a:lnTo>
                <a:lnTo>
                  <a:pt x="12556" y="5743"/>
                </a:lnTo>
                <a:lnTo>
                  <a:pt x="12507" y="5767"/>
                </a:lnTo>
                <a:lnTo>
                  <a:pt x="12458" y="5791"/>
                </a:lnTo>
                <a:lnTo>
                  <a:pt x="12337" y="5767"/>
                </a:lnTo>
                <a:lnTo>
                  <a:pt x="12239" y="5718"/>
                </a:lnTo>
                <a:lnTo>
                  <a:pt x="12166" y="5645"/>
                </a:lnTo>
                <a:lnTo>
                  <a:pt x="12142" y="5572"/>
                </a:lnTo>
                <a:lnTo>
                  <a:pt x="12142" y="5499"/>
                </a:lnTo>
                <a:lnTo>
                  <a:pt x="12166" y="5426"/>
                </a:lnTo>
                <a:lnTo>
                  <a:pt x="12191" y="5353"/>
                </a:lnTo>
                <a:lnTo>
                  <a:pt x="12264" y="5329"/>
                </a:lnTo>
                <a:lnTo>
                  <a:pt x="12312" y="5305"/>
                </a:lnTo>
                <a:lnTo>
                  <a:pt x="12337" y="5256"/>
                </a:lnTo>
                <a:lnTo>
                  <a:pt x="12361" y="5183"/>
                </a:lnTo>
                <a:lnTo>
                  <a:pt x="12410" y="5159"/>
                </a:lnTo>
                <a:close/>
                <a:moveTo>
                  <a:pt x="5499" y="6229"/>
                </a:moveTo>
                <a:lnTo>
                  <a:pt x="5597" y="6302"/>
                </a:lnTo>
                <a:lnTo>
                  <a:pt x="5694" y="6351"/>
                </a:lnTo>
                <a:lnTo>
                  <a:pt x="5743" y="6424"/>
                </a:lnTo>
                <a:lnTo>
                  <a:pt x="5767" y="6546"/>
                </a:lnTo>
                <a:lnTo>
                  <a:pt x="5743" y="6643"/>
                </a:lnTo>
                <a:lnTo>
                  <a:pt x="5670" y="6740"/>
                </a:lnTo>
                <a:lnTo>
                  <a:pt x="5621" y="6813"/>
                </a:lnTo>
                <a:lnTo>
                  <a:pt x="5524" y="6838"/>
                </a:lnTo>
                <a:lnTo>
                  <a:pt x="5475" y="6862"/>
                </a:lnTo>
                <a:lnTo>
                  <a:pt x="5426" y="6862"/>
                </a:lnTo>
                <a:lnTo>
                  <a:pt x="5329" y="6789"/>
                </a:lnTo>
                <a:lnTo>
                  <a:pt x="5280" y="6716"/>
                </a:lnTo>
                <a:lnTo>
                  <a:pt x="5280" y="6643"/>
                </a:lnTo>
                <a:lnTo>
                  <a:pt x="5280" y="6594"/>
                </a:lnTo>
                <a:lnTo>
                  <a:pt x="5305" y="6497"/>
                </a:lnTo>
                <a:lnTo>
                  <a:pt x="5353" y="6400"/>
                </a:lnTo>
                <a:lnTo>
                  <a:pt x="5475" y="6254"/>
                </a:lnTo>
                <a:lnTo>
                  <a:pt x="5499" y="6229"/>
                </a:lnTo>
                <a:close/>
                <a:moveTo>
                  <a:pt x="7568" y="7470"/>
                </a:moveTo>
                <a:lnTo>
                  <a:pt x="7616" y="7519"/>
                </a:lnTo>
                <a:lnTo>
                  <a:pt x="7689" y="7519"/>
                </a:lnTo>
                <a:lnTo>
                  <a:pt x="7835" y="7543"/>
                </a:lnTo>
                <a:lnTo>
                  <a:pt x="7908" y="7568"/>
                </a:lnTo>
                <a:lnTo>
                  <a:pt x="7957" y="7592"/>
                </a:lnTo>
                <a:lnTo>
                  <a:pt x="7957" y="7616"/>
                </a:lnTo>
                <a:lnTo>
                  <a:pt x="7957" y="7641"/>
                </a:lnTo>
                <a:lnTo>
                  <a:pt x="7957" y="7665"/>
                </a:lnTo>
                <a:lnTo>
                  <a:pt x="7908" y="7714"/>
                </a:lnTo>
                <a:lnTo>
                  <a:pt x="7908" y="7738"/>
                </a:lnTo>
                <a:lnTo>
                  <a:pt x="7811" y="7811"/>
                </a:lnTo>
                <a:lnTo>
                  <a:pt x="7787" y="7835"/>
                </a:lnTo>
                <a:lnTo>
                  <a:pt x="7714" y="7884"/>
                </a:lnTo>
                <a:lnTo>
                  <a:pt x="7641" y="7884"/>
                </a:lnTo>
                <a:lnTo>
                  <a:pt x="7641" y="7908"/>
                </a:lnTo>
                <a:lnTo>
                  <a:pt x="7592" y="7908"/>
                </a:lnTo>
                <a:lnTo>
                  <a:pt x="7543" y="7884"/>
                </a:lnTo>
                <a:lnTo>
                  <a:pt x="7519" y="7884"/>
                </a:lnTo>
                <a:lnTo>
                  <a:pt x="7495" y="7860"/>
                </a:lnTo>
                <a:lnTo>
                  <a:pt x="7495" y="7835"/>
                </a:lnTo>
                <a:lnTo>
                  <a:pt x="7470" y="7811"/>
                </a:lnTo>
                <a:lnTo>
                  <a:pt x="7422" y="7689"/>
                </a:lnTo>
                <a:lnTo>
                  <a:pt x="7397" y="7616"/>
                </a:lnTo>
                <a:lnTo>
                  <a:pt x="7422" y="7543"/>
                </a:lnTo>
                <a:lnTo>
                  <a:pt x="7495" y="7519"/>
                </a:lnTo>
                <a:lnTo>
                  <a:pt x="7568" y="7470"/>
                </a:lnTo>
                <a:close/>
                <a:moveTo>
                  <a:pt x="16011" y="1363"/>
                </a:moveTo>
                <a:lnTo>
                  <a:pt x="15889" y="1387"/>
                </a:lnTo>
                <a:lnTo>
                  <a:pt x="15768" y="1436"/>
                </a:lnTo>
                <a:lnTo>
                  <a:pt x="15646" y="1509"/>
                </a:lnTo>
                <a:lnTo>
                  <a:pt x="15573" y="1582"/>
                </a:lnTo>
                <a:lnTo>
                  <a:pt x="15500" y="1655"/>
                </a:lnTo>
                <a:lnTo>
                  <a:pt x="15476" y="1752"/>
                </a:lnTo>
                <a:lnTo>
                  <a:pt x="15427" y="1825"/>
                </a:lnTo>
                <a:lnTo>
                  <a:pt x="15403" y="2020"/>
                </a:lnTo>
                <a:lnTo>
                  <a:pt x="15451" y="2215"/>
                </a:lnTo>
                <a:lnTo>
                  <a:pt x="15500" y="2361"/>
                </a:lnTo>
                <a:lnTo>
                  <a:pt x="15330" y="2458"/>
                </a:lnTo>
                <a:lnTo>
                  <a:pt x="15159" y="2579"/>
                </a:lnTo>
                <a:lnTo>
                  <a:pt x="14989" y="2725"/>
                </a:lnTo>
                <a:lnTo>
                  <a:pt x="14843" y="2896"/>
                </a:lnTo>
                <a:lnTo>
                  <a:pt x="14283" y="3528"/>
                </a:lnTo>
                <a:lnTo>
                  <a:pt x="13918" y="3893"/>
                </a:lnTo>
                <a:lnTo>
                  <a:pt x="13529" y="4234"/>
                </a:lnTo>
                <a:lnTo>
                  <a:pt x="13140" y="4599"/>
                </a:lnTo>
                <a:lnTo>
                  <a:pt x="12775" y="4964"/>
                </a:lnTo>
                <a:lnTo>
                  <a:pt x="12677" y="4891"/>
                </a:lnTo>
                <a:lnTo>
                  <a:pt x="12556" y="4842"/>
                </a:lnTo>
                <a:lnTo>
                  <a:pt x="12507" y="4842"/>
                </a:lnTo>
                <a:lnTo>
                  <a:pt x="12434" y="4818"/>
                </a:lnTo>
                <a:lnTo>
                  <a:pt x="12264" y="4818"/>
                </a:lnTo>
                <a:lnTo>
                  <a:pt x="12191" y="4867"/>
                </a:lnTo>
                <a:lnTo>
                  <a:pt x="12020" y="4696"/>
                </a:lnTo>
                <a:lnTo>
                  <a:pt x="11826" y="4502"/>
                </a:lnTo>
                <a:lnTo>
                  <a:pt x="11655" y="4331"/>
                </a:lnTo>
                <a:lnTo>
                  <a:pt x="11582" y="4307"/>
                </a:lnTo>
                <a:lnTo>
                  <a:pt x="11582" y="4161"/>
                </a:lnTo>
                <a:lnTo>
                  <a:pt x="11582" y="4039"/>
                </a:lnTo>
                <a:lnTo>
                  <a:pt x="11534" y="3918"/>
                </a:lnTo>
                <a:lnTo>
                  <a:pt x="11485" y="3820"/>
                </a:lnTo>
                <a:lnTo>
                  <a:pt x="11388" y="3723"/>
                </a:lnTo>
                <a:lnTo>
                  <a:pt x="11242" y="3626"/>
                </a:lnTo>
                <a:lnTo>
                  <a:pt x="11169" y="3577"/>
                </a:lnTo>
                <a:lnTo>
                  <a:pt x="11120" y="3528"/>
                </a:lnTo>
                <a:lnTo>
                  <a:pt x="11047" y="3504"/>
                </a:lnTo>
                <a:lnTo>
                  <a:pt x="10974" y="3504"/>
                </a:lnTo>
                <a:lnTo>
                  <a:pt x="10828" y="3528"/>
                </a:lnTo>
                <a:lnTo>
                  <a:pt x="10682" y="3601"/>
                </a:lnTo>
                <a:lnTo>
                  <a:pt x="10536" y="3723"/>
                </a:lnTo>
                <a:lnTo>
                  <a:pt x="10439" y="3869"/>
                </a:lnTo>
                <a:lnTo>
                  <a:pt x="10341" y="4039"/>
                </a:lnTo>
                <a:lnTo>
                  <a:pt x="10317" y="4234"/>
                </a:lnTo>
                <a:lnTo>
                  <a:pt x="10317" y="4380"/>
                </a:lnTo>
                <a:lnTo>
                  <a:pt x="10171" y="4477"/>
                </a:lnTo>
                <a:lnTo>
                  <a:pt x="10025" y="4575"/>
                </a:lnTo>
                <a:lnTo>
                  <a:pt x="9879" y="4721"/>
                </a:lnTo>
                <a:lnTo>
                  <a:pt x="9733" y="4867"/>
                </a:lnTo>
                <a:lnTo>
                  <a:pt x="9490" y="5159"/>
                </a:lnTo>
                <a:lnTo>
                  <a:pt x="9319" y="5402"/>
                </a:lnTo>
                <a:lnTo>
                  <a:pt x="8954" y="5864"/>
                </a:lnTo>
                <a:lnTo>
                  <a:pt x="8614" y="6375"/>
                </a:lnTo>
                <a:lnTo>
                  <a:pt x="8298" y="6789"/>
                </a:lnTo>
                <a:lnTo>
                  <a:pt x="8152" y="7008"/>
                </a:lnTo>
                <a:lnTo>
                  <a:pt x="8030" y="7227"/>
                </a:lnTo>
                <a:lnTo>
                  <a:pt x="7908" y="7203"/>
                </a:lnTo>
                <a:lnTo>
                  <a:pt x="7787" y="7178"/>
                </a:lnTo>
                <a:lnTo>
                  <a:pt x="7738" y="7154"/>
                </a:lnTo>
                <a:lnTo>
                  <a:pt x="7616" y="7130"/>
                </a:lnTo>
                <a:lnTo>
                  <a:pt x="7470" y="7130"/>
                </a:lnTo>
                <a:lnTo>
                  <a:pt x="7349" y="7178"/>
                </a:lnTo>
                <a:lnTo>
                  <a:pt x="7227" y="7251"/>
                </a:lnTo>
                <a:lnTo>
                  <a:pt x="7178" y="7203"/>
                </a:lnTo>
                <a:lnTo>
                  <a:pt x="6935" y="7081"/>
                </a:lnTo>
                <a:lnTo>
                  <a:pt x="6692" y="6935"/>
                </a:lnTo>
                <a:lnTo>
                  <a:pt x="6448" y="6765"/>
                </a:lnTo>
                <a:lnTo>
                  <a:pt x="6327" y="6716"/>
                </a:lnTo>
                <a:lnTo>
                  <a:pt x="6205" y="6667"/>
                </a:lnTo>
                <a:lnTo>
                  <a:pt x="6229" y="6546"/>
                </a:lnTo>
                <a:lnTo>
                  <a:pt x="6205" y="6424"/>
                </a:lnTo>
                <a:lnTo>
                  <a:pt x="6181" y="6278"/>
                </a:lnTo>
                <a:lnTo>
                  <a:pt x="6132" y="6181"/>
                </a:lnTo>
                <a:lnTo>
                  <a:pt x="6059" y="6059"/>
                </a:lnTo>
                <a:lnTo>
                  <a:pt x="5986" y="5962"/>
                </a:lnTo>
                <a:lnTo>
                  <a:pt x="5889" y="5889"/>
                </a:lnTo>
                <a:lnTo>
                  <a:pt x="5767" y="5840"/>
                </a:lnTo>
                <a:lnTo>
                  <a:pt x="5694" y="5816"/>
                </a:lnTo>
                <a:lnTo>
                  <a:pt x="5621" y="5791"/>
                </a:lnTo>
                <a:lnTo>
                  <a:pt x="5475" y="5791"/>
                </a:lnTo>
                <a:lnTo>
                  <a:pt x="5329" y="5840"/>
                </a:lnTo>
                <a:lnTo>
                  <a:pt x="5207" y="5913"/>
                </a:lnTo>
                <a:lnTo>
                  <a:pt x="5086" y="6010"/>
                </a:lnTo>
                <a:lnTo>
                  <a:pt x="4964" y="6156"/>
                </a:lnTo>
                <a:lnTo>
                  <a:pt x="4891" y="6302"/>
                </a:lnTo>
                <a:lnTo>
                  <a:pt x="4818" y="6473"/>
                </a:lnTo>
                <a:lnTo>
                  <a:pt x="4818" y="6570"/>
                </a:lnTo>
                <a:lnTo>
                  <a:pt x="4818" y="6692"/>
                </a:lnTo>
                <a:lnTo>
                  <a:pt x="4769" y="6716"/>
                </a:lnTo>
                <a:lnTo>
                  <a:pt x="3918" y="7714"/>
                </a:lnTo>
                <a:lnTo>
                  <a:pt x="3504" y="8225"/>
                </a:lnTo>
                <a:lnTo>
                  <a:pt x="3090" y="8760"/>
                </a:lnTo>
                <a:lnTo>
                  <a:pt x="2677" y="9271"/>
                </a:lnTo>
                <a:lnTo>
                  <a:pt x="2214" y="9782"/>
                </a:lnTo>
                <a:lnTo>
                  <a:pt x="2044" y="9952"/>
                </a:lnTo>
                <a:lnTo>
                  <a:pt x="1874" y="10147"/>
                </a:lnTo>
                <a:lnTo>
                  <a:pt x="1801" y="10244"/>
                </a:lnTo>
                <a:lnTo>
                  <a:pt x="1752" y="10366"/>
                </a:lnTo>
                <a:lnTo>
                  <a:pt x="1703" y="10488"/>
                </a:lnTo>
                <a:lnTo>
                  <a:pt x="1703" y="10609"/>
                </a:lnTo>
                <a:lnTo>
                  <a:pt x="1728" y="10682"/>
                </a:lnTo>
                <a:lnTo>
                  <a:pt x="1776" y="10731"/>
                </a:lnTo>
                <a:lnTo>
                  <a:pt x="1849" y="10755"/>
                </a:lnTo>
                <a:lnTo>
                  <a:pt x="1922" y="10731"/>
                </a:lnTo>
                <a:lnTo>
                  <a:pt x="2020" y="10682"/>
                </a:lnTo>
                <a:lnTo>
                  <a:pt x="2117" y="10633"/>
                </a:lnTo>
                <a:lnTo>
                  <a:pt x="2263" y="10463"/>
                </a:lnTo>
                <a:lnTo>
                  <a:pt x="2579" y="10123"/>
                </a:lnTo>
                <a:lnTo>
                  <a:pt x="2969" y="9733"/>
                </a:lnTo>
                <a:lnTo>
                  <a:pt x="3163" y="9514"/>
                </a:lnTo>
                <a:lnTo>
                  <a:pt x="3334" y="9295"/>
                </a:lnTo>
                <a:lnTo>
                  <a:pt x="3747" y="8760"/>
                </a:lnTo>
                <a:lnTo>
                  <a:pt x="4185" y="8225"/>
                </a:lnTo>
                <a:lnTo>
                  <a:pt x="4648" y="7714"/>
                </a:lnTo>
                <a:lnTo>
                  <a:pt x="5086" y="7203"/>
                </a:lnTo>
                <a:lnTo>
                  <a:pt x="5159" y="7251"/>
                </a:lnTo>
                <a:lnTo>
                  <a:pt x="5280" y="7300"/>
                </a:lnTo>
                <a:lnTo>
                  <a:pt x="5378" y="7324"/>
                </a:lnTo>
                <a:lnTo>
                  <a:pt x="5499" y="7324"/>
                </a:lnTo>
                <a:lnTo>
                  <a:pt x="5645" y="7300"/>
                </a:lnTo>
                <a:lnTo>
                  <a:pt x="5791" y="7251"/>
                </a:lnTo>
                <a:lnTo>
                  <a:pt x="5913" y="7154"/>
                </a:lnTo>
                <a:lnTo>
                  <a:pt x="6010" y="7057"/>
                </a:lnTo>
                <a:lnTo>
                  <a:pt x="6205" y="7178"/>
                </a:lnTo>
                <a:lnTo>
                  <a:pt x="6400" y="7300"/>
                </a:lnTo>
                <a:lnTo>
                  <a:pt x="6716" y="7519"/>
                </a:lnTo>
                <a:lnTo>
                  <a:pt x="6862" y="7616"/>
                </a:lnTo>
                <a:lnTo>
                  <a:pt x="7032" y="7689"/>
                </a:lnTo>
                <a:lnTo>
                  <a:pt x="7057" y="7811"/>
                </a:lnTo>
                <a:lnTo>
                  <a:pt x="7105" y="7933"/>
                </a:lnTo>
                <a:lnTo>
                  <a:pt x="7154" y="8030"/>
                </a:lnTo>
                <a:lnTo>
                  <a:pt x="7227" y="8127"/>
                </a:lnTo>
                <a:lnTo>
                  <a:pt x="7324" y="8176"/>
                </a:lnTo>
                <a:lnTo>
                  <a:pt x="7397" y="8225"/>
                </a:lnTo>
                <a:lnTo>
                  <a:pt x="7495" y="8273"/>
                </a:lnTo>
                <a:lnTo>
                  <a:pt x="7714" y="8273"/>
                </a:lnTo>
                <a:lnTo>
                  <a:pt x="7835" y="8225"/>
                </a:lnTo>
                <a:lnTo>
                  <a:pt x="8006" y="8127"/>
                </a:lnTo>
                <a:lnTo>
                  <a:pt x="8152" y="8006"/>
                </a:lnTo>
                <a:lnTo>
                  <a:pt x="8225" y="7908"/>
                </a:lnTo>
                <a:lnTo>
                  <a:pt x="8273" y="7835"/>
                </a:lnTo>
                <a:lnTo>
                  <a:pt x="8298" y="7738"/>
                </a:lnTo>
                <a:lnTo>
                  <a:pt x="8322" y="7641"/>
                </a:lnTo>
                <a:lnTo>
                  <a:pt x="8322" y="7543"/>
                </a:lnTo>
                <a:lnTo>
                  <a:pt x="8298" y="7470"/>
                </a:lnTo>
                <a:lnTo>
                  <a:pt x="8468" y="7300"/>
                </a:lnTo>
                <a:lnTo>
                  <a:pt x="8614" y="7130"/>
                </a:lnTo>
                <a:lnTo>
                  <a:pt x="8906" y="6740"/>
                </a:lnTo>
                <a:lnTo>
                  <a:pt x="9173" y="6327"/>
                </a:lnTo>
                <a:lnTo>
                  <a:pt x="9417" y="5962"/>
                </a:lnTo>
                <a:lnTo>
                  <a:pt x="9782" y="5499"/>
                </a:lnTo>
                <a:lnTo>
                  <a:pt x="10195" y="5086"/>
                </a:lnTo>
                <a:lnTo>
                  <a:pt x="10268" y="5013"/>
                </a:lnTo>
                <a:lnTo>
                  <a:pt x="10366" y="4940"/>
                </a:lnTo>
                <a:lnTo>
                  <a:pt x="10585" y="4818"/>
                </a:lnTo>
                <a:lnTo>
                  <a:pt x="10706" y="4891"/>
                </a:lnTo>
                <a:lnTo>
                  <a:pt x="10828" y="4915"/>
                </a:lnTo>
                <a:lnTo>
                  <a:pt x="10950" y="4940"/>
                </a:lnTo>
                <a:lnTo>
                  <a:pt x="11096" y="4915"/>
                </a:lnTo>
                <a:lnTo>
                  <a:pt x="11193" y="4867"/>
                </a:lnTo>
                <a:lnTo>
                  <a:pt x="11266" y="4794"/>
                </a:lnTo>
                <a:lnTo>
                  <a:pt x="11363" y="4721"/>
                </a:lnTo>
                <a:lnTo>
                  <a:pt x="11436" y="4648"/>
                </a:lnTo>
                <a:lnTo>
                  <a:pt x="11704" y="4964"/>
                </a:lnTo>
                <a:lnTo>
                  <a:pt x="11874" y="5183"/>
                </a:lnTo>
                <a:lnTo>
                  <a:pt x="11801" y="5305"/>
                </a:lnTo>
                <a:lnTo>
                  <a:pt x="11777" y="5426"/>
                </a:lnTo>
                <a:lnTo>
                  <a:pt x="11753" y="5548"/>
                </a:lnTo>
                <a:lnTo>
                  <a:pt x="11777" y="5694"/>
                </a:lnTo>
                <a:lnTo>
                  <a:pt x="11826" y="5816"/>
                </a:lnTo>
                <a:lnTo>
                  <a:pt x="11899" y="5913"/>
                </a:lnTo>
                <a:lnTo>
                  <a:pt x="12020" y="6010"/>
                </a:lnTo>
                <a:lnTo>
                  <a:pt x="12142" y="6059"/>
                </a:lnTo>
                <a:lnTo>
                  <a:pt x="12264" y="6108"/>
                </a:lnTo>
                <a:lnTo>
                  <a:pt x="12410" y="6108"/>
                </a:lnTo>
                <a:lnTo>
                  <a:pt x="12531" y="6083"/>
                </a:lnTo>
                <a:lnTo>
                  <a:pt x="12653" y="6035"/>
                </a:lnTo>
                <a:lnTo>
                  <a:pt x="12726" y="5986"/>
                </a:lnTo>
                <a:lnTo>
                  <a:pt x="12799" y="5913"/>
                </a:lnTo>
                <a:lnTo>
                  <a:pt x="12872" y="5840"/>
                </a:lnTo>
                <a:lnTo>
                  <a:pt x="12921" y="5743"/>
                </a:lnTo>
                <a:lnTo>
                  <a:pt x="12969" y="5548"/>
                </a:lnTo>
                <a:lnTo>
                  <a:pt x="12969" y="5329"/>
                </a:lnTo>
                <a:lnTo>
                  <a:pt x="12969" y="5280"/>
                </a:lnTo>
                <a:lnTo>
                  <a:pt x="13042" y="5256"/>
                </a:lnTo>
                <a:lnTo>
                  <a:pt x="13383" y="4915"/>
                </a:lnTo>
                <a:lnTo>
                  <a:pt x="13748" y="4575"/>
                </a:lnTo>
                <a:lnTo>
                  <a:pt x="14454" y="3942"/>
                </a:lnTo>
                <a:lnTo>
                  <a:pt x="15111" y="3309"/>
                </a:lnTo>
                <a:lnTo>
                  <a:pt x="15768" y="2677"/>
                </a:lnTo>
                <a:lnTo>
                  <a:pt x="15792" y="2652"/>
                </a:lnTo>
                <a:lnTo>
                  <a:pt x="15914" y="2701"/>
                </a:lnTo>
                <a:lnTo>
                  <a:pt x="16157" y="2701"/>
                </a:lnTo>
                <a:lnTo>
                  <a:pt x="16279" y="2652"/>
                </a:lnTo>
                <a:lnTo>
                  <a:pt x="16376" y="2579"/>
                </a:lnTo>
                <a:lnTo>
                  <a:pt x="16449" y="2506"/>
                </a:lnTo>
                <a:lnTo>
                  <a:pt x="16522" y="2409"/>
                </a:lnTo>
                <a:lnTo>
                  <a:pt x="16595" y="2312"/>
                </a:lnTo>
                <a:lnTo>
                  <a:pt x="16643" y="2215"/>
                </a:lnTo>
                <a:lnTo>
                  <a:pt x="16668" y="2093"/>
                </a:lnTo>
                <a:lnTo>
                  <a:pt x="16692" y="1996"/>
                </a:lnTo>
                <a:lnTo>
                  <a:pt x="16692" y="1874"/>
                </a:lnTo>
                <a:lnTo>
                  <a:pt x="16668" y="1777"/>
                </a:lnTo>
                <a:lnTo>
                  <a:pt x="16643" y="1679"/>
                </a:lnTo>
                <a:lnTo>
                  <a:pt x="16570" y="1606"/>
                </a:lnTo>
                <a:lnTo>
                  <a:pt x="16522" y="1533"/>
                </a:lnTo>
                <a:lnTo>
                  <a:pt x="16424" y="1460"/>
                </a:lnTo>
                <a:lnTo>
                  <a:pt x="16352" y="1436"/>
                </a:lnTo>
                <a:lnTo>
                  <a:pt x="16254" y="1412"/>
                </a:lnTo>
                <a:lnTo>
                  <a:pt x="16157" y="1387"/>
                </a:lnTo>
                <a:lnTo>
                  <a:pt x="16011" y="1363"/>
                </a:lnTo>
                <a:close/>
                <a:moveTo>
                  <a:pt x="195" y="0"/>
                </a:moveTo>
                <a:lnTo>
                  <a:pt x="146" y="49"/>
                </a:lnTo>
                <a:lnTo>
                  <a:pt x="98" y="73"/>
                </a:lnTo>
                <a:lnTo>
                  <a:pt x="49" y="195"/>
                </a:lnTo>
                <a:lnTo>
                  <a:pt x="0" y="317"/>
                </a:lnTo>
                <a:lnTo>
                  <a:pt x="0" y="438"/>
                </a:lnTo>
                <a:lnTo>
                  <a:pt x="0" y="584"/>
                </a:lnTo>
                <a:lnTo>
                  <a:pt x="25" y="876"/>
                </a:lnTo>
                <a:lnTo>
                  <a:pt x="49" y="1120"/>
                </a:lnTo>
                <a:lnTo>
                  <a:pt x="49" y="1947"/>
                </a:lnTo>
                <a:lnTo>
                  <a:pt x="25" y="2774"/>
                </a:lnTo>
                <a:lnTo>
                  <a:pt x="49" y="3601"/>
                </a:lnTo>
                <a:lnTo>
                  <a:pt x="25" y="4429"/>
                </a:lnTo>
                <a:lnTo>
                  <a:pt x="0" y="6108"/>
                </a:lnTo>
                <a:lnTo>
                  <a:pt x="0" y="6984"/>
                </a:lnTo>
                <a:lnTo>
                  <a:pt x="0" y="7860"/>
                </a:lnTo>
                <a:lnTo>
                  <a:pt x="73" y="9587"/>
                </a:lnTo>
                <a:lnTo>
                  <a:pt x="146" y="11315"/>
                </a:lnTo>
                <a:lnTo>
                  <a:pt x="171" y="12191"/>
                </a:lnTo>
                <a:lnTo>
                  <a:pt x="171" y="13067"/>
                </a:lnTo>
                <a:lnTo>
                  <a:pt x="195" y="13188"/>
                </a:lnTo>
                <a:lnTo>
                  <a:pt x="268" y="13261"/>
                </a:lnTo>
                <a:lnTo>
                  <a:pt x="317" y="13310"/>
                </a:lnTo>
                <a:lnTo>
                  <a:pt x="390" y="13310"/>
                </a:lnTo>
                <a:lnTo>
                  <a:pt x="900" y="13383"/>
                </a:lnTo>
                <a:lnTo>
                  <a:pt x="1898" y="13383"/>
                </a:lnTo>
                <a:lnTo>
                  <a:pt x="2409" y="13334"/>
                </a:lnTo>
                <a:lnTo>
                  <a:pt x="3431" y="13261"/>
                </a:lnTo>
                <a:lnTo>
                  <a:pt x="3942" y="13213"/>
                </a:lnTo>
                <a:lnTo>
                  <a:pt x="4453" y="13188"/>
                </a:lnTo>
                <a:lnTo>
                  <a:pt x="10025" y="13188"/>
                </a:lnTo>
                <a:lnTo>
                  <a:pt x="11169" y="13164"/>
                </a:lnTo>
                <a:lnTo>
                  <a:pt x="13432" y="13091"/>
                </a:lnTo>
                <a:lnTo>
                  <a:pt x="14575" y="13067"/>
                </a:lnTo>
                <a:lnTo>
                  <a:pt x="16741" y="13067"/>
                </a:lnTo>
                <a:lnTo>
                  <a:pt x="17276" y="13091"/>
                </a:lnTo>
                <a:lnTo>
                  <a:pt x="17544" y="13140"/>
                </a:lnTo>
                <a:lnTo>
                  <a:pt x="17811" y="13164"/>
                </a:lnTo>
                <a:lnTo>
                  <a:pt x="17933" y="13164"/>
                </a:lnTo>
                <a:lnTo>
                  <a:pt x="18030" y="13115"/>
                </a:lnTo>
                <a:lnTo>
                  <a:pt x="18103" y="13042"/>
                </a:lnTo>
                <a:lnTo>
                  <a:pt x="18152" y="12945"/>
                </a:lnTo>
                <a:lnTo>
                  <a:pt x="18152" y="12848"/>
                </a:lnTo>
                <a:lnTo>
                  <a:pt x="18128" y="12750"/>
                </a:lnTo>
                <a:lnTo>
                  <a:pt x="18055" y="12677"/>
                </a:lnTo>
                <a:lnTo>
                  <a:pt x="17957" y="12629"/>
                </a:lnTo>
                <a:lnTo>
                  <a:pt x="17495" y="12556"/>
                </a:lnTo>
                <a:lnTo>
                  <a:pt x="17008" y="12531"/>
                </a:lnTo>
                <a:lnTo>
                  <a:pt x="16084" y="12507"/>
                </a:lnTo>
                <a:lnTo>
                  <a:pt x="14940" y="12483"/>
                </a:lnTo>
                <a:lnTo>
                  <a:pt x="13821" y="12507"/>
                </a:lnTo>
                <a:lnTo>
                  <a:pt x="11534" y="12580"/>
                </a:lnTo>
                <a:lnTo>
                  <a:pt x="10414" y="12604"/>
                </a:lnTo>
                <a:lnTo>
                  <a:pt x="9271" y="12629"/>
                </a:lnTo>
                <a:lnTo>
                  <a:pt x="7032" y="12604"/>
                </a:lnTo>
                <a:lnTo>
                  <a:pt x="5913" y="12604"/>
                </a:lnTo>
                <a:lnTo>
                  <a:pt x="4818" y="12629"/>
                </a:lnTo>
                <a:lnTo>
                  <a:pt x="3796" y="12677"/>
                </a:lnTo>
                <a:lnTo>
                  <a:pt x="2774" y="12726"/>
                </a:lnTo>
                <a:lnTo>
                  <a:pt x="1752" y="12799"/>
                </a:lnTo>
                <a:lnTo>
                  <a:pt x="730" y="12848"/>
                </a:lnTo>
                <a:lnTo>
                  <a:pt x="681" y="11169"/>
                </a:lnTo>
                <a:lnTo>
                  <a:pt x="608" y="9490"/>
                </a:lnTo>
                <a:lnTo>
                  <a:pt x="535" y="7787"/>
                </a:lnTo>
                <a:lnTo>
                  <a:pt x="535" y="6959"/>
                </a:lnTo>
                <a:lnTo>
                  <a:pt x="535" y="6108"/>
                </a:lnTo>
                <a:lnTo>
                  <a:pt x="560" y="4356"/>
                </a:lnTo>
                <a:lnTo>
                  <a:pt x="560" y="2579"/>
                </a:lnTo>
                <a:lnTo>
                  <a:pt x="560" y="1752"/>
                </a:lnTo>
                <a:lnTo>
                  <a:pt x="584" y="1363"/>
                </a:lnTo>
                <a:lnTo>
                  <a:pt x="584" y="949"/>
                </a:lnTo>
                <a:lnTo>
                  <a:pt x="560" y="706"/>
                </a:lnTo>
                <a:lnTo>
                  <a:pt x="535" y="438"/>
                </a:lnTo>
                <a:lnTo>
                  <a:pt x="511" y="317"/>
                </a:lnTo>
                <a:lnTo>
                  <a:pt x="463" y="219"/>
                </a:lnTo>
                <a:lnTo>
                  <a:pt x="390" y="98"/>
                </a:lnTo>
                <a:lnTo>
                  <a:pt x="317" y="25"/>
                </a:lnTo>
                <a:lnTo>
                  <a:pt x="2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7"/>
          <p:cNvSpPr/>
          <p:nvPr/>
        </p:nvSpPr>
        <p:spPr>
          <a:xfrm>
            <a:off x="4404232" y="3206263"/>
            <a:ext cx="329650" cy="288856"/>
          </a:xfrm>
          <a:custGeom>
            <a:avLst/>
            <a:gdLst/>
            <a:ahLst/>
            <a:cxnLst/>
            <a:rect l="l" t="t" r="r" b="b"/>
            <a:pathLst>
              <a:path w="17495" h="15330" extrusionOk="0">
                <a:moveTo>
                  <a:pt x="4648" y="1412"/>
                </a:moveTo>
                <a:lnTo>
                  <a:pt x="4526" y="1485"/>
                </a:lnTo>
                <a:lnTo>
                  <a:pt x="4429" y="1558"/>
                </a:lnTo>
                <a:lnTo>
                  <a:pt x="4258" y="1728"/>
                </a:lnTo>
                <a:lnTo>
                  <a:pt x="4185" y="1825"/>
                </a:lnTo>
                <a:lnTo>
                  <a:pt x="4112" y="1947"/>
                </a:lnTo>
                <a:lnTo>
                  <a:pt x="3869" y="1947"/>
                </a:lnTo>
                <a:lnTo>
                  <a:pt x="3893" y="1898"/>
                </a:lnTo>
                <a:lnTo>
                  <a:pt x="4015" y="1679"/>
                </a:lnTo>
                <a:lnTo>
                  <a:pt x="4088" y="1436"/>
                </a:lnTo>
                <a:lnTo>
                  <a:pt x="4088" y="1412"/>
                </a:lnTo>
                <a:close/>
                <a:moveTo>
                  <a:pt x="4939" y="1412"/>
                </a:moveTo>
                <a:lnTo>
                  <a:pt x="4867" y="1509"/>
                </a:lnTo>
                <a:lnTo>
                  <a:pt x="4818" y="1631"/>
                </a:lnTo>
                <a:lnTo>
                  <a:pt x="4794" y="1752"/>
                </a:lnTo>
                <a:lnTo>
                  <a:pt x="4769" y="1898"/>
                </a:lnTo>
                <a:lnTo>
                  <a:pt x="4769" y="1947"/>
                </a:lnTo>
                <a:lnTo>
                  <a:pt x="4380" y="1947"/>
                </a:lnTo>
                <a:lnTo>
                  <a:pt x="4404" y="1898"/>
                </a:lnTo>
                <a:lnTo>
                  <a:pt x="4526" y="1679"/>
                </a:lnTo>
                <a:lnTo>
                  <a:pt x="4672" y="1436"/>
                </a:lnTo>
                <a:lnTo>
                  <a:pt x="4672" y="1412"/>
                </a:lnTo>
                <a:close/>
                <a:moveTo>
                  <a:pt x="5815" y="1387"/>
                </a:moveTo>
                <a:lnTo>
                  <a:pt x="5645" y="1558"/>
                </a:lnTo>
                <a:lnTo>
                  <a:pt x="5475" y="1704"/>
                </a:lnTo>
                <a:lnTo>
                  <a:pt x="5402" y="1825"/>
                </a:lnTo>
                <a:lnTo>
                  <a:pt x="5304" y="1947"/>
                </a:lnTo>
                <a:lnTo>
                  <a:pt x="5037" y="1947"/>
                </a:lnTo>
                <a:lnTo>
                  <a:pt x="5037" y="1898"/>
                </a:lnTo>
                <a:lnTo>
                  <a:pt x="5061" y="1777"/>
                </a:lnTo>
                <a:lnTo>
                  <a:pt x="5085" y="1631"/>
                </a:lnTo>
                <a:lnTo>
                  <a:pt x="5183" y="1387"/>
                </a:lnTo>
                <a:close/>
                <a:moveTo>
                  <a:pt x="3407" y="1412"/>
                </a:moveTo>
                <a:lnTo>
                  <a:pt x="3285" y="1533"/>
                </a:lnTo>
                <a:lnTo>
                  <a:pt x="3188" y="1679"/>
                </a:lnTo>
                <a:lnTo>
                  <a:pt x="3090" y="1825"/>
                </a:lnTo>
                <a:lnTo>
                  <a:pt x="3042" y="1971"/>
                </a:lnTo>
                <a:lnTo>
                  <a:pt x="2774" y="1971"/>
                </a:lnTo>
                <a:lnTo>
                  <a:pt x="2847" y="1801"/>
                </a:lnTo>
                <a:lnTo>
                  <a:pt x="3042" y="1412"/>
                </a:lnTo>
                <a:close/>
                <a:moveTo>
                  <a:pt x="4039" y="1412"/>
                </a:moveTo>
                <a:lnTo>
                  <a:pt x="3966" y="1509"/>
                </a:lnTo>
                <a:lnTo>
                  <a:pt x="3893" y="1606"/>
                </a:lnTo>
                <a:lnTo>
                  <a:pt x="3747" y="1801"/>
                </a:lnTo>
                <a:lnTo>
                  <a:pt x="3626" y="1947"/>
                </a:lnTo>
                <a:lnTo>
                  <a:pt x="3334" y="1971"/>
                </a:lnTo>
                <a:lnTo>
                  <a:pt x="3455" y="1679"/>
                </a:lnTo>
                <a:lnTo>
                  <a:pt x="3601" y="1412"/>
                </a:lnTo>
                <a:close/>
                <a:moveTo>
                  <a:pt x="2239" y="1412"/>
                </a:moveTo>
                <a:lnTo>
                  <a:pt x="2068" y="1533"/>
                </a:lnTo>
                <a:lnTo>
                  <a:pt x="1947" y="1679"/>
                </a:lnTo>
                <a:lnTo>
                  <a:pt x="1801" y="1825"/>
                </a:lnTo>
                <a:lnTo>
                  <a:pt x="1679" y="1971"/>
                </a:lnTo>
                <a:lnTo>
                  <a:pt x="1509" y="1996"/>
                </a:lnTo>
                <a:lnTo>
                  <a:pt x="1655" y="1704"/>
                </a:lnTo>
                <a:lnTo>
                  <a:pt x="1849" y="1436"/>
                </a:lnTo>
                <a:lnTo>
                  <a:pt x="2166" y="1412"/>
                </a:lnTo>
                <a:close/>
                <a:moveTo>
                  <a:pt x="2896" y="1412"/>
                </a:moveTo>
                <a:lnTo>
                  <a:pt x="2774" y="1558"/>
                </a:lnTo>
                <a:lnTo>
                  <a:pt x="2677" y="1704"/>
                </a:lnTo>
                <a:lnTo>
                  <a:pt x="2579" y="1850"/>
                </a:lnTo>
                <a:lnTo>
                  <a:pt x="2506" y="1996"/>
                </a:lnTo>
                <a:lnTo>
                  <a:pt x="2214" y="1971"/>
                </a:lnTo>
                <a:lnTo>
                  <a:pt x="1995" y="1971"/>
                </a:lnTo>
                <a:lnTo>
                  <a:pt x="2239" y="1679"/>
                </a:lnTo>
                <a:lnTo>
                  <a:pt x="2482" y="1412"/>
                </a:lnTo>
                <a:close/>
                <a:moveTo>
                  <a:pt x="7056" y="1387"/>
                </a:moveTo>
                <a:lnTo>
                  <a:pt x="6935" y="1558"/>
                </a:lnTo>
                <a:lnTo>
                  <a:pt x="6667" y="1898"/>
                </a:lnTo>
                <a:lnTo>
                  <a:pt x="6594" y="1996"/>
                </a:lnTo>
                <a:lnTo>
                  <a:pt x="6278" y="1971"/>
                </a:lnTo>
                <a:lnTo>
                  <a:pt x="6302" y="1898"/>
                </a:lnTo>
                <a:lnTo>
                  <a:pt x="6594" y="1436"/>
                </a:lnTo>
                <a:lnTo>
                  <a:pt x="6570" y="1412"/>
                </a:lnTo>
                <a:lnTo>
                  <a:pt x="6545" y="1412"/>
                </a:lnTo>
                <a:lnTo>
                  <a:pt x="6351" y="1582"/>
                </a:lnTo>
                <a:lnTo>
                  <a:pt x="6156" y="1777"/>
                </a:lnTo>
                <a:lnTo>
                  <a:pt x="6083" y="1874"/>
                </a:lnTo>
                <a:lnTo>
                  <a:pt x="6010" y="1971"/>
                </a:lnTo>
                <a:lnTo>
                  <a:pt x="5596" y="1971"/>
                </a:lnTo>
                <a:lnTo>
                  <a:pt x="5694" y="1801"/>
                </a:lnTo>
                <a:lnTo>
                  <a:pt x="5840" y="1606"/>
                </a:lnTo>
                <a:lnTo>
                  <a:pt x="5986" y="1387"/>
                </a:lnTo>
                <a:close/>
                <a:moveTo>
                  <a:pt x="7665" y="1387"/>
                </a:moveTo>
                <a:lnTo>
                  <a:pt x="7519" y="1509"/>
                </a:lnTo>
                <a:lnTo>
                  <a:pt x="7373" y="1655"/>
                </a:lnTo>
                <a:lnTo>
                  <a:pt x="7251" y="1825"/>
                </a:lnTo>
                <a:lnTo>
                  <a:pt x="7154" y="1996"/>
                </a:lnTo>
                <a:lnTo>
                  <a:pt x="6910" y="1996"/>
                </a:lnTo>
                <a:lnTo>
                  <a:pt x="7056" y="1777"/>
                </a:lnTo>
                <a:lnTo>
                  <a:pt x="7348" y="1387"/>
                </a:lnTo>
                <a:close/>
                <a:moveTo>
                  <a:pt x="15135" y="1412"/>
                </a:moveTo>
                <a:lnTo>
                  <a:pt x="15281" y="1436"/>
                </a:lnTo>
                <a:lnTo>
                  <a:pt x="15524" y="1436"/>
                </a:lnTo>
                <a:lnTo>
                  <a:pt x="15475" y="1509"/>
                </a:lnTo>
                <a:lnTo>
                  <a:pt x="15232" y="1728"/>
                </a:lnTo>
                <a:lnTo>
                  <a:pt x="15135" y="1874"/>
                </a:lnTo>
                <a:lnTo>
                  <a:pt x="15037" y="1996"/>
                </a:lnTo>
                <a:lnTo>
                  <a:pt x="14697" y="1996"/>
                </a:lnTo>
                <a:lnTo>
                  <a:pt x="14794" y="1898"/>
                </a:lnTo>
                <a:lnTo>
                  <a:pt x="14989" y="1655"/>
                </a:lnTo>
                <a:lnTo>
                  <a:pt x="15135" y="1412"/>
                </a:lnTo>
                <a:close/>
                <a:moveTo>
                  <a:pt x="15865" y="1436"/>
                </a:moveTo>
                <a:lnTo>
                  <a:pt x="16254" y="1460"/>
                </a:lnTo>
                <a:lnTo>
                  <a:pt x="16278" y="1460"/>
                </a:lnTo>
                <a:lnTo>
                  <a:pt x="16157" y="1606"/>
                </a:lnTo>
                <a:lnTo>
                  <a:pt x="16035" y="1801"/>
                </a:lnTo>
                <a:lnTo>
                  <a:pt x="15913" y="1996"/>
                </a:lnTo>
                <a:lnTo>
                  <a:pt x="15427" y="1996"/>
                </a:lnTo>
                <a:lnTo>
                  <a:pt x="15646" y="1728"/>
                </a:lnTo>
                <a:lnTo>
                  <a:pt x="15865" y="1436"/>
                </a:lnTo>
                <a:close/>
                <a:moveTo>
                  <a:pt x="8176" y="1387"/>
                </a:moveTo>
                <a:lnTo>
                  <a:pt x="8030" y="1533"/>
                </a:lnTo>
                <a:lnTo>
                  <a:pt x="7884" y="1679"/>
                </a:lnTo>
                <a:lnTo>
                  <a:pt x="7665" y="2020"/>
                </a:lnTo>
                <a:lnTo>
                  <a:pt x="7494" y="2020"/>
                </a:lnTo>
                <a:lnTo>
                  <a:pt x="7640" y="1704"/>
                </a:lnTo>
                <a:lnTo>
                  <a:pt x="7786" y="1387"/>
                </a:lnTo>
                <a:close/>
                <a:moveTo>
                  <a:pt x="8687" y="1387"/>
                </a:moveTo>
                <a:lnTo>
                  <a:pt x="8638" y="1436"/>
                </a:lnTo>
                <a:lnTo>
                  <a:pt x="8419" y="1679"/>
                </a:lnTo>
                <a:lnTo>
                  <a:pt x="8322" y="1825"/>
                </a:lnTo>
                <a:lnTo>
                  <a:pt x="8224" y="1971"/>
                </a:lnTo>
                <a:lnTo>
                  <a:pt x="8224" y="2020"/>
                </a:lnTo>
                <a:lnTo>
                  <a:pt x="8005" y="2020"/>
                </a:lnTo>
                <a:lnTo>
                  <a:pt x="8200" y="1704"/>
                </a:lnTo>
                <a:lnTo>
                  <a:pt x="8273" y="1558"/>
                </a:lnTo>
                <a:lnTo>
                  <a:pt x="8346" y="1387"/>
                </a:lnTo>
                <a:close/>
                <a:moveTo>
                  <a:pt x="9441" y="1387"/>
                </a:moveTo>
                <a:lnTo>
                  <a:pt x="9271" y="1558"/>
                </a:lnTo>
                <a:lnTo>
                  <a:pt x="9125" y="1752"/>
                </a:lnTo>
                <a:lnTo>
                  <a:pt x="9027" y="1874"/>
                </a:lnTo>
                <a:lnTo>
                  <a:pt x="8930" y="2020"/>
                </a:lnTo>
                <a:lnTo>
                  <a:pt x="8468" y="2020"/>
                </a:lnTo>
                <a:lnTo>
                  <a:pt x="8565" y="1923"/>
                </a:lnTo>
                <a:lnTo>
                  <a:pt x="8833" y="1631"/>
                </a:lnTo>
                <a:lnTo>
                  <a:pt x="8954" y="1509"/>
                </a:lnTo>
                <a:lnTo>
                  <a:pt x="9076" y="1387"/>
                </a:lnTo>
                <a:close/>
                <a:moveTo>
                  <a:pt x="10220" y="1363"/>
                </a:moveTo>
                <a:lnTo>
                  <a:pt x="10074" y="1436"/>
                </a:lnTo>
                <a:lnTo>
                  <a:pt x="9952" y="1558"/>
                </a:lnTo>
                <a:lnTo>
                  <a:pt x="9757" y="1801"/>
                </a:lnTo>
                <a:lnTo>
                  <a:pt x="9587" y="2020"/>
                </a:lnTo>
                <a:lnTo>
                  <a:pt x="9271" y="2020"/>
                </a:lnTo>
                <a:lnTo>
                  <a:pt x="9368" y="1874"/>
                </a:lnTo>
                <a:lnTo>
                  <a:pt x="9514" y="1631"/>
                </a:lnTo>
                <a:lnTo>
                  <a:pt x="9587" y="1509"/>
                </a:lnTo>
                <a:lnTo>
                  <a:pt x="9636" y="1387"/>
                </a:lnTo>
                <a:lnTo>
                  <a:pt x="10220" y="1363"/>
                </a:lnTo>
                <a:close/>
                <a:moveTo>
                  <a:pt x="11436" y="1339"/>
                </a:moveTo>
                <a:lnTo>
                  <a:pt x="11290" y="1558"/>
                </a:lnTo>
                <a:lnTo>
                  <a:pt x="11120" y="1777"/>
                </a:lnTo>
                <a:lnTo>
                  <a:pt x="11047" y="1898"/>
                </a:lnTo>
                <a:lnTo>
                  <a:pt x="10998" y="2020"/>
                </a:lnTo>
                <a:lnTo>
                  <a:pt x="10609" y="2020"/>
                </a:lnTo>
                <a:lnTo>
                  <a:pt x="10755" y="1874"/>
                </a:lnTo>
                <a:lnTo>
                  <a:pt x="10877" y="1728"/>
                </a:lnTo>
                <a:lnTo>
                  <a:pt x="10950" y="1582"/>
                </a:lnTo>
                <a:lnTo>
                  <a:pt x="11023" y="1412"/>
                </a:lnTo>
                <a:lnTo>
                  <a:pt x="10998" y="1363"/>
                </a:lnTo>
                <a:lnTo>
                  <a:pt x="10950" y="1363"/>
                </a:lnTo>
                <a:lnTo>
                  <a:pt x="10585" y="1679"/>
                </a:lnTo>
                <a:lnTo>
                  <a:pt x="10244" y="2020"/>
                </a:lnTo>
                <a:lnTo>
                  <a:pt x="9830" y="2020"/>
                </a:lnTo>
                <a:lnTo>
                  <a:pt x="9952" y="1850"/>
                </a:lnTo>
                <a:lnTo>
                  <a:pt x="10074" y="1704"/>
                </a:lnTo>
                <a:lnTo>
                  <a:pt x="10195" y="1533"/>
                </a:lnTo>
                <a:lnTo>
                  <a:pt x="10317" y="1363"/>
                </a:lnTo>
                <a:lnTo>
                  <a:pt x="11436" y="1339"/>
                </a:lnTo>
                <a:close/>
                <a:moveTo>
                  <a:pt x="11996" y="1339"/>
                </a:moveTo>
                <a:lnTo>
                  <a:pt x="11874" y="1485"/>
                </a:lnTo>
                <a:lnTo>
                  <a:pt x="11777" y="1655"/>
                </a:lnTo>
                <a:lnTo>
                  <a:pt x="11704" y="1850"/>
                </a:lnTo>
                <a:lnTo>
                  <a:pt x="11680" y="2020"/>
                </a:lnTo>
                <a:lnTo>
                  <a:pt x="11290" y="2020"/>
                </a:lnTo>
                <a:lnTo>
                  <a:pt x="11388" y="1850"/>
                </a:lnTo>
                <a:lnTo>
                  <a:pt x="11485" y="1679"/>
                </a:lnTo>
                <a:lnTo>
                  <a:pt x="11558" y="1509"/>
                </a:lnTo>
                <a:lnTo>
                  <a:pt x="11631" y="1339"/>
                </a:lnTo>
                <a:close/>
                <a:moveTo>
                  <a:pt x="12993" y="1314"/>
                </a:moveTo>
                <a:lnTo>
                  <a:pt x="12823" y="1485"/>
                </a:lnTo>
                <a:lnTo>
                  <a:pt x="12653" y="1655"/>
                </a:lnTo>
                <a:lnTo>
                  <a:pt x="12507" y="1801"/>
                </a:lnTo>
                <a:lnTo>
                  <a:pt x="12434" y="1898"/>
                </a:lnTo>
                <a:lnTo>
                  <a:pt x="12385" y="2020"/>
                </a:lnTo>
                <a:lnTo>
                  <a:pt x="11972" y="2020"/>
                </a:lnTo>
                <a:lnTo>
                  <a:pt x="12045" y="1801"/>
                </a:lnTo>
                <a:lnTo>
                  <a:pt x="12166" y="1582"/>
                </a:lnTo>
                <a:lnTo>
                  <a:pt x="12312" y="1314"/>
                </a:lnTo>
                <a:close/>
                <a:moveTo>
                  <a:pt x="13115" y="1314"/>
                </a:moveTo>
                <a:lnTo>
                  <a:pt x="13602" y="1339"/>
                </a:lnTo>
                <a:lnTo>
                  <a:pt x="13407" y="1582"/>
                </a:lnTo>
                <a:lnTo>
                  <a:pt x="13261" y="1777"/>
                </a:lnTo>
                <a:lnTo>
                  <a:pt x="13188" y="1898"/>
                </a:lnTo>
                <a:lnTo>
                  <a:pt x="13139" y="2020"/>
                </a:lnTo>
                <a:lnTo>
                  <a:pt x="12677" y="2020"/>
                </a:lnTo>
                <a:lnTo>
                  <a:pt x="12775" y="1825"/>
                </a:lnTo>
                <a:lnTo>
                  <a:pt x="13115" y="1314"/>
                </a:lnTo>
                <a:close/>
                <a:moveTo>
                  <a:pt x="13796" y="1339"/>
                </a:moveTo>
                <a:lnTo>
                  <a:pt x="14137" y="1363"/>
                </a:lnTo>
                <a:lnTo>
                  <a:pt x="13894" y="1631"/>
                </a:lnTo>
                <a:lnTo>
                  <a:pt x="13748" y="1801"/>
                </a:lnTo>
                <a:lnTo>
                  <a:pt x="13699" y="1898"/>
                </a:lnTo>
                <a:lnTo>
                  <a:pt x="13675" y="2020"/>
                </a:lnTo>
                <a:lnTo>
                  <a:pt x="13431" y="2020"/>
                </a:lnTo>
                <a:lnTo>
                  <a:pt x="13553" y="1752"/>
                </a:lnTo>
                <a:lnTo>
                  <a:pt x="13796" y="1339"/>
                </a:lnTo>
                <a:close/>
                <a:moveTo>
                  <a:pt x="14259" y="1387"/>
                </a:moveTo>
                <a:lnTo>
                  <a:pt x="15013" y="1412"/>
                </a:lnTo>
                <a:lnTo>
                  <a:pt x="14794" y="1606"/>
                </a:lnTo>
                <a:lnTo>
                  <a:pt x="14599" y="1801"/>
                </a:lnTo>
                <a:lnTo>
                  <a:pt x="14502" y="1898"/>
                </a:lnTo>
                <a:lnTo>
                  <a:pt x="14405" y="2020"/>
                </a:lnTo>
                <a:lnTo>
                  <a:pt x="13918" y="2020"/>
                </a:lnTo>
                <a:lnTo>
                  <a:pt x="14015" y="1850"/>
                </a:lnTo>
                <a:lnTo>
                  <a:pt x="14088" y="1704"/>
                </a:lnTo>
                <a:lnTo>
                  <a:pt x="14259" y="1387"/>
                </a:lnTo>
                <a:close/>
                <a:moveTo>
                  <a:pt x="16643" y="1412"/>
                </a:moveTo>
                <a:lnTo>
                  <a:pt x="16789" y="1436"/>
                </a:lnTo>
                <a:lnTo>
                  <a:pt x="16838" y="1460"/>
                </a:lnTo>
                <a:lnTo>
                  <a:pt x="16911" y="1485"/>
                </a:lnTo>
                <a:lnTo>
                  <a:pt x="16643" y="1679"/>
                </a:lnTo>
                <a:lnTo>
                  <a:pt x="16424" y="1898"/>
                </a:lnTo>
                <a:lnTo>
                  <a:pt x="16278" y="2044"/>
                </a:lnTo>
                <a:lnTo>
                  <a:pt x="16230" y="2020"/>
                </a:lnTo>
                <a:lnTo>
                  <a:pt x="16157" y="1996"/>
                </a:lnTo>
                <a:lnTo>
                  <a:pt x="16303" y="1728"/>
                </a:lnTo>
                <a:lnTo>
                  <a:pt x="16497" y="1436"/>
                </a:lnTo>
                <a:lnTo>
                  <a:pt x="16643" y="1412"/>
                </a:lnTo>
                <a:close/>
                <a:moveTo>
                  <a:pt x="389" y="1387"/>
                </a:moveTo>
                <a:lnTo>
                  <a:pt x="657" y="1436"/>
                </a:lnTo>
                <a:lnTo>
                  <a:pt x="973" y="1460"/>
                </a:lnTo>
                <a:lnTo>
                  <a:pt x="803" y="1606"/>
                </a:lnTo>
                <a:lnTo>
                  <a:pt x="657" y="1752"/>
                </a:lnTo>
                <a:lnTo>
                  <a:pt x="535" y="1923"/>
                </a:lnTo>
                <a:lnTo>
                  <a:pt x="487" y="1996"/>
                </a:lnTo>
                <a:lnTo>
                  <a:pt x="438" y="2069"/>
                </a:lnTo>
                <a:lnTo>
                  <a:pt x="438" y="1679"/>
                </a:lnTo>
                <a:lnTo>
                  <a:pt x="389" y="1387"/>
                </a:lnTo>
                <a:close/>
                <a:moveTo>
                  <a:pt x="1655" y="1436"/>
                </a:moveTo>
                <a:lnTo>
                  <a:pt x="1509" y="1558"/>
                </a:lnTo>
                <a:lnTo>
                  <a:pt x="1363" y="1728"/>
                </a:lnTo>
                <a:lnTo>
                  <a:pt x="1241" y="1898"/>
                </a:lnTo>
                <a:lnTo>
                  <a:pt x="1168" y="2093"/>
                </a:lnTo>
                <a:lnTo>
                  <a:pt x="1144" y="2093"/>
                </a:lnTo>
                <a:lnTo>
                  <a:pt x="1095" y="2142"/>
                </a:lnTo>
                <a:lnTo>
                  <a:pt x="1071" y="2190"/>
                </a:lnTo>
                <a:lnTo>
                  <a:pt x="1071" y="2239"/>
                </a:lnTo>
                <a:lnTo>
                  <a:pt x="1071" y="2288"/>
                </a:lnTo>
                <a:lnTo>
                  <a:pt x="1071" y="2409"/>
                </a:lnTo>
                <a:lnTo>
                  <a:pt x="1046" y="2409"/>
                </a:lnTo>
                <a:lnTo>
                  <a:pt x="925" y="2458"/>
                </a:lnTo>
                <a:lnTo>
                  <a:pt x="827" y="2531"/>
                </a:lnTo>
                <a:lnTo>
                  <a:pt x="633" y="2726"/>
                </a:lnTo>
                <a:lnTo>
                  <a:pt x="462" y="2872"/>
                </a:lnTo>
                <a:lnTo>
                  <a:pt x="462" y="2677"/>
                </a:lnTo>
                <a:lnTo>
                  <a:pt x="438" y="2263"/>
                </a:lnTo>
                <a:lnTo>
                  <a:pt x="462" y="2263"/>
                </a:lnTo>
                <a:lnTo>
                  <a:pt x="608" y="2215"/>
                </a:lnTo>
                <a:lnTo>
                  <a:pt x="657" y="2166"/>
                </a:lnTo>
                <a:lnTo>
                  <a:pt x="730" y="2117"/>
                </a:lnTo>
                <a:lnTo>
                  <a:pt x="973" y="1850"/>
                </a:lnTo>
                <a:lnTo>
                  <a:pt x="1168" y="1655"/>
                </a:lnTo>
                <a:lnTo>
                  <a:pt x="1387" y="1460"/>
                </a:lnTo>
                <a:lnTo>
                  <a:pt x="1655" y="1436"/>
                </a:lnTo>
                <a:close/>
                <a:moveTo>
                  <a:pt x="16935" y="1631"/>
                </a:moveTo>
                <a:lnTo>
                  <a:pt x="16960" y="1947"/>
                </a:lnTo>
                <a:lnTo>
                  <a:pt x="16960" y="2239"/>
                </a:lnTo>
                <a:lnTo>
                  <a:pt x="16935" y="2847"/>
                </a:lnTo>
                <a:lnTo>
                  <a:pt x="16814" y="2920"/>
                </a:lnTo>
                <a:lnTo>
                  <a:pt x="16692" y="2993"/>
                </a:lnTo>
                <a:lnTo>
                  <a:pt x="16473" y="3188"/>
                </a:lnTo>
                <a:lnTo>
                  <a:pt x="16376" y="3310"/>
                </a:lnTo>
                <a:lnTo>
                  <a:pt x="16424" y="2872"/>
                </a:lnTo>
                <a:lnTo>
                  <a:pt x="16619" y="2726"/>
                </a:lnTo>
                <a:lnTo>
                  <a:pt x="16765" y="2628"/>
                </a:lnTo>
                <a:lnTo>
                  <a:pt x="16838" y="2580"/>
                </a:lnTo>
                <a:lnTo>
                  <a:pt x="16911" y="2507"/>
                </a:lnTo>
                <a:lnTo>
                  <a:pt x="16911" y="2482"/>
                </a:lnTo>
                <a:lnTo>
                  <a:pt x="16911" y="2434"/>
                </a:lnTo>
                <a:lnTo>
                  <a:pt x="16887" y="2409"/>
                </a:lnTo>
                <a:lnTo>
                  <a:pt x="16838" y="2385"/>
                </a:lnTo>
                <a:lnTo>
                  <a:pt x="16765" y="2409"/>
                </a:lnTo>
                <a:lnTo>
                  <a:pt x="16692" y="2458"/>
                </a:lnTo>
                <a:lnTo>
                  <a:pt x="16570" y="2580"/>
                </a:lnTo>
                <a:lnTo>
                  <a:pt x="16400" y="2701"/>
                </a:lnTo>
                <a:lnTo>
                  <a:pt x="16376" y="2555"/>
                </a:lnTo>
                <a:lnTo>
                  <a:pt x="16327" y="2434"/>
                </a:lnTo>
                <a:lnTo>
                  <a:pt x="16424" y="2361"/>
                </a:lnTo>
                <a:lnTo>
                  <a:pt x="16497" y="2239"/>
                </a:lnTo>
                <a:lnTo>
                  <a:pt x="16643" y="2020"/>
                </a:lnTo>
                <a:lnTo>
                  <a:pt x="16935" y="1631"/>
                </a:lnTo>
                <a:close/>
                <a:moveTo>
                  <a:pt x="1022" y="2896"/>
                </a:moveTo>
                <a:lnTo>
                  <a:pt x="998" y="3237"/>
                </a:lnTo>
                <a:lnTo>
                  <a:pt x="900" y="3310"/>
                </a:lnTo>
                <a:lnTo>
                  <a:pt x="803" y="3407"/>
                </a:lnTo>
                <a:lnTo>
                  <a:pt x="657" y="3675"/>
                </a:lnTo>
                <a:lnTo>
                  <a:pt x="511" y="3966"/>
                </a:lnTo>
                <a:lnTo>
                  <a:pt x="487" y="3310"/>
                </a:lnTo>
                <a:lnTo>
                  <a:pt x="608" y="3261"/>
                </a:lnTo>
                <a:lnTo>
                  <a:pt x="706" y="3188"/>
                </a:lnTo>
                <a:lnTo>
                  <a:pt x="900" y="3018"/>
                </a:lnTo>
                <a:lnTo>
                  <a:pt x="1022" y="2896"/>
                </a:lnTo>
                <a:close/>
                <a:moveTo>
                  <a:pt x="16935" y="3139"/>
                </a:moveTo>
                <a:lnTo>
                  <a:pt x="16935" y="3504"/>
                </a:lnTo>
                <a:lnTo>
                  <a:pt x="16789" y="3577"/>
                </a:lnTo>
                <a:lnTo>
                  <a:pt x="16668" y="3675"/>
                </a:lnTo>
                <a:lnTo>
                  <a:pt x="16449" y="3893"/>
                </a:lnTo>
                <a:lnTo>
                  <a:pt x="16376" y="3991"/>
                </a:lnTo>
                <a:lnTo>
                  <a:pt x="16376" y="3723"/>
                </a:lnTo>
                <a:lnTo>
                  <a:pt x="16400" y="3675"/>
                </a:lnTo>
                <a:lnTo>
                  <a:pt x="16619" y="3407"/>
                </a:lnTo>
                <a:lnTo>
                  <a:pt x="16741" y="3310"/>
                </a:lnTo>
                <a:lnTo>
                  <a:pt x="16838" y="3212"/>
                </a:lnTo>
                <a:lnTo>
                  <a:pt x="16935" y="3139"/>
                </a:lnTo>
                <a:close/>
                <a:moveTo>
                  <a:pt x="16935" y="3723"/>
                </a:moveTo>
                <a:lnTo>
                  <a:pt x="16935" y="4258"/>
                </a:lnTo>
                <a:lnTo>
                  <a:pt x="16546" y="4599"/>
                </a:lnTo>
                <a:lnTo>
                  <a:pt x="16424" y="4721"/>
                </a:lnTo>
                <a:lnTo>
                  <a:pt x="16400" y="4429"/>
                </a:lnTo>
                <a:lnTo>
                  <a:pt x="16522" y="4210"/>
                </a:lnTo>
                <a:lnTo>
                  <a:pt x="16643" y="4015"/>
                </a:lnTo>
                <a:lnTo>
                  <a:pt x="16935" y="3723"/>
                </a:lnTo>
                <a:close/>
                <a:moveTo>
                  <a:pt x="998" y="3553"/>
                </a:moveTo>
                <a:lnTo>
                  <a:pt x="973" y="4210"/>
                </a:lnTo>
                <a:lnTo>
                  <a:pt x="949" y="4234"/>
                </a:lnTo>
                <a:lnTo>
                  <a:pt x="803" y="4429"/>
                </a:lnTo>
                <a:lnTo>
                  <a:pt x="657" y="4623"/>
                </a:lnTo>
                <a:lnTo>
                  <a:pt x="535" y="4769"/>
                </a:lnTo>
                <a:lnTo>
                  <a:pt x="535" y="4234"/>
                </a:lnTo>
                <a:lnTo>
                  <a:pt x="681" y="4039"/>
                </a:lnTo>
                <a:lnTo>
                  <a:pt x="803" y="3845"/>
                </a:lnTo>
                <a:lnTo>
                  <a:pt x="998" y="3553"/>
                </a:lnTo>
                <a:close/>
                <a:moveTo>
                  <a:pt x="16935" y="4599"/>
                </a:moveTo>
                <a:lnTo>
                  <a:pt x="16911" y="5256"/>
                </a:lnTo>
                <a:lnTo>
                  <a:pt x="16668" y="5426"/>
                </a:lnTo>
                <a:lnTo>
                  <a:pt x="16570" y="5524"/>
                </a:lnTo>
                <a:lnTo>
                  <a:pt x="16449" y="5621"/>
                </a:lnTo>
                <a:lnTo>
                  <a:pt x="16424" y="5670"/>
                </a:lnTo>
                <a:lnTo>
                  <a:pt x="16424" y="5207"/>
                </a:lnTo>
                <a:lnTo>
                  <a:pt x="16570" y="5037"/>
                </a:lnTo>
                <a:lnTo>
                  <a:pt x="16692" y="4891"/>
                </a:lnTo>
                <a:lnTo>
                  <a:pt x="16814" y="4745"/>
                </a:lnTo>
                <a:lnTo>
                  <a:pt x="16935" y="4599"/>
                </a:lnTo>
                <a:close/>
                <a:moveTo>
                  <a:pt x="973" y="4696"/>
                </a:moveTo>
                <a:lnTo>
                  <a:pt x="973" y="5280"/>
                </a:lnTo>
                <a:lnTo>
                  <a:pt x="730" y="5475"/>
                </a:lnTo>
                <a:lnTo>
                  <a:pt x="633" y="5597"/>
                </a:lnTo>
                <a:lnTo>
                  <a:pt x="535" y="5718"/>
                </a:lnTo>
                <a:lnTo>
                  <a:pt x="535" y="5159"/>
                </a:lnTo>
                <a:lnTo>
                  <a:pt x="584" y="5134"/>
                </a:lnTo>
                <a:lnTo>
                  <a:pt x="754" y="4964"/>
                </a:lnTo>
                <a:lnTo>
                  <a:pt x="900" y="4794"/>
                </a:lnTo>
                <a:lnTo>
                  <a:pt x="973" y="4696"/>
                </a:lnTo>
                <a:close/>
                <a:moveTo>
                  <a:pt x="16911" y="5378"/>
                </a:moveTo>
                <a:lnTo>
                  <a:pt x="16911" y="5962"/>
                </a:lnTo>
                <a:lnTo>
                  <a:pt x="16911" y="6132"/>
                </a:lnTo>
                <a:lnTo>
                  <a:pt x="16789" y="6181"/>
                </a:lnTo>
                <a:lnTo>
                  <a:pt x="16643" y="6278"/>
                </a:lnTo>
                <a:lnTo>
                  <a:pt x="16424" y="6473"/>
                </a:lnTo>
                <a:lnTo>
                  <a:pt x="16424" y="6108"/>
                </a:lnTo>
                <a:lnTo>
                  <a:pt x="16570" y="5937"/>
                </a:lnTo>
                <a:lnTo>
                  <a:pt x="16911" y="5378"/>
                </a:lnTo>
                <a:close/>
                <a:moveTo>
                  <a:pt x="973" y="5670"/>
                </a:moveTo>
                <a:lnTo>
                  <a:pt x="973" y="6156"/>
                </a:lnTo>
                <a:lnTo>
                  <a:pt x="876" y="6229"/>
                </a:lnTo>
                <a:lnTo>
                  <a:pt x="779" y="6278"/>
                </a:lnTo>
                <a:lnTo>
                  <a:pt x="633" y="6448"/>
                </a:lnTo>
                <a:lnTo>
                  <a:pt x="511" y="6619"/>
                </a:lnTo>
                <a:lnTo>
                  <a:pt x="511" y="6181"/>
                </a:lnTo>
                <a:lnTo>
                  <a:pt x="973" y="5670"/>
                </a:lnTo>
                <a:close/>
                <a:moveTo>
                  <a:pt x="16911" y="6351"/>
                </a:moveTo>
                <a:lnTo>
                  <a:pt x="16911" y="6765"/>
                </a:lnTo>
                <a:lnTo>
                  <a:pt x="16668" y="6935"/>
                </a:lnTo>
                <a:lnTo>
                  <a:pt x="16570" y="7032"/>
                </a:lnTo>
                <a:lnTo>
                  <a:pt x="16449" y="7130"/>
                </a:lnTo>
                <a:lnTo>
                  <a:pt x="16400" y="7203"/>
                </a:lnTo>
                <a:lnTo>
                  <a:pt x="16400" y="6838"/>
                </a:lnTo>
                <a:lnTo>
                  <a:pt x="16424" y="6813"/>
                </a:lnTo>
                <a:lnTo>
                  <a:pt x="16643" y="6594"/>
                </a:lnTo>
                <a:lnTo>
                  <a:pt x="16911" y="6351"/>
                </a:lnTo>
                <a:close/>
                <a:moveTo>
                  <a:pt x="949" y="6619"/>
                </a:moveTo>
                <a:lnTo>
                  <a:pt x="949" y="6789"/>
                </a:lnTo>
                <a:lnTo>
                  <a:pt x="949" y="7178"/>
                </a:lnTo>
                <a:lnTo>
                  <a:pt x="827" y="7227"/>
                </a:lnTo>
                <a:lnTo>
                  <a:pt x="706" y="7324"/>
                </a:lnTo>
                <a:lnTo>
                  <a:pt x="584" y="7446"/>
                </a:lnTo>
                <a:lnTo>
                  <a:pt x="487" y="7568"/>
                </a:lnTo>
                <a:lnTo>
                  <a:pt x="487" y="7130"/>
                </a:lnTo>
                <a:lnTo>
                  <a:pt x="584" y="7057"/>
                </a:lnTo>
                <a:lnTo>
                  <a:pt x="681" y="6959"/>
                </a:lnTo>
                <a:lnTo>
                  <a:pt x="852" y="6740"/>
                </a:lnTo>
                <a:lnTo>
                  <a:pt x="949" y="6619"/>
                </a:lnTo>
                <a:close/>
                <a:moveTo>
                  <a:pt x="16911" y="6886"/>
                </a:moveTo>
                <a:lnTo>
                  <a:pt x="16935" y="7519"/>
                </a:lnTo>
                <a:lnTo>
                  <a:pt x="16814" y="7616"/>
                </a:lnTo>
                <a:lnTo>
                  <a:pt x="16668" y="7714"/>
                </a:lnTo>
                <a:lnTo>
                  <a:pt x="16546" y="7835"/>
                </a:lnTo>
                <a:lnTo>
                  <a:pt x="16449" y="7957"/>
                </a:lnTo>
                <a:lnTo>
                  <a:pt x="16376" y="8030"/>
                </a:lnTo>
                <a:lnTo>
                  <a:pt x="16376" y="7665"/>
                </a:lnTo>
                <a:lnTo>
                  <a:pt x="16522" y="7495"/>
                </a:lnTo>
                <a:lnTo>
                  <a:pt x="16619" y="7324"/>
                </a:lnTo>
                <a:lnTo>
                  <a:pt x="16789" y="7105"/>
                </a:lnTo>
                <a:lnTo>
                  <a:pt x="16911" y="6886"/>
                </a:lnTo>
                <a:close/>
                <a:moveTo>
                  <a:pt x="949" y="7422"/>
                </a:moveTo>
                <a:lnTo>
                  <a:pt x="973" y="8006"/>
                </a:lnTo>
                <a:lnTo>
                  <a:pt x="852" y="8054"/>
                </a:lnTo>
                <a:lnTo>
                  <a:pt x="754" y="8103"/>
                </a:lnTo>
                <a:lnTo>
                  <a:pt x="560" y="8273"/>
                </a:lnTo>
                <a:lnTo>
                  <a:pt x="462" y="8371"/>
                </a:lnTo>
                <a:lnTo>
                  <a:pt x="462" y="7957"/>
                </a:lnTo>
                <a:lnTo>
                  <a:pt x="535" y="7957"/>
                </a:lnTo>
                <a:lnTo>
                  <a:pt x="584" y="7933"/>
                </a:lnTo>
                <a:lnTo>
                  <a:pt x="608" y="7884"/>
                </a:lnTo>
                <a:lnTo>
                  <a:pt x="730" y="7714"/>
                </a:lnTo>
                <a:lnTo>
                  <a:pt x="852" y="7543"/>
                </a:lnTo>
                <a:lnTo>
                  <a:pt x="949" y="7422"/>
                </a:lnTo>
                <a:close/>
                <a:moveTo>
                  <a:pt x="16935" y="7714"/>
                </a:moveTo>
                <a:lnTo>
                  <a:pt x="16935" y="8419"/>
                </a:lnTo>
                <a:lnTo>
                  <a:pt x="16716" y="8541"/>
                </a:lnTo>
                <a:lnTo>
                  <a:pt x="16497" y="8711"/>
                </a:lnTo>
                <a:lnTo>
                  <a:pt x="16351" y="8857"/>
                </a:lnTo>
                <a:lnTo>
                  <a:pt x="16376" y="8444"/>
                </a:lnTo>
                <a:lnTo>
                  <a:pt x="16449" y="8371"/>
                </a:lnTo>
                <a:lnTo>
                  <a:pt x="16522" y="8273"/>
                </a:lnTo>
                <a:lnTo>
                  <a:pt x="16668" y="8079"/>
                </a:lnTo>
                <a:lnTo>
                  <a:pt x="16862" y="7835"/>
                </a:lnTo>
                <a:lnTo>
                  <a:pt x="16935" y="7714"/>
                </a:lnTo>
                <a:close/>
                <a:moveTo>
                  <a:pt x="13042" y="3869"/>
                </a:moveTo>
                <a:lnTo>
                  <a:pt x="12872" y="3893"/>
                </a:lnTo>
                <a:lnTo>
                  <a:pt x="12702" y="3918"/>
                </a:lnTo>
                <a:lnTo>
                  <a:pt x="12239" y="3966"/>
                </a:lnTo>
                <a:lnTo>
                  <a:pt x="11777" y="3991"/>
                </a:lnTo>
                <a:lnTo>
                  <a:pt x="11388" y="3991"/>
                </a:lnTo>
                <a:lnTo>
                  <a:pt x="10974" y="3966"/>
                </a:lnTo>
                <a:lnTo>
                  <a:pt x="10755" y="3966"/>
                </a:lnTo>
                <a:lnTo>
                  <a:pt x="10560" y="4015"/>
                </a:lnTo>
                <a:lnTo>
                  <a:pt x="10366" y="4064"/>
                </a:lnTo>
                <a:lnTo>
                  <a:pt x="10220" y="4137"/>
                </a:lnTo>
                <a:lnTo>
                  <a:pt x="10171" y="4185"/>
                </a:lnTo>
                <a:lnTo>
                  <a:pt x="10122" y="4258"/>
                </a:lnTo>
                <a:lnTo>
                  <a:pt x="10147" y="4331"/>
                </a:lnTo>
                <a:lnTo>
                  <a:pt x="10171" y="4404"/>
                </a:lnTo>
                <a:lnTo>
                  <a:pt x="10341" y="4502"/>
                </a:lnTo>
                <a:lnTo>
                  <a:pt x="10536" y="4575"/>
                </a:lnTo>
                <a:lnTo>
                  <a:pt x="10731" y="4599"/>
                </a:lnTo>
                <a:lnTo>
                  <a:pt x="10950" y="4623"/>
                </a:lnTo>
                <a:lnTo>
                  <a:pt x="12142" y="4623"/>
                </a:lnTo>
                <a:lnTo>
                  <a:pt x="12580" y="4599"/>
                </a:lnTo>
                <a:lnTo>
                  <a:pt x="12458" y="4745"/>
                </a:lnTo>
                <a:lnTo>
                  <a:pt x="12312" y="4867"/>
                </a:lnTo>
                <a:lnTo>
                  <a:pt x="12020" y="5110"/>
                </a:lnTo>
                <a:lnTo>
                  <a:pt x="11461" y="5548"/>
                </a:lnTo>
                <a:lnTo>
                  <a:pt x="10901" y="5986"/>
                </a:lnTo>
                <a:lnTo>
                  <a:pt x="10633" y="6205"/>
                </a:lnTo>
                <a:lnTo>
                  <a:pt x="10366" y="6473"/>
                </a:lnTo>
                <a:lnTo>
                  <a:pt x="9879" y="7008"/>
                </a:lnTo>
                <a:lnTo>
                  <a:pt x="9392" y="7568"/>
                </a:lnTo>
                <a:lnTo>
                  <a:pt x="9149" y="7835"/>
                </a:lnTo>
                <a:lnTo>
                  <a:pt x="8881" y="8079"/>
                </a:lnTo>
                <a:lnTo>
                  <a:pt x="8760" y="7957"/>
                </a:lnTo>
                <a:lnTo>
                  <a:pt x="8614" y="7860"/>
                </a:lnTo>
                <a:lnTo>
                  <a:pt x="8346" y="7665"/>
                </a:lnTo>
                <a:lnTo>
                  <a:pt x="7957" y="7324"/>
                </a:lnTo>
                <a:lnTo>
                  <a:pt x="7567" y="6959"/>
                </a:lnTo>
                <a:lnTo>
                  <a:pt x="7300" y="6692"/>
                </a:lnTo>
                <a:lnTo>
                  <a:pt x="7008" y="6424"/>
                </a:lnTo>
                <a:lnTo>
                  <a:pt x="6837" y="6302"/>
                </a:lnTo>
                <a:lnTo>
                  <a:pt x="6667" y="6205"/>
                </a:lnTo>
                <a:lnTo>
                  <a:pt x="6497" y="6132"/>
                </a:lnTo>
                <a:lnTo>
                  <a:pt x="6302" y="6083"/>
                </a:lnTo>
                <a:lnTo>
                  <a:pt x="6253" y="6059"/>
                </a:lnTo>
                <a:lnTo>
                  <a:pt x="6107" y="6059"/>
                </a:lnTo>
                <a:lnTo>
                  <a:pt x="6034" y="6108"/>
                </a:lnTo>
                <a:lnTo>
                  <a:pt x="5864" y="6205"/>
                </a:lnTo>
                <a:lnTo>
                  <a:pt x="5718" y="6351"/>
                </a:lnTo>
                <a:lnTo>
                  <a:pt x="5450" y="6643"/>
                </a:lnTo>
                <a:lnTo>
                  <a:pt x="5207" y="6984"/>
                </a:lnTo>
                <a:lnTo>
                  <a:pt x="4964" y="7300"/>
                </a:lnTo>
                <a:lnTo>
                  <a:pt x="4818" y="7519"/>
                </a:lnTo>
                <a:lnTo>
                  <a:pt x="4623" y="7714"/>
                </a:lnTo>
                <a:lnTo>
                  <a:pt x="4258" y="8079"/>
                </a:lnTo>
                <a:lnTo>
                  <a:pt x="3918" y="8468"/>
                </a:lnTo>
                <a:lnTo>
                  <a:pt x="3747" y="8687"/>
                </a:lnTo>
                <a:lnTo>
                  <a:pt x="3626" y="8906"/>
                </a:lnTo>
                <a:lnTo>
                  <a:pt x="3601" y="8955"/>
                </a:lnTo>
                <a:lnTo>
                  <a:pt x="3601" y="9003"/>
                </a:lnTo>
                <a:lnTo>
                  <a:pt x="3626" y="9052"/>
                </a:lnTo>
                <a:lnTo>
                  <a:pt x="3650" y="9101"/>
                </a:lnTo>
                <a:lnTo>
                  <a:pt x="3699" y="9125"/>
                </a:lnTo>
                <a:lnTo>
                  <a:pt x="3747" y="9149"/>
                </a:lnTo>
                <a:lnTo>
                  <a:pt x="3796" y="9149"/>
                </a:lnTo>
                <a:lnTo>
                  <a:pt x="3869" y="9125"/>
                </a:lnTo>
                <a:lnTo>
                  <a:pt x="4064" y="9028"/>
                </a:lnTo>
                <a:lnTo>
                  <a:pt x="4283" y="8857"/>
                </a:lnTo>
                <a:lnTo>
                  <a:pt x="4477" y="8687"/>
                </a:lnTo>
                <a:lnTo>
                  <a:pt x="4672" y="8492"/>
                </a:lnTo>
                <a:lnTo>
                  <a:pt x="5037" y="8103"/>
                </a:lnTo>
                <a:lnTo>
                  <a:pt x="5353" y="7689"/>
                </a:lnTo>
                <a:lnTo>
                  <a:pt x="5669" y="7276"/>
                </a:lnTo>
                <a:lnTo>
                  <a:pt x="6010" y="6838"/>
                </a:lnTo>
                <a:lnTo>
                  <a:pt x="6156" y="6716"/>
                </a:lnTo>
                <a:lnTo>
                  <a:pt x="6302" y="6594"/>
                </a:lnTo>
                <a:lnTo>
                  <a:pt x="6594" y="6838"/>
                </a:lnTo>
                <a:lnTo>
                  <a:pt x="6910" y="7105"/>
                </a:lnTo>
                <a:lnTo>
                  <a:pt x="7470" y="7665"/>
                </a:lnTo>
                <a:lnTo>
                  <a:pt x="7762" y="7933"/>
                </a:lnTo>
                <a:lnTo>
                  <a:pt x="8078" y="8249"/>
                </a:lnTo>
                <a:lnTo>
                  <a:pt x="8249" y="8395"/>
                </a:lnTo>
                <a:lnTo>
                  <a:pt x="8443" y="8492"/>
                </a:lnTo>
                <a:lnTo>
                  <a:pt x="8614" y="8565"/>
                </a:lnTo>
                <a:lnTo>
                  <a:pt x="8808" y="8590"/>
                </a:lnTo>
                <a:lnTo>
                  <a:pt x="8906" y="8565"/>
                </a:lnTo>
                <a:lnTo>
                  <a:pt x="8979" y="8590"/>
                </a:lnTo>
                <a:lnTo>
                  <a:pt x="9076" y="8541"/>
                </a:lnTo>
                <a:lnTo>
                  <a:pt x="9392" y="8298"/>
                </a:lnTo>
                <a:lnTo>
                  <a:pt x="9684" y="8006"/>
                </a:lnTo>
                <a:lnTo>
                  <a:pt x="10244" y="7422"/>
                </a:lnTo>
                <a:lnTo>
                  <a:pt x="10779" y="6838"/>
                </a:lnTo>
                <a:lnTo>
                  <a:pt x="11071" y="6570"/>
                </a:lnTo>
                <a:lnTo>
                  <a:pt x="11388" y="6302"/>
                </a:lnTo>
                <a:lnTo>
                  <a:pt x="11996" y="5840"/>
                </a:lnTo>
                <a:lnTo>
                  <a:pt x="12604" y="5353"/>
                </a:lnTo>
                <a:lnTo>
                  <a:pt x="12847" y="5134"/>
                </a:lnTo>
                <a:lnTo>
                  <a:pt x="13066" y="4915"/>
                </a:lnTo>
                <a:lnTo>
                  <a:pt x="13139" y="5743"/>
                </a:lnTo>
                <a:lnTo>
                  <a:pt x="13115" y="6059"/>
                </a:lnTo>
                <a:lnTo>
                  <a:pt x="13091" y="6448"/>
                </a:lnTo>
                <a:lnTo>
                  <a:pt x="13091" y="6643"/>
                </a:lnTo>
                <a:lnTo>
                  <a:pt x="13115" y="6813"/>
                </a:lnTo>
                <a:lnTo>
                  <a:pt x="13164" y="6984"/>
                </a:lnTo>
                <a:lnTo>
                  <a:pt x="13261" y="7105"/>
                </a:lnTo>
                <a:lnTo>
                  <a:pt x="13310" y="7130"/>
                </a:lnTo>
                <a:lnTo>
                  <a:pt x="13383" y="7154"/>
                </a:lnTo>
                <a:lnTo>
                  <a:pt x="13456" y="7154"/>
                </a:lnTo>
                <a:lnTo>
                  <a:pt x="13504" y="7130"/>
                </a:lnTo>
                <a:lnTo>
                  <a:pt x="13626" y="7032"/>
                </a:lnTo>
                <a:lnTo>
                  <a:pt x="13699" y="6886"/>
                </a:lnTo>
                <a:lnTo>
                  <a:pt x="13723" y="6716"/>
                </a:lnTo>
                <a:lnTo>
                  <a:pt x="13748" y="6546"/>
                </a:lnTo>
                <a:lnTo>
                  <a:pt x="13723" y="6181"/>
                </a:lnTo>
                <a:lnTo>
                  <a:pt x="13699" y="5889"/>
                </a:lnTo>
                <a:lnTo>
                  <a:pt x="13675" y="5086"/>
                </a:lnTo>
                <a:lnTo>
                  <a:pt x="13650" y="4672"/>
                </a:lnTo>
                <a:lnTo>
                  <a:pt x="13602" y="4477"/>
                </a:lnTo>
                <a:lnTo>
                  <a:pt x="13529" y="4307"/>
                </a:lnTo>
                <a:lnTo>
                  <a:pt x="13504" y="4258"/>
                </a:lnTo>
                <a:lnTo>
                  <a:pt x="13456" y="4210"/>
                </a:lnTo>
                <a:lnTo>
                  <a:pt x="13456" y="4137"/>
                </a:lnTo>
                <a:lnTo>
                  <a:pt x="13456" y="4064"/>
                </a:lnTo>
                <a:lnTo>
                  <a:pt x="13407" y="4015"/>
                </a:lnTo>
                <a:lnTo>
                  <a:pt x="13358" y="3966"/>
                </a:lnTo>
                <a:lnTo>
                  <a:pt x="13285" y="3918"/>
                </a:lnTo>
                <a:lnTo>
                  <a:pt x="13188" y="3893"/>
                </a:lnTo>
                <a:lnTo>
                  <a:pt x="13042" y="3869"/>
                </a:lnTo>
                <a:close/>
                <a:moveTo>
                  <a:pt x="973" y="8298"/>
                </a:moveTo>
                <a:lnTo>
                  <a:pt x="998" y="8882"/>
                </a:lnTo>
                <a:lnTo>
                  <a:pt x="925" y="8906"/>
                </a:lnTo>
                <a:lnTo>
                  <a:pt x="827" y="8979"/>
                </a:lnTo>
                <a:lnTo>
                  <a:pt x="730" y="9052"/>
                </a:lnTo>
                <a:lnTo>
                  <a:pt x="487" y="9320"/>
                </a:lnTo>
                <a:lnTo>
                  <a:pt x="487" y="8955"/>
                </a:lnTo>
                <a:lnTo>
                  <a:pt x="560" y="8906"/>
                </a:lnTo>
                <a:lnTo>
                  <a:pt x="608" y="8809"/>
                </a:lnTo>
                <a:lnTo>
                  <a:pt x="803" y="8541"/>
                </a:lnTo>
                <a:lnTo>
                  <a:pt x="973" y="8298"/>
                </a:lnTo>
                <a:close/>
                <a:moveTo>
                  <a:pt x="16935" y="8541"/>
                </a:moveTo>
                <a:lnTo>
                  <a:pt x="16935" y="8979"/>
                </a:lnTo>
                <a:lnTo>
                  <a:pt x="16960" y="9247"/>
                </a:lnTo>
                <a:lnTo>
                  <a:pt x="16716" y="9393"/>
                </a:lnTo>
                <a:lnTo>
                  <a:pt x="16497" y="9539"/>
                </a:lnTo>
                <a:lnTo>
                  <a:pt x="16376" y="9660"/>
                </a:lnTo>
                <a:lnTo>
                  <a:pt x="16376" y="9198"/>
                </a:lnTo>
                <a:lnTo>
                  <a:pt x="16424" y="9149"/>
                </a:lnTo>
                <a:lnTo>
                  <a:pt x="16497" y="9076"/>
                </a:lnTo>
                <a:lnTo>
                  <a:pt x="16595" y="8930"/>
                </a:lnTo>
                <a:lnTo>
                  <a:pt x="16935" y="8541"/>
                </a:lnTo>
                <a:close/>
                <a:moveTo>
                  <a:pt x="998" y="9076"/>
                </a:moveTo>
                <a:lnTo>
                  <a:pt x="1022" y="9685"/>
                </a:lnTo>
                <a:lnTo>
                  <a:pt x="925" y="9709"/>
                </a:lnTo>
                <a:lnTo>
                  <a:pt x="827" y="9782"/>
                </a:lnTo>
                <a:lnTo>
                  <a:pt x="657" y="9904"/>
                </a:lnTo>
                <a:lnTo>
                  <a:pt x="535" y="10025"/>
                </a:lnTo>
                <a:lnTo>
                  <a:pt x="511" y="9636"/>
                </a:lnTo>
                <a:lnTo>
                  <a:pt x="584" y="9587"/>
                </a:lnTo>
                <a:lnTo>
                  <a:pt x="852" y="9247"/>
                </a:lnTo>
                <a:lnTo>
                  <a:pt x="998" y="9076"/>
                </a:lnTo>
                <a:close/>
                <a:moveTo>
                  <a:pt x="16960" y="9368"/>
                </a:moveTo>
                <a:lnTo>
                  <a:pt x="16935" y="9806"/>
                </a:lnTo>
                <a:lnTo>
                  <a:pt x="16741" y="9928"/>
                </a:lnTo>
                <a:lnTo>
                  <a:pt x="16546" y="10074"/>
                </a:lnTo>
                <a:lnTo>
                  <a:pt x="16400" y="10196"/>
                </a:lnTo>
                <a:lnTo>
                  <a:pt x="16376" y="9952"/>
                </a:lnTo>
                <a:lnTo>
                  <a:pt x="16449" y="9855"/>
                </a:lnTo>
                <a:lnTo>
                  <a:pt x="16668" y="9636"/>
                </a:lnTo>
                <a:lnTo>
                  <a:pt x="16960" y="9368"/>
                </a:lnTo>
                <a:close/>
                <a:moveTo>
                  <a:pt x="16935" y="10001"/>
                </a:moveTo>
                <a:lnTo>
                  <a:pt x="16935" y="10342"/>
                </a:lnTo>
                <a:lnTo>
                  <a:pt x="16814" y="10415"/>
                </a:lnTo>
                <a:lnTo>
                  <a:pt x="16668" y="10488"/>
                </a:lnTo>
                <a:lnTo>
                  <a:pt x="16424" y="10682"/>
                </a:lnTo>
                <a:lnTo>
                  <a:pt x="16400" y="10488"/>
                </a:lnTo>
                <a:lnTo>
                  <a:pt x="16546" y="10342"/>
                </a:lnTo>
                <a:lnTo>
                  <a:pt x="16692" y="10220"/>
                </a:lnTo>
                <a:lnTo>
                  <a:pt x="16935" y="10001"/>
                </a:lnTo>
                <a:close/>
                <a:moveTo>
                  <a:pt x="1046" y="10050"/>
                </a:moveTo>
                <a:lnTo>
                  <a:pt x="1046" y="10415"/>
                </a:lnTo>
                <a:lnTo>
                  <a:pt x="949" y="10463"/>
                </a:lnTo>
                <a:lnTo>
                  <a:pt x="852" y="10512"/>
                </a:lnTo>
                <a:lnTo>
                  <a:pt x="681" y="10682"/>
                </a:lnTo>
                <a:lnTo>
                  <a:pt x="584" y="10755"/>
                </a:lnTo>
                <a:lnTo>
                  <a:pt x="560" y="10536"/>
                </a:lnTo>
                <a:lnTo>
                  <a:pt x="657" y="10463"/>
                </a:lnTo>
                <a:lnTo>
                  <a:pt x="730" y="10390"/>
                </a:lnTo>
                <a:lnTo>
                  <a:pt x="876" y="10220"/>
                </a:lnTo>
                <a:lnTo>
                  <a:pt x="1046" y="10050"/>
                </a:lnTo>
                <a:close/>
                <a:moveTo>
                  <a:pt x="4185" y="2385"/>
                </a:moveTo>
                <a:lnTo>
                  <a:pt x="5158" y="2409"/>
                </a:lnTo>
                <a:lnTo>
                  <a:pt x="6132" y="2434"/>
                </a:lnTo>
                <a:lnTo>
                  <a:pt x="7129" y="2458"/>
                </a:lnTo>
                <a:lnTo>
                  <a:pt x="8103" y="2482"/>
                </a:lnTo>
                <a:lnTo>
                  <a:pt x="15938" y="2482"/>
                </a:lnTo>
                <a:lnTo>
                  <a:pt x="15938" y="2823"/>
                </a:lnTo>
                <a:lnTo>
                  <a:pt x="15913" y="3164"/>
                </a:lnTo>
                <a:lnTo>
                  <a:pt x="15889" y="3529"/>
                </a:lnTo>
                <a:lnTo>
                  <a:pt x="15913" y="3869"/>
                </a:lnTo>
                <a:lnTo>
                  <a:pt x="15938" y="5013"/>
                </a:lnTo>
                <a:lnTo>
                  <a:pt x="15938" y="5597"/>
                </a:lnTo>
                <a:lnTo>
                  <a:pt x="15938" y="6181"/>
                </a:lnTo>
                <a:lnTo>
                  <a:pt x="15913" y="7300"/>
                </a:lnTo>
                <a:lnTo>
                  <a:pt x="15889" y="8419"/>
                </a:lnTo>
                <a:lnTo>
                  <a:pt x="15889" y="9539"/>
                </a:lnTo>
                <a:lnTo>
                  <a:pt x="15913" y="10123"/>
                </a:lnTo>
                <a:lnTo>
                  <a:pt x="15938" y="10682"/>
                </a:lnTo>
                <a:lnTo>
                  <a:pt x="14161" y="10634"/>
                </a:lnTo>
                <a:lnTo>
                  <a:pt x="13285" y="10609"/>
                </a:lnTo>
                <a:lnTo>
                  <a:pt x="12385" y="10609"/>
                </a:lnTo>
                <a:lnTo>
                  <a:pt x="11315" y="10585"/>
                </a:lnTo>
                <a:lnTo>
                  <a:pt x="10220" y="10561"/>
                </a:lnTo>
                <a:lnTo>
                  <a:pt x="9149" y="10536"/>
                </a:lnTo>
                <a:lnTo>
                  <a:pt x="8614" y="10536"/>
                </a:lnTo>
                <a:lnTo>
                  <a:pt x="8054" y="10561"/>
                </a:lnTo>
                <a:lnTo>
                  <a:pt x="7056" y="10609"/>
                </a:lnTo>
                <a:lnTo>
                  <a:pt x="6059" y="10609"/>
                </a:lnTo>
                <a:lnTo>
                  <a:pt x="5037" y="10634"/>
                </a:lnTo>
                <a:lnTo>
                  <a:pt x="4039" y="10658"/>
                </a:lnTo>
                <a:lnTo>
                  <a:pt x="3334" y="10707"/>
                </a:lnTo>
                <a:lnTo>
                  <a:pt x="2604" y="10755"/>
                </a:lnTo>
                <a:lnTo>
                  <a:pt x="2068" y="10731"/>
                </a:lnTo>
                <a:lnTo>
                  <a:pt x="1533" y="10707"/>
                </a:lnTo>
                <a:lnTo>
                  <a:pt x="1460" y="8833"/>
                </a:lnTo>
                <a:lnTo>
                  <a:pt x="1436" y="7908"/>
                </a:lnTo>
                <a:lnTo>
                  <a:pt x="1411" y="6959"/>
                </a:lnTo>
                <a:lnTo>
                  <a:pt x="1460" y="5840"/>
                </a:lnTo>
                <a:lnTo>
                  <a:pt x="1509" y="4672"/>
                </a:lnTo>
                <a:lnTo>
                  <a:pt x="1533" y="3529"/>
                </a:lnTo>
                <a:lnTo>
                  <a:pt x="1509" y="2945"/>
                </a:lnTo>
                <a:lnTo>
                  <a:pt x="1484" y="2385"/>
                </a:lnTo>
                <a:lnTo>
                  <a:pt x="1703" y="2385"/>
                </a:lnTo>
                <a:lnTo>
                  <a:pt x="1947" y="2409"/>
                </a:lnTo>
                <a:lnTo>
                  <a:pt x="2409" y="2434"/>
                </a:lnTo>
                <a:lnTo>
                  <a:pt x="3285" y="2409"/>
                </a:lnTo>
                <a:lnTo>
                  <a:pt x="4185" y="2385"/>
                </a:lnTo>
                <a:close/>
                <a:moveTo>
                  <a:pt x="12288" y="11096"/>
                </a:moveTo>
                <a:lnTo>
                  <a:pt x="12531" y="11120"/>
                </a:lnTo>
                <a:lnTo>
                  <a:pt x="12434" y="11193"/>
                </a:lnTo>
                <a:lnTo>
                  <a:pt x="12191" y="11364"/>
                </a:lnTo>
                <a:lnTo>
                  <a:pt x="12118" y="11437"/>
                </a:lnTo>
                <a:lnTo>
                  <a:pt x="11874" y="11437"/>
                </a:lnTo>
                <a:lnTo>
                  <a:pt x="11923" y="11388"/>
                </a:lnTo>
                <a:lnTo>
                  <a:pt x="12118" y="11242"/>
                </a:lnTo>
                <a:lnTo>
                  <a:pt x="12288" y="11096"/>
                </a:lnTo>
                <a:close/>
                <a:moveTo>
                  <a:pt x="11290" y="11072"/>
                </a:moveTo>
                <a:lnTo>
                  <a:pt x="11972" y="11096"/>
                </a:lnTo>
                <a:lnTo>
                  <a:pt x="11753" y="11193"/>
                </a:lnTo>
                <a:lnTo>
                  <a:pt x="11534" y="11339"/>
                </a:lnTo>
                <a:lnTo>
                  <a:pt x="11388" y="11437"/>
                </a:lnTo>
                <a:lnTo>
                  <a:pt x="10877" y="11461"/>
                </a:lnTo>
                <a:lnTo>
                  <a:pt x="10925" y="11412"/>
                </a:lnTo>
                <a:lnTo>
                  <a:pt x="11120" y="11242"/>
                </a:lnTo>
                <a:lnTo>
                  <a:pt x="11217" y="11169"/>
                </a:lnTo>
                <a:lnTo>
                  <a:pt x="11290" y="11072"/>
                </a:lnTo>
                <a:close/>
                <a:moveTo>
                  <a:pt x="13115" y="11120"/>
                </a:moveTo>
                <a:lnTo>
                  <a:pt x="12920" y="11291"/>
                </a:lnTo>
                <a:lnTo>
                  <a:pt x="12775" y="11461"/>
                </a:lnTo>
                <a:lnTo>
                  <a:pt x="12604" y="11461"/>
                </a:lnTo>
                <a:lnTo>
                  <a:pt x="12945" y="11120"/>
                </a:lnTo>
                <a:close/>
                <a:moveTo>
                  <a:pt x="1509" y="11145"/>
                </a:moveTo>
                <a:lnTo>
                  <a:pt x="1776" y="11218"/>
                </a:lnTo>
                <a:lnTo>
                  <a:pt x="2044" y="11266"/>
                </a:lnTo>
                <a:lnTo>
                  <a:pt x="1849" y="11388"/>
                </a:lnTo>
                <a:lnTo>
                  <a:pt x="1679" y="11510"/>
                </a:lnTo>
                <a:lnTo>
                  <a:pt x="1095" y="11510"/>
                </a:lnTo>
                <a:lnTo>
                  <a:pt x="1241" y="11364"/>
                </a:lnTo>
                <a:lnTo>
                  <a:pt x="1387" y="11266"/>
                </a:lnTo>
                <a:lnTo>
                  <a:pt x="1509" y="11145"/>
                </a:lnTo>
                <a:close/>
                <a:moveTo>
                  <a:pt x="13504" y="11145"/>
                </a:moveTo>
                <a:lnTo>
                  <a:pt x="14234" y="11169"/>
                </a:lnTo>
                <a:lnTo>
                  <a:pt x="14088" y="11242"/>
                </a:lnTo>
                <a:lnTo>
                  <a:pt x="13942" y="11315"/>
                </a:lnTo>
                <a:lnTo>
                  <a:pt x="13821" y="11412"/>
                </a:lnTo>
                <a:lnTo>
                  <a:pt x="13723" y="11510"/>
                </a:lnTo>
                <a:lnTo>
                  <a:pt x="13139" y="11485"/>
                </a:lnTo>
                <a:lnTo>
                  <a:pt x="13285" y="11339"/>
                </a:lnTo>
                <a:lnTo>
                  <a:pt x="13504" y="11145"/>
                </a:lnTo>
                <a:close/>
                <a:moveTo>
                  <a:pt x="16960" y="10999"/>
                </a:moveTo>
                <a:lnTo>
                  <a:pt x="17008" y="11485"/>
                </a:lnTo>
                <a:lnTo>
                  <a:pt x="16935" y="11461"/>
                </a:lnTo>
                <a:lnTo>
                  <a:pt x="16887" y="11461"/>
                </a:lnTo>
                <a:lnTo>
                  <a:pt x="16570" y="11510"/>
                </a:lnTo>
                <a:lnTo>
                  <a:pt x="16765" y="11242"/>
                </a:lnTo>
                <a:lnTo>
                  <a:pt x="16960" y="10999"/>
                </a:lnTo>
                <a:close/>
                <a:moveTo>
                  <a:pt x="15037" y="11169"/>
                </a:moveTo>
                <a:lnTo>
                  <a:pt x="14818" y="11339"/>
                </a:lnTo>
                <a:lnTo>
                  <a:pt x="14697" y="11461"/>
                </a:lnTo>
                <a:lnTo>
                  <a:pt x="14624" y="11558"/>
                </a:lnTo>
                <a:lnTo>
                  <a:pt x="14259" y="11558"/>
                </a:lnTo>
                <a:lnTo>
                  <a:pt x="14551" y="11364"/>
                </a:lnTo>
                <a:lnTo>
                  <a:pt x="14697" y="11266"/>
                </a:lnTo>
                <a:lnTo>
                  <a:pt x="14818" y="11169"/>
                </a:lnTo>
                <a:close/>
                <a:moveTo>
                  <a:pt x="15962" y="11193"/>
                </a:moveTo>
                <a:lnTo>
                  <a:pt x="15913" y="11242"/>
                </a:lnTo>
                <a:lnTo>
                  <a:pt x="15743" y="11388"/>
                </a:lnTo>
                <a:lnTo>
                  <a:pt x="15621" y="11558"/>
                </a:lnTo>
                <a:lnTo>
                  <a:pt x="15037" y="11558"/>
                </a:lnTo>
                <a:lnTo>
                  <a:pt x="15183" y="11412"/>
                </a:lnTo>
                <a:lnTo>
                  <a:pt x="15329" y="11291"/>
                </a:lnTo>
                <a:lnTo>
                  <a:pt x="15500" y="11193"/>
                </a:lnTo>
                <a:close/>
                <a:moveTo>
                  <a:pt x="16935" y="10366"/>
                </a:moveTo>
                <a:lnTo>
                  <a:pt x="16960" y="10853"/>
                </a:lnTo>
                <a:lnTo>
                  <a:pt x="16765" y="10974"/>
                </a:lnTo>
                <a:lnTo>
                  <a:pt x="16570" y="11120"/>
                </a:lnTo>
                <a:lnTo>
                  <a:pt x="16400" y="11315"/>
                </a:lnTo>
                <a:lnTo>
                  <a:pt x="16230" y="11534"/>
                </a:lnTo>
                <a:lnTo>
                  <a:pt x="15962" y="11558"/>
                </a:lnTo>
                <a:lnTo>
                  <a:pt x="16084" y="11412"/>
                </a:lnTo>
                <a:lnTo>
                  <a:pt x="16181" y="11315"/>
                </a:lnTo>
                <a:lnTo>
                  <a:pt x="16230" y="11266"/>
                </a:lnTo>
                <a:lnTo>
                  <a:pt x="16278" y="11193"/>
                </a:lnTo>
                <a:lnTo>
                  <a:pt x="16376" y="11169"/>
                </a:lnTo>
                <a:lnTo>
                  <a:pt x="16449" y="11096"/>
                </a:lnTo>
                <a:lnTo>
                  <a:pt x="16497" y="11023"/>
                </a:lnTo>
                <a:lnTo>
                  <a:pt x="16497" y="10926"/>
                </a:lnTo>
                <a:lnTo>
                  <a:pt x="16570" y="10877"/>
                </a:lnTo>
                <a:lnTo>
                  <a:pt x="16789" y="10634"/>
                </a:lnTo>
                <a:lnTo>
                  <a:pt x="16887" y="10512"/>
                </a:lnTo>
                <a:lnTo>
                  <a:pt x="16935" y="10366"/>
                </a:lnTo>
                <a:close/>
                <a:moveTo>
                  <a:pt x="1071" y="10780"/>
                </a:moveTo>
                <a:lnTo>
                  <a:pt x="1071" y="10828"/>
                </a:lnTo>
                <a:lnTo>
                  <a:pt x="1071" y="10901"/>
                </a:lnTo>
                <a:lnTo>
                  <a:pt x="1119" y="10974"/>
                </a:lnTo>
                <a:lnTo>
                  <a:pt x="1144" y="10999"/>
                </a:lnTo>
                <a:lnTo>
                  <a:pt x="1192" y="11047"/>
                </a:lnTo>
                <a:lnTo>
                  <a:pt x="1022" y="11169"/>
                </a:lnTo>
                <a:lnTo>
                  <a:pt x="827" y="11339"/>
                </a:lnTo>
                <a:lnTo>
                  <a:pt x="730" y="11461"/>
                </a:lnTo>
                <a:lnTo>
                  <a:pt x="657" y="11558"/>
                </a:lnTo>
                <a:lnTo>
                  <a:pt x="608" y="11583"/>
                </a:lnTo>
                <a:lnTo>
                  <a:pt x="608" y="11266"/>
                </a:lnTo>
                <a:lnTo>
                  <a:pt x="681" y="11193"/>
                </a:lnTo>
                <a:lnTo>
                  <a:pt x="754" y="11120"/>
                </a:lnTo>
                <a:lnTo>
                  <a:pt x="949" y="10901"/>
                </a:lnTo>
                <a:lnTo>
                  <a:pt x="1071" y="10780"/>
                </a:lnTo>
                <a:close/>
                <a:moveTo>
                  <a:pt x="2750" y="11266"/>
                </a:moveTo>
                <a:lnTo>
                  <a:pt x="2604" y="11412"/>
                </a:lnTo>
                <a:lnTo>
                  <a:pt x="2458" y="11583"/>
                </a:lnTo>
                <a:lnTo>
                  <a:pt x="2117" y="11534"/>
                </a:lnTo>
                <a:lnTo>
                  <a:pt x="2141" y="11510"/>
                </a:lnTo>
                <a:lnTo>
                  <a:pt x="2287" y="11388"/>
                </a:lnTo>
                <a:lnTo>
                  <a:pt x="2385" y="11266"/>
                </a:lnTo>
                <a:close/>
                <a:moveTo>
                  <a:pt x="8176" y="11072"/>
                </a:moveTo>
                <a:lnTo>
                  <a:pt x="8127" y="11120"/>
                </a:lnTo>
                <a:lnTo>
                  <a:pt x="7884" y="11339"/>
                </a:lnTo>
                <a:lnTo>
                  <a:pt x="7665" y="11583"/>
                </a:lnTo>
                <a:lnTo>
                  <a:pt x="7251" y="11583"/>
                </a:lnTo>
                <a:lnTo>
                  <a:pt x="7373" y="11461"/>
                </a:lnTo>
                <a:lnTo>
                  <a:pt x="7738" y="11096"/>
                </a:lnTo>
                <a:lnTo>
                  <a:pt x="8176" y="11072"/>
                </a:lnTo>
                <a:close/>
                <a:moveTo>
                  <a:pt x="9125" y="11047"/>
                </a:moveTo>
                <a:lnTo>
                  <a:pt x="8979" y="11145"/>
                </a:lnTo>
                <a:lnTo>
                  <a:pt x="8735" y="11339"/>
                </a:lnTo>
                <a:lnTo>
                  <a:pt x="8614" y="11461"/>
                </a:lnTo>
                <a:lnTo>
                  <a:pt x="8541" y="11583"/>
                </a:lnTo>
                <a:lnTo>
                  <a:pt x="8030" y="11583"/>
                </a:lnTo>
                <a:lnTo>
                  <a:pt x="8224" y="11388"/>
                </a:lnTo>
                <a:lnTo>
                  <a:pt x="8468" y="11169"/>
                </a:lnTo>
                <a:lnTo>
                  <a:pt x="8614" y="11072"/>
                </a:lnTo>
                <a:lnTo>
                  <a:pt x="9125" y="11047"/>
                </a:lnTo>
                <a:close/>
                <a:moveTo>
                  <a:pt x="10317" y="11047"/>
                </a:moveTo>
                <a:lnTo>
                  <a:pt x="10828" y="11072"/>
                </a:lnTo>
                <a:lnTo>
                  <a:pt x="10731" y="11120"/>
                </a:lnTo>
                <a:lnTo>
                  <a:pt x="10512" y="11315"/>
                </a:lnTo>
                <a:lnTo>
                  <a:pt x="10414" y="11412"/>
                </a:lnTo>
                <a:lnTo>
                  <a:pt x="10341" y="11534"/>
                </a:lnTo>
                <a:lnTo>
                  <a:pt x="9733" y="11583"/>
                </a:lnTo>
                <a:lnTo>
                  <a:pt x="10001" y="11315"/>
                </a:lnTo>
                <a:lnTo>
                  <a:pt x="10317" y="11072"/>
                </a:lnTo>
                <a:lnTo>
                  <a:pt x="10317" y="11047"/>
                </a:lnTo>
                <a:close/>
                <a:moveTo>
                  <a:pt x="7446" y="11096"/>
                </a:moveTo>
                <a:lnTo>
                  <a:pt x="7227" y="11242"/>
                </a:lnTo>
                <a:lnTo>
                  <a:pt x="7032" y="11388"/>
                </a:lnTo>
                <a:lnTo>
                  <a:pt x="6935" y="11485"/>
                </a:lnTo>
                <a:lnTo>
                  <a:pt x="6862" y="11583"/>
                </a:lnTo>
                <a:lnTo>
                  <a:pt x="6618" y="11607"/>
                </a:lnTo>
                <a:lnTo>
                  <a:pt x="6156" y="11607"/>
                </a:lnTo>
                <a:lnTo>
                  <a:pt x="6424" y="11388"/>
                </a:lnTo>
                <a:lnTo>
                  <a:pt x="6594" y="11266"/>
                </a:lnTo>
                <a:lnTo>
                  <a:pt x="6667" y="11193"/>
                </a:lnTo>
                <a:lnTo>
                  <a:pt x="6740" y="11120"/>
                </a:lnTo>
                <a:lnTo>
                  <a:pt x="7446" y="11096"/>
                </a:lnTo>
                <a:close/>
                <a:moveTo>
                  <a:pt x="10122" y="11047"/>
                </a:moveTo>
                <a:lnTo>
                  <a:pt x="9928" y="11169"/>
                </a:lnTo>
                <a:lnTo>
                  <a:pt x="9733" y="11291"/>
                </a:lnTo>
                <a:lnTo>
                  <a:pt x="9563" y="11437"/>
                </a:lnTo>
                <a:lnTo>
                  <a:pt x="9392" y="11607"/>
                </a:lnTo>
                <a:lnTo>
                  <a:pt x="8906" y="11607"/>
                </a:lnTo>
                <a:lnTo>
                  <a:pt x="9149" y="11364"/>
                </a:lnTo>
                <a:lnTo>
                  <a:pt x="9490" y="11047"/>
                </a:lnTo>
                <a:close/>
                <a:moveTo>
                  <a:pt x="3650" y="11193"/>
                </a:moveTo>
                <a:lnTo>
                  <a:pt x="3382" y="11364"/>
                </a:lnTo>
                <a:lnTo>
                  <a:pt x="3261" y="11485"/>
                </a:lnTo>
                <a:lnTo>
                  <a:pt x="3139" y="11631"/>
                </a:lnTo>
                <a:lnTo>
                  <a:pt x="2798" y="11607"/>
                </a:lnTo>
                <a:lnTo>
                  <a:pt x="3066" y="11242"/>
                </a:lnTo>
                <a:lnTo>
                  <a:pt x="3650" y="11193"/>
                </a:lnTo>
                <a:close/>
                <a:moveTo>
                  <a:pt x="4331" y="11145"/>
                </a:moveTo>
                <a:lnTo>
                  <a:pt x="4112" y="11315"/>
                </a:lnTo>
                <a:lnTo>
                  <a:pt x="3966" y="11461"/>
                </a:lnTo>
                <a:lnTo>
                  <a:pt x="3869" y="11558"/>
                </a:lnTo>
                <a:lnTo>
                  <a:pt x="3772" y="11656"/>
                </a:lnTo>
                <a:lnTo>
                  <a:pt x="3407" y="11656"/>
                </a:lnTo>
                <a:lnTo>
                  <a:pt x="3577" y="11485"/>
                </a:lnTo>
                <a:lnTo>
                  <a:pt x="3699" y="11339"/>
                </a:lnTo>
                <a:lnTo>
                  <a:pt x="3820" y="11169"/>
                </a:lnTo>
                <a:lnTo>
                  <a:pt x="4331" y="11145"/>
                </a:lnTo>
                <a:close/>
                <a:moveTo>
                  <a:pt x="6375" y="11120"/>
                </a:moveTo>
                <a:lnTo>
                  <a:pt x="6205" y="11242"/>
                </a:lnTo>
                <a:lnTo>
                  <a:pt x="5986" y="11412"/>
                </a:lnTo>
                <a:lnTo>
                  <a:pt x="5888" y="11510"/>
                </a:lnTo>
                <a:lnTo>
                  <a:pt x="5815" y="11631"/>
                </a:lnTo>
                <a:lnTo>
                  <a:pt x="5037" y="11656"/>
                </a:lnTo>
                <a:lnTo>
                  <a:pt x="5353" y="11339"/>
                </a:lnTo>
                <a:lnTo>
                  <a:pt x="5572" y="11169"/>
                </a:lnTo>
                <a:lnTo>
                  <a:pt x="5596" y="11120"/>
                </a:lnTo>
                <a:close/>
                <a:moveTo>
                  <a:pt x="5134" y="11145"/>
                </a:moveTo>
                <a:lnTo>
                  <a:pt x="4964" y="11291"/>
                </a:lnTo>
                <a:lnTo>
                  <a:pt x="4794" y="11461"/>
                </a:lnTo>
                <a:lnTo>
                  <a:pt x="4769" y="11510"/>
                </a:lnTo>
                <a:lnTo>
                  <a:pt x="4769" y="11583"/>
                </a:lnTo>
                <a:lnTo>
                  <a:pt x="4769" y="11631"/>
                </a:lnTo>
                <a:lnTo>
                  <a:pt x="4794" y="11656"/>
                </a:lnTo>
                <a:lnTo>
                  <a:pt x="4137" y="11680"/>
                </a:lnTo>
                <a:lnTo>
                  <a:pt x="4137" y="11680"/>
                </a:lnTo>
                <a:lnTo>
                  <a:pt x="4258" y="11510"/>
                </a:lnTo>
                <a:lnTo>
                  <a:pt x="4404" y="11388"/>
                </a:lnTo>
                <a:lnTo>
                  <a:pt x="4575" y="11266"/>
                </a:lnTo>
                <a:lnTo>
                  <a:pt x="4672" y="11218"/>
                </a:lnTo>
                <a:lnTo>
                  <a:pt x="4721" y="11145"/>
                </a:lnTo>
                <a:close/>
                <a:moveTo>
                  <a:pt x="8541" y="0"/>
                </a:moveTo>
                <a:lnTo>
                  <a:pt x="8468" y="49"/>
                </a:lnTo>
                <a:lnTo>
                  <a:pt x="8395" y="146"/>
                </a:lnTo>
                <a:lnTo>
                  <a:pt x="8370" y="244"/>
                </a:lnTo>
                <a:lnTo>
                  <a:pt x="8346" y="463"/>
                </a:lnTo>
                <a:lnTo>
                  <a:pt x="8370" y="706"/>
                </a:lnTo>
                <a:lnTo>
                  <a:pt x="8419" y="949"/>
                </a:lnTo>
                <a:lnTo>
                  <a:pt x="4842" y="974"/>
                </a:lnTo>
                <a:lnTo>
                  <a:pt x="2555" y="998"/>
                </a:lnTo>
                <a:lnTo>
                  <a:pt x="1411" y="1022"/>
                </a:lnTo>
                <a:lnTo>
                  <a:pt x="827" y="1022"/>
                </a:lnTo>
                <a:lnTo>
                  <a:pt x="511" y="1047"/>
                </a:lnTo>
                <a:lnTo>
                  <a:pt x="243" y="1120"/>
                </a:lnTo>
                <a:lnTo>
                  <a:pt x="195" y="1144"/>
                </a:lnTo>
                <a:lnTo>
                  <a:pt x="170" y="1193"/>
                </a:lnTo>
                <a:lnTo>
                  <a:pt x="146" y="1241"/>
                </a:lnTo>
                <a:lnTo>
                  <a:pt x="170" y="1290"/>
                </a:lnTo>
                <a:lnTo>
                  <a:pt x="146" y="1314"/>
                </a:lnTo>
                <a:lnTo>
                  <a:pt x="73" y="1509"/>
                </a:lnTo>
                <a:lnTo>
                  <a:pt x="24" y="1704"/>
                </a:lnTo>
                <a:lnTo>
                  <a:pt x="0" y="1923"/>
                </a:lnTo>
                <a:lnTo>
                  <a:pt x="0" y="2142"/>
                </a:lnTo>
                <a:lnTo>
                  <a:pt x="24" y="2580"/>
                </a:lnTo>
                <a:lnTo>
                  <a:pt x="73" y="2993"/>
                </a:lnTo>
                <a:lnTo>
                  <a:pt x="97" y="3626"/>
                </a:lnTo>
                <a:lnTo>
                  <a:pt x="122" y="4234"/>
                </a:lnTo>
                <a:lnTo>
                  <a:pt x="122" y="5475"/>
                </a:lnTo>
                <a:lnTo>
                  <a:pt x="97" y="6302"/>
                </a:lnTo>
                <a:lnTo>
                  <a:pt x="73" y="7130"/>
                </a:lnTo>
                <a:lnTo>
                  <a:pt x="49" y="7957"/>
                </a:lnTo>
                <a:lnTo>
                  <a:pt x="49" y="8784"/>
                </a:lnTo>
                <a:lnTo>
                  <a:pt x="73" y="9563"/>
                </a:lnTo>
                <a:lnTo>
                  <a:pt x="97" y="10317"/>
                </a:lnTo>
                <a:lnTo>
                  <a:pt x="146" y="11072"/>
                </a:lnTo>
                <a:lnTo>
                  <a:pt x="170" y="11850"/>
                </a:lnTo>
                <a:lnTo>
                  <a:pt x="195" y="11923"/>
                </a:lnTo>
                <a:lnTo>
                  <a:pt x="219" y="11972"/>
                </a:lnTo>
                <a:lnTo>
                  <a:pt x="268" y="12020"/>
                </a:lnTo>
                <a:lnTo>
                  <a:pt x="316" y="12045"/>
                </a:lnTo>
                <a:lnTo>
                  <a:pt x="438" y="12045"/>
                </a:lnTo>
                <a:lnTo>
                  <a:pt x="511" y="12020"/>
                </a:lnTo>
                <a:lnTo>
                  <a:pt x="560" y="11996"/>
                </a:lnTo>
                <a:lnTo>
                  <a:pt x="560" y="11972"/>
                </a:lnTo>
                <a:lnTo>
                  <a:pt x="681" y="11923"/>
                </a:lnTo>
                <a:lnTo>
                  <a:pt x="803" y="11899"/>
                </a:lnTo>
                <a:lnTo>
                  <a:pt x="949" y="11874"/>
                </a:lnTo>
                <a:lnTo>
                  <a:pt x="1119" y="11874"/>
                </a:lnTo>
                <a:lnTo>
                  <a:pt x="1436" y="11899"/>
                </a:lnTo>
                <a:lnTo>
                  <a:pt x="1679" y="11923"/>
                </a:lnTo>
                <a:lnTo>
                  <a:pt x="2360" y="11972"/>
                </a:lnTo>
                <a:lnTo>
                  <a:pt x="3042" y="12045"/>
                </a:lnTo>
                <a:lnTo>
                  <a:pt x="3747" y="12093"/>
                </a:lnTo>
                <a:lnTo>
                  <a:pt x="4477" y="12118"/>
                </a:lnTo>
                <a:lnTo>
                  <a:pt x="4404" y="12215"/>
                </a:lnTo>
                <a:lnTo>
                  <a:pt x="4307" y="12337"/>
                </a:lnTo>
                <a:lnTo>
                  <a:pt x="4161" y="12580"/>
                </a:lnTo>
                <a:lnTo>
                  <a:pt x="3991" y="13018"/>
                </a:lnTo>
                <a:lnTo>
                  <a:pt x="3845" y="13334"/>
                </a:lnTo>
                <a:lnTo>
                  <a:pt x="3674" y="13651"/>
                </a:lnTo>
                <a:lnTo>
                  <a:pt x="3358" y="14283"/>
                </a:lnTo>
                <a:lnTo>
                  <a:pt x="3236" y="14502"/>
                </a:lnTo>
                <a:lnTo>
                  <a:pt x="3139" y="14746"/>
                </a:lnTo>
                <a:lnTo>
                  <a:pt x="3090" y="14843"/>
                </a:lnTo>
                <a:lnTo>
                  <a:pt x="3090" y="14965"/>
                </a:lnTo>
                <a:lnTo>
                  <a:pt x="3090" y="15086"/>
                </a:lnTo>
                <a:lnTo>
                  <a:pt x="3139" y="15232"/>
                </a:lnTo>
                <a:lnTo>
                  <a:pt x="3188" y="15281"/>
                </a:lnTo>
                <a:lnTo>
                  <a:pt x="3236" y="15305"/>
                </a:lnTo>
                <a:lnTo>
                  <a:pt x="3309" y="15330"/>
                </a:lnTo>
                <a:lnTo>
                  <a:pt x="3382" y="15305"/>
                </a:lnTo>
                <a:lnTo>
                  <a:pt x="3480" y="15281"/>
                </a:lnTo>
                <a:lnTo>
                  <a:pt x="3553" y="15208"/>
                </a:lnTo>
                <a:lnTo>
                  <a:pt x="3601" y="15159"/>
                </a:lnTo>
                <a:lnTo>
                  <a:pt x="3650" y="15086"/>
                </a:lnTo>
                <a:lnTo>
                  <a:pt x="3747" y="14916"/>
                </a:lnTo>
                <a:lnTo>
                  <a:pt x="3820" y="14721"/>
                </a:lnTo>
                <a:lnTo>
                  <a:pt x="4088" y="14210"/>
                </a:lnTo>
                <a:lnTo>
                  <a:pt x="4331" y="13699"/>
                </a:lnTo>
                <a:lnTo>
                  <a:pt x="4526" y="13237"/>
                </a:lnTo>
                <a:lnTo>
                  <a:pt x="4721" y="12750"/>
                </a:lnTo>
                <a:lnTo>
                  <a:pt x="4867" y="12434"/>
                </a:lnTo>
                <a:lnTo>
                  <a:pt x="4939" y="12264"/>
                </a:lnTo>
                <a:lnTo>
                  <a:pt x="4988" y="12118"/>
                </a:lnTo>
                <a:lnTo>
                  <a:pt x="6180" y="12045"/>
                </a:lnTo>
                <a:lnTo>
                  <a:pt x="7348" y="11996"/>
                </a:lnTo>
                <a:lnTo>
                  <a:pt x="7932" y="11996"/>
                </a:lnTo>
                <a:lnTo>
                  <a:pt x="8516" y="12020"/>
                </a:lnTo>
                <a:lnTo>
                  <a:pt x="9684" y="12020"/>
                </a:lnTo>
                <a:lnTo>
                  <a:pt x="10341" y="11996"/>
                </a:lnTo>
                <a:lnTo>
                  <a:pt x="10998" y="11947"/>
                </a:lnTo>
                <a:lnTo>
                  <a:pt x="11631" y="11874"/>
                </a:lnTo>
                <a:lnTo>
                  <a:pt x="12337" y="11874"/>
                </a:lnTo>
                <a:lnTo>
                  <a:pt x="12337" y="11996"/>
                </a:lnTo>
                <a:lnTo>
                  <a:pt x="12434" y="12410"/>
                </a:lnTo>
                <a:lnTo>
                  <a:pt x="12580" y="12799"/>
                </a:lnTo>
                <a:lnTo>
                  <a:pt x="12775" y="13188"/>
                </a:lnTo>
                <a:lnTo>
                  <a:pt x="12969" y="13578"/>
                </a:lnTo>
                <a:lnTo>
                  <a:pt x="13188" y="13943"/>
                </a:lnTo>
                <a:lnTo>
                  <a:pt x="13431" y="14308"/>
                </a:lnTo>
                <a:lnTo>
                  <a:pt x="13918" y="15013"/>
                </a:lnTo>
                <a:lnTo>
                  <a:pt x="14015" y="15111"/>
                </a:lnTo>
                <a:lnTo>
                  <a:pt x="14137" y="15159"/>
                </a:lnTo>
                <a:lnTo>
                  <a:pt x="14259" y="15135"/>
                </a:lnTo>
                <a:lnTo>
                  <a:pt x="14356" y="15111"/>
                </a:lnTo>
                <a:lnTo>
                  <a:pt x="14453" y="15038"/>
                </a:lnTo>
                <a:lnTo>
                  <a:pt x="14502" y="14940"/>
                </a:lnTo>
                <a:lnTo>
                  <a:pt x="14502" y="14819"/>
                </a:lnTo>
                <a:lnTo>
                  <a:pt x="14478" y="14770"/>
                </a:lnTo>
                <a:lnTo>
                  <a:pt x="14453" y="14697"/>
                </a:lnTo>
                <a:lnTo>
                  <a:pt x="13991" y="14040"/>
                </a:lnTo>
                <a:lnTo>
                  <a:pt x="13577" y="13359"/>
                </a:lnTo>
                <a:lnTo>
                  <a:pt x="13383" y="12994"/>
                </a:lnTo>
                <a:lnTo>
                  <a:pt x="13188" y="12653"/>
                </a:lnTo>
                <a:lnTo>
                  <a:pt x="13042" y="12288"/>
                </a:lnTo>
                <a:lnTo>
                  <a:pt x="12872" y="11899"/>
                </a:lnTo>
                <a:lnTo>
                  <a:pt x="13918" y="11947"/>
                </a:lnTo>
                <a:lnTo>
                  <a:pt x="14940" y="11996"/>
                </a:lnTo>
                <a:lnTo>
                  <a:pt x="15451" y="11996"/>
                </a:lnTo>
                <a:lnTo>
                  <a:pt x="15986" y="11972"/>
                </a:lnTo>
                <a:lnTo>
                  <a:pt x="16497" y="11947"/>
                </a:lnTo>
                <a:lnTo>
                  <a:pt x="17008" y="11899"/>
                </a:lnTo>
                <a:lnTo>
                  <a:pt x="17057" y="11874"/>
                </a:lnTo>
                <a:lnTo>
                  <a:pt x="17106" y="11947"/>
                </a:lnTo>
                <a:lnTo>
                  <a:pt x="17154" y="11996"/>
                </a:lnTo>
                <a:lnTo>
                  <a:pt x="17325" y="11996"/>
                </a:lnTo>
                <a:lnTo>
                  <a:pt x="17398" y="11947"/>
                </a:lnTo>
                <a:lnTo>
                  <a:pt x="17446" y="11899"/>
                </a:lnTo>
                <a:lnTo>
                  <a:pt x="17495" y="11802"/>
                </a:lnTo>
                <a:lnTo>
                  <a:pt x="17495" y="11704"/>
                </a:lnTo>
                <a:lnTo>
                  <a:pt x="17446" y="11339"/>
                </a:lnTo>
                <a:lnTo>
                  <a:pt x="17398" y="10950"/>
                </a:lnTo>
                <a:lnTo>
                  <a:pt x="17373" y="10171"/>
                </a:lnTo>
                <a:lnTo>
                  <a:pt x="17398" y="9393"/>
                </a:lnTo>
                <a:lnTo>
                  <a:pt x="17373" y="8614"/>
                </a:lnTo>
                <a:lnTo>
                  <a:pt x="17373" y="7008"/>
                </a:lnTo>
                <a:lnTo>
                  <a:pt x="17349" y="5402"/>
                </a:lnTo>
                <a:lnTo>
                  <a:pt x="17349" y="2507"/>
                </a:lnTo>
                <a:lnTo>
                  <a:pt x="17373" y="2239"/>
                </a:lnTo>
                <a:lnTo>
                  <a:pt x="17373" y="1898"/>
                </a:lnTo>
                <a:lnTo>
                  <a:pt x="17349" y="1728"/>
                </a:lnTo>
                <a:lnTo>
                  <a:pt x="17325" y="1558"/>
                </a:lnTo>
                <a:lnTo>
                  <a:pt x="17276" y="1436"/>
                </a:lnTo>
                <a:lnTo>
                  <a:pt x="17203" y="1314"/>
                </a:lnTo>
                <a:lnTo>
                  <a:pt x="17203" y="1241"/>
                </a:lnTo>
                <a:lnTo>
                  <a:pt x="17203" y="1193"/>
                </a:lnTo>
                <a:lnTo>
                  <a:pt x="17179" y="1144"/>
                </a:lnTo>
                <a:lnTo>
                  <a:pt x="17154" y="1095"/>
                </a:lnTo>
                <a:lnTo>
                  <a:pt x="17033" y="1047"/>
                </a:lnTo>
                <a:lnTo>
                  <a:pt x="16911" y="998"/>
                </a:lnTo>
                <a:lnTo>
                  <a:pt x="16789" y="974"/>
                </a:lnTo>
                <a:lnTo>
                  <a:pt x="16643" y="974"/>
                </a:lnTo>
                <a:lnTo>
                  <a:pt x="16351" y="998"/>
                </a:lnTo>
                <a:lnTo>
                  <a:pt x="16108" y="998"/>
                </a:lnTo>
                <a:lnTo>
                  <a:pt x="15062" y="974"/>
                </a:lnTo>
                <a:lnTo>
                  <a:pt x="14015" y="925"/>
                </a:lnTo>
                <a:lnTo>
                  <a:pt x="13456" y="901"/>
                </a:lnTo>
                <a:lnTo>
                  <a:pt x="12872" y="876"/>
                </a:lnTo>
                <a:lnTo>
                  <a:pt x="11704" y="901"/>
                </a:lnTo>
                <a:lnTo>
                  <a:pt x="9392" y="949"/>
                </a:lnTo>
                <a:lnTo>
                  <a:pt x="8930" y="949"/>
                </a:lnTo>
                <a:lnTo>
                  <a:pt x="8954" y="852"/>
                </a:lnTo>
                <a:lnTo>
                  <a:pt x="8954" y="779"/>
                </a:lnTo>
                <a:lnTo>
                  <a:pt x="8954" y="706"/>
                </a:lnTo>
                <a:lnTo>
                  <a:pt x="8906" y="609"/>
                </a:lnTo>
                <a:lnTo>
                  <a:pt x="8881" y="584"/>
                </a:lnTo>
                <a:lnTo>
                  <a:pt x="8857" y="463"/>
                </a:lnTo>
                <a:lnTo>
                  <a:pt x="8833" y="244"/>
                </a:lnTo>
                <a:lnTo>
                  <a:pt x="8808" y="146"/>
                </a:lnTo>
                <a:lnTo>
                  <a:pt x="8735" y="49"/>
                </a:lnTo>
                <a:lnTo>
                  <a:pt x="86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7"/>
          <p:cNvSpPr/>
          <p:nvPr/>
        </p:nvSpPr>
        <p:spPr>
          <a:xfrm>
            <a:off x="4893849" y="3171425"/>
            <a:ext cx="361776" cy="364508"/>
          </a:xfrm>
          <a:custGeom>
            <a:avLst/>
            <a:gdLst/>
            <a:ahLst/>
            <a:cxnLst/>
            <a:rect l="l" t="t" r="r" b="b"/>
            <a:pathLst>
              <a:path w="19200" h="19345" extrusionOk="0">
                <a:moveTo>
                  <a:pt x="15987" y="3382"/>
                </a:moveTo>
                <a:lnTo>
                  <a:pt x="16133" y="3528"/>
                </a:lnTo>
                <a:lnTo>
                  <a:pt x="15914" y="3577"/>
                </a:lnTo>
                <a:lnTo>
                  <a:pt x="15720" y="3601"/>
                </a:lnTo>
                <a:lnTo>
                  <a:pt x="15306" y="3626"/>
                </a:lnTo>
                <a:lnTo>
                  <a:pt x="15379" y="3601"/>
                </a:lnTo>
                <a:lnTo>
                  <a:pt x="15695" y="3504"/>
                </a:lnTo>
                <a:lnTo>
                  <a:pt x="15987" y="3382"/>
                </a:lnTo>
                <a:close/>
                <a:moveTo>
                  <a:pt x="10707" y="2628"/>
                </a:moveTo>
                <a:lnTo>
                  <a:pt x="10804" y="2652"/>
                </a:lnTo>
                <a:lnTo>
                  <a:pt x="10877" y="2677"/>
                </a:lnTo>
                <a:lnTo>
                  <a:pt x="10902" y="2701"/>
                </a:lnTo>
                <a:lnTo>
                  <a:pt x="10926" y="2750"/>
                </a:lnTo>
                <a:lnTo>
                  <a:pt x="10950" y="2798"/>
                </a:lnTo>
                <a:lnTo>
                  <a:pt x="10926" y="2847"/>
                </a:lnTo>
                <a:lnTo>
                  <a:pt x="10877" y="2969"/>
                </a:lnTo>
                <a:lnTo>
                  <a:pt x="10804" y="3090"/>
                </a:lnTo>
                <a:lnTo>
                  <a:pt x="10707" y="3188"/>
                </a:lnTo>
                <a:lnTo>
                  <a:pt x="10537" y="3358"/>
                </a:lnTo>
                <a:lnTo>
                  <a:pt x="10172" y="3650"/>
                </a:lnTo>
                <a:lnTo>
                  <a:pt x="9758" y="3893"/>
                </a:lnTo>
                <a:lnTo>
                  <a:pt x="9320" y="4112"/>
                </a:lnTo>
                <a:lnTo>
                  <a:pt x="8882" y="4258"/>
                </a:lnTo>
                <a:lnTo>
                  <a:pt x="8785" y="4283"/>
                </a:lnTo>
                <a:lnTo>
                  <a:pt x="8736" y="4258"/>
                </a:lnTo>
                <a:lnTo>
                  <a:pt x="8688" y="4210"/>
                </a:lnTo>
                <a:lnTo>
                  <a:pt x="8688" y="4161"/>
                </a:lnTo>
                <a:lnTo>
                  <a:pt x="8688" y="4015"/>
                </a:lnTo>
                <a:lnTo>
                  <a:pt x="8712" y="3869"/>
                </a:lnTo>
                <a:lnTo>
                  <a:pt x="8712" y="3577"/>
                </a:lnTo>
                <a:lnTo>
                  <a:pt x="8688" y="3285"/>
                </a:lnTo>
                <a:lnTo>
                  <a:pt x="8663" y="3236"/>
                </a:lnTo>
                <a:lnTo>
                  <a:pt x="8615" y="3212"/>
                </a:lnTo>
                <a:lnTo>
                  <a:pt x="8517" y="3163"/>
                </a:lnTo>
                <a:lnTo>
                  <a:pt x="8396" y="3139"/>
                </a:lnTo>
                <a:lnTo>
                  <a:pt x="8250" y="3090"/>
                </a:lnTo>
                <a:lnTo>
                  <a:pt x="8128" y="3017"/>
                </a:lnTo>
                <a:lnTo>
                  <a:pt x="8079" y="2944"/>
                </a:lnTo>
                <a:lnTo>
                  <a:pt x="8031" y="2896"/>
                </a:lnTo>
                <a:lnTo>
                  <a:pt x="8590" y="2774"/>
                </a:lnTo>
                <a:lnTo>
                  <a:pt x="8858" y="2725"/>
                </a:lnTo>
                <a:lnTo>
                  <a:pt x="9150" y="2677"/>
                </a:lnTo>
                <a:lnTo>
                  <a:pt x="9369" y="2652"/>
                </a:lnTo>
                <a:lnTo>
                  <a:pt x="10002" y="2652"/>
                </a:lnTo>
                <a:lnTo>
                  <a:pt x="10367" y="2628"/>
                </a:lnTo>
                <a:close/>
                <a:moveTo>
                  <a:pt x="10440" y="2360"/>
                </a:moveTo>
                <a:lnTo>
                  <a:pt x="10172" y="2385"/>
                </a:lnTo>
                <a:lnTo>
                  <a:pt x="9223" y="2385"/>
                </a:lnTo>
                <a:lnTo>
                  <a:pt x="8809" y="2433"/>
                </a:lnTo>
                <a:lnTo>
                  <a:pt x="8420" y="2482"/>
                </a:lnTo>
                <a:lnTo>
                  <a:pt x="8006" y="2579"/>
                </a:lnTo>
                <a:lnTo>
                  <a:pt x="7982" y="2579"/>
                </a:lnTo>
                <a:lnTo>
                  <a:pt x="7885" y="2604"/>
                </a:lnTo>
                <a:lnTo>
                  <a:pt x="7812" y="2652"/>
                </a:lnTo>
                <a:lnTo>
                  <a:pt x="7763" y="2701"/>
                </a:lnTo>
                <a:lnTo>
                  <a:pt x="7739" y="2774"/>
                </a:lnTo>
                <a:lnTo>
                  <a:pt x="7714" y="2847"/>
                </a:lnTo>
                <a:lnTo>
                  <a:pt x="7739" y="2944"/>
                </a:lnTo>
                <a:lnTo>
                  <a:pt x="7763" y="3017"/>
                </a:lnTo>
                <a:lnTo>
                  <a:pt x="7812" y="3115"/>
                </a:lnTo>
                <a:lnTo>
                  <a:pt x="7860" y="3188"/>
                </a:lnTo>
                <a:lnTo>
                  <a:pt x="8006" y="3334"/>
                </a:lnTo>
                <a:lnTo>
                  <a:pt x="8177" y="3431"/>
                </a:lnTo>
                <a:lnTo>
                  <a:pt x="8347" y="3480"/>
                </a:lnTo>
                <a:lnTo>
                  <a:pt x="8347" y="3845"/>
                </a:lnTo>
                <a:lnTo>
                  <a:pt x="8323" y="4015"/>
                </a:lnTo>
                <a:lnTo>
                  <a:pt x="8347" y="4210"/>
                </a:lnTo>
                <a:lnTo>
                  <a:pt x="8371" y="4356"/>
                </a:lnTo>
                <a:lnTo>
                  <a:pt x="8396" y="4429"/>
                </a:lnTo>
                <a:lnTo>
                  <a:pt x="8444" y="4502"/>
                </a:lnTo>
                <a:lnTo>
                  <a:pt x="8493" y="4550"/>
                </a:lnTo>
                <a:lnTo>
                  <a:pt x="8566" y="4575"/>
                </a:lnTo>
                <a:lnTo>
                  <a:pt x="8639" y="4599"/>
                </a:lnTo>
                <a:lnTo>
                  <a:pt x="8736" y="4623"/>
                </a:lnTo>
                <a:lnTo>
                  <a:pt x="8882" y="4623"/>
                </a:lnTo>
                <a:lnTo>
                  <a:pt x="9004" y="4599"/>
                </a:lnTo>
                <a:lnTo>
                  <a:pt x="9272" y="4502"/>
                </a:lnTo>
                <a:lnTo>
                  <a:pt x="9515" y="4380"/>
                </a:lnTo>
                <a:lnTo>
                  <a:pt x="9758" y="4234"/>
                </a:lnTo>
                <a:lnTo>
                  <a:pt x="10075" y="4064"/>
                </a:lnTo>
                <a:lnTo>
                  <a:pt x="10367" y="3869"/>
                </a:lnTo>
                <a:lnTo>
                  <a:pt x="10659" y="3650"/>
                </a:lnTo>
                <a:lnTo>
                  <a:pt x="10950" y="3431"/>
                </a:lnTo>
                <a:lnTo>
                  <a:pt x="11072" y="3261"/>
                </a:lnTo>
                <a:lnTo>
                  <a:pt x="11169" y="3090"/>
                </a:lnTo>
                <a:lnTo>
                  <a:pt x="11242" y="2920"/>
                </a:lnTo>
                <a:lnTo>
                  <a:pt x="11242" y="2774"/>
                </a:lnTo>
                <a:lnTo>
                  <a:pt x="11194" y="2628"/>
                </a:lnTo>
                <a:lnTo>
                  <a:pt x="11145" y="2579"/>
                </a:lnTo>
                <a:lnTo>
                  <a:pt x="11096" y="2506"/>
                </a:lnTo>
                <a:lnTo>
                  <a:pt x="10926" y="2433"/>
                </a:lnTo>
                <a:lnTo>
                  <a:pt x="10707" y="2385"/>
                </a:lnTo>
                <a:lnTo>
                  <a:pt x="10440" y="2360"/>
                </a:lnTo>
                <a:close/>
                <a:moveTo>
                  <a:pt x="11486" y="5037"/>
                </a:moveTo>
                <a:lnTo>
                  <a:pt x="11510" y="5061"/>
                </a:lnTo>
                <a:lnTo>
                  <a:pt x="11607" y="5134"/>
                </a:lnTo>
                <a:lnTo>
                  <a:pt x="11656" y="5232"/>
                </a:lnTo>
                <a:lnTo>
                  <a:pt x="11656" y="5329"/>
                </a:lnTo>
                <a:lnTo>
                  <a:pt x="11607" y="5426"/>
                </a:lnTo>
                <a:lnTo>
                  <a:pt x="11559" y="5499"/>
                </a:lnTo>
                <a:lnTo>
                  <a:pt x="11486" y="5548"/>
                </a:lnTo>
                <a:lnTo>
                  <a:pt x="11413" y="5572"/>
                </a:lnTo>
                <a:lnTo>
                  <a:pt x="11340" y="5572"/>
                </a:lnTo>
                <a:lnTo>
                  <a:pt x="11413" y="5280"/>
                </a:lnTo>
                <a:lnTo>
                  <a:pt x="11437" y="5159"/>
                </a:lnTo>
                <a:lnTo>
                  <a:pt x="11486" y="5037"/>
                </a:lnTo>
                <a:close/>
                <a:moveTo>
                  <a:pt x="11486" y="4672"/>
                </a:moveTo>
                <a:lnTo>
                  <a:pt x="11364" y="4721"/>
                </a:lnTo>
                <a:lnTo>
                  <a:pt x="11242" y="4818"/>
                </a:lnTo>
                <a:lnTo>
                  <a:pt x="11145" y="4940"/>
                </a:lnTo>
                <a:lnTo>
                  <a:pt x="11096" y="5086"/>
                </a:lnTo>
                <a:lnTo>
                  <a:pt x="11048" y="5256"/>
                </a:lnTo>
                <a:lnTo>
                  <a:pt x="11023" y="5426"/>
                </a:lnTo>
                <a:lnTo>
                  <a:pt x="10975" y="5499"/>
                </a:lnTo>
                <a:lnTo>
                  <a:pt x="10926" y="5572"/>
                </a:lnTo>
                <a:lnTo>
                  <a:pt x="10902" y="5645"/>
                </a:lnTo>
                <a:lnTo>
                  <a:pt x="10877" y="5742"/>
                </a:lnTo>
                <a:lnTo>
                  <a:pt x="10902" y="5815"/>
                </a:lnTo>
                <a:lnTo>
                  <a:pt x="10975" y="5864"/>
                </a:lnTo>
                <a:lnTo>
                  <a:pt x="11121" y="5937"/>
                </a:lnTo>
                <a:lnTo>
                  <a:pt x="11242" y="5961"/>
                </a:lnTo>
                <a:lnTo>
                  <a:pt x="11388" y="5961"/>
                </a:lnTo>
                <a:lnTo>
                  <a:pt x="11510" y="5937"/>
                </a:lnTo>
                <a:lnTo>
                  <a:pt x="11632" y="5913"/>
                </a:lnTo>
                <a:lnTo>
                  <a:pt x="11753" y="5840"/>
                </a:lnTo>
                <a:lnTo>
                  <a:pt x="11875" y="5742"/>
                </a:lnTo>
                <a:lnTo>
                  <a:pt x="11948" y="5621"/>
                </a:lnTo>
                <a:lnTo>
                  <a:pt x="12021" y="5499"/>
                </a:lnTo>
                <a:lnTo>
                  <a:pt x="12070" y="5378"/>
                </a:lnTo>
                <a:lnTo>
                  <a:pt x="12070" y="5256"/>
                </a:lnTo>
                <a:lnTo>
                  <a:pt x="12045" y="5110"/>
                </a:lnTo>
                <a:lnTo>
                  <a:pt x="11997" y="5013"/>
                </a:lnTo>
                <a:lnTo>
                  <a:pt x="11924" y="4891"/>
                </a:lnTo>
                <a:lnTo>
                  <a:pt x="11851" y="4794"/>
                </a:lnTo>
                <a:lnTo>
                  <a:pt x="11729" y="4721"/>
                </a:lnTo>
                <a:lnTo>
                  <a:pt x="11656" y="4696"/>
                </a:lnTo>
                <a:lnTo>
                  <a:pt x="11607" y="4696"/>
                </a:lnTo>
                <a:lnTo>
                  <a:pt x="11559" y="4672"/>
                </a:lnTo>
                <a:close/>
                <a:moveTo>
                  <a:pt x="14479" y="3991"/>
                </a:moveTo>
                <a:lnTo>
                  <a:pt x="15063" y="4064"/>
                </a:lnTo>
                <a:lnTo>
                  <a:pt x="15574" y="4064"/>
                </a:lnTo>
                <a:lnTo>
                  <a:pt x="15184" y="4234"/>
                </a:lnTo>
                <a:lnTo>
                  <a:pt x="14260" y="4599"/>
                </a:lnTo>
                <a:lnTo>
                  <a:pt x="13797" y="4818"/>
                </a:lnTo>
                <a:lnTo>
                  <a:pt x="13578" y="4940"/>
                </a:lnTo>
                <a:lnTo>
                  <a:pt x="13384" y="5061"/>
                </a:lnTo>
                <a:lnTo>
                  <a:pt x="13359" y="5086"/>
                </a:lnTo>
                <a:lnTo>
                  <a:pt x="13359" y="5134"/>
                </a:lnTo>
                <a:lnTo>
                  <a:pt x="13384" y="5159"/>
                </a:lnTo>
                <a:lnTo>
                  <a:pt x="13627" y="5159"/>
                </a:lnTo>
                <a:lnTo>
                  <a:pt x="13870" y="5110"/>
                </a:lnTo>
                <a:lnTo>
                  <a:pt x="14089" y="5061"/>
                </a:lnTo>
                <a:lnTo>
                  <a:pt x="14308" y="4988"/>
                </a:lnTo>
                <a:lnTo>
                  <a:pt x="14746" y="4818"/>
                </a:lnTo>
                <a:lnTo>
                  <a:pt x="15184" y="4648"/>
                </a:lnTo>
                <a:lnTo>
                  <a:pt x="16109" y="4283"/>
                </a:lnTo>
                <a:lnTo>
                  <a:pt x="16377" y="4185"/>
                </a:lnTo>
                <a:lnTo>
                  <a:pt x="16644" y="4088"/>
                </a:lnTo>
                <a:lnTo>
                  <a:pt x="17034" y="4623"/>
                </a:lnTo>
                <a:lnTo>
                  <a:pt x="16790" y="4696"/>
                </a:lnTo>
                <a:lnTo>
                  <a:pt x="16255" y="4842"/>
                </a:lnTo>
                <a:lnTo>
                  <a:pt x="15720" y="4964"/>
                </a:lnTo>
                <a:lnTo>
                  <a:pt x="15282" y="5061"/>
                </a:lnTo>
                <a:lnTo>
                  <a:pt x="15014" y="5110"/>
                </a:lnTo>
                <a:lnTo>
                  <a:pt x="14771" y="5207"/>
                </a:lnTo>
                <a:lnTo>
                  <a:pt x="14552" y="5305"/>
                </a:lnTo>
                <a:lnTo>
                  <a:pt x="14333" y="5426"/>
                </a:lnTo>
                <a:lnTo>
                  <a:pt x="14162" y="5572"/>
                </a:lnTo>
                <a:lnTo>
                  <a:pt x="14114" y="5669"/>
                </a:lnTo>
                <a:lnTo>
                  <a:pt x="14041" y="5767"/>
                </a:lnTo>
                <a:lnTo>
                  <a:pt x="14065" y="5815"/>
                </a:lnTo>
                <a:lnTo>
                  <a:pt x="14065" y="5840"/>
                </a:lnTo>
                <a:lnTo>
                  <a:pt x="14114" y="5840"/>
                </a:lnTo>
                <a:lnTo>
                  <a:pt x="14552" y="5694"/>
                </a:lnTo>
                <a:lnTo>
                  <a:pt x="15014" y="5572"/>
                </a:lnTo>
                <a:lnTo>
                  <a:pt x="15476" y="5426"/>
                </a:lnTo>
                <a:lnTo>
                  <a:pt x="15939" y="5329"/>
                </a:lnTo>
                <a:lnTo>
                  <a:pt x="16596" y="5232"/>
                </a:lnTo>
                <a:lnTo>
                  <a:pt x="16985" y="5134"/>
                </a:lnTo>
                <a:lnTo>
                  <a:pt x="17155" y="5086"/>
                </a:lnTo>
                <a:lnTo>
                  <a:pt x="17301" y="5013"/>
                </a:lnTo>
                <a:lnTo>
                  <a:pt x="17569" y="5451"/>
                </a:lnTo>
                <a:lnTo>
                  <a:pt x="14284" y="6740"/>
                </a:lnTo>
                <a:lnTo>
                  <a:pt x="14162" y="6667"/>
                </a:lnTo>
                <a:lnTo>
                  <a:pt x="13992" y="6594"/>
                </a:lnTo>
                <a:lnTo>
                  <a:pt x="13700" y="6399"/>
                </a:lnTo>
                <a:lnTo>
                  <a:pt x="13530" y="6302"/>
                </a:lnTo>
                <a:lnTo>
                  <a:pt x="13384" y="6253"/>
                </a:lnTo>
                <a:lnTo>
                  <a:pt x="13213" y="6253"/>
                </a:lnTo>
                <a:lnTo>
                  <a:pt x="13043" y="6278"/>
                </a:lnTo>
                <a:lnTo>
                  <a:pt x="12921" y="6351"/>
                </a:lnTo>
                <a:lnTo>
                  <a:pt x="12800" y="6424"/>
                </a:lnTo>
                <a:lnTo>
                  <a:pt x="12581" y="6594"/>
                </a:lnTo>
                <a:lnTo>
                  <a:pt x="12386" y="6789"/>
                </a:lnTo>
                <a:lnTo>
                  <a:pt x="12167" y="6983"/>
                </a:lnTo>
                <a:lnTo>
                  <a:pt x="11972" y="7081"/>
                </a:lnTo>
                <a:lnTo>
                  <a:pt x="11875" y="7129"/>
                </a:lnTo>
                <a:lnTo>
                  <a:pt x="11778" y="7154"/>
                </a:lnTo>
                <a:lnTo>
                  <a:pt x="11680" y="7154"/>
                </a:lnTo>
                <a:lnTo>
                  <a:pt x="11583" y="7129"/>
                </a:lnTo>
                <a:lnTo>
                  <a:pt x="11486" y="7105"/>
                </a:lnTo>
                <a:lnTo>
                  <a:pt x="11364" y="7056"/>
                </a:lnTo>
                <a:lnTo>
                  <a:pt x="11291" y="7008"/>
                </a:lnTo>
                <a:lnTo>
                  <a:pt x="11291" y="6935"/>
                </a:lnTo>
                <a:lnTo>
                  <a:pt x="11291" y="6886"/>
                </a:lnTo>
                <a:lnTo>
                  <a:pt x="11340" y="6837"/>
                </a:lnTo>
                <a:lnTo>
                  <a:pt x="11461" y="6740"/>
                </a:lnTo>
                <a:lnTo>
                  <a:pt x="11583" y="6691"/>
                </a:lnTo>
                <a:lnTo>
                  <a:pt x="11753" y="6618"/>
                </a:lnTo>
                <a:lnTo>
                  <a:pt x="11899" y="6545"/>
                </a:lnTo>
                <a:lnTo>
                  <a:pt x="12240" y="6424"/>
                </a:lnTo>
                <a:lnTo>
                  <a:pt x="12313" y="6375"/>
                </a:lnTo>
                <a:lnTo>
                  <a:pt x="12362" y="6326"/>
                </a:lnTo>
                <a:lnTo>
                  <a:pt x="12362" y="6278"/>
                </a:lnTo>
                <a:lnTo>
                  <a:pt x="12362" y="6205"/>
                </a:lnTo>
                <a:lnTo>
                  <a:pt x="12337" y="6059"/>
                </a:lnTo>
                <a:lnTo>
                  <a:pt x="12337" y="6010"/>
                </a:lnTo>
                <a:lnTo>
                  <a:pt x="12362" y="5937"/>
                </a:lnTo>
                <a:lnTo>
                  <a:pt x="12435" y="5840"/>
                </a:lnTo>
                <a:lnTo>
                  <a:pt x="12508" y="5742"/>
                </a:lnTo>
                <a:lnTo>
                  <a:pt x="12702" y="5597"/>
                </a:lnTo>
                <a:lnTo>
                  <a:pt x="12897" y="5426"/>
                </a:lnTo>
                <a:lnTo>
                  <a:pt x="12970" y="5329"/>
                </a:lnTo>
                <a:lnTo>
                  <a:pt x="13043" y="5207"/>
                </a:lnTo>
                <a:lnTo>
                  <a:pt x="13043" y="5134"/>
                </a:lnTo>
                <a:lnTo>
                  <a:pt x="13067" y="5061"/>
                </a:lnTo>
                <a:lnTo>
                  <a:pt x="13043" y="4915"/>
                </a:lnTo>
                <a:lnTo>
                  <a:pt x="13019" y="4769"/>
                </a:lnTo>
                <a:lnTo>
                  <a:pt x="13043" y="4623"/>
                </a:lnTo>
                <a:lnTo>
                  <a:pt x="13067" y="4526"/>
                </a:lnTo>
                <a:lnTo>
                  <a:pt x="13140" y="4429"/>
                </a:lnTo>
                <a:lnTo>
                  <a:pt x="13457" y="4380"/>
                </a:lnTo>
                <a:lnTo>
                  <a:pt x="13773" y="4283"/>
                </a:lnTo>
                <a:lnTo>
                  <a:pt x="14089" y="4161"/>
                </a:lnTo>
                <a:lnTo>
                  <a:pt x="14406" y="4039"/>
                </a:lnTo>
                <a:lnTo>
                  <a:pt x="14479" y="3991"/>
                </a:lnTo>
                <a:close/>
                <a:moveTo>
                  <a:pt x="17739" y="5767"/>
                </a:moveTo>
                <a:lnTo>
                  <a:pt x="18007" y="6326"/>
                </a:lnTo>
                <a:lnTo>
                  <a:pt x="17739" y="6399"/>
                </a:lnTo>
                <a:lnTo>
                  <a:pt x="17496" y="6497"/>
                </a:lnTo>
                <a:lnTo>
                  <a:pt x="17034" y="6691"/>
                </a:lnTo>
                <a:lnTo>
                  <a:pt x="16255" y="6983"/>
                </a:lnTo>
                <a:lnTo>
                  <a:pt x="15452" y="7251"/>
                </a:lnTo>
                <a:lnTo>
                  <a:pt x="15330" y="7154"/>
                </a:lnTo>
                <a:lnTo>
                  <a:pt x="15160" y="7056"/>
                </a:lnTo>
                <a:lnTo>
                  <a:pt x="14941" y="6959"/>
                </a:lnTo>
                <a:lnTo>
                  <a:pt x="14698" y="6862"/>
                </a:lnTo>
                <a:lnTo>
                  <a:pt x="15063" y="6789"/>
                </a:lnTo>
                <a:lnTo>
                  <a:pt x="15428" y="6691"/>
                </a:lnTo>
                <a:lnTo>
                  <a:pt x="16133" y="6448"/>
                </a:lnTo>
                <a:lnTo>
                  <a:pt x="16596" y="6253"/>
                </a:lnTo>
                <a:lnTo>
                  <a:pt x="17082" y="6059"/>
                </a:lnTo>
                <a:lnTo>
                  <a:pt x="17545" y="5864"/>
                </a:lnTo>
                <a:lnTo>
                  <a:pt x="17739" y="5767"/>
                </a:lnTo>
                <a:close/>
                <a:moveTo>
                  <a:pt x="13311" y="6618"/>
                </a:moveTo>
                <a:lnTo>
                  <a:pt x="13408" y="6643"/>
                </a:lnTo>
                <a:lnTo>
                  <a:pt x="13627" y="6716"/>
                </a:lnTo>
                <a:lnTo>
                  <a:pt x="13822" y="6813"/>
                </a:lnTo>
                <a:lnTo>
                  <a:pt x="14016" y="6935"/>
                </a:lnTo>
                <a:lnTo>
                  <a:pt x="14235" y="7032"/>
                </a:lnTo>
                <a:lnTo>
                  <a:pt x="14430" y="7105"/>
                </a:lnTo>
                <a:lnTo>
                  <a:pt x="14965" y="7275"/>
                </a:lnTo>
                <a:lnTo>
                  <a:pt x="15136" y="7373"/>
                </a:lnTo>
                <a:lnTo>
                  <a:pt x="15038" y="7397"/>
                </a:lnTo>
                <a:lnTo>
                  <a:pt x="15014" y="7421"/>
                </a:lnTo>
                <a:lnTo>
                  <a:pt x="15014" y="7446"/>
                </a:lnTo>
                <a:lnTo>
                  <a:pt x="15014" y="7470"/>
                </a:lnTo>
                <a:lnTo>
                  <a:pt x="15038" y="7494"/>
                </a:lnTo>
                <a:lnTo>
                  <a:pt x="15257" y="7543"/>
                </a:lnTo>
                <a:lnTo>
                  <a:pt x="15160" y="7616"/>
                </a:lnTo>
                <a:lnTo>
                  <a:pt x="15014" y="7665"/>
                </a:lnTo>
                <a:lnTo>
                  <a:pt x="14819" y="7713"/>
                </a:lnTo>
                <a:lnTo>
                  <a:pt x="14625" y="7689"/>
                </a:lnTo>
                <a:lnTo>
                  <a:pt x="14406" y="7665"/>
                </a:lnTo>
                <a:lnTo>
                  <a:pt x="14016" y="7567"/>
                </a:lnTo>
                <a:lnTo>
                  <a:pt x="13627" y="7446"/>
                </a:lnTo>
                <a:lnTo>
                  <a:pt x="13238" y="7324"/>
                </a:lnTo>
                <a:lnTo>
                  <a:pt x="12994" y="7251"/>
                </a:lnTo>
                <a:lnTo>
                  <a:pt x="12727" y="7202"/>
                </a:lnTo>
                <a:lnTo>
                  <a:pt x="12459" y="7178"/>
                </a:lnTo>
                <a:lnTo>
                  <a:pt x="12191" y="7178"/>
                </a:lnTo>
                <a:lnTo>
                  <a:pt x="12532" y="7032"/>
                </a:lnTo>
                <a:lnTo>
                  <a:pt x="12702" y="6910"/>
                </a:lnTo>
                <a:lnTo>
                  <a:pt x="12824" y="6789"/>
                </a:lnTo>
                <a:lnTo>
                  <a:pt x="12921" y="6716"/>
                </a:lnTo>
                <a:lnTo>
                  <a:pt x="13019" y="6667"/>
                </a:lnTo>
                <a:lnTo>
                  <a:pt x="13116" y="6643"/>
                </a:lnTo>
                <a:lnTo>
                  <a:pt x="13213" y="6618"/>
                </a:lnTo>
                <a:close/>
                <a:moveTo>
                  <a:pt x="18323" y="7227"/>
                </a:moveTo>
                <a:lnTo>
                  <a:pt x="18445" y="7665"/>
                </a:lnTo>
                <a:lnTo>
                  <a:pt x="18518" y="8103"/>
                </a:lnTo>
                <a:lnTo>
                  <a:pt x="18056" y="8224"/>
                </a:lnTo>
                <a:lnTo>
                  <a:pt x="17885" y="8127"/>
                </a:lnTo>
                <a:lnTo>
                  <a:pt x="17715" y="8005"/>
                </a:lnTo>
                <a:lnTo>
                  <a:pt x="17399" y="7762"/>
                </a:lnTo>
                <a:lnTo>
                  <a:pt x="17666" y="7665"/>
                </a:lnTo>
                <a:lnTo>
                  <a:pt x="17910" y="7543"/>
                </a:lnTo>
                <a:lnTo>
                  <a:pt x="18153" y="7397"/>
                </a:lnTo>
                <a:lnTo>
                  <a:pt x="18226" y="7324"/>
                </a:lnTo>
                <a:lnTo>
                  <a:pt x="18323" y="7227"/>
                </a:lnTo>
                <a:close/>
                <a:moveTo>
                  <a:pt x="17155" y="8030"/>
                </a:moveTo>
                <a:lnTo>
                  <a:pt x="17326" y="8103"/>
                </a:lnTo>
                <a:lnTo>
                  <a:pt x="17520" y="8273"/>
                </a:lnTo>
                <a:lnTo>
                  <a:pt x="17545" y="8297"/>
                </a:lnTo>
                <a:lnTo>
                  <a:pt x="17326" y="8200"/>
                </a:lnTo>
                <a:lnTo>
                  <a:pt x="17228" y="8151"/>
                </a:lnTo>
                <a:lnTo>
                  <a:pt x="17131" y="8078"/>
                </a:lnTo>
                <a:lnTo>
                  <a:pt x="17082" y="8054"/>
                </a:lnTo>
                <a:lnTo>
                  <a:pt x="17082" y="8030"/>
                </a:lnTo>
                <a:close/>
                <a:moveTo>
                  <a:pt x="16790" y="7981"/>
                </a:moveTo>
                <a:lnTo>
                  <a:pt x="16790" y="8054"/>
                </a:lnTo>
                <a:lnTo>
                  <a:pt x="16790" y="8151"/>
                </a:lnTo>
                <a:lnTo>
                  <a:pt x="16815" y="8224"/>
                </a:lnTo>
                <a:lnTo>
                  <a:pt x="16863" y="8273"/>
                </a:lnTo>
                <a:lnTo>
                  <a:pt x="16961" y="8395"/>
                </a:lnTo>
                <a:lnTo>
                  <a:pt x="17131" y="8468"/>
                </a:lnTo>
                <a:lnTo>
                  <a:pt x="17155" y="8492"/>
                </a:lnTo>
                <a:lnTo>
                  <a:pt x="16839" y="8589"/>
                </a:lnTo>
                <a:lnTo>
                  <a:pt x="16328" y="8711"/>
                </a:lnTo>
                <a:lnTo>
                  <a:pt x="16206" y="8468"/>
                </a:lnTo>
                <a:lnTo>
                  <a:pt x="16109" y="8224"/>
                </a:lnTo>
                <a:lnTo>
                  <a:pt x="16450" y="8103"/>
                </a:lnTo>
                <a:lnTo>
                  <a:pt x="16790" y="7981"/>
                </a:lnTo>
                <a:close/>
                <a:moveTo>
                  <a:pt x="15695" y="8322"/>
                </a:moveTo>
                <a:lnTo>
                  <a:pt x="15744" y="8370"/>
                </a:lnTo>
                <a:lnTo>
                  <a:pt x="15793" y="8443"/>
                </a:lnTo>
                <a:lnTo>
                  <a:pt x="15890" y="8614"/>
                </a:lnTo>
                <a:lnTo>
                  <a:pt x="15939" y="8784"/>
                </a:lnTo>
                <a:lnTo>
                  <a:pt x="15744" y="8833"/>
                </a:lnTo>
                <a:lnTo>
                  <a:pt x="15671" y="8662"/>
                </a:lnTo>
                <a:lnTo>
                  <a:pt x="15598" y="8468"/>
                </a:lnTo>
                <a:lnTo>
                  <a:pt x="15574" y="8395"/>
                </a:lnTo>
                <a:lnTo>
                  <a:pt x="15574" y="8346"/>
                </a:lnTo>
                <a:lnTo>
                  <a:pt x="15695" y="8322"/>
                </a:lnTo>
                <a:close/>
                <a:moveTo>
                  <a:pt x="17520" y="8784"/>
                </a:moveTo>
                <a:lnTo>
                  <a:pt x="17520" y="8906"/>
                </a:lnTo>
                <a:lnTo>
                  <a:pt x="17472" y="8979"/>
                </a:lnTo>
                <a:lnTo>
                  <a:pt x="17423" y="9052"/>
                </a:lnTo>
                <a:lnTo>
                  <a:pt x="17326" y="9100"/>
                </a:lnTo>
                <a:lnTo>
                  <a:pt x="17228" y="9125"/>
                </a:lnTo>
                <a:lnTo>
                  <a:pt x="17009" y="9149"/>
                </a:lnTo>
                <a:lnTo>
                  <a:pt x="16839" y="9125"/>
                </a:lnTo>
                <a:lnTo>
                  <a:pt x="16693" y="9076"/>
                </a:lnTo>
                <a:lnTo>
                  <a:pt x="16571" y="9027"/>
                </a:lnTo>
                <a:lnTo>
                  <a:pt x="16766" y="8979"/>
                </a:lnTo>
                <a:lnTo>
                  <a:pt x="17520" y="8784"/>
                </a:lnTo>
                <a:close/>
                <a:moveTo>
                  <a:pt x="18591" y="8614"/>
                </a:moveTo>
                <a:lnTo>
                  <a:pt x="18640" y="9027"/>
                </a:lnTo>
                <a:lnTo>
                  <a:pt x="18615" y="9027"/>
                </a:lnTo>
                <a:lnTo>
                  <a:pt x="18396" y="9052"/>
                </a:lnTo>
                <a:lnTo>
                  <a:pt x="18153" y="9076"/>
                </a:lnTo>
                <a:lnTo>
                  <a:pt x="17715" y="9198"/>
                </a:lnTo>
                <a:lnTo>
                  <a:pt x="17764" y="9100"/>
                </a:lnTo>
                <a:lnTo>
                  <a:pt x="17812" y="8979"/>
                </a:lnTo>
                <a:lnTo>
                  <a:pt x="17837" y="8857"/>
                </a:lnTo>
                <a:lnTo>
                  <a:pt x="17812" y="8711"/>
                </a:lnTo>
                <a:lnTo>
                  <a:pt x="18202" y="8614"/>
                </a:lnTo>
                <a:close/>
                <a:moveTo>
                  <a:pt x="16133" y="9125"/>
                </a:moveTo>
                <a:lnTo>
                  <a:pt x="16231" y="9222"/>
                </a:lnTo>
                <a:lnTo>
                  <a:pt x="16352" y="9319"/>
                </a:lnTo>
                <a:lnTo>
                  <a:pt x="16498" y="9392"/>
                </a:lnTo>
                <a:lnTo>
                  <a:pt x="16644" y="9465"/>
                </a:lnTo>
                <a:lnTo>
                  <a:pt x="16839" y="9490"/>
                </a:lnTo>
                <a:lnTo>
                  <a:pt x="16596" y="9587"/>
                </a:lnTo>
                <a:lnTo>
                  <a:pt x="16596" y="9611"/>
                </a:lnTo>
                <a:lnTo>
                  <a:pt x="16352" y="9490"/>
                </a:lnTo>
                <a:lnTo>
                  <a:pt x="16158" y="9344"/>
                </a:lnTo>
                <a:lnTo>
                  <a:pt x="15963" y="9149"/>
                </a:lnTo>
                <a:lnTo>
                  <a:pt x="16133" y="9125"/>
                </a:lnTo>
                <a:close/>
                <a:moveTo>
                  <a:pt x="18640" y="9368"/>
                </a:moveTo>
                <a:lnTo>
                  <a:pt x="18640" y="10001"/>
                </a:lnTo>
                <a:lnTo>
                  <a:pt x="18591" y="10025"/>
                </a:lnTo>
                <a:lnTo>
                  <a:pt x="18275" y="10122"/>
                </a:lnTo>
                <a:lnTo>
                  <a:pt x="17983" y="10244"/>
                </a:lnTo>
                <a:lnTo>
                  <a:pt x="17569" y="10366"/>
                </a:lnTo>
                <a:lnTo>
                  <a:pt x="17155" y="10463"/>
                </a:lnTo>
                <a:lnTo>
                  <a:pt x="17180" y="10317"/>
                </a:lnTo>
                <a:lnTo>
                  <a:pt x="17155" y="10147"/>
                </a:lnTo>
                <a:lnTo>
                  <a:pt x="17107" y="10001"/>
                </a:lnTo>
                <a:lnTo>
                  <a:pt x="17009" y="9903"/>
                </a:lnTo>
                <a:lnTo>
                  <a:pt x="18640" y="9368"/>
                </a:lnTo>
                <a:close/>
                <a:moveTo>
                  <a:pt x="18591" y="10487"/>
                </a:moveTo>
                <a:lnTo>
                  <a:pt x="18494" y="11169"/>
                </a:lnTo>
                <a:lnTo>
                  <a:pt x="18469" y="11169"/>
                </a:lnTo>
                <a:lnTo>
                  <a:pt x="18177" y="11217"/>
                </a:lnTo>
                <a:lnTo>
                  <a:pt x="17885" y="11315"/>
                </a:lnTo>
                <a:lnTo>
                  <a:pt x="17301" y="11534"/>
                </a:lnTo>
                <a:lnTo>
                  <a:pt x="16839" y="11680"/>
                </a:lnTo>
                <a:lnTo>
                  <a:pt x="16377" y="11826"/>
                </a:lnTo>
                <a:lnTo>
                  <a:pt x="16401" y="11728"/>
                </a:lnTo>
                <a:lnTo>
                  <a:pt x="16425" y="11607"/>
                </a:lnTo>
                <a:lnTo>
                  <a:pt x="16523" y="11412"/>
                </a:lnTo>
                <a:lnTo>
                  <a:pt x="16644" y="11217"/>
                </a:lnTo>
                <a:lnTo>
                  <a:pt x="16766" y="11071"/>
                </a:lnTo>
                <a:lnTo>
                  <a:pt x="16839" y="10974"/>
                </a:lnTo>
                <a:lnTo>
                  <a:pt x="16936" y="10950"/>
                </a:lnTo>
                <a:lnTo>
                  <a:pt x="17593" y="10804"/>
                </a:lnTo>
                <a:lnTo>
                  <a:pt x="18250" y="10609"/>
                </a:lnTo>
                <a:lnTo>
                  <a:pt x="18421" y="10560"/>
                </a:lnTo>
                <a:lnTo>
                  <a:pt x="18591" y="10487"/>
                </a:lnTo>
                <a:close/>
                <a:moveTo>
                  <a:pt x="18396" y="11607"/>
                </a:moveTo>
                <a:lnTo>
                  <a:pt x="18299" y="11972"/>
                </a:lnTo>
                <a:lnTo>
                  <a:pt x="18202" y="12361"/>
                </a:lnTo>
                <a:lnTo>
                  <a:pt x="18007" y="12337"/>
                </a:lnTo>
                <a:lnTo>
                  <a:pt x="17788" y="12337"/>
                </a:lnTo>
                <a:lnTo>
                  <a:pt x="17739" y="12239"/>
                </a:lnTo>
                <a:lnTo>
                  <a:pt x="17666" y="12166"/>
                </a:lnTo>
                <a:lnTo>
                  <a:pt x="17618" y="12142"/>
                </a:lnTo>
                <a:lnTo>
                  <a:pt x="17472" y="12142"/>
                </a:lnTo>
                <a:lnTo>
                  <a:pt x="17399" y="12191"/>
                </a:lnTo>
                <a:lnTo>
                  <a:pt x="17350" y="12215"/>
                </a:lnTo>
                <a:lnTo>
                  <a:pt x="17180" y="12337"/>
                </a:lnTo>
                <a:lnTo>
                  <a:pt x="17058" y="12458"/>
                </a:lnTo>
                <a:lnTo>
                  <a:pt x="16961" y="12580"/>
                </a:lnTo>
                <a:lnTo>
                  <a:pt x="16742" y="12653"/>
                </a:lnTo>
                <a:lnTo>
                  <a:pt x="16425" y="12799"/>
                </a:lnTo>
                <a:lnTo>
                  <a:pt x="16425" y="12702"/>
                </a:lnTo>
                <a:lnTo>
                  <a:pt x="16401" y="12239"/>
                </a:lnTo>
                <a:lnTo>
                  <a:pt x="16961" y="12069"/>
                </a:lnTo>
                <a:lnTo>
                  <a:pt x="17569" y="11850"/>
                </a:lnTo>
                <a:lnTo>
                  <a:pt x="18202" y="11655"/>
                </a:lnTo>
                <a:lnTo>
                  <a:pt x="18396" y="11607"/>
                </a:lnTo>
                <a:close/>
                <a:moveTo>
                  <a:pt x="18056" y="12799"/>
                </a:moveTo>
                <a:lnTo>
                  <a:pt x="17861" y="13261"/>
                </a:lnTo>
                <a:lnTo>
                  <a:pt x="17666" y="13286"/>
                </a:lnTo>
                <a:lnTo>
                  <a:pt x="17739" y="13067"/>
                </a:lnTo>
                <a:lnTo>
                  <a:pt x="17812" y="12823"/>
                </a:lnTo>
                <a:lnTo>
                  <a:pt x="18056" y="12799"/>
                </a:lnTo>
                <a:close/>
                <a:moveTo>
                  <a:pt x="17423" y="12921"/>
                </a:moveTo>
                <a:lnTo>
                  <a:pt x="17350" y="13115"/>
                </a:lnTo>
                <a:lnTo>
                  <a:pt x="17301" y="13213"/>
                </a:lnTo>
                <a:lnTo>
                  <a:pt x="17228" y="13310"/>
                </a:lnTo>
                <a:lnTo>
                  <a:pt x="17204" y="13334"/>
                </a:lnTo>
                <a:lnTo>
                  <a:pt x="17204" y="13310"/>
                </a:lnTo>
                <a:lnTo>
                  <a:pt x="17131" y="13237"/>
                </a:lnTo>
                <a:lnTo>
                  <a:pt x="17107" y="13164"/>
                </a:lnTo>
                <a:lnTo>
                  <a:pt x="17107" y="13091"/>
                </a:lnTo>
                <a:lnTo>
                  <a:pt x="17107" y="13018"/>
                </a:lnTo>
                <a:lnTo>
                  <a:pt x="17423" y="12921"/>
                </a:lnTo>
                <a:close/>
                <a:moveTo>
                  <a:pt x="16790" y="13140"/>
                </a:moveTo>
                <a:lnTo>
                  <a:pt x="16815" y="13237"/>
                </a:lnTo>
                <a:lnTo>
                  <a:pt x="16839" y="13359"/>
                </a:lnTo>
                <a:lnTo>
                  <a:pt x="16888" y="13456"/>
                </a:lnTo>
                <a:lnTo>
                  <a:pt x="16961" y="13553"/>
                </a:lnTo>
                <a:lnTo>
                  <a:pt x="16498" y="13772"/>
                </a:lnTo>
                <a:lnTo>
                  <a:pt x="16206" y="13918"/>
                </a:lnTo>
                <a:lnTo>
                  <a:pt x="15890" y="14040"/>
                </a:lnTo>
                <a:lnTo>
                  <a:pt x="15257" y="14210"/>
                </a:lnTo>
                <a:lnTo>
                  <a:pt x="15257" y="14210"/>
                </a:lnTo>
                <a:lnTo>
                  <a:pt x="15428" y="13967"/>
                </a:lnTo>
                <a:lnTo>
                  <a:pt x="15598" y="13748"/>
                </a:lnTo>
                <a:lnTo>
                  <a:pt x="15841" y="13553"/>
                </a:lnTo>
                <a:lnTo>
                  <a:pt x="16377" y="13286"/>
                </a:lnTo>
                <a:lnTo>
                  <a:pt x="16790" y="13140"/>
                </a:lnTo>
                <a:close/>
                <a:moveTo>
                  <a:pt x="18153" y="6740"/>
                </a:moveTo>
                <a:lnTo>
                  <a:pt x="18250" y="6983"/>
                </a:lnTo>
                <a:lnTo>
                  <a:pt x="18056" y="7008"/>
                </a:lnTo>
                <a:lnTo>
                  <a:pt x="17885" y="7056"/>
                </a:lnTo>
                <a:lnTo>
                  <a:pt x="17520" y="7227"/>
                </a:lnTo>
                <a:lnTo>
                  <a:pt x="17155" y="7397"/>
                </a:lnTo>
                <a:lnTo>
                  <a:pt x="16839" y="7543"/>
                </a:lnTo>
                <a:lnTo>
                  <a:pt x="16328" y="7713"/>
                </a:lnTo>
                <a:lnTo>
                  <a:pt x="16085" y="7811"/>
                </a:lnTo>
                <a:lnTo>
                  <a:pt x="15817" y="7908"/>
                </a:lnTo>
                <a:lnTo>
                  <a:pt x="15695" y="7859"/>
                </a:lnTo>
                <a:lnTo>
                  <a:pt x="15549" y="7835"/>
                </a:lnTo>
                <a:lnTo>
                  <a:pt x="15403" y="7859"/>
                </a:lnTo>
                <a:lnTo>
                  <a:pt x="15355" y="7908"/>
                </a:lnTo>
                <a:lnTo>
                  <a:pt x="15282" y="7932"/>
                </a:lnTo>
                <a:lnTo>
                  <a:pt x="15233" y="8030"/>
                </a:lnTo>
                <a:lnTo>
                  <a:pt x="15184" y="8151"/>
                </a:lnTo>
                <a:lnTo>
                  <a:pt x="15184" y="8273"/>
                </a:lnTo>
                <a:lnTo>
                  <a:pt x="15184" y="8395"/>
                </a:lnTo>
                <a:lnTo>
                  <a:pt x="15257" y="8638"/>
                </a:lnTo>
                <a:lnTo>
                  <a:pt x="15330" y="8857"/>
                </a:lnTo>
                <a:lnTo>
                  <a:pt x="15379" y="8930"/>
                </a:lnTo>
                <a:lnTo>
                  <a:pt x="15160" y="9003"/>
                </a:lnTo>
                <a:lnTo>
                  <a:pt x="14941" y="9100"/>
                </a:lnTo>
                <a:lnTo>
                  <a:pt x="14917" y="9125"/>
                </a:lnTo>
                <a:lnTo>
                  <a:pt x="14917" y="9149"/>
                </a:lnTo>
                <a:lnTo>
                  <a:pt x="14917" y="9173"/>
                </a:lnTo>
                <a:lnTo>
                  <a:pt x="14941" y="9198"/>
                </a:lnTo>
                <a:lnTo>
                  <a:pt x="15257" y="9222"/>
                </a:lnTo>
                <a:lnTo>
                  <a:pt x="15549" y="9222"/>
                </a:lnTo>
                <a:lnTo>
                  <a:pt x="15671" y="9368"/>
                </a:lnTo>
                <a:lnTo>
                  <a:pt x="15817" y="9514"/>
                </a:lnTo>
                <a:lnTo>
                  <a:pt x="15963" y="9660"/>
                </a:lnTo>
                <a:lnTo>
                  <a:pt x="16133" y="9782"/>
                </a:lnTo>
                <a:lnTo>
                  <a:pt x="15379" y="10074"/>
                </a:lnTo>
                <a:lnTo>
                  <a:pt x="15038" y="10244"/>
                </a:lnTo>
                <a:lnTo>
                  <a:pt x="14673" y="10439"/>
                </a:lnTo>
                <a:lnTo>
                  <a:pt x="14649" y="10487"/>
                </a:lnTo>
                <a:lnTo>
                  <a:pt x="14649" y="10536"/>
                </a:lnTo>
                <a:lnTo>
                  <a:pt x="14673" y="10585"/>
                </a:lnTo>
                <a:lnTo>
                  <a:pt x="14722" y="10585"/>
                </a:lnTo>
                <a:lnTo>
                  <a:pt x="14965" y="10560"/>
                </a:lnTo>
                <a:lnTo>
                  <a:pt x="15184" y="10536"/>
                </a:lnTo>
                <a:lnTo>
                  <a:pt x="15647" y="10390"/>
                </a:lnTo>
                <a:lnTo>
                  <a:pt x="16109" y="10244"/>
                </a:lnTo>
                <a:lnTo>
                  <a:pt x="16547" y="10074"/>
                </a:lnTo>
                <a:lnTo>
                  <a:pt x="16571" y="10049"/>
                </a:lnTo>
                <a:lnTo>
                  <a:pt x="16693" y="10171"/>
                </a:lnTo>
                <a:lnTo>
                  <a:pt x="16717" y="10220"/>
                </a:lnTo>
                <a:lnTo>
                  <a:pt x="16742" y="10293"/>
                </a:lnTo>
                <a:lnTo>
                  <a:pt x="16742" y="10366"/>
                </a:lnTo>
                <a:lnTo>
                  <a:pt x="16742" y="10439"/>
                </a:lnTo>
                <a:lnTo>
                  <a:pt x="16669" y="10585"/>
                </a:lnTo>
                <a:lnTo>
                  <a:pt x="16158" y="10706"/>
                </a:lnTo>
                <a:lnTo>
                  <a:pt x="15598" y="10804"/>
                </a:lnTo>
                <a:lnTo>
                  <a:pt x="15355" y="10877"/>
                </a:lnTo>
                <a:lnTo>
                  <a:pt x="15087" y="10974"/>
                </a:lnTo>
                <a:lnTo>
                  <a:pt x="14844" y="11096"/>
                </a:lnTo>
                <a:lnTo>
                  <a:pt x="14625" y="11217"/>
                </a:lnTo>
                <a:lnTo>
                  <a:pt x="14600" y="11266"/>
                </a:lnTo>
                <a:lnTo>
                  <a:pt x="14600" y="11315"/>
                </a:lnTo>
                <a:lnTo>
                  <a:pt x="14625" y="11363"/>
                </a:lnTo>
                <a:lnTo>
                  <a:pt x="14673" y="11363"/>
                </a:lnTo>
                <a:lnTo>
                  <a:pt x="15087" y="11339"/>
                </a:lnTo>
                <a:lnTo>
                  <a:pt x="15476" y="11266"/>
                </a:lnTo>
                <a:lnTo>
                  <a:pt x="16279" y="11096"/>
                </a:lnTo>
                <a:lnTo>
                  <a:pt x="16231" y="11193"/>
                </a:lnTo>
                <a:lnTo>
                  <a:pt x="16133" y="11388"/>
                </a:lnTo>
                <a:lnTo>
                  <a:pt x="16060" y="11558"/>
                </a:lnTo>
                <a:lnTo>
                  <a:pt x="16036" y="11728"/>
                </a:lnTo>
                <a:lnTo>
                  <a:pt x="16012" y="11923"/>
                </a:lnTo>
                <a:lnTo>
                  <a:pt x="15379" y="12069"/>
                </a:lnTo>
                <a:lnTo>
                  <a:pt x="15087" y="12142"/>
                </a:lnTo>
                <a:lnTo>
                  <a:pt x="14795" y="12264"/>
                </a:lnTo>
                <a:lnTo>
                  <a:pt x="14771" y="12288"/>
                </a:lnTo>
                <a:lnTo>
                  <a:pt x="14771" y="12312"/>
                </a:lnTo>
                <a:lnTo>
                  <a:pt x="14771" y="12337"/>
                </a:lnTo>
                <a:lnTo>
                  <a:pt x="14795" y="12361"/>
                </a:lnTo>
                <a:lnTo>
                  <a:pt x="14941" y="12410"/>
                </a:lnTo>
                <a:lnTo>
                  <a:pt x="15087" y="12434"/>
                </a:lnTo>
                <a:lnTo>
                  <a:pt x="15403" y="12434"/>
                </a:lnTo>
                <a:lnTo>
                  <a:pt x="15720" y="12410"/>
                </a:lnTo>
                <a:lnTo>
                  <a:pt x="16036" y="12337"/>
                </a:lnTo>
                <a:lnTo>
                  <a:pt x="16036" y="12556"/>
                </a:lnTo>
                <a:lnTo>
                  <a:pt x="16036" y="12702"/>
                </a:lnTo>
                <a:lnTo>
                  <a:pt x="16012" y="12823"/>
                </a:lnTo>
                <a:lnTo>
                  <a:pt x="15987" y="12945"/>
                </a:lnTo>
                <a:lnTo>
                  <a:pt x="15914" y="13018"/>
                </a:lnTo>
                <a:lnTo>
                  <a:pt x="15647" y="13164"/>
                </a:lnTo>
                <a:lnTo>
                  <a:pt x="15355" y="13261"/>
                </a:lnTo>
                <a:lnTo>
                  <a:pt x="15063" y="13383"/>
                </a:lnTo>
                <a:lnTo>
                  <a:pt x="14771" y="13505"/>
                </a:lnTo>
                <a:lnTo>
                  <a:pt x="14479" y="13651"/>
                </a:lnTo>
                <a:lnTo>
                  <a:pt x="14454" y="13699"/>
                </a:lnTo>
                <a:lnTo>
                  <a:pt x="14454" y="13723"/>
                </a:lnTo>
                <a:lnTo>
                  <a:pt x="14454" y="13772"/>
                </a:lnTo>
                <a:lnTo>
                  <a:pt x="14503" y="13796"/>
                </a:lnTo>
                <a:lnTo>
                  <a:pt x="14649" y="13821"/>
                </a:lnTo>
                <a:lnTo>
                  <a:pt x="14795" y="13845"/>
                </a:lnTo>
                <a:lnTo>
                  <a:pt x="14941" y="13821"/>
                </a:lnTo>
                <a:lnTo>
                  <a:pt x="15087" y="13821"/>
                </a:lnTo>
                <a:lnTo>
                  <a:pt x="14917" y="14040"/>
                </a:lnTo>
                <a:lnTo>
                  <a:pt x="14649" y="14332"/>
                </a:lnTo>
                <a:lnTo>
                  <a:pt x="14552" y="14405"/>
                </a:lnTo>
                <a:lnTo>
                  <a:pt x="14454" y="14429"/>
                </a:lnTo>
                <a:lnTo>
                  <a:pt x="14357" y="14429"/>
                </a:lnTo>
                <a:lnTo>
                  <a:pt x="14260" y="14380"/>
                </a:lnTo>
                <a:lnTo>
                  <a:pt x="14187" y="14332"/>
                </a:lnTo>
                <a:lnTo>
                  <a:pt x="14114" y="14259"/>
                </a:lnTo>
                <a:lnTo>
                  <a:pt x="13968" y="14088"/>
                </a:lnTo>
                <a:lnTo>
                  <a:pt x="13870" y="13967"/>
                </a:lnTo>
                <a:lnTo>
                  <a:pt x="13822" y="13821"/>
                </a:lnTo>
                <a:lnTo>
                  <a:pt x="13700" y="13553"/>
                </a:lnTo>
                <a:lnTo>
                  <a:pt x="13651" y="13261"/>
                </a:lnTo>
                <a:lnTo>
                  <a:pt x="13627" y="12969"/>
                </a:lnTo>
                <a:lnTo>
                  <a:pt x="13627" y="12653"/>
                </a:lnTo>
                <a:lnTo>
                  <a:pt x="13603" y="12361"/>
                </a:lnTo>
                <a:lnTo>
                  <a:pt x="13578" y="12215"/>
                </a:lnTo>
                <a:lnTo>
                  <a:pt x="13554" y="12069"/>
                </a:lnTo>
                <a:lnTo>
                  <a:pt x="13481" y="11947"/>
                </a:lnTo>
                <a:lnTo>
                  <a:pt x="13384" y="11801"/>
                </a:lnTo>
                <a:lnTo>
                  <a:pt x="13262" y="11631"/>
                </a:lnTo>
                <a:lnTo>
                  <a:pt x="13165" y="11461"/>
                </a:lnTo>
                <a:lnTo>
                  <a:pt x="13067" y="11266"/>
                </a:lnTo>
                <a:lnTo>
                  <a:pt x="13019" y="11047"/>
                </a:lnTo>
                <a:lnTo>
                  <a:pt x="12970" y="10901"/>
                </a:lnTo>
                <a:lnTo>
                  <a:pt x="12921" y="10755"/>
                </a:lnTo>
                <a:lnTo>
                  <a:pt x="12824" y="10633"/>
                </a:lnTo>
                <a:lnTo>
                  <a:pt x="12727" y="10512"/>
                </a:lnTo>
                <a:lnTo>
                  <a:pt x="12629" y="10439"/>
                </a:lnTo>
                <a:lnTo>
                  <a:pt x="12508" y="10390"/>
                </a:lnTo>
                <a:lnTo>
                  <a:pt x="12410" y="10341"/>
                </a:lnTo>
                <a:lnTo>
                  <a:pt x="12289" y="10317"/>
                </a:lnTo>
                <a:lnTo>
                  <a:pt x="11778" y="10317"/>
                </a:lnTo>
                <a:lnTo>
                  <a:pt x="11534" y="10293"/>
                </a:lnTo>
                <a:lnTo>
                  <a:pt x="11437" y="10268"/>
                </a:lnTo>
                <a:lnTo>
                  <a:pt x="11364" y="10220"/>
                </a:lnTo>
                <a:lnTo>
                  <a:pt x="11267" y="10171"/>
                </a:lnTo>
                <a:lnTo>
                  <a:pt x="11218" y="10122"/>
                </a:lnTo>
                <a:lnTo>
                  <a:pt x="11121" y="9976"/>
                </a:lnTo>
                <a:lnTo>
                  <a:pt x="11048" y="9806"/>
                </a:lnTo>
                <a:lnTo>
                  <a:pt x="11023" y="9611"/>
                </a:lnTo>
                <a:lnTo>
                  <a:pt x="11023" y="9417"/>
                </a:lnTo>
                <a:lnTo>
                  <a:pt x="11023" y="9198"/>
                </a:lnTo>
                <a:lnTo>
                  <a:pt x="11072" y="8906"/>
                </a:lnTo>
                <a:lnTo>
                  <a:pt x="11096" y="8589"/>
                </a:lnTo>
                <a:lnTo>
                  <a:pt x="11169" y="8297"/>
                </a:lnTo>
                <a:lnTo>
                  <a:pt x="11291" y="8030"/>
                </a:lnTo>
                <a:lnTo>
                  <a:pt x="11413" y="7859"/>
                </a:lnTo>
                <a:lnTo>
                  <a:pt x="11583" y="7713"/>
                </a:lnTo>
                <a:lnTo>
                  <a:pt x="11753" y="7616"/>
                </a:lnTo>
                <a:lnTo>
                  <a:pt x="11948" y="7567"/>
                </a:lnTo>
                <a:lnTo>
                  <a:pt x="12167" y="7519"/>
                </a:lnTo>
                <a:lnTo>
                  <a:pt x="12605" y="7519"/>
                </a:lnTo>
                <a:lnTo>
                  <a:pt x="12800" y="7543"/>
                </a:lnTo>
                <a:lnTo>
                  <a:pt x="13092" y="7592"/>
                </a:lnTo>
                <a:lnTo>
                  <a:pt x="13384" y="7689"/>
                </a:lnTo>
                <a:lnTo>
                  <a:pt x="13992" y="7859"/>
                </a:lnTo>
                <a:lnTo>
                  <a:pt x="14284" y="7932"/>
                </a:lnTo>
                <a:lnTo>
                  <a:pt x="14576" y="7957"/>
                </a:lnTo>
                <a:lnTo>
                  <a:pt x="15038" y="7957"/>
                </a:lnTo>
                <a:lnTo>
                  <a:pt x="15184" y="7908"/>
                </a:lnTo>
                <a:lnTo>
                  <a:pt x="15355" y="7835"/>
                </a:lnTo>
                <a:lnTo>
                  <a:pt x="15476" y="7762"/>
                </a:lnTo>
                <a:lnTo>
                  <a:pt x="15549" y="7665"/>
                </a:lnTo>
                <a:lnTo>
                  <a:pt x="15574" y="7543"/>
                </a:lnTo>
                <a:lnTo>
                  <a:pt x="15866" y="7519"/>
                </a:lnTo>
                <a:lnTo>
                  <a:pt x="16158" y="7446"/>
                </a:lnTo>
                <a:lnTo>
                  <a:pt x="16474" y="7348"/>
                </a:lnTo>
                <a:lnTo>
                  <a:pt x="16766" y="7227"/>
                </a:lnTo>
                <a:lnTo>
                  <a:pt x="17764" y="6837"/>
                </a:lnTo>
                <a:lnTo>
                  <a:pt x="18153" y="6740"/>
                </a:lnTo>
                <a:close/>
                <a:moveTo>
                  <a:pt x="6206" y="2725"/>
                </a:moveTo>
                <a:lnTo>
                  <a:pt x="6230" y="2774"/>
                </a:lnTo>
                <a:lnTo>
                  <a:pt x="6230" y="2847"/>
                </a:lnTo>
                <a:lnTo>
                  <a:pt x="6230" y="2944"/>
                </a:lnTo>
                <a:lnTo>
                  <a:pt x="6108" y="3236"/>
                </a:lnTo>
                <a:lnTo>
                  <a:pt x="6060" y="3382"/>
                </a:lnTo>
                <a:lnTo>
                  <a:pt x="6035" y="3528"/>
                </a:lnTo>
                <a:lnTo>
                  <a:pt x="6035" y="3601"/>
                </a:lnTo>
                <a:lnTo>
                  <a:pt x="6035" y="3699"/>
                </a:lnTo>
                <a:lnTo>
                  <a:pt x="6108" y="3845"/>
                </a:lnTo>
                <a:lnTo>
                  <a:pt x="6181" y="4015"/>
                </a:lnTo>
                <a:lnTo>
                  <a:pt x="6254" y="4161"/>
                </a:lnTo>
                <a:lnTo>
                  <a:pt x="6254" y="4210"/>
                </a:lnTo>
                <a:lnTo>
                  <a:pt x="6254" y="4234"/>
                </a:lnTo>
                <a:lnTo>
                  <a:pt x="6230" y="4234"/>
                </a:lnTo>
                <a:lnTo>
                  <a:pt x="6181" y="4258"/>
                </a:lnTo>
                <a:lnTo>
                  <a:pt x="6084" y="4234"/>
                </a:lnTo>
                <a:lnTo>
                  <a:pt x="5962" y="4185"/>
                </a:lnTo>
                <a:lnTo>
                  <a:pt x="5695" y="4064"/>
                </a:lnTo>
                <a:lnTo>
                  <a:pt x="5549" y="3966"/>
                </a:lnTo>
                <a:lnTo>
                  <a:pt x="5330" y="3820"/>
                </a:lnTo>
                <a:lnTo>
                  <a:pt x="5208" y="3772"/>
                </a:lnTo>
                <a:lnTo>
                  <a:pt x="5086" y="3747"/>
                </a:lnTo>
                <a:lnTo>
                  <a:pt x="4989" y="3747"/>
                </a:lnTo>
                <a:lnTo>
                  <a:pt x="4892" y="3772"/>
                </a:lnTo>
                <a:lnTo>
                  <a:pt x="4721" y="3845"/>
                </a:lnTo>
                <a:lnTo>
                  <a:pt x="4332" y="4039"/>
                </a:lnTo>
                <a:lnTo>
                  <a:pt x="3967" y="4210"/>
                </a:lnTo>
                <a:lnTo>
                  <a:pt x="3821" y="4258"/>
                </a:lnTo>
                <a:lnTo>
                  <a:pt x="3724" y="4331"/>
                </a:lnTo>
                <a:lnTo>
                  <a:pt x="3651" y="4429"/>
                </a:lnTo>
                <a:lnTo>
                  <a:pt x="3602" y="4526"/>
                </a:lnTo>
                <a:lnTo>
                  <a:pt x="3578" y="4623"/>
                </a:lnTo>
                <a:lnTo>
                  <a:pt x="3578" y="4721"/>
                </a:lnTo>
                <a:lnTo>
                  <a:pt x="3578" y="4818"/>
                </a:lnTo>
                <a:lnTo>
                  <a:pt x="3602" y="4915"/>
                </a:lnTo>
                <a:lnTo>
                  <a:pt x="3651" y="5013"/>
                </a:lnTo>
                <a:lnTo>
                  <a:pt x="3724" y="5086"/>
                </a:lnTo>
                <a:lnTo>
                  <a:pt x="3797" y="5159"/>
                </a:lnTo>
                <a:lnTo>
                  <a:pt x="3894" y="5232"/>
                </a:lnTo>
                <a:lnTo>
                  <a:pt x="3991" y="5256"/>
                </a:lnTo>
                <a:lnTo>
                  <a:pt x="4113" y="5280"/>
                </a:lnTo>
                <a:lnTo>
                  <a:pt x="4235" y="5280"/>
                </a:lnTo>
                <a:lnTo>
                  <a:pt x="4356" y="5256"/>
                </a:lnTo>
                <a:lnTo>
                  <a:pt x="4551" y="5183"/>
                </a:lnTo>
                <a:lnTo>
                  <a:pt x="4721" y="5086"/>
                </a:lnTo>
                <a:lnTo>
                  <a:pt x="5062" y="4891"/>
                </a:lnTo>
                <a:lnTo>
                  <a:pt x="5232" y="4842"/>
                </a:lnTo>
                <a:lnTo>
                  <a:pt x="5403" y="4818"/>
                </a:lnTo>
                <a:lnTo>
                  <a:pt x="5476" y="4842"/>
                </a:lnTo>
                <a:lnTo>
                  <a:pt x="5573" y="4867"/>
                </a:lnTo>
                <a:lnTo>
                  <a:pt x="5646" y="4915"/>
                </a:lnTo>
                <a:lnTo>
                  <a:pt x="5743" y="4988"/>
                </a:lnTo>
                <a:lnTo>
                  <a:pt x="5865" y="5134"/>
                </a:lnTo>
                <a:lnTo>
                  <a:pt x="5914" y="5256"/>
                </a:lnTo>
                <a:lnTo>
                  <a:pt x="5938" y="5353"/>
                </a:lnTo>
                <a:lnTo>
                  <a:pt x="5889" y="5451"/>
                </a:lnTo>
                <a:lnTo>
                  <a:pt x="5841" y="5524"/>
                </a:lnTo>
                <a:lnTo>
                  <a:pt x="5743" y="5597"/>
                </a:lnTo>
                <a:lnTo>
                  <a:pt x="5500" y="5718"/>
                </a:lnTo>
                <a:lnTo>
                  <a:pt x="5111" y="5888"/>
                </a:lnTo>
                <a:lnTo>
                  <a:pt x="4940" y="5986"/>
                </a:lnTo>
                <a:lnTo>
                  <a:pt x="4746" y="6107"/>
                </a:lnTo>
                <a:lnTo>
                  <a:pt x="4454" y="6351"/>
                </a:lnTo>
                <a:lnTo>
                  <a:pt x="4210" y="6618"/>
                </a:lnTo>
                <a:lnTo>
                  <a:pt x="3699" y="7178"/>
                </a:lnTo>
                <a:lnTo>
                  <a:pt x="3553" y="7324"/>
                </a:lnTo>
                <a:lnTo>
                  <a:pt x="3407" y="7421"/>
                </a:lnTo>
                <a:lnTo>
                  <a:pt x="3261" y="7519"/>
                </a:lnTo>
                <a:lnTo>
                  <a:pt x="3091" y="7592"/>
                </a:lnTo>
                <a:lnTo>
                  <a:pt x="2751" y="7738"/>
                </a:lnTo>
                <a:lnTo>
                  <a:pt x="2410" y="7859"/>
                </a:lnTo>
                <a:lnTo>
                  <a:pt x="2215" y="7957"/>
                </a:lnTo>
                <a:lnTo>
                  <a:pt x="1996" y="8054"/>
                </a:lnTo>
                <a:lnTo>
                  <a:pt x="1777" y="8200"/>
                </a:lnTo>
                <a:lnTo>
                  <a:pt x="1583" y="8370"/>
                </a:lnTo>
                <a:lnTo>
                  <a:pt x="1510" y="8468"/>
                </a:lnTo>
                <a:lnTo>
                  <a:pt x="1437" y="8565"/>
                </a:lnTo>
                <a:lnTo>
                  <a:pt x="1388" y="8687"/>
                </a:lnTo>
                <a:lnTo>
                  <a:pt x="1364" y="8784"/>
                </a:lnTo>
                <a:lnTo>
                  <a:pt x="1364" y="8881"/>
                </a:lnTo>
                <a:lnTo>
                  <a:pt x="1388" y="9003"/>
                </a:lnTo>
                <a:lnTo>
                  <a:pt x="1437" y="9100"/>
                </a:lnTo>
                <a:lnTo>
                  <a:pt x="1534" y="9222"/>
                </a:lnTo>
                <a:lnTo>
                  <a:pt x="1631" y="9295"/>
                </a:lnTo>
                <a:lnTo>
                  <a:pt x="1729" y="9319"/>
                </a:lnTo>
                <a:lnTo>
                  <a:pt x="1972" y="9392"/>
                </a:lnTo>
                <a:lnTo>
                  <a:pt x="2191" y="9441"/>
                </a:lnTo>
                <a:lnTo>
                  <a:pt x="2361" y="9538"/>
                </a:lnTo>
                <a:lnTo>
                  <a:pt x="2532" y="9660"/>
                </a:lnTo>
                <a:lnTo>
                  <a:pt x="2702" y="9830"/>
                </a:lnTo>
                <a:lnTo>
                  <a:pt x="2872" y="9976"/>
                </a:lnTo>
                <a:lnTo>
                  <a:pt x="3067" y="10074"/>
                </a:lnTo>
                <a:lnTo>
                  <a:pt x="3261" y="10147"/>
                </a:lnTo>
                <a:lnTo>
                  <a:pt x="3456" y="10195"/>
                </a:lnTo>
                <a:lnTo>
                  <a:pt x="3894" y="10293"/>
                </a:lnTo>
                <a:lnTo>
                  <a:pt x="4089" y="10317"/>
                </a:lnTo>
                <a:lnTo>
                  <a:pt x="4308" y="10390"/>
                </a:lnTo>
                <a:lnTo>
                  <a:pt x="4770" y="10536"/>
                </a:lnTo>
                <a:lnTo>
                  <a:pt x="5232" y="10755"/>
                </a:lnTo>
                <a:lnTo>
                  <a:pt x="6108" y="11217"/>
                </a:lnTo>
                <a:lnTo>
                  <a:pt x="6327" y="11339"/>
                </a:lnTo>
                <a:lnTo>
                  <a:pt x="6546" y="11485"/>
                </a:lnTo>
                <a:lnTo>
                  <a:pt x="6717" y="11680"/>
                </a:lnTo>
                <a:lnTo>
                  <a:pt x="6790" y="11777"/>
                </a:lnTo>
                <a:lnTo>
                  <a:pt x="6838" y="11899"/>
                </a:lnTo>
                <a:lnTo>
                  <a:pt x="6887" y="12045"/>
                </a:lnTo>
                <a:lnTo>
                  <a:pt x="6887" y="12191"/>
                </a:lnTo>
                <a:lnTo>
                  <a:pt x="6863" y="12337"/>
                </a:lnTo>
                <a:lnTo>
                  <a:pt x="6838" y="12483"/>
                </a:lnTo>
                <a:lnTo>
                  <a:pt x="6741" y="12750"/>
                </a:lnTo>
                <a:lnTo>
                  <a:pt x="6595" y="13018"/>
                </a:lnTo>
                <a:lnTo>
                  <a:pt x="6473" y="13237"/>
                </a:lnTo>
                <a:lnTo>
                  <a:pt x="6327" y="13456"/>
                </a:lnTo>
                <a:lnTo>
                  <a:pt x="6011" y="13869"/>
                </a:lnTo>
                <a:lnTo>
                  <a:pt x="5695" y="14283"/>
                </a:lnTo>
                <a:lnTo>
                  <a:pt x="5403" y="14697"/>
                </a:lnTo>
                <a:lnTo>
                  <a:pt x="5281" y="14891"/>
                </a:lnTo>
                <a:lnTo>
                  <a:pt x="5184" y="15110"/>
                </a:lnTo>
                <a:lnTo>
                  <a:pt x="5111" y="15329"/>
                </a:lnTo>
                <a:lnTo>
                  <a:pt x="5062" y="15548"/>
                </a:lnTo>
                <a:lnTo>
                  <a:pt x="5062" y="15840"/>
                </a:lnTo>
                <a:lnTo>
                  <a:pt x="5038" y="16011"/>
                </a:lnTo>
                <a:lnTo>
                  <a:pt x="5013" y="16157"/>
                </a:lnTo>
                <a:lnTo>
                  <a:pt x="4916" y="15889"/>
                </a:lnTo>
                <a:lnTo>
                  <a:pt x="4819" y="15621"/>
                </a:lnTo>
                <a:lnTo>
                  <a:pt x="4673" y="15062"/>
                </a:lnTo>
                <a:lnTo>
                  <a:pt x="4551" y="14478"/>
                </a:lnTo>
                <a:lnTo>
                  <a:pt x="4405" y="13918"/>
                </a:lnTo>
                <a:lnTo>
                  <a:pt x="4283" y="13578"/>
                </a:lnTo>
                <a:lnTo>
                  <a:pt x="4162" y="13237"/>
                </a:lnTo>
                <a:lnTo>
                  <a:pt x="3894" y="12580"/>
                </a:lnTo>
                <a:lnTo>
                  <a:pt x="3626" y="11923"/>
                </a:lnTo>
                <a:lnTo>
                  <a:pt x="3359" y="11242"/>
                </a:lnTo>
                <a:lnTo>
                  <a:pt x="3261" y="11023"/>
                </a:lnTo>
                <a:lnTo>
                  <a:pt x="3164" y="10804"/>
                </a:lnTo>
                <a:lnTo>
                  <a:pt x="3067" y="10609"/>
                </a:lnTo>
                <a:lnTo>
                  <a:pt x="2945" y="10414"/>
                </a:lnTo>
                <a:lnTo>
                  <a:pt x="2799" y="10244"/>
                </a:lnTo>
                <a:lnTo>
                  <a:pt x="2629" y="10074"/>
                </a:lnTo>
                <a:lnTo>
                  <a:pt x="2459" y="9903"/>
                </a:lnTo>
                <a:lnTo>
                  <a:pt x="2264" y="9757"/>
                </a:lnTo>
                <a:lnTo>
                  <a:pt x="2045" y="9611"/>
                </a:lnTo>
                <a:lnTo>
                  <a:pt x="1802" y="9465"/>
                </a:lnTo>
                <a:lnTo>
                  <a:pt x="1339" y="9222"/>
                </a:lnTo>
                <a:lnTo>
                  <a:pt x="1218" y="9125"/>
                </a:lnTo>
                <a:lnTo>
                  <a:pt x="1120" y="9052"/>
                </a:lnTo>
                <a:lnTo>
                  <a:pt x="974" y="8857"/>
                </a:lnTo>
                <a:lnTo>
                  <a:pt x="853" y="8662"/>
                </a:lnTo>
                <a:lnTo>
                  <a:pt x="731" y="8419"/>
                </a:lnTo>
                <a:lnTo>
                  <a:pt x="682" y="8346"/>
                </a:lnTo>
                <a:lnTo>
                  <a:pt x="804" y="7786"/>
                </a:lnTo>
                <a:lnTo>
                  <a:pt x="926" y="7227"/>
                </a:lnTo>
                <a:lnTo>
                  <a:pt x="1096" y="6691"/>
                </a:lnTo>
                <a:lnTo>
                  <a:pt x="1315" y="6156"/>
                </a:lnTo>
                <a:lnTo>
                  <a:pt x="1534" y="5621"/>
                </a:lnTo>
                <a:lnTo>
                  <a:pt x="1802" y="5134"/>
                </a:lnTo>
                <a:lnTo>
                  <a:pt x="2069" y="4648"/>
                </a:lnTo>
                <a:lnTo>
                  <a:pt x="2386" y="4185"/>
                </a:lnTo>
                <a:lnTo>
                  <a:pt x="2653" y="3820"/>
                </a:lnTo>
                <a:lnTo>
                  <a:pt x="2945" y="3480"/>
                </a:lnTo>
                <a:lnTo>
                  <a:pt x="3237" y="3626"/>
                </a:lnTo>
                <a:lnTo>
                  <a:pt x="3578" y="3723"/>
                </a:lnTo>
                <a:lnTo>
                  <a:pt x="3894" y="3772"/>
                </a:lnTo>
                <a:lnTo>
                  <a:pt x="4064" y="3772"/>
                </a:lnTo>
                <a:lnTo>
                  <a:pt x="4235" y="3747"/>
                </a:lnTo>
                <a:lnTo>
                  <a:pt x="4381" y="3723"/>
                </a:lnTo>
                <a:lnTo>
                  <a:pt x="4502" y="3674"/>
                </a:lnTo>
                <a:lnTo>
                  <a:pt x="4746" y="3553"/>
                </a:lnTo>
                <a:lnTo>
                  <a:pt x="4989" y="3382"/>
                </a:lnTo>
                <a:lnTo>
                  <a:pt x="5208" y="3212"/>
                </a:lnTo>
                <a:lnTo>
                  <a:pt x="5451" y="3042"/>
                </a:lnTo>
                <a:lnTo>
                  <a:pt x="5646" y="2920"/>
                </a:lnTo>
                <a:lnTo>
                  <a:pt x="5841" y="2823"/>
                </a:lnTo>
                <a:lnTo>
                  <a:pt x="6011" y="2750"/>
                </a:lnTo>
                <a:lnTo>
                  <a:pt x="6084" y="2725"/>
                </a:lnTo>
                <a:close/>
                <a:moveTo>
                  <a:pt x="12240" y="18079"/>
                </a:moveTo>
                <a:lnTo>
                  <a:pt x="12386" y="18128"/>
                </a:lnTo>
                <a:lnTo>
                  <a:pt x="12556" y="18152"/>
                </a:lnTo>
                <a:lnTo>
                  <a:pt x="12289" y="18225"/>
                </a:lnTo>
                <a:lnTo>
                  <a:pt x="12289" y="18152"/>
                </a:lnTo>
                <a:lnTo>
                  <a:pt x="12264" y="18103"/>
                </a:lnTo>
                <a:lnTo>
                  <a:pt x="12240" y="18079"/>
                </a:lnTo>
                <a:close/>
                <a:moveTo>
                  <a:pt x="10245" y="754"/>
                </a:moveTo>
                <a:lnTo>
                  <a:pt x="10804" y="779"/>
                </a:lnTo>
                <a:lnTo>
                  <a:pt x="11315" y="827"/>
                </a:lnTo>
                <a:lnTo>
                  <a:pt x="11534" y="852"/>
                </a:lnTo>
                <a:lnTo>
                  <a:pt x="11753" y="900"/>
                </a:lnTo>
                <a:lnTo>
                  <a:pt x="12216" y="1046"/>
                </a:lnTo>
                <a:lnTo>
                  <a:pt x="12678" y="1241"/>
                </a:lnTo>
                <a:lnTo>
                  <a:pt x="13116" y="1436"/>
                </a:lnTo>
                <a:lnTo>
                  <a:pt x="13578" y="1655"/>
                </a:lnTo>
                <a:lnTo>
                  <a:pt x="13043" y="1874"/>
                </a:lnTo>
                <a:lnTo>
                  <a:pt x="12824" y="1971"/>
                </a:lnTo>
                <a:lnTo>
                  <a:pt x="12629" y="2068"/>
                </a:lnTo>
                <a:lnTo>
                  <a:pt x="12435" y="2190"/>
                </a:lnTo>
                <a:lnTo>
                  <a:pt x="12264" y="2360"/>
                </a:lnTo>
                <a:lnTo>
                  <a:pt x="12240" y="2385"/>
                </a:lnTo>
                <a:lnTo>
                  <a:pt x="12264" y="2409"/>
                </a:lnTo>
                <a:lnTo>
                  <a:pt x="12289" y="2433"/>
                </a:lnTo>
                <a:lnTo>
                  <a:pt x="12532" y="2385"/>
                </a:lnTo>
                <a:lnTo>
                  <a:pt x="12751" y="2312"/>
                </a:lnTo>
                <a:lnTo>
                  <a:pt x="13213" y="2166"/>
                </a:lnTo>
                <a:lnTo>
                  <a:pt x="13603" y="2044"/>
                </a:lnTo>
                <a:lnTo>
                  <a:pt x="13822" y="1995"/>
                </a:lnTo>
                <a:lnTo>
                  <a:pt x="13992" y="1898"/>
                </a:lnTo>
                <a:lnTo>
                  <a:pt x="14162" y="1995"/>
                </a:lnTo>
                <a:lnTo>
                  <a:pt x="14114" y="2020"/>
                </a:lnTo>
                <a:lnTo>
                  <a:pt x="13724" y="2190"/>
                </a:lnTo>
                <a:lnTo>
                  <a:pt x="13311" y="2385"/>
                </a:lnTo>
                <a:lnTo>
                  <a:pt x="13140" y="2482"/>
                </a:lnTo>
                <a:lnTo>
                  <a:pt x="12946" y="2604"/>
                </a:lnTo>
                <a:lnTo>
                  <a:pt x="12775" y="2750"/>
                </a:lnTo>
                <a:lnTo>
                  <a:pt x="12654" y="2896"/>
                </a:lnTo>
                <a:lnTo>
                  <a:pt x="12629" y="2944"/>
                </a:lnTo>
                <a:lnTo>
                  <a:pt x="12654" y="2969"/>
                </a:lnTo>
                <a:lnTo>
                  <a:pt x="12678" y="2969"/>
                </a:lnTo>
                <a:lnTo>
                  <a:pt x="12824" y="2944"/>
                </a:lnTo>
                <a:lnTo>
                  <a:pt x="12994" y="2920"/>
                </a:lnTo>
                <a:lnTo>
                  <a:pt x="13286" y="2823"/>
                </a:lnTo>
                <a:lnTo>
                  <a:pt x="13846" y="2555"/>
                </a:lnTo>
                <a:lnTo>
                  <a:pt x="14211" y="2385"/>
                </a:lnTo>
                <a:lnTo>
                  <a:pt x="14576" y="2263"/>
                </a:lnTo>
                <a:lnTo>
                  <a:pt x="14698" y="2336"/>
                </a:lnTo>
                <a:lnTo>
                  <a:pt x="15014" y="2555"/>
                </a:lnTo>
                <a:lnTo>
                  <a:pt x="14503" y="2798"/>
                </a:lnTo>
                <a:lnTo>
                  <a:pt x="13749" y="3090"/>
                </a:lnTo>
                <a:lnTo>
                  <a:pt x="13359" y="3261"/>
                </a:lnTo>
                <a:lnTo>
                  <a:pt x="12994" y="3455"/>
                </a:lnTo>
                <a:lnTo>
                  <a:pt x="12970" y="3480"/>
                </a:lnTo>
                <a:lnTo>
                  <a:pt x="12970" y="3504"/>
                </a:lnTo>
                <a:lnTo>
                  <a:pt x="12994" y="3528"/>
                </a:lnTo>
                <a:lnTo>
                  <a:pt x="13019" y="3553"/>
                </a:lnTo>
                <a:lnTo>
                  <a:pt x="13213" y="3553"/>
                </a:lnTo>
                <a:lnTo>
                  <a:pt x="13432" y="3528"/>
                </a:lnTo>
                <a:lnTo>
                  <a:pt x="13822" y="3431"/>
                </a:lnTo>
                <a:lnTo>
                  <a:pt x="14235" y="3309"/>
                </a:lnTo>
                <a:lnTo>
                  <a:pt x="14625" y="3163"/>
                </a:lnTo>
                <a:lnTo>
                  <a:pt x="15014" y="3042"/>
                </a:lnTo>
                <a:lnTo>
                  <a:pt x="15452" y="2896"/>
                </a:lnTo>
                <a:lnTo>
                  <a:pt x="15647" y="3066"/>
                </a:lnTo>
                <a:lnTo>
                  <a:pt x="15428" y="3139"/>
                </a:lnTo>
                <a:lnTo>
                  <a:pt x="15209" y="3236"/>
                </a:lnTo>
                <a:lnTo>
                  <a:pt x="14795" y="3431"/>
                </a:lnTo>
                <a:lnTo>
                  <a:pt x="14430" y="3601"/>
                </a:lnTo>
                <a:lnTo>
                  <a:pt x="14138" y="3626"/>
                </a:lnTo>
                <a:lnTo>
                  <a:pt x="13870" y="3650"/>
                </a:lnTo>
                <a:lnTo>
                  <a:pt x="13578" y="3699"/>
                </a:lnTo>
                <a:lnTo>
                  <a:pt x="13311" y="3796"/>
                </a:lnTo>
                <a:lnTo>
                  <a:pt x="13189" y="3869"/>
                </a:lnTo>
                <a:lnTo>
                  <a:pt x="13067" y="3942"/>
                </a:lnTo>
                <a:lnTo>
                  <a:pt x="12970" y="4039"/>
                </a:lnTo>
                <a:lnTo>
                  <a:pt x="12873" y="4137"/>
                </a:lnTo>
                <a:lnTo>
                  <a:pt x="12800" y="4258"/>
                </a:lnTo>
                <a:lnTo>
                  <a:pt x="12727" y="4380"/>
                </a:lnTo>
                <a:lnTo>
                  <a:pt x="12654" y="4648"/>
                </a:lnTo>
                <a:lnTo>
                  <a:pt x="12629" y="4745"/>
                </a:lnTo>
                <a:lnTo>
                  <a:pt x="12629" y="4842"/>
                </a:lnTo>
                <a:lnTo>
                  <a:pt x="12629" y="5013"/>
                </a:lnTo>
                <a:lnTo>
                  <a:pt x="12629" y="5110"/>
                </a:lnTo>
                <a:lnTo>
                  <a:pt x="12605" y="5183"/>
                </a:lnTo>
                <a:lnTo>
                  <a:pt x="12556" y="5280"/>
                </a:lnTo>
                <a:lnTo>
                  <a:pt x="12459" y="5353"/>
                </a:lnTo>
                <a:lnTo>
                  <a:pt x="12240" y="5548"/>
                </a:lnTo>
                <a:lnTo>
                  <a:pt x="12045" y="5767"/>
                </a:lnTo>
                <a:lnTo>
                  <a:pt x="11997" y="5840"/>
                </a:lnTo>
                <a:lnTo>
                  <a:pt x="11972" y="5937"/>
                </a:lnTo>
                <a:lnTo>
                  <a:pt x="11972" y="6010"/>
                </a:lnTo>
                <a:lnTo>
                  <a:pt x="11997" y="6107"/>
                </a:lnTo>
                <a:lnTo>
                  <a:pt x="12045" y="6156"/>
                </a:lnTo>
                <a:lnTo>
                  <a:pt x="12070" y="6156"/>
                </a:lnTo>
                <a:lnTo>
                  <a:pt x="11948" y="6205"/>
                </a:lnTo>
                <a:lnTo>
                  <a:pt x="11534" y="6375"/>
                </a:lnTo>
                <a:lnTo>
                  <a:pt x="11364" y="6497"/>
                </a:lnTo>
                <a:lnTo>
                  <a:pt x="11169" y="6618"/>
                </a:lnTo>
                <a:lnTo>
                  <a:pt x="11048" y="6740"/>
                </a:lnTo>
                <a:lnTo>
                  <a:pt x="10999" y="6862"/>
                </a:lnTo>
                <a:lnTo>
                  <a:pt x="10999" y="6983"/>
                </a:lnTo>
                <a:lnTo>
                  <a:pt x="11048" y="7081"/>
                </a:lnTo>
                <a:lnTo>
                  <a:pt x="11121" y="7178"/>
                </a:lnTo>
                <a:lnTo>
                  <a:pt x="11218" y="7275"/>
                </a:lnTo>
                <a:lnTo>
                  <a:pt x="11364" y="7324"/>
                </a:lnTo>
                <a:lnTo>
                  <a:pt x="11486" y="7373"/>
                </a:lnTo>
                <a:lnTo>
                  <a:pt x="11340" y="7470"/>
                </a:lnTo>
                <a:lnTo>
                  <a:pt x="11194" y="7592"/>
                </a:lnTo>
                <a:lnTo>
                  <a:pt x="11072" y="7738"/>
                </a:lnTo>
                <a:lnTo>
                  <a:pt x="10950" y="7908"/>
                </a:lnTo>
                <a:lnTo>
                  <a:pt x="10853" y="8151"/>
                </a:lnTo>
                <a:lnTo>
                  <a:pt x="10804" y="8419"/>
                </a:lnTo>
                <a:lnTo>
                  <a:pt x="10731" y="8954"/>
                </a:lnTo>
                <a:lnTo>
                  <a:pt x="10683" y="9222"/>
                </a:lnTo>
                <a:lnTo>
                  <a:pt x="10659" y="9514"/>
                </a:lnTo>
                <a:lnTo>
                  <a:pt x="10683" y="9806"/>
                </a:lnTo>
                <a:lnTo>
                  <a:pt x="10707" y="9952"/>
                </a:lnTo>
                <a:lnTo>
                  <a:pt x="10780" y="10074"/>
                </a:lnTo>
                <a:lnTo>
                  <a:pt x="10926" y="10293"/>
                </a:lnTo>
                <a:lnTo>
                  <a:pt x="10999" y="10390"/>
                </a:lnTo>
                <a:lnTo>
                  <a:pt x="11096" y="10463"/>
                </a:lnTo>
                <a:lnTo>
                  <a:pt x="11194" y="10512"/>
                </a:lnTo>
                <a:lnTo>
                  <a:pt x="11315" y="10560"/>
                </a:lnTo>
                <a:lnTo>
                  <a:pt x="11583" y="10633"/>
                </a:lnTo>
                <a:lnTo>
                  <a:pt x="11875" y="10633"/>
                </a:lnTo>
                <a:lnTo>
                  <a:pt x="12191" y="10609"/>
                </a:lnTo>
                <a:lnTo>
                  <a:pt x="12337" y="10633"/>
                </a:lnTo>
                <a:lnTo>
                  <a:pt x="12459" y="10682"/>
                </a:lnTo>
                <a:lnTo>
                  <a:pt x="12556" y="10755"/>
                </a:lnTo>
                <a:lnTo>
                  <a:pt x="12629" y="10852"/>
                </a:lnTo>
                <a:lnTo>
                  <a:pt x="12702" y="10974"/>
                </a:lnTo>
                <a:lnTo>
                  <a:pt x="12751" y="11096"/>
                </a:lnTo>
                <a:lnTo>
                  <a:pt x="12800" y="11363"/>
                </a:lnTo>
                <a:lnTo>
                  <a:pt x="12848" y="11485"/>
                </a:lnTo>
                <a:lnTo>
                  <a:pt x="12897" y="11607"/>
                </a:lnTo>
                <a:lnTo>
                  <a:pt x="12946" y="11728"/>
                </a:lnTo>
                <a:lnTo>
                  <a:pt x="13043" y="11826"/>
                </a:lnTo>
                <a:lnTo>
                  <a:pt x="13165" y="12020"/>
                </a:lnTo>
                <a:lnTo>
                  <a:pt x="13262" y="12215"/>
                </a:lnTo>
                <a:lnTo>
                  <a:pt x="13311" y="12434"/>
                </a:lnTo>
                <a:lnTo>
                  <a:pt x="13311" y="12677"/>
                </a:lnTo>
                <a:lnTo>
                  <a:pt x="13311" y="13091"/>
                </a:lnTo>
                <a:lnTo>
                  <a:pt x="13359" y="13505"/>
                </a:lnTo>
                <a:lnTo>
                  <a:pt x="13408" y="13699"/>
                </a:lnTo>
                <a:lnTo>
                  <a:pt x="13457" y="13894"/>
                </a:lnTo>
                <a:lnTo>
                  <a:pt x="13554" y="14088"/>
                </a:lnTo>
                <a:lnTo>
                  <a:pt x="13651" y="14283"/>
                </a:lnTo>
                <a:lnTo>
                  <a:pt x="13822" y="14526"/>
                </a:lnTo>
                <a:lnTo>
                  <a:pt x="13919" y="14624"/>
                </a:lnTo>
                <a:lnTo>
                  <a:pt x="14016" y="14721"/>
                </a:lnTo>
                <a:lnTo>
                  <a:pt x="14138" y="14794"/>
                </a:lnTo>
                <a:lnTo>
                  <a:pt x="14260" y="14843"/>
                </a:lnTo>
                <a:lnTo>
                  <a:pt x="14406" y="14867"/>
                </a:lnTo>
                <a:lnTo>
                  <a:pt x="14576" y="14843"/>
                </a:lnTo>
                <a:lnTo>
                  <a:pt x="14698" y="14794"/>
                </a:lnTo>
                <a:lnTo>
                  <a:pt x="14819" y="14745"/>
                </a:lnTo>
                <a:lnTo>
                  <a:pt x="14917" y="14648"/>
                </a:lnTo>
                <a:lnTo>
                  <a:pt x="15014" y="14551"/>
                </a:lnTo>
                <a:lnTo>
                  <a:pt x="15355" y="14502"/>
                </a:lnTo>
                <a:lnTo>
                  <a:pt x="15695" y="14429"/>
                </a:lnTo>
                <a:lnTo>
                  <a:pt x="16377" y="14234"/>
                </a:lnTo>
                <a:lnTo>
                  <a:pt x="16717" y="14113"/>
                </a:lnTo>
                <a:lnTo>
                  <a:pt x="17034" y="13967"/>
                </a:lnTo>
                <a:lnTo>
                  <a:pt x="17350" y="13821"/>
                </a:lnTo>
                <a:lnTo>
                  <a:pt x="17691" y="13699"/>
                </a:lnTo>
                <a:lnTo>
                  <a:pt x="17472" y="14113"/>
                </a:lnTo>
                <a:lnTo>
                  <a:pt x="17228" y="14526"/>
                </a:lnTo>
                <a:lnTo>
                  <a:pt x="17107" y="14526"/>
                </a:lnTo>
                <a:lnTo>
                  <a:pt x="16961" y="14551"/>
                </a:lnTo>
                <a:lnTo>
                  <a:pt x="16669" y="14599"/>
                </a:lnTo>
                <a:lnTo>
                  <a:pt x="16231" y="14721"/>
                </a:lnTo>
                <a:lnTo>
                  <a:pt x="15233" y="15013"/>
                </a:lnTo>
                <a:lnTo>
                  <a:pt x="14284" y="15329"/>
                </a:lnTo>
                <a:lnTo>
                  <a:pt x="14260" y="15354"/>
                </a:lnTo>
                <a:lnTo>
                  <a:pt x="14235" y="15378"/>
                </a:lnTo>
                <a:lnTo>
                  <a:pt x="14235" y="15402"/>
                </a:lnTo>
                <a:lnTo>
                  <a:pt x="14284" y="15427"/>
                </a:lnTo>
                <a:lnTo>
                  <a:pt x="14454" y="15451"/>
                </a:lnTo>
                <a:lnTo>
                  <a:pt x="14673" y="15475"/>
                </a:lnTo>
                <a:lnTo>
                  <a:pt x="14868" y="15451"/>
                </a:lnTo>
                <a:lnTo>
                  <a:pt x="15063" y="15427"/>
                </a:lnTo>
                <a:lnTo>
                  <a:pt x="15452" y="15329"/>
                </a:lnTo>
                <a:lnTo>
                  <a:pt x="15841" y="15232"/>
                </a:lnTo>
                <a:lnTo>
                  <a:pt x="16304" y="15110"/>
                </a:lnTo>
                <a:lnTo>
                  <a:pt x="16766" y="14989"/>
                </a:lnTo>
                <a:lnTo>
                  <a:pt x="16936" y="14989"/>
                </a:lnTo>
                <a:lnTo>
                  <a:pt x="16815" y="15159"/>
                </a:lnTo>
                <a:lnTo>
                  <a:pt x="16571" y="15500"/>
                </a:lnTo>
                <a:lnTo>
                  <a:pt x="16231" y="15524"/>
                </a:lnTo>
                <a:lnTo>
                  <a:pt x="15890" y="15573"/>
                </a:lnTo>
                <a:lnTo>
                  <a:pt x="15233" y="15767"/>
                </a:lnTo>
                <a:lnTo>
                  <a:pt x="14381" y="16011"/>
                </a:lnTo>
                <a:lnTo>
                  <a:pt x="13968" y="16132"/>
                </a:lnTo>
                <a:lnTo>
                  <a:pt x="13530" y="16230"/>
                </a:lnTo>
                <a:lnTo>
                  <a:pt x="13505" y="16278"/>
                </a:lnTo>
                <a:lnTo>
                  <a:pt x="13481" y="16303"/>
                </a:lnTo>
                <a:lnTo>
                  <a:pt x="13505" y="16351"/>
                </a:lnTo>
                <a:lnTo>
                  <a:pt x="13554" y="16376"/>
                </a:lnTo>
                <a:lnTo>
                  <a:pt x="13919" y="16351"/>
                </a:lnTo>
                <a:lnTo>
                  <a:pt x="14284" y="16327"/>
                </a:lnTo>
                <a:lnTo>
                  <a:pt x="14625" y="16303"/>
                </a:lnTo>
                <a:lnTo>
                  <a:pt x="14990" y="16230"/>
                </a:lnTo>
                <a:lnTo>
                  <a:pt x="15549" y="16132"/>
                </a:lnTo>
                <a:lnTo>
                  <a:pt x="16133" y="16011"/>
                </a:lnTo>
                <a:lnTo>
                  <a:pt x="15866" y="16278"/>
                </a:lnTo>
                <a:lnTo>
                  <a:pt x="15574" y="16327"/>
                </a:lnTo>
                <a:lnTo>
                  <a:pt x="15282" y="16376"/>
                </a:lnTo>
                <a:lnTo>
                  <a:pt x="14698" y="16473"/>
                </a:lnTo>
                <a:lnTo>
                  <a:pt x="14308" y="16522"/>
                </a:lnTo>
                <a:lnTo>
                  <a:pt x="13943" y="16570"/>
                </a:lnTo>
                <a:lnTo>
                  <a:pt x="13578" y="16668"/>
                </a:lnTo>
                <a:lnTo>
                  <a:pt x="13408" y="16716"/>
                </a:lnTo>
                <a:lnTo>
                  <a:pt x="13238" y="16814"/>
                </a:lnTo>
                <a:lnTo>
                  <a:pt x="13213" y="16814"/>
                </a:lnTo>
                <a:lnTo>
                  <a:pt x="13213" y="16838"/>
                </a:lnTo>
                <a:lnTo>
                  <a:pt x="13238" y="16862"/>
                </a:lnTo>
                <a:lnTo>
                  <a:pt x="13262" y="16887"/>
                </a:lnTo>
                <a:lnTo>
                  <a:pt x="13457" y="16911"/>
                </a:lnTo>
                <a:lnTo>
                  <a:pt x="14065" y="16911"/>
                </a:lnTo>
                <a:lnTo>
                  <a:pt x="14479" y="16887"/>
                </a:lnTo>
                <a:lnTo>
                  <a:pt x="14868" y="16838"/>
                </a:lnTo>
                <a:lnTo>
                  <a:pt x="15282" y="16789"/>
                </a:lnTo>
                <a:lnTo>
                  <a:pt x="15014" y="17008"/>
                </a:lnTo>
                <a:lnTo>
                  <a:pt x="14722" y="17203"/>
                </a:lnTo>
                <a:lnTo>
                  <a:pt x="14552" y="17179"/>
                </a:lnTo>
                <a:lnTo>
                  <a:pt x="14357" y="17154"/>
                </a:lnTo>
                <a:lnTo>
                  <a:pt x="13968" y="17179"/>
                </a:lnTo>
                <a:lnTo>
                  <a:pt x="13603" y="17203"/>
                </a:lnTo>
                <a:lnTo>
                  <a:pt x="13238" y="17227"/>
                </a:lnTo>
                <a:lnTo>
                  <a:pt x="12532" y="17300"/>
                </a:lnTo>
                <a:lnTo>
                  <a:pt x="12483" y="17325"/>
                </a:lnTo>
                <a:lnTo>
                  <a:pt x="12459" y="17373"/>
                </a:lnTo>
                <a:lnTo>
                  <a:pt x="12483" y="17422"/>
                </a:lnTo>
                <a:lnTo>
                  <a:pt x="12532" y="17446"/>
                </a:lnTo>
                <a:lnTo>
                  <a:pt x="13165" y="17519"/>
                </a:lnTo>
                <a:lnTo>
                  <a:pt x="13481" y="17544"/>
                </a:lnTo>
                <a:lnTo>
                  <a:pt x="13797" y="17568"/>
                </a:lnTo>
                <a:lnTo>
                  <a:pt x="14089" y="17592"/>
                </a:lnTo>
                <a:lnTo>
                  <a:pt x="13846" y="17714"/>
                </a:lnTo>
                <a:lnTo>
                  <a:pt x="13530" y="17836"/>
                </a:lnTo>
                <a:lnTo>
                  <a:pt x="13505" y="17811"/>
                </a:lnTo>
                <a:lnTo>
                  <a:pt x="13432" y="17787"/>
                </a:lnTo>
                <a:lnTo>
                  <a:pt x="13335" y="17763"/>
                </a:lnTo>
                <a:lnTo>
                  <a:pt x="13140" y="17763"/>
                </a:lnTo>
                <a:lnTo>
                  <a:pt x="12946" y="17787"/>
                </a:lnTo>
                <a:lnTo>
                  <a:pt x="12751" y="17787"/>
                </a:lnTo>
                <a:lnTo>
                  <a:pt x="12337" y="17763"/>
                </a:lnTo>
                <a:lnTo>
                  <a:pt x="11948" y="17763"/>
                </a:lnTo>
                <a:lnTo>
                  <a:pt x="11899" y="17787"/>
                </a:lnTo>
                <a:lnTo>
                  <a:pt x="11899" y="17836"/>
                </a:lnTo>
                <a:lnTo>
                  <a:pt x="12021" y="17957"/>
                </a:lnTo>
                <a:lnTo>
                  <a:pt x="12167" y="18030"/>
                </a:lnTo>
                <a:lnTo>
                  <a:pt x="11948" y="17982"/>
                </a:lnTo>
                <a:lnTo>
                  <a:pt x="11656" y="17957"/>
                </a:lnTo>
                <a:lnTo>
                  <a:pt x="11534" y="17957"/>
                </a:lnTo>
                <a:lnTo>
                  <a:pt x="11413" y="17982"/>
                </a:lnTo>
                <a:lnTo>
                  <a:pt x="11340" y="18030"/>
                </a:lnTo>
                <a:lnTo>
                  <a:pt x="11340" y="18055"/>
                </a:lnTo>
                <a:lnTo>
                  <a:pt x="11315" y="18103"/>
                </a:lnTo>
                <a:lnTo>
                  <a:pt x="11340" y="18176"/>
                </a:lnTo>
                <a:lnTo>
                  <a:pt x="11388" y="18225"/>
                </a:lnTo>
                <a:lnTo>
                  <a:pt x="11559" y="18298"/>
                </a:lnTo>
                <a:lnTo>
                  <a:pt x="11753" y="18371"/>
                </a:lnTo>
                <a:lnTo>
                  <a:pt x="11510" y="18420"/>
                </a:lnTo>
                <a:lnTo>
                  <a:pt x="11437" y="18347"/>
                </a:lnTo>
                <a:lnTo>
                  <a:pt x="11291" y="18298"/>
                </a:lnTo>
                <a:lnTo>
                  <a:pt x="11121" y="18274"/>
                </a:lnTo>
                <a:lnTo>
                  <a:pt x="10926" y="18298"/>
                </a:lnTo>
                <a:lnTo>
                  <a:pt x="10756" y="18347"/>
                </a:lnTo>
                <a:lnTo>
                  <a:pt x="10731" y="18371"/>
                </a:lnTo>
                <a:lnTo>
                  <a:pt x="10731" y="18395"/>
                </a:lnTo>
                <a:lnTo>
                  <a:pt x="10731" y="18420"/>
                </a:lnTo>
                <a:lnTo>
                  <a:pt x="10756" y="18444"/>
                </a:lnTo>
                <a:lnTo>
                  <a:pt x="11023" y="18541"/>
                </a:lnTo>
                <a:lnTo>
                  <a:pt x="10926" y="18566"/>
                </a:lnTo>
                <a:lnTo>
                  <a:pt x="10877" y="18541"/>
                </a:lnTo>
                <a:lnTo>
                  <a:pt x="10488" y="18541"/>
                </a:lnTo>
                <a:lnTo>
                  <a:pt x="9515" y="18566"/>
                </a:lnTo>
                <a:lnTo>
                  <a:pt x="8396" y="18566"/>
                </a:lnTo>
                <a:lnTo>
                  <a:pt x="7885" y="18517"/>
                </a:lnTo>
                <a:lnTo>
                  <a:pt x="7666" y="18493"/>
                </a:lnTo>
                <a:lnTo>
                  <a:pt x="7471" y="18444"/>
                </a:lnTo>
                <a:lnTo>
                  <a:pt x="7082" y="18322"/>
                </a:lnTo>
                <a:lnTo>
                  <a:pt x="6692" y="18176"/>
                </a:lnTo>
                <a:lnTo>
                  <a:pt x="6303" y="18006"/>
                </a:lnTo>
                <a:lnTo>
                  <a:pt x="5938" y="17836"/>
                </a:lnTo>
                <a:lnTo>
                  <a:pt x="5208" y="17446"/>
                </a:lnTo>
                <a:lnTo>
                  <a:pt x="4527" y="17008"/>
                </a:lnTo>
                <a:lnTo>
                  <a:pt x="4162" y="16765"/>
                </a:lnTo>
                <a:lnTo>
                  <a:pt x="3797" y="16473"/>
                </a:lnTo>
                <a:lnTo>
                  <a:pt x="3456" y="16181"/>
                </a:lnTo>
                <a:lnTo>
                  <a:pt x="3140" y="15865"/>
                </a:lnTo>
                <a:lnTo>
                  <a:pt x="2823" y="15548"/>
                </a:lnTo>
                <a:lnTo>
                  <a:pt x="2532" y="15208"/>
                </a:lnTo>
                <a:lnTo>
                  <a:pt x="2264" y="14843"/>
                </a:lnTo>
                <a:lnTo>
                  <a:pt x="1996" y="14478"/>
                </a:lnTo>
                <a:lnTo>
                  <a:pt x="1753" y="14113"/>
                </a:lnTo>
                <a:lnTo>
                  <a:pt x="1534" y="13699"/>
                </a:lnTo>
                <a:lnTo>
                  <a:pt x="1339" y="13310"/>
                </a:lnTo>
                <a:lnTo>
                  <a:pt x="1169" y="12896"/>
                </a:lnTo>
                <a:lnTo>
                  <a:pt x="999" y="12483"/>
                </a:lnTo>
                <a:lnTo>
                  <a:pt x="877" y="12045"/>
                </a:lnTo>
                <a:lnTo>
                  <a:pt x="755" y="11607"/>
                </a:lnTo>
                <a:lnTo>
                  <a:pt x="682" y="11169"/>
                </a:lnTo>
                <a:lnTo>
                  <a:pt x="609" y="10658"/>
                </a:lnTo>
                <a:lnTo>
                  <a:pt x="561" y="10147"/>
                </a:lnTo>
                <a:lnTo>
                  <a:pt x="561" y="9611"/>
                </a:lnTo>
                <a:lnTo>
                  <a:pt x="585" y="9100"/>
                </a:lnTo>
                <a:lnTo>
                  <a:pt x="780" y="9319"/>
                </a:lnTo>
                <a:lnTo>
                  <a:pt x="974" y="9514"/>
                </a:lnTo>
                <a:lnTo>
                  <a:pt x="1218" y="9684"/>
                </a:lnTo>
                <a:lnTo>
                  <a:pt x="1510" y="9855"/>
                </a:lnTo>
                <a:lnTo>
                  <a:pt x="1777" y="10001"/>
                </a:lnTo>
                <a:lnTo>
                  <a:pt x="2021" y="10171"/>
                </a:lnTo>
                <a:lnTo>
                  <a:pt x="2215" y="10341"/>
                </a:lnTo>
                <a:lnTo>
                  <a:pt x="2410" y="10536"/>
                </a:lnTo>
                <a:lnTo>
                  <a:pt x="2580" y="10731"/>
                </a:lnTo>
                <a:lnTo>
                  <a:pt x="2702" y="10974"/>
                </a:lnTo>
                <a:lnTo>
                  <a:pt x="2848" y="11217"/>
                </a:lnTo>
                <a:lnTo>
                  <a:pt x="2945" y="11509"/>
                </a:lnTo>
                <a:lnTo>
                  <a:pt x="3213" y="12191"/>
                </a:lnTo>
                <a:lnTo>
                  <a:pt x="3480" y="12848"/>
                </a:lnTo>
                <a:lnTo>
                  <a:pt x="3772" y="13529"/>
                </a:lnTo>
                <a:lnTo>
                  <a:pt x="3894" y="13869"/>
                </a:lnTo>
                <a:lnTo>
                  <a:pt x="3991" y="14210"/>
                </a:lnTo>
                <a:lnTo>
                  <a:pt x="4162" y="14843"/>
                </a:lnTo>
                <a:lnTo>
                  <a:pt x="4308" y="15475"/>
                </a:lnTo>
                <a:lnTo>
                  <a:pt x="4405" y="15792"/>
                </a:lnTo>
                <a:lnTo>
                  <a:pt x="4502" y="16108"/>
                </a:lnTo>
                <a:lnTo>
                  <a:pt x="4648" y="16400"/>
                </a:lnTo>
                <a:lnTo>
                  <a:pt x="4819" y="16692"/>
                </a:lnTo>
                <a:lnTo>
                  <a:pt x="4867" y="16765"/>
                </a:lnTo>
                <a:lnTo>
                  <a:pt x="4940" y="16789"/>
                </a:lnTo>
                <a:lnTo>
                  <a:pt x="5038" y="16789"/>
                </a:lnTo>
                <a:lnTo>
                  <a:pt x="5111" y="16765"/>
                </a:lnTo>
                <a:lnTo>
                  <a:pt x="5232" y="16692"/>
                </a:lnTo>
                <a:lnTo>
                  <a:pt x="5305" y="16570"/>
                </a:lnTo>
                <a:lnTo>
                  <a:pt x="5378" y="16473"/>
                </a:lnTo>
                <a:lnTo>
                  <a:pt x="5403" y="16351"/>
                </a:lnTo>
                <a:lnTo>
                  <a:pt x="5451" y="16084"/>
                </a:lnTo>
                <a:lnTo>
                  <a:pt x="5476" y="15816"/>
                </a:lnTo>
                <a:lnTo>
                  <a:pt x="5524" y="15573"/>
                </a:lnTo>
                <a:lnTo>
                  <a:pt x="5573" y="15329"/>
                </a:lnTo>
                <a:lnTo>
                  <a:pt x="5670" y="15110"/>
                </a:lnTo>
                <a:lnTo>
                  <a:pt x="5792" y="14891"/>
                </a:lnTo>
                <a:lnTo>
                  <a:pt x="6035" y="14478"/>
                </a:lnTo>
                <a:lnTo>
                  <a:pt x="6327" y="14064"/>
                </a:lnTo>
                <a:lnTo>
                  <a:pt x="6522" y="13796"/>
                </a:lnTo>
                <a:lnTo>
                  <a:pt x="6741" y="13480"/>
                </a:lnTo>
                <a:lnTo>
                  <a:pt x="6936" y="13164"/>
                </a:lnTo>
                <a:lnTo>
                  <a:pt x="7106" y="12799"/>
                </a:lnTo>
                <a:lnTo>
                  <a:pt x="7155" y="12629"/>
                </a:lnTo>
                <a:lnTo>
                  <a:pt x="7203" y="12458"/>
                </a:lnTo>
                <a:lnTo>
                  <a:pt x="7228" y="12264"/>
                </a:lnTo>
                <a:lnTo>
                  <a:pt x="7228" y="12093"/>
                </a:lnTo>
                <a:lnTo>
                  <a:pt x="7203" y="11923"/>
                </a:lnTo>
                <a:lnTo>
                  <a:pt x="7155" y="11753"/>
                </a:lnTo>
                <a:lnTo>
                  <a:pt x="7082" y="11607"/>
                </a:lnTo>
                <a:lnTo>
                  <a:pt x="6960" y="11436"/>
                </a:lnTo>
                <a:lnTo>
                  <a:pt x="6863" y="11315"/>
                </a:lnTo>
                <a:lnTo>
                  <a:pt x="6717" y="11217"/>
                </a:lnTo>
                <a:lnTo>
                  <a:pt x="6449" y="11023"/>
                </a:lnTo>
                <a:lnTo>
                  <a:pt x="6157" y="10852"/>
                </a:lnTo>
                <a:lnTo>
                  <a:pt x="5865" y="10706"/>
                </a:lnTo>
                <a:lnTo>
                  <a:pt x="5062" y="10341"/>
                </a:lnTo>
                <a:lnTo>
                  <a:pt x="4648" y="10147"/>
                </a:lnTo>
                <a:lnTo>
                  <a:pt x="4235" y="10001"/>
                </a:lnTo>
                <a:lnTo>
                  <a:pt x="3991" y="9952"/>
                </a:lnTo>
                <a:lnTo>
                  <a:pt x="3724" y="9928"/>
                </a:lnTo>
                <a:lnTo>
                  <a:pt x="3456" y="9879"/>
                </a:lnTo>
                <a:lnTo>
                  <a:pt x="3334" y="9830"/>
                </a:lnTo>
                <a:lnTo>
                  <a:pt x="3213" y="9782"/>
                </a:lnTo>
                <a:lnTo>
                  <a:pt x="3042" y="9684"/>
                </a:lnTo>
                <a:lnTo>
                  <a:pt x="2872" y="9538"/>
                </a:lnTo>
                <a:lnTo>
                  <a:pt x="2726" y="9392"/>
                </a:lnTo>
                <a:lnTo>
                  <a:pt x="2580" y="9271"/>
                </a:lnTo>
                <a:lnTo>
                  <a:pt x="2459" y="9173"/>
                </a:lnTo>
                <a:lnTo>
                  <a:pt x="2337" y="9125"/>
                </a:lnTo>
                <a:lnTo>
                  <a:pt x="2069" y="9052"/>
                </a:lnTo>
                <a:lnTo>
                  <a:pt x="1923" y="9027"/>
                </a:lnTo>
                <a:lnTo>
                  <a:pt x="1826" y="8954"/>
                </a:lnTo>
                <a:lnTo>
                  <a:pt x="1777" y="8906"/>
                </a:lnTo>
                <a:lnTo>
                  <a:pt x="1753" y="8808"/>
                </a:lnTo>
                <a:lnTo>
                  <a:pt x="1753" y="8735"/>
                </a:lnTo>
                <a:lnTo>
                  <a:pt x="1777" y="8638"/>
                </a:lnTo>
                <a:lnTo>
                  <a:pt x="1850" y="8541"/>
                </a:lnTo>
                <a:lnTo>
                  <a:pt x="1948" y="8443"/>
                </a:lnTo>
                <a:lnTo>
                  <a:pt x="2069" y="8346"/>
                </a:lnTo>
                <a:lnTo>
                  <a:pt x="2191" y="8273"/>
                </a:lnTo>
                <a:lnTo>
                  <a:pt x="2483" y="8127"/>
                </a:lnTo>
                <a:lnTo>
                  <a:pt x="3091" y="7908"/>
                </a:lnTo>
                <a:lnTo>
                  <a:pt x="3261" y="7835"/>
                </a:lnTo>
                <a:lnTo>
                  <a:pt x="3407" y="7738"/>
                </a:lnTo>
                <a:lnTo>
                  <a:pt x="3675" y="7543"/>
                </a:lnTo>
                <a:lnTo>
                  <a:pt x="3918" y="7300"/>
                </a:lnTo>
                <a:lnTo>
                  <a:pt x="4137" y="7032"/>
                </a:lnTo>
                <a:lnTo>
                  <a:pt x="4429" y="6716"/>
                </a:lnTo>
                <a:lnTo>
                  <a:pt x="4721" y="6448"/>
                </a:lnTo>
                <a:lnTo>
                  <a:pt x="5038" y="6229"/>
                </a:lnTo>
                <a:lnTo>
                  <a:pt x="5208" y="6107"/>
                </a:lnTo>
                <a:lnTo>
                  <a:pt x="5403" y="6010"/>
                </a:lnTo>
                <a:lnTo>
                  <a:pt x="5646" y="5913"/>
                </a:lnTo>
                <a:lnTo>
                  <a:pt x="5889" y="5791"/>
                </a:lnTo>
                <a:lnTo>
                  <a:pt x="5987" y="5718"/>
                </a:lnTo>
                <a:lnTo>
                  <a:pt x="6084" y="5645"/>
                </a:lnTo>
                <a:lnTo>
                  <a:pt x="6157" y="5548"/>
                </a:lnTo>
                <a:lnTo>
                  <a:pt x="6206" y="5426"/>
                </a:lnTo>
                <a:lnTo>
                  <a:pt x="6206" y="5305"/>
                </a:lnTo>
                <a:lnTo>
                  <a:pt x="6181" y="5207"/>
                </a:lnTo>
                <a:lnTo>
                  <a:pt x="6108" y="5086"/>
                </a:lnTo>
                <a:lnTo>
                  <a:pt x="6035" y="5013"/>
                </a:lnTo>
                <a:lnTo>
                  <a:pt x="5841" y="4842"/>
                </a:lnTo>
                <a:lnTo>
                  <a:pt x="5670" y="4721"/>
                </a:lnTo>
                <a:lnTo>
                  <a:pt x="5573" y="4648"/>
                </a:lnTo>
                <a:lnTo>
                  <a:pt x="5330" y="4648"/>
                </a:lnTo>
                <a:lnTo>
                  <a:pt x="5232" y="4672"/>
                </a:lnTo>
                <a:lnTo>
                  <a:pt x="4989" y="4794"/>
                </a:lnTo>
                <a:lnTo>
                  <a:pt x="4794" y="4891"/>
                </a:lnTo>
                <a:lnTo>
                  <a:pt x="4429" y="5013"/>
                </a:lnTo>
                <a:lnTo>
                  <a:pt x="4235" y="5013"/>
                </a:lnTo>
                <a:lnTo>
                  <a:pt x="4113" y="4964"/>
                </a:lnTo>
                <a:lnTo>
                  <a:pt x="3991" y="4915"/>
                </a:lnTo>
                <a:lnTo>
                  <a:pt x="3894" y="4842"/>
                </a:lnTo>
                <a:lnTo>
                  <a:pt x="3870" y="4794"/>
                </a:lnTo>
                <a:lnTo>
                  <a:pt x="3845" y="4745"/>
                </a:lnTo>
                <a:lnTo>
                  <a:pt x="3845" y="4696"/>
                </a:lnTo>
                <a:lnTo>
                  <a:pt x="3870" y="4648"/>
                </a:lnTo>
                <a:lnTo>
                  <a:pt x="3918" y="4599"/>
                </a:lnTo>
                <a:lnTo>
                  <a:pt x="3991" y="4550"/>
                </a:lnTo>
                <a:lnTo>
                  <a:pt x="4113" y="4477"/>
                </a:lnTo>
                <a:lnTo>
                  <a:pt x="4259" y="4429"/>
                </a:lnTo>
                <a:lnTo>
                  <a:pt x="4575" y="4331"/>
                </a:lnTo>
                <a:lnTo>
                  <a:pt x="4770" y="4210"/>
                </a:lnTo>
                <a:lnTo>
                  <a:pt x="4940" y="4112"/>
                </a:lnTo>
                <a:lnTo>
                  <a:pt x="5013" y="4088"/>
                </a:lnTo>
                <a:lnTo>
                  <a:pt x="5111" y="4088"/>
                </a:lnTo>
                <a:lnTo>
                  <a:pt x="5208" y="4112"/>
                </a:lnTo>
                <a:lnTo>
                  <a:pt x="5354" y="4185"/>
                </a:lnTo>
                <a:lnTo>
                  <a:pt x="5646" y="4356"/>
                </a:lnTo>
                <a:lnTo>
                  <a:pt x="5768" y="4453"/>
                </a:lnTo>
                <a:lnTo>
                  <a:pt x="5914" y="4526"/>
                </a:lnTo>
                <a:lnTo>
                  <a:pt x="6060" y="4550"/>
                </a:lnTo>
                <a:lnTo>
                  <a:pt x="6206" y="4550"/>
                </a:lnTo>
                <a:lnTo>
                  <a:pt x="6327" y="4526"/>
                </a:lnTo>
                <a:lnTo>
                  <a:pt x="6425" y="4453"/>
                </a:lnTo>
                <a:lnTo>
                  <a:pt x="6498" y="4356"/>
                </a:lnTo>
                <a:lnTo>
                  <a:pt x="6546" y="4234"/>
                </a:lnTo>
                <a:lnTo>
                  <a:pt x="6571" y="4112"/>
                </a:lnTo>
                <a:lnTo>
                  <a:pt x="6546" y="3966"/>
                </a:lnTo>
                <a:lnTo>
                  <a:pt x="6473" y="3772"/>
                </a:lnTo>
                <a:lnTo>
                  <a:pt x="6400" y="3553"/>
                </a:lnTo>
                <a:lnTo>
                  <a:pt x="6376" y="3504"/>
                </a:lnTo>
                <a:lnTo>
                  <a:pt x="6400" y="3431"/>
                </a:lnTo>
                <a:lnTo>
                  <a:pt x="6449" y="3236"/>
                </a:lnTo>
                <a:lnTo>
                  <a:pt x="6546" y="3066"/>
                </a:lnTo>
                <a:lnTo>
                  <a:pt x="6595" y="2920"/>
                </a:lnTo>
                <a:lnTo>
                  <a:pt x="6619" y="2774"/>
                </a:lnTo>
                <a:lnTo>
                  <a:pt x="6595" y="2628"/>
                </a:lnTo>
                <a:lnTo>
                  <a:pt x="6522" y="2506"/>
                </a:lnTo>
                <a:lnTo>
                  <a:pt x="6400" y="2409"/>
                </a:lnTo>
                <a:lnTo>
                  <a:pt x="6327" y="2360"/>
                </a:lnTo>
                <a:lnTo>
                  <a:pt x="6254" y="2336"/>
                </a:lnTo>
                <a:lnTo>
                  <a:pt x="6157" y="2312"/>
                </a:lnTo>
                <a:lnTo>
                  <a:pt x="6084" y="2312"/>
                </a:lnTo>
                <a:lnTo>
                  <a:pt x="5914" y="2360"/>
                </a:lnTo>
                <a:lnTo>
                  <a:pt x="5719" y="2433"/>
                </a:lnTo>
                <a:lnTo>
                  <a:pt x="5549" y="2531"/>
                </a:lnTo>
                <a:lnTo>
                  <a:pt x="5378" y="2652"/>
                </a:lnTo>
                <a:lnTo>
                  <a:pt x="5135" y="2847"/>
                </a:lnTo>
                <a:lnTo>
                  <a:pt x="4770" y="3115"/>
                </a:lnTo>
                <a:lnTo>
                  <a:pt x="4600" y="3236"/>
                </a:lnTo>
                <a:lnTo>
                  <a:pt x="4405" y="3358"/>
                </a:lnTo>
                <a:lnTo>
                  <a:pt x="4283" y="3407"/>
                </a:lnTo>
                <a:lnTo>
                  <a:pt x="4113" y="3431"/>
                </a:lnTo>
                <a:lnTo>
                  <a:pt x="3967" y="3455"/>
                </a:lnTo>
                <a:lnTo>
                  <a:pt x="3797" y="3431"/>
                </a:lnTo>
                <a:lnTo>
                  <a:pt x="3456" y="3358"/>
                </a:lnTo>
                <a:lnTo>
                  <a:pt x="3140" y="3261"/>
                </a:lnTo>
                <a:lnTo>
                  <a:pt x="3383" y="3017"/>
                </a:lnTo>
                <a:lnTo>
                  <a:pt x="3651" y="2774"/>
                </a:lnTo>
                <a:lnTo>
                  <a:pt x="3918" y="2555"/>
                </a:lnTo>
                <a:lnTo>
                  <a:pt x="4186" y="2336"/>
                </a:lnTo>
                <a:lnTo>
                  <a:pt x="4478" y="2141"/>
                </a:lnTo>
                <a:lnTo>
                  <a:pt x="4770" y="1947"/>
                </a:lnTo>
                <a:lnTo>
                  <a:pt x="5062" y="1776"/>
                </a:lnTo>
                <a:lnTo>
                  <a:pt x="5378" y="1630"/>
                </a:lnTo>
                <a:lnTo>
                  <a:pt x="5719" y="1484"/>
                </a:lnTo>
                <a:lnTo>
                  <a:pt x="6084" y="1363"/>
                </a:lnTo>
                <a:lnTo>
                  <a:pt x="6814" y="1144"/>
                </a:lnTo>
                <a:lnTo>
                  <a:pt x="7544" y="949"/>
                </a:lnTo>
                <a:lnTo>
                  <a:pt x="8298" y="779"/>
                </a:lnTo>
                <a:lnTo>
                  <a:pt x="8323" y="803"/>
                </a:lnTo>
                <a:lnTo>
                  <a:pt x="8736" y="803"/>
                </a:lnTo>
                <a:lnTo>
                  <a:pt x="9685" y="779"/>
                </a:lnTo>
                <a:lnTo>
                  <a:pt x="10245" y="754"/>
                </a:lnTo>
                <a:close/>
                <a:moveTo>
                  <a:pt x="9588" y="0"/>
                </a:moveTo>
                <a:lnTo>
                  <a:pt x="9174" y="24"/>
                </a:lnTo>
                <a:lnTo>
                  <a:pt x="8761" y="122"/>
                </a:lnTo>
                <a:lnTo>
                  <a:pt x="7958" y="292"/>
                </a:lnTo>
                <a:lnTo>
                  <a:pt x="6984" y="511"/>
                </a:lnTo>
                <a:lnTo>
                  <a:pt x="6498" y="657"/>
                </a:lnTo>
                <a:lnTo>
                  <a:pt x="6035" y="779"/>
                </a:lnTo>
                <a:lnTo>
                  <a:pt x="5573" y="949"/>
                </a:lnTo>
                <a:lnTo>
                  <a:pt x="5135" y="1119"/>
                </a:lnTo>
                <a:lnTo>
                  <a:pt x="4721" y="1314"/>
                </a:lnTo>
                <a:lnTo>
                  <a:pt x="4332" y="1557"/>
                </a:lnTo>
                <a:lnTo>
                  <a:pt x="3943" y="1801"/>
                </a:lnTo>
                <a:lnTo>
                  <a:pt x="3578" y="2093"/>
                </a:lnTo>
                <a:lnTo>
                  <a:pt x="3213" y="2385"/>
                </a:lnTo>
                <a:lnTo>
                  <a:pt x="2872" y="2725"/>
                </a:lnTo>
                <a:lnTo>
                  <a:pt x="2580" y="3042"/>
                </a:lnTo>
                <a:lnTo>
                  <a:pt x="2288" y="3358"/>
                </a:lnTo>
                <a:lnTo>
                  <a:pt x="2021" y="3699"/>
                </a:lnTo>
                <a:lnTo>
                  <a:pt x="1777" y="4064"/>
                </a:lnTo>
                <a:lnTo>
                  <a:pt x="1534" y="4429"/>
                </a:lnTo>
                <a:lnTo>
                  <a:pt x="1315" y="4794"/>
                </a:lnTo>
                <a:lnTo>
                  <a:pt x="1120" y="5159"/>
                </a:lnTo>
                <a:lnTo>
                  <a:pt x="926" y="5548"/>
                </a:lnTo>
                <a:lnTo>
                  <a:pt x="780" y="5961"/>
                </a:lnTo>
                <a:lnTo>
                  <a:pt x="609" y="6351"/>
                </a:lnTo>
                <a:lnTo>
                  <a:pt x="488" y="6764"/>
                </a:lnTo>
                <a:lnTo>
                  <a:pt x="366" y="7178"/>
                </a:lnTo>
                <a:lnTo>
                  <a:pt x="269" y="7616"/>
                </a:lnTo>
                <a:lnTo>
                  <a:pt x="196" y="8030"/>
                </a:lnTo>
                <a:lnTo>
                  <a:pt x="123" y="8468"/>
                </a:lnTo>
                <a:lnTo>
                  <a:pt x="74" y="8906"/>
                </a:lnTo>
                <a:lnTo>
                  <a:pt x="25" y="9344"/>
                </a:lnTo>
                <a:lnTo>
                  <a:pt x="1" y="9782"/>
                </a:lnTo>
                <a:lnTo>
                  <a:pt x="25" y="10220"/>
                </a:lnTo>
                <a:lnTo>
                  <a:pt x="50" y="10633"/>
                </a:lnTo>
                <a:lnTo>
                  <a:pt x="98" y="11071"/>
                </a:lnTo>
                <a:lnTo>
                  <a:pt x="171" y="11485"/>
                </a:lnTo>
                <a:lnTo>
                  <a:pt x="244" y="11899"/>
                </a:lnTo>
                <a:lnTo>
                  <a:pt x="366" y="12288"/>
                </a:lnTo>
                <a:lnTo>
                  <a:pt x="488" y="12677"/>
                </a:lnTo>
                <a:lnTo>
                  <a:pt x="634" y="13067"/>
                </a:lnTo>
                <a:lnTo>
                  <a:pt x="804" y="13456"/>
                </a:lnTo>
                <a:lnTo>
                  <a:pt x="974" y="13821"/>
                </a:lnTo>
                <a:lnTo>
                  <a:pt x="1169" y="14186"/>
                </a:lnTo>
                <a:lnTo>
                  <a:pt x="1388" y="14526"/>
                </a:lnTo>
                <a:lnTo>
                  <a:pt x="1607" y="14891"/>
                </a:lnTo>
                <a:lnTo>
                  <a:pt x="1850" y="15208"/>
                </a:lnTo>
                <a:lnTo>
                  <a:pt x="2118" y="15548"/>
                </a:lnTo>
                <a:lnTo>
                  <a:pt x="2386" y="15840"/>
                </a:lnTo>
                <a:lnTo>
                  <a:pt x="2653" y="16157"/>
                </a:lnTo>
                <a:lnTo>
                  <a:pt x="2945" y="16449"/>
                </a:lnTo>
                <a:lnTo>
                  <a:pt x="3261" y="16741"/>
                </a:lnTo>
                <a:lnTo>
                  <a:pt x="3578" y="17008"/>
                </a:lnTo>
                <a:lnTo>
                  <a:pt x="3918" y="17252"/>
                </a:lnTo>
                <a:lnTo>
                  <a:pt x="4259" y="17495"/>
                </a:lnTo>
                <a:lnTo>
                  <a:pt x="4600" y="17738"/>
                </a:lnTo>
                <a:lnTo>
                  <a:pt x="4965" y="17957"/>
                </a:lnTo>
                <a:lnTo>
                  <a:pt x="5330" y="18176"/>
                </a:lnTo>
                <a:lnTo>
                  <a:pt x="5719" y="18371"/>
                </a:lnTo>
                <a:lnTo>
                  <a:pt x="6108" y="18541"/>
                </a:lnTo>
                <a:lnTo>
                  <a:pt x="6498" y="18712"/>
                </a:lnTo>
                <a:lnTo>
                  <a:pt x="6911" y="18858"/>
                </a:lnTo>
                <a:lnTo>
                  <a:pt x="7301" y="19004"/>
                </a:lnTo>
                <a:lnTo>
                  <a:pt x="7860" y="19150"/>
                </a:lnTo>
                <a:lnTo>
                  <a:pt x="8420" y="19271"/>
                </a:lnTo>
                <a:lnTo>
                  <a:pt x="8712" y="19320"/>
                </a:lnTo>
                <a:lnTo>
                  <a:pt x="8980" y="19344"/>
                </a:lnTo>
                <a:lnTo>
                  <a:pt x="9272" y="19344"/>
                </a:lnTo>
                <a:lnTo>
                  <a:pt x="9564" y="19320"/>
                </a:lnTo>
                <a:lnTo>
                  <a:pt x="9637" y="19344"/>
                </a:lnTo>
                <a:lnTo>
                  <a:pt x="10050" y="19296"/>
                </a:lnTo>
                <a:lnTo>
                  <a:pt x="10440" y="19223"/>
                </a:lnTo>
                <a:lnTo>
                  <a:pt x="11267" y="19028"/>
                </a:lnTo>
                <a:lnTo>
                  <a:pt x="12240" y="18809"/>
                </a:lnTo>
                <a:lnTo>
                  <a:pt x="12702" y="18687"/>
                </a:lnTo>
                <a:lnTo>
                  <a:pt x="13189" y="18566"/>
                </a:lnTo>
                <a:lnTo>
                  <a:pt x="13627" y="18395"/>
                </a:lnTo>
                <a:lnTo>
                  <a:pt x="14065" y="18225"/>
                </a:lnTo>
                <a:lnTo>
                  <a:pt x="14479" y="18006"/>
                </a:lnTo>
                <a:lnTo>
                  <a:pt x="14868" y="17787"/>
                </a:lnTo>
                <a:lnTo>
                  <a:pt x="15257" y="17519"/>
                </a:lnTo>
                <a:lnTo>
                  <a:pt x="15622" y="17252"/>
                </a:lnTo>
                <a:lnTo>
                  <a:pt x="15987" y="16960"/>
                </a:lnTo>
                <a:lnTo>
                  <a:pt x="16328" y="16619"/>
                </a:lnTo>
                <a:lnTo>
                  <a:pt x="16425" y="16522"/>
                </a:lnTo>
                <a:lnTo>
                  <a:pt x="16450" y="16522"/>
                </a:lnTo>
                <a:lnTo>
                  <a:pt x="16474" y="16473"/>
                </a:lnTo>
                <a:lnTo>
                  <a:pt x="16498" y="16449"/>
                </a:lnTo>
                <a:lnTo>
                  <a:pt x="16985" y="15913"/>
                </a:lnTo>
                <a:lnTo>
                  <a:pt x="17399" y="15354"/>
                </a:lnTo>
                <a:lnTo>
                  <a:pt x="17788" y="14745"/>
                </a:lnTo>
                <a:lnTo>
                  <a:pt x="18104" y="14137"/>
                </a:lnTo>
                <a:lnTo>
                  <a:pt x="18396" y="13505"/>
                </a:lnTo>
                <a:lnTo>
                  <a:pt x="18640" y="12823"/>
                </a:lnTo>
                <a:lnTo>
                  <a:pt x="18834" y="12166"/>
                </a:lnTo>
                <a:lnTo>
                  <a:pt x="19004" y="11461"/>
                </a:lnTo>
                <a:lnTo>
                  <a:pt x="19029" y="11412"/>
                </a:lnTo>
                <a:lnTo>
                  <a:pt x="19053" y="11339"/>
                </a:lnTo>
                <a:lnTo>
                  <a:pt x="19053" y="11290"/>
                </a:lnTo>
                <a:lnTo>
                  <a:pt x="19029" y="11217"/>
                </a:lnTo>
                <a:lnTo>
                  <a:pt x="19150" y="10439"/>
                </a:lnTo>
                <a:lnTo>
                  <a:pt x="19199" y="9903"/>
                </a:lnTo>
                <a:lnTo>
                  <a:pt x="19199" y="9344"/>
                </a:lnTo>
                <a:lnTo>
                  <a:pt x="19175" y="8833"/>
                </a:lnTo>
                <a:lnTo>
                  <a:pt x="19126" y="8297"/>
                </a:lnTo>
                <a:lnTo>
                  <a:pt x="19150" y="8224"/>
                </a:lnTo>
                <a:lnTo>
                  <a:pt x="19150" y="8151"/>
                </a:lnTo>
                <a:lnTo>
                  <a:pt x="19126" y="8078"/>
                </a:lnTo>
                <a:lnTo>
                  <a:pt x="19077" y="8005"/>
                </a:lnTo>
                <a:lnTo>
                  <a:pt x="19004" y="7616"/>
                </a:lnTo>
                <a:lnTo>
                  <a:pt x="18907" y="7227"/>
                </a:lnTo>
                <a:lnTo>
                  <a:pt x="18785" y="6862"/>
                </a:lnTo>
                <a:lnTo>
                  <a:pt x="18664" y="6472"/>
                </a:lnTo>
                <a:lnTo>
                  <a:pt x="18518" y="6107"/>
                </a:lnTo>
                <a:lnTo>
                  <a:pt x="18348" y="5767"/>
                </a:lnTo>
                <a:lnTo>
                  <a:pt x="18177" y="5402"/>
                </a:lnTo>
                <a:lnTo>
                  <a:pt x="17983" y="5061"/>
                </a:lnTo>
                <a:lnTo>
                  <a:pt x="17764" y="4721"/>
                </a:lnTo>
                <a:lnTo>
                  <a:pt x="17545" y="4404"/>
                </a:lnTo>
                <a:lnTo>
                  <a:pt x="17326" y="4088"/>
                </a:lnTo>
                <a:lnTo>
                  <a:pt x="17082" y="3772"/>
                </a:lnTo>
                <a:lnTo>
                  <a:pt x="16815" y="3480"/>
                </a:lnTo>
                <a:lnTo>
                  <a:pt x="16547" y="3188"/>
                </a:lnTo>
                <a:lnTo>
                  <a:pt x="16255" y="2896"/>
                </a:lnTo>
                <a:lnTo>
                  <a:pt x="15963" y="2628"/>
                </a:lnTo>
                <a:lnTo>
                  <a:pt x="16036" y="2579"/>
                </a:lnTo>
                <a:lnTo>
                  <a:pt x="16060" y="2555"/>
                </a:lnTo>
                <a:lnTo>
                  <a:pt x="16085" y="2506"/>
                </a:lnTo>
                <a:lnTo>
                  <a:pt x="16060" y="2433"/>
                </a:lnTo>
                <a:lnTo>
                  <a:pt x="16012" y="2360"/>
                </a:lnTo>
                <a:lnTo>
                  <a:pt x="15939" y="2336"/>
                </a:lnTo>
                <a:lnTo>
                  <a:pt x="15793" y="2336"/>
                </a:lnTo>
                <a:lnTo>
                  <a:pt x="15647" y="2360"/>
                </a:lnTo>
                <a:lnTo>
                  <a:pt x="15209" y="2020"/>
                </a:lnTo>
                <a:lnTo>
                  <a:pt x="15257" y="1947"/>
                </a:lnTo>
                <a:lnTo>
                  <a:pt x="15282" y="1898"/>
                </a:lnTo>
                <a:lnTo>
                  <a:pt x="15282" y="1849"/>
                </a:lnTo>
                <a:lnTo>
                  <a:pt x="15257" y="1825"/>
                </a:lnTo>
                <a:lnTo>
                  <a:pt x="15160" y="1776"/>
                </a:lnTo>
                <a:lnTo>
                  <a:pt x="15063" y="1752"/>
                </a:lnTo>
                <a:lnTo>
                  <a:pt x="14844" y="1752"/>
                </a:lnTo>
                <a:lnTo>
                  <a:pt x="14162" y="1338"/>
                </a:lnTo>
                <a:lnTo>
                  <a:pt x="13432" y="949"/>
                </a:lnTo>
                <a:lnTo>
                  <a:pt x="13067" y="779"/>
                </a:lnTo>
                <a:lnTo>
                  <a:pt x="12678" y="608"/>
                </a:lnTo>
                <a:lnTo>
                  <a:pt x="12289" y="462"/>
                </a:lnTo>
                <a:lnTo>
                  <a:pt x="11899" y="341"/>
                </a:lnTo>
                <a:lnTo>
                  <a:pt x="11364" y="170"/>
                </a:lnTo>
                <a:lnTo>
                  <a:pt x="10780" y="73"/>
                </a:lnTo>
                <a:lnTo>
                  <a:pt x="10513" y="24"/>
                </a:lnTo>
                <a:lnTo>
                  <a:pt x="10221" y="0"/>
                </a:lnTo>
                <a:lnTo>
                  <a:pt x="9929" y="0"/>
                </a:lnTo>
                <a:lnTo>
                  <a:pt x="9637" y="24"/>
                </a:lnTo>
                <a:lnTo>
                  <a:pt x="958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7"/>
          <p:cNvSpPr/>
          <p:nvPr/>
        </p:nvSpPr>
        <p:spPr>
          <a:xfrm>
            <a:off x="5426595" y="3192056"/>
            <a:ext cx="309940" cy="314067"/>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7"/>
          <p:cNvSpPr/>
          <p:nvPr/>
        </p:nvSpPr>
        <p:spPr>
          <a:xfrm>
            <a:off x="848412" y="3685350"/>
            <a:ext cx="353052" cy="343876"/>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7"/>
          <p:cNvSpPr/>
          <p:nvPr/>
        </p:nvSpPr>
        <p:spPr>
          <a:xfrm>
            <a:off x="1339423" y="3740819"/>
            <a:ext cx="376435" cy="230180"/>
          </a:xfrm>
          <a:custGeom>
            <a:avLst/>
            <a:gdLst/>
            <a:ahLst/>
            <a:cxnLst/>
            <a:rect l="l" t="t" r="r" b="b"/>
            <a:pathLst>
              <a:path w="19978" h="12216" extrusionOk="0">
                <a:moveTo>
                  <a:pt x="8128" y="560"/>
                </a:moveTo>
                <a:lnTo>
                  <a:pt x="8517" y="609"/>
                </a:lnTo>
                <a:lnTo>
                  <a:pt x="8055" y="925"/>
                </a:lnTo>
                <a:lnTo>
                  <a:pt x="7617" y="1193"/>
                </a:lnTo>
                <a:lnTo>
                  <a:pt x="7422" y="1339"/>
                </a:lnTo>
                <a:lnTo>
                  <a:pt x="7325" y="1436"/>
                </a:lnTo>
                <a:lnTo>
                  <a:pt x="7252" y="1534"/>
                </a:lnTo>
                <a:lnTo>
                  <a:pt x="7252" y="1582"/>
                </a:lnTo>
                <a:lnTo>
                  <a:pt x="7252" y="1655"/>
                </a:lnTo>
                <a:lnTo>
                  <a:pt x="7300" y="1680"/>
                </a:lnTo>
                <a:lnTo>
                  <a:pt x="7349" y="1704"/>
                </a:lnTo>
                <a:lnTo>
                  <a:pt x="7471" y="1704"/>
                </a:lnTo>
                <a:lnTo>
                  <a:pt x="7592" y="1680"/>
                </a:lnTo>
                <a:lnTo>
                  <a:pt x="7836" y="1582"/>
                </a:lnTo>
                <a:lnTo>
                  <a:pt x="8055" y="1436"/>
                </a:lnTo>
                <a:lnTo>
                  <a:pt x="8274" y="1315"/>
                </a:lnTo>
                <a:lnTo>
                  <a:pt x="8711" y="1023"/>
                </a:lnTo>
                <a:lnTo>
                  <a:pt x="9149" y="731"/>
                </a:lnTo>
                <a:lnTo>
                  <a:pt x="9393" y="828"/>
                </a:lnTo>
                <a:lnTo>
                  <a:pt x="9660" y="925"/>
                </a:lnTo>
                <a:lnTo>
                  <a:pt x="9320" y="1071"/>
                </a:lnTo>
                <a:lnTo>
                  <a:pt x="9003" y="1217"/>
                </a:lnTo>
                <a:lnTo>
                  <a:pt x="8736" y="1339"/>
                </a:lnTo>
                <a:lnTo>
                  <a:pt x="8492" y="1509"/>
                </a:lnTo>
                <a:lnTo>
                  <a:pt x="8371" y="1607"/>
                </a:lnTo>
                <a:lnTo>
                  <a:pt x="8274" y="1728"/>
                </a:lnTo>
                <a:lnTo>
                  <a:pt x="8201" y="1850"/>
                </a:lnTo>
                <a:lnTo>
                  <a:pt x="8152" y="1996"/>
                </a:lnTo>
                <a:lnTo>
                  <a:pt x="8152" y="2045"/>
                </a:lnTo>
                <a:lnTo>
                  <a:pt x="8176" y="2045"/>
                </a:lnTo>
                <a:lnTo>
                  <a:pt x="8201" y="2069"/>
                </a:lnTo>
                <a:lnTo>
                  <a:pt x="8225" y="2069"/>
                </a:lnTo>
                <a:lnTo>
                  <a:pt x="8492" y="1947"/>
                </a:lnTo>
                <a:lnTo>
                  <a:pt x="8711" y="1801"/>
                </a:lnTo>
                <a:lnTo>
                  <a:pt x="8955" y="1680"/>
                </a:lnTo>
                <a:lnTo>
                  <a:pt x="9198" y="1558"/>
                </a:lnTo>
                <a:lnTo>
                  <a:pt x="9417" y="1485"/>
                </a:lnTo>
                <a:lnTo>
                  <a:pt x="9660" y="1412"/>
                </a:lnTo>
                <a:lnTo>
                  <a:pt x="9904" y="1339"/>
                </a:lnTo>
                <a:lnTo>
                  <a:pt x="10123" y="1266"/>
                </a:lnTo>
                <a:lnTo>
                  <a:pt x="10463" y="1558"/>
                </a:lnTo>
                <a:lnTo>
                  <a:pt x="10269" y="1582"/>
                </a:lnTo>
                <a:lnTo>
                  <a:pt x="10050" y="1631"/>
                </a:lnTo>
                <a:lnTo>
                  <a:pt x="9660" y="1777"/>
                </a:lnTo>
                <a:lnTo>
                  <a:pt x="9490" y="1874"/>
                </a:lnTo>
                <a:lnTo>
                  <a:pt x="9295" y="1947"/>
                </a:lnTo>
                <a:lnTo>
                  <a:pt x="9101" y="2045"/>
                </a:lnTo>
                <a:lnTo>
                  <a:pt x="8955" y="2191"/>
                </a:lnTo>
                <a:lnTo>
                  <a:pt x="8930" y="2239"/>
                </a:lnTo>
                <a:lnTo>
                  <a:pt x="8930" y="2264"/>
                </a:lnTo>
                <a:lnTo>
                  <a:pt x="8930" y="2337"/>
                </a:lnTo>
                <a:lnTo>
                  <a:pt x="9003" y="2410"/>
                </a:lnTo>
                <a:lnTo>
                  <a:pt x="9076" y="2410"/>
                </a:lnTo>
                <a:lnTo>
                  <a:pt x="9320" y="2361"/>
                </a:lnTo>
                <a:lnTo>
                  <a:pt x="9539" y="2288"/>
                </a:lnTo>
                <a:lnTo>
                  <a:pt x="9977" y="2093"/>
                </a:lnTo>
                <a:lnTo>
                  <a:pt x="10147" y="2045"/>
                </a:lnTo>
                <a:lnTo>
                  <a:pt x="10317" y="1947"/>
                </a:lnTo>
                <a:lnTo>
                  <a:pt x="10463" y="1850"/>
                </a:lnTo>
                <a:lnTo>
                  <a:pt x="10585" y="1704"/>
                </a:lnTo>
                <a:lnTo>
                  <a:pt x="10804" y="1972"/>
                </a:lnTo>
                <a:lnTo>
                  <a:pt x="10390" y="2191"/>
                </a:lnTo>
                <a:lnTo>
                  <a:pt x="10196" y="2288"/>
                </a:lnTo>
                <a:lnTo>
                  <a:pt x="10001" y="2385"/>
                </a:lnTo>
                <a:lnTo>
                  <a:pt x="9904" y="2434"/>
                </a:lnTo>
                <a:lnTo>
                  <a:pt x="9831" y="2507"/>
                </a:lnTo>
                <a:lnTo>
                  <a:pt x="9758" y="2604"/>
                </a:lnTo>
                <a:lnTo>
                  <a:pt x="9709" y="2702"/>
                </a:lnTo>
                <a:lnTo>
                  <a:pt x="9709" y="2726"/>
                </a:lnTo>
                <a:lnTo>
                  <a:pt x="9733" y="2750"/>
                </a:lnTo>
                <a:lnTo>
                  <a:pt x="9782" y="2775"/>
                </a:lnTo>
                <a:lnTo>
                  <a:pt x="10001" y="2775"/>
                </a:lnTo>
                <a:lnTo>
                  <a:pt x="10220" y="2702"/>
                </a:lnTo>
                <a:lnTo>
                  <a:pt x="10634" y="2507"/>
                </a:lnTo>
                <a:lnTo>
                  <a:pt x="10853" y="2434"/>
                </a:lnTo>
                <a:lnTo>
                  <a:pt x="11072" y="2361"/>
                </a:lnTo>
                <a:lnTo>
                  <a:pt x="11096" y="2361"/>
                </a:lnTo>
                <a:lnTo>
                  <a:pt x="11145" y="2458"/>
                </a:lnTo>
                <a:lnTo>
                  <a:pt x="10926" y="2556"/>
                </a:lnTo>
                <a:lnTo>
                  <a:pt x="10707" y="2677"/>
                </a:lnTo>
                <a:lnTo>
                  <a:pt x="10269" y="2945"/>
                </a:lnTo>
                <a:lnTo>
                  <a:pt x="10244" y="2994"/>
                </a:lnTo>
                <a:lnTo>
                  <a:pt x="10244" y="3042"/>
                </a:lnTo>
                <a:lnTo>
                  <a:pt x="10269" y="3067"/>
                </a:lnTo>
                <a:lnTo>
                  <a:pt x="10317" y="3091"/>
                </a:lnTo>
                <a:lnTo>
                  <a:pt x="10561" y="3067"/>
                </a:lnTo>
                <a:lnTo>
                  <a:pt x="10804" y="2994"/>
                </a:lnTo>
                <a:lnTo>
                  <a:pt x="11047" y="2896"/>
                </a:lnTo>
                <a:lnTo>
                  <a:pt x="11291" y="2775"/>
                </a:lnTo>
                <a:lnTo>
                  <a:pt x="11388" y="3091"/>
                </a:lnTo>
                <a:lnTo>
                  <a:pt x="11291" y="3091"/>
                </a:lnTo>
                <a:lnTo>
                  <a:pt x="11218" y="3115"/>
                </a:lnTo>
                <a:lnTo>
                  <a:pt x="11047" y="3164"/>
                </a:lnTo>
                <a:lnTo>
                  <a:pt x="10853" y="3286"/>
                </a:lnTo>
                <a:lnTo>
                  <a:pt x="10780" y="3334"/>
                </a:lnTo>
                <a:lnTo>
                  <a:pt x="10707" y="3432"/>
                </a:lnTo>
                <a:lnTo>
                  <a:pt x="10707" y="3505"/>
                </a:lnTo>
                <a:lnTo>
                  <a:pt x="10731" y="3553"/>
                </a:lnTo>
                <a:lnTo>
                  <a:pt x="10780" y="3602"/>
                </a:lnTo>
                <a:lnTo>
                  <a:pt x="10828" y="3602"/>
                </a:lnTo>
                <a:lnTo>
                  <a:pt x="10999" y="3553"/>
                </a:lnTo>
                <a:lnTo>
                  <a:pt x="11169" y="3505"/>
                </a:lnTo>
                <a:lnTo>
                  <a:pt x="11339" y="3456"/>
                </a:lnTo>
                <a:lnTo>
                  <a:pt x="11412" y="3432"/>
                </a:lnTo>
                <a:lnTo>
                  <a:pt x="11461" y="3383"/>
                </a:lnTo>
                <a:lnTo>
                  <a:pt x="11534" y="3602"/>
                </a:lnTo>
                <a:lnTo>
                  <a:pt x="11461" y="3626"/>
                </a:lnTo>
                <a:lnTo>
                  <a:pt x="11388" y="3675"/>
                </a:lnTo>
                <a:lnTo>
                  <a:pt x="11291" y="3724"/>
                </a:lnTo>
                <a:lnTo>
                  <a:pt x="11193" y="3772"/>
                </a:lnTo>
                <a:lnTo>
                  <a:pt x="11193" y="3821"/>
                </a:lnTo>
                <a:lnTo>
                  <a:pt x="11193" y="3845"/>
                </a:lnTo>
                <a:lnTo>
                  <a:pt x="11291" y="3894"/>
                </a:lnTo>
                <a:lnTo>
                  <a:pt x="11412" y="3943"/>
                </a:lnTo>
                <a:lnTo>
                  <a:pt x="11534" y="3943"/>
                </a:lnTo>
                <a:lnTo>
                  <a:pt x="11631" y="3894"/>
                </a:lnTo>
                <a:lnTo>
                  <a:pt x="11680" y="3967"/>
                </a:lnTo>
                <a:lnTo>
                  <a:pt x="11777" y="4016"/>
                </a:lnTo>
                <a:lnTo>
                  <a:pt x="11850" y="4040"/>
                </a:lnTo>
                <a:lnTo>
                  <a:pt x="11948" y="4040"/>
                </a:lnTo>
                <a:lnTo>
                  <a:pt x="12021" y="4016"/>
                </a:lnTo>
                <a:lnTo>
                  <a:pt x="12094" y="3967"/>
                </a:lnTo>
                <a:lnTo>
                  <a:pt x="12142" y="3894"/>
                </a:lnTo>
                <a:lnTo>
                  <a:pt x="12142" y="3797"/>
                </a:lnTo>
                <a:lnTo>
                  <a:pt x="12069" y="3359"/>
                </a:lnTo>
                <a:lnTo>
                  <a:pt x="11972" y="2945"/>
                </a:lnTo>
                <a:lnTo>
                  <a:pt x="12240" y="2726"/>
                </a:lnTo>
                <a:lnTo>
                  <a:pt x="12507" y="2531"/>
                </a:lnTo>
                <a:lnTo>
                  <a:pt x="12653" y="2458"/>
                </a:lnTo>
                <a:lnTo>
                  <a:pt x="12824" y="2410"/>
                </a:lnTo>
                <a:lnTo>
                  <a:pt x="12994" y="2361"/>
                </a:lnTo>
                <a:lnTo>
                  <a:pt x="13164" y="2337"/>
                </a:lnTo>
                <a:lnTo>
                  <a:pt x="13383" y="2337"/>
                </a:lnTo>
                <a:lnTo>
                  <a:pt x="13627" y="2385"/>
                </a:lnTo>
                <a:lnTo>
                  <a:pt x="13481" y="2458"/>
                </a:lnTo>
                <a:lnTo>
                  <a:pt x="13359" y="2556"/>
                </a:lnTo>
                <a:lnTo>
                  <a:pt x="13262" y="2702"/>
                </a:lnTo>
                <a:lnTo>
                  <a:pt x="13237" y="2775"/>
                </a:lnTo>
                <a:lnTo>
                  <a:pt x="13213" y="2848"/>
                </a:lnTo>
                <a:lnTo>
                  <a:pt x="13213" y="2896"/>
                </a:lnTo>
                <a:lnTo>
                  <a:pt x="13237" y="2921"/>
                </a:lnTo>
                <a:lnTo>
                  <a:pt x="13286" y="2945"/>
                </a:lnTo>
                <a:lnTo>
                  <a:pt x="13310" y="2921"/>
                </a:lnTo>
                <a:lnTo>
                  <a:pt x="13602" y="2750"/>
                </a:lnTo>
                <a:lnTo>
                  <a:pt x="13870" y="2604"/>
                </a:lnTo>
                <a:lnTo>
                  <a:pt x="14065" y="2507"/>
                </a:lnTo>
                <a:lnTo>
                  <a:pt x="14308" y="2629"/>
                </a:lnTo>
                <a:lnTo>
                  <a:pt x="14551" y="2750"/>
                </a:lnTo>
                <a:lnTo>
                  <a:pt x="14405" y="2775"/>
                </a:lnTo>
                <a:lnTo>
                  <a:pt x="14259" y="2823"/>
                </a:lnTo>
                <a:lnTo>
                  <a:pt x="14113" y="2872"/>
                </a:lnTo>
                <a:lnTo>
                  <a:pt x="13967" y="2945"/>
                </a:lnTo>
                <a:lnTo>
                  <a:pt x="13846" y="3018"/>
                </a:lnTo>
                <a:lnTo>
                  <a:pt x="13724" y="3115"/>
                </a:lnTo>
                <a:lnTo>
                  <a:pt x="13627" y="3213"/>
                </a:lnTo>
                <a:lnTo>
                  <a:pt x="13554" y="3310"/>
                </a:lnTo>
                <a:lnTo>
                  <a:pt x="13554" y="3359"/>
                </a:lnTo>
                <a:lnTo>
                  <a:pt x="13554" y="3407"/>
                </a:lnTo>
                <a:lnTo>
                  <a:pt x="13602" y="3456"/>
                </a:lnTo>
                <a:lnTo>
                  <a:pt x="13651" y="3480"/>
                </a:lnTo>
                <a:lnTo>
                  <a:pt x="13797" y="3456"/>
                </a:lnTo>
                <a:lnTo>
                  <a:pt x="13943" y="3407"/>
                </a:lnTo>
                <a:lnTo>
                  <a:pt x="14211" y="3286"/>
                </a:lnTo>
                <a:lnTo>
                  <a:pt x="14381" y="3237"/>
                </a:lnTo>
                <a:lnTo>
                  <a:pt x="14527" y="3188"/>
                </a:lnTo>
                <a:lnTo>
                  <a:pt x="14697" y="3140"/>
                </a:lnTo>
                <a:lnTo>
                  <a:pt x="14843" y="3091"/>
                </a:lnTo>
                <a:lnTo>
                  <a:pt x="14892" y="3067"/>
                </a:lnTo>
                <a:lnTo>
                  <a:pt x="14916" y="3018"/>
                </a:lnTo>
                <a:lnTo>
                  <a:pt x="15038" y="3140"/>
                </a:lnTo>
                <a:lnTo>
                  <a:pt x="14770" y="3213"/>
                </a:lnTo>
                <a:lnTo>
                  <a:pt x="14551" y="3261"/>
                </a:lnTo>
                <a:lnTo>
                  <a:pt x="14332" y="3359"/>
                </a:lnTo>
                <a:lnTo>
                  <a:pt x="14211" y="3432"/>
                </a:lnTo>
                <a:lnTo>
                  <a:pt x="14113" y="3505"/>
                </a:lnTo>
                <a:lnTo>
                  <a:pt x="14040" y="3578"/>
                </a:lnTo>
                <a:lnTo>
                  <a:pt x="13992" y="3675"/>
                </a:lnTo>
                <a:lnTo>
                  <a:pt x="13967" y="3748"/>
                </a:lnTo>
                <a:lnTo>
                  <a:pt x="13992" y="3821"/>
                </a:lnTo>
                <a:lnTo>
                  <a:pt x="14040" y="3845"/>
                </a:lnTo>
                <a:lnTo>
                  <a:pt x="14113" y="3845"/>
                </a:lnTo>
                <a:lnTo>
                  <a:pt x="14551" y="3724"/>
                </a:lnTo>
                <a:lnTo>
                  <a:pt x="14989" y="3602"/>
                </a:lnTo>
                <a:lnTo>
                  <a:pt x="15184" y="3578"/>
                </a:lnTo>
                <a:lnTo>
                  <a:pt x="15379" y="3505"/>
                </a:lnTo>
                <a:lnTo>
                  <a:pt x="15452" y="3602"/>
                </a:lnTo>
                <a:lnTo>
                  <a:pt x="15208" y="3675"/>
                </a:lnTo>
                <a:lnTo>
                  <a:pt x="15014" y="3748"/>
                </a:lnTo>
                <a:lnTo>
                  <a:pt x="14843" y="3845"/>
                </a:lnTo>
                <a:lnTo>
                  <a:pt x="14673" y="3967"/>
                </a:lnTo>
                <a:lnTo>
                  <a:pt x="14503" y="4089"/>
                </a:lnTo>
                <a:lnTo>
                  <a:pt x="14478" y="4113"/>
                </a:lnTo>
                <a:lnTo>
                  <a:pt x="14478" y="4162"/>
                </a:lnTo>
                <a:lnTo>
                  <a:pt x="14503" y="4210"/>
                </a:lnTo>
                <a:lnTo>
                  <a:pt x="14551" y="4259"/>
                </a:lnTo>
                <a:lnTo>
                  <a:pt x="14600" y="4259"/>
                </a:lnTo>
                <a:lnTo>
                  <a:pt x="15452" y="4016"/>
                </a:lnTo>
                <a:lnTo>
                  <a:pt x="15671" y="3967"/>
                </a:lnTo>
                <a:lnTo>
                  <a:pt x="15768" y="4186"/>
                </a:lnTo>
                <a:lnTo>
                  <a:pt x="15549" y="4259"/>
                </a:lnTo>
                <a:lnTo>
                  <a:pt x="15330" y="4332"/>
                </a:lnTo>
                <a:lnTo>
                  <a:pt x="15111" y="4429"/>
                </a:lnTo>
                <a:lnTo>
                  <a:pt x="14916" y="4551"/>
                </a:lnTo>
                <a:lnTo>
                  <a:pt x="14892" y="4600"/>
                </a:lnTo>
                <a:lnTo>
                  <a:pt x="14916" y="4648"/>
                </a:lnTo>
                <a:lnTo>
                  <a:pt x="14941" y="4697"/>
                </a:lnTo>
                <a:lnTo>
                  <a:pt x="15014" y="4697"/>
                </a:lnTo>
                <a:lnTo>
                  <a:pt x="15354" y="4624"/>
                </a:lnTo>
                <a:lnTo>
                  <a:pt x="15719" y="4551"/>
                </a:lnTo>
                <a:lnTo>
                  <a:pt x="15500" y="4648"/>
                </a:lnTo>
                <a:lnTo>
                  <a:pt x="15281" y="4746"/>
                </a:lnTo>
                <a:lnTo>
                  <a:pt x="15257" y="4770"/>
                </a:lnTo>
                <a:lnTo>
                  <a:pt x="15233" y="4819"/>
                </a:lnTo>
                <a:lnTo>
                  <a:pt x="15233" y="4867"/>
                </a:lnTo>
                <a:lnTo>
                  <a:pt x="15281" y="4940"/>
                </a:lnTo>
                <a:lnTo>
                  <a:pt x="15354" y="4940"/>
                </a:lnTo>
                <a:lnTo>
                  <a:pt x="15841" y="4867"/>
                </a:lnTo>
                <a:lnTo>
                  <a:pt x="15841" y="4989"/>
                </a:lnTo>
                <a:lnTo>
                  <a:pt x="15695" y="5013"/>
                </a:lnTo>
                <a:lnTo>
                  <a:pt x="15598" y="5038"/>
                </a:lnTo>
                <a:lnTo>
                  <a:pt x="15525" y="5086"/>
                </a:lnTo>
                <a:lnTo>
                  <a:pt x="15379" y="5208"/>
                </a:lnTo>
                <a:lnTo>
                  <a:pt x="15354" y="5281"/>
                </a:lnTo>
                <a:lnTo>
                  <a:pt x="15379" y="5330"/>
                </a:lnTo>
                <a:lnTo>
                  <a:pt x="15427" y="5378"/>
                </a:lnTo>
                <a:lnTo>
                  <a:pt x="15476" y="5378"/>
                </a:lnTo>
                <a:lnTo>
                  <a:pt x="15622" y="5354"/>
                </a:lnTo>
                <a:lnTo>
                  <a:pt x="15768" y="5378"/>
                </a:lnTo>
                <a:lnTo>
                  <a:pt x="15768" y="5427"/>
                </a:lnTo>
                <a:lnTo>
                  <a:pt x="15768" y="5524"/>
                </a:lnTo>
                <a:lnTo>
                  <a:pt x="15792" y="5622"/>
                </a:lnTo>
                <a:lnTo>
                  <a:pt x="15865" y="5695"/>
                </a:lnTo>
                <a:lnTo>
                  <a:pt x="15938" y="5768"/>
                </a:lnTo>
                <a:lnTo>
                  <a:pt x="16036" y="5792"/>
                </a:lnTo>
                <a:lnTo>
                  <a:pt x="16133" y="5792"/>
                </a:lnTo>
                <a:lnTo>
                  <a:pt x="16206" y="5768"/>
                </a:lnTo>
                <a:lnTo>
                  <a:pt x="16279" y="5695"/>
                </a:lnTo>
                <a:lnTo>
                  <a:pt x="16328" y="5695"/>
                </a:lnTo>
                <a:lnTo>
                  <a:pt x="16619" y="5622"/>
                </a:lnTo>
                <a:lnTo>
                  <a:pt x="16911" y="5597"/>
                </a:lnTo>
                <a:lnTo>
                  <a:pt x="17179" y="5597"/>
                </a:lnTo>
                <a:lnTo>
                  <a:pt x="17422" y="5646"/>
                </a:lnTo>
                <a:lnTo>
                  <a:pt x="17276" y="5695"/>
                </a:lnTo>
                <a:lnTo>
                  <a:pt x="17106" y="5768"/>
                </a:lnTo>
                <a:lnTo>
                  <a:pt x="16936" y="5865"/>
                </a:lnTo>
                <a:lnTo>
                  <a:pt x="16814" y="5987"/>
                </a:lnTo>
                <a:lnTo>
                  <a:pt x="16765" y="6060"/>
                </a:lnTo>
                <a:lnTo>
                  <a:pt x="16717" y="6133"/>
                </a:lnTo>
                <a:lnTo>
                  <a:pt x="16717" y="6206"/>
                </a:lnTo>
                <a:lnTo>
                  <a:pt x="16765" y="6279"/>
                </a:lnTo>
                <a:lnTo>
                  <a:pt x="16838" y="6303"/>
                </a:lnTo>
                <a:lnTo>
                  <a:pt x="16911" y="6279"/>
                </a:lnTo>
                <a:lnTo>
                  <a:pt x="17179" y="6157"/>
                </a:lnTo>
                <a:lnTo>
                  <a:pt x="17447" y="6060"/>
                </a:lnTo>
                <a:lnTo>
                  <a:pt x="17739" y="6011"/>
                </a:lnTo>
                <a:lnTo>
                  <a:pt x="17909" y="5962"/>
                </a:lnTo>
                <a:lnTo>
                  <a:pt x="18031" y="5914"/>
                </a:lnTo>
                <a:lnTo>
                  <a:pt x="18298" y="6133"/>
                </a:lnTo>
                <a:lnTo>
                  <a:pt x="18152" y="6181"/>
                </a:lnTo>
                <a:lnTo>
                  <a:pt x="17933" y="6254"/>
                </a:lnTo>
                <a:lnTo>
                  <a:pt x="17739" y="6352"/>
                </a:lnTo>
                <a:lnTo>
                  <a:pt x="17544" y="6473"/>
                </a:lnTo>
                <a:lnTo>
                  <a:pt x="17349" y="6595"/>
                </a:lnTo>
                <a:lnTo>
                  <a:pt x="17325" y="6668"/>
                </a:lnTo>
                <a:lnTo>
                  <a:pt x="17325" y="6741"/>
                </a:lnTo>
                <a:lnTo>
                  <a:pt x="17374" y="6790"/>
                </a:lnTo>
                <a:lnTo>
                  <a:pt x="17422" y="6814"/>
                </a:lnTo>
                <a:lnTo>
                  <a:pt x="17641" y="6765"/>
                </a:lnTo>
                <a:lnTo>
                  <a:pt x="17860" y="6717"/>
                </a:lnTo>
                <a:lnTo>
                  <a:pt x="18274" y="6595"/>
                </a:lnTo>
                <a:lnTo>
                  <a:pt x="18639" y="6473"/>
                </a:lnTo>
                <a:lnTo>
                  <a:pt x="18761" y="6644"/>
                </a:lnTo>
                <a:lnTo>
                  <a:pt x="18493" y="6717"/>
                </a:lnTo>
                <a:lnTo>
                  <a:pt x="18250" y="6814"/>
                </a:lnTo>
                <a:lnTo>
                  <a:pt x="18006" y="6960"/>
                </a:lnTo>
                <a:lnTo>
                  <a:pt x="17812" y="7130"/>
                </a:lnTo>
                <a:lnTo>
                  <a:pt x="17787" y="7155"/>
                </a:lnTo>
                <a:lnTo>
                  <a:pt x="17787" y="7179"/>
                </a:lnTo>
                <a:lnTo>
                  <a:pt x="17812" y="7252"/>
                </a:lnTo>
                <a:lnTo>
                  <a:pt x="17860" y="7276"/>
                </a:lnTo>
                <a:lnTo>
                  <a:pt x="17933" y="7276"/>
                </a:lnTo>
                <a:lnTo>
                  <a:pt x="18177" y="7179"/>
                </a:lnTo>
                <a:lnTo>
                  <a:pt x="18444" y="7130"/>
                </a:lnTo>
                <a:lnTo>
                  <a:pt x="18955" y="7033"/>
                </a:lnTo>
                <a:lnTo>
                  <a:pt x="19004" y="7106"/>
                </a:lnTo>
                <a:lnTo>
                  <a:pt x="18785" y="7155"/>
                </a:lnTo>
                <a:lnTo>
                  <a:pt x="18566" y="7203"/>
                </a:lnTo>
                <a:lnTo>
                  <a:pt x="18371" y="7301"/>
                </a:lnTo>
                <a:lnTo>
                  <a:pt x="18177" y="7398"/>
                </a:lnTo>
                <a:lnTo>
                  <a:pt x="18177" y="7447"/>
                </a:lnTo>
                <a:lnTo>
                  <a:pt x="18177" y="7471"/>
                </a:lnTo>
                <a:lnTo>
                  <a:pt x="18201" y="7471"/>
                </a:lnTo>
                <a:lnTo>
                  <a:pt x="18396" y="7495"/>
                </a:lnTo>
                <a:lnTo>
                  <a:pt x="18590" y="7495"/>
                </a:lnTo>
                <a:lnTo>
                  <a:pt x="18955" y="7447"/>
                </a:lnTo>
                <a:lnTo>
                  <a:pt x="19126" y="7422"/>
                </a:lnTo>
                <a:lnTo>
                  <a:pt x="19174" y="7544"/>
                </a:lnTo>
                <a:lnTo>
                  <a:pt x="18980" y="7568"/>
                </a:lnTo>
                <a:lnTo>
                  <a:pt x="18761" y="7617"/>
                </a:lnTo>
                <a:lnTo>
                  <a:pt x="18444" y="7714"/>
                </a:lnTo>
                <a:lnTo>
                  <a:pt x="18396" y="7763"/>
                </a:lnTo>
                <a:lnTo>
                  <a:pt x="18371" y="7836"/>
                </a:lnTo>
                <a:lnTo>
                  <a:pt x="18371" y="7909"/>
                </a:lnTo>
                <a:lnTo>
                  <a:pt x="18396" y="7933"/>
                </a:lnTo>
                <a:lnTo>
                  <a:pt x="18444" y="7957"/>
                </a:lnTo>
                <a:lnTo>
                  <a:pt x="18809" y="7982"/>
                </a:lnTo>
                <a:lnTo>
                  <a:pt x="19296" y="7982"/>
                </a:lnTo>
                <a:lnTo>
                  <a:pt x="19320" y="8201"/>
                </a:lnTo>
                <a:lnTo>
                  <a:pt x="19272" y="8201"/>
                </a:lnTo>
                <a:lnTo>
                  <a:pt x="19101" y="8176"/>
                </a:lnTo>
                <a:lnTo>
                  <a:pt x="18907" y="8201"/>
                </a:lnTo>
                <a:lnTo>
                  <a:pt x="18736" y="8225"/>
                </a:lnTo>
                <a:lnTo>
                  <a:pt x="18566" y="8274"/>
                </a:lnTo>
                <a:lnTo>
                  <a:pt x="18542" y="8298"/>
                </a:lnTo>
                <a:lnTo>
                  <a:pt x="18517" y="8322"/>
                </a:lnTo>
                <a:lnTo>
                  <a:pt x="18493" y="8420"/>
                </a:lnTo>
                <a:lnTo>
                  <a:pt x="18542" y="8468"/>
                </a:lnTo>
                <a:lnTo>
                  <a:pt x="18566" y="8493"/>
                </a:lnTo>
                <a:lnTo>
                  <a:pt x="18907" y="8493"/>
                </a:lnTo>
                <a:lnTo>
                  <a:pt x="19223" y="8517"/>
                </a:lnTo>
                <a:lnTo>
                  <a:pt x="19345" y="8541"/>
                </a:lnTo>
                <a:lnTo>
                  <a:pt x="19345" y="8833"/>
                </a:lnTo>
                <a:lnTo>
                  <a:pt x="19199" y="8785"/>
                </a:lnTo>
                <a:lnTo>
                  <a:pt x="18882" y="8785"/>
                </a:lnTo>
                <a:lnTo>
                  <a:pt x="18736" y="8809"/>
                </a:lnTo>
                <a:lnTo>
                  <a:pt x="18688" y="8833"/>
                </a:lnTo>
                <a:lnTo>
                  <a:pt x="18663" y="8858"/>
                </a:lnTo>
                <a:lnTo>
                  <a:pt x="18663" y="8931"/>
                </a:lnTo>
                <a:lnTo>
                  <a:pt x="18688" y="9004"/>
                </a:lnTo>
                <a:lnTo>
                  <a:pt x="18712" y="9004"/>
                </a:lnTo>
                <a:lnTo>
                  <a:pt x="18761" y="9028"/>
                </a:lnTo>
                <a:lnTo>
                  <a:pt x="18882" y="9028"/>
                </a:lnTo>
                <a:lnTo>
                  <a:pt x="19028" y="9077"/>
                </a:lnTo>
                <a:lnTo>
                  <a:pt x="19150" y="9125"/>
                </a:lnTo>
                <a:lnTo>
                  <a:pt x="19296" y="9174"/>
                </a:lnTo>
                <a:lnTo>
                  <a:pt x="19199" y="9466"/>
                </a:lnTo>
                <a:lnTo>
                  <a:pt x="18980" y="9417"/>
                </a:lnTo>
                <a:lnTo>
                  <a:pt x="18736" y="9417"/>
                </a:lnTo>
                <a:lnTo>
                  <a:pt x="18688" y="9442"/>
                </a:lnTo>
                <a:lnTo>
                  <a:pt x="18663" y="9466"/>
                </a:lnTo>
                <a:lnTo>
                  <a:pt x="18663" y="9515"/>
                </a:lnTo>
                <a:lnTo>
                  <a:pt x="18663" y="9563"/>
                </a:lnTo>
                <a:lnTo>
                  <a:pt x="18663" y="9612"/>
                </a:lnTo>
                <a:lnTo>
                  <a:pt x="18712" y="9636"/>
                </a:lnTo>
                <a:lnTo>
                  <a:pt x="18736" y="9661"/>
                </a:lnTo>
                <a:lnTo>
                  <a:pt x="18907" y="9709"/>
                </a:lnTo>
                <a:lnTo>
                  <a:pt x="19053" y="9758"/>
                </a:lnTo>
                <a:lnTo>
                  <a:pt x="18955" y="9928"/>
                </a:lnTo>
                <a:lnTo>
                  <a:pt x="18834" y="10099"/>
                </a:lnTo>
                <a:lnTo>
                  <a:pt x="18663" y="10074"/>
                </a:lnTo>
                <a:lnTo>
                  <a:pt x="18444" y="10074"/>
                </a:lnTo>
                <a:lnTo>
                  <a:pt x="18420" y="10099"/>
                </a:lnTo>
                <a:lnTo>
                  <a:pt x="18396" y="10172"/>
                </a:lnTo>
                <a:lnTo>
                  <a:pt x="18420" y="10220"/>
                </a:lnTo>
                <a:lnTo>
                  <a:pt x="18444" y="10245"/>
                </a:lnTo>
                <a:lnTo>
                  <a:pt x="18493" y="10245"/>
                </a:lnTo>
                <a:lnTo>
                  <a:pt x="18663" y="10269"/>
                </a:lnTo>
                <a:lnTo>
                  <a:pt x="18542" y="10391"/>
                </a:lnTo>
                <a:lnTo>
                  <a:pt x="18371" y="10512"/>
                </a:lnTo>
                <a:lnTo>
                  <a:pt x="18274" y="10464"/>
                </a:lnTo>
                <a:lnTo>
                  <a:pt x="18225" y="10439"/>
                </a:lnTo>
                <a:lnTo>
                  <a:pt x="18152" y="10439"/>
                </a:lnTo>
                <a:lnTo>
                  <a:pt x="18104" y="10488"/>
                </a:lnTo>
                <a:lnTo>
                  <a:pt x="18079" y="10537"/>
                </a:lnTo>
                <a:lnTo>
                  <a:pt x="18079" y="10610"/>
                </a:lnTo>
                <a:lnTo>
                  <a:pt x="18104" y="10658"/>
                </a:lnTo>
                <a:lnTo>
                  <a:pt x="17739" y="10829"/>
                </a:lnTo>
                <a:lnTo>
                  <a:pt x="17349" y="10950"/>
                </a:lnTo>
                <a:lnTo>
                  <a:pt x="16960" y="11023"/>
                </a:lnTo>
                <a:lnTo>
                  <a:pt x="16546" y="11096"/>
                </a:lnTo>
                <a:lnTo>
                  <a:pt x="16133" y="11121"/>
                </a:lnTo>
                <a:lnTo>
                  <a:pt x="15719" y="11145"/>
                </a:lnTo>
                <a:lnTo>
                  <a:pt x="14916" y="11169"/>
                </a:lnTo>
                <a:lnTo>
                  <a:pt x="13140" y="11194"/>
                </a:lnTo>
                <a:lnTo>
                  <a:pt x="12264" y="11242"/>
                </a:lnTo>
                <a:lnTo>
                  <a:pt x="11364" y="11340"/>
                </a:lnTo>
                <a:lnTo>
                  <a:pt x="10244" y="11461"/>
                </a:lnTo>
                <a:lnTo>
                  <a:pt x="9125" y="11559"/>
                </a:lnTo>
                <a:lnTo>
                  <a:pt x="8565" y="11583"/>
                </a:lnTo>
                <a:lnTo>
                  <a:pt x="8006" y="11583"/>
                </a:lnTo>
                <a:lnTo>
                  <a:pt x="7446" y="11559"/>
                </a:lnTo>
                <a:lnTo>
                  <a:pt x="6862" y="11510"/>
                </a:lnTo>
                <a:lnTo>
                  <a:pt x="5086" y="11364"/>
                </a:lnTo>
                <a:lnTo>
                  <a:pt x="4210" y="11242"/>
                </a:lnTo>
                <a:lnTo>
                  <a:pt x="3772" y="11169"/>
                </a:lnTo>
                <a:lnTo>
                  <a:pt x="3334" y="11072"/>
                </a:lnTo>
                <a:lnTo>
                  <a:pt x="2993" y="10999"/>
                </a:lnTo>
                <a:lnTo>
                  <a:pt x="2653" y="10877"/>
                </a:lnTo>
                <a:lnTo>
                  <a:pt x="2336" y="10756"/>
                </a:lnTo>
                <a:lnTo>
                  <a:pt x="2020" y="10610"/>
                </a:lnTo>
                <a:lnTo>
                  <a:pt x="1704" y="10439"/>
                </a:lnTo>
                <a:lnTo>
                  <a:pt x="1436" y="10245"/>
                </a:lnTo>
                <a:lnTo>
                  <a:pt x="1168" y="10001"/>
                </a:lnTo>
                <a:lnTo>
                  <a:pt x="949" y="9734"/>
                </a:lnTo>
                <a:lnTo>
                  <a:pt x="852" y="9588"/>
                </a:lnTo>
                <a:lnTo>
                  <a:pt x="779" y="9417"/>
                </a:lnTo>
                <a:lnTo>
                  <a:pt x="706" y="9271"/>
                </a:lnTo>
                <a:lnTo>
                  <a:pt x="657" y="9101"/>
                </a:lnTo>
                <a:lnTo>
                  <a:pt x="633" y="8931"/>
                </a:lnTo>
                <a:lnTo>
                  <a:pt x="609" y="8760"/>
                </a:lnTo>
                <a:lnTo>
                  <a:pt x="633" y="8420"/>
                </a:lnTo>
                <a:lnTo>
                  <a:pt x="682" y="8103"/>
                </a:lnTo>
                <a:lnTo>
                  <a:pt x="803" y="7763"/>
                </a:lnTo>
                <a:lnTo>
                  <a:pt x="949" y="7447"/>
                </a:lnTo>
                <a:lnTo>
                  <a:pt x="1120" y="7155"/>
                </a:lnTo>
                <a:lnTo>
                  <a:pt x="1387" y="6814"/>
                </a:lnTo>
                <a:lnTo>
                  <a:pt x="1679" y="6498"/>
                </a:lnTo>
                <a:lnTo>
                  <a:pt x="1996" y="6230"/>
                </a:lnTo>
                <a:lnTo>
                  <a:pt x="2336" y="5962"/>
                </a:lnTo>
                <a:lnTo>
                  <a:pt x="2336" y="5962"/>
                </a:lnTo>
                <a:lnTo>
                  <a:pt x="2117" y="6279"/>
                </a:lnTo>
                <a:lnTo>
                  <a:pt x="1898" y="6571"/>
                </a:lnTo>
                <a:lnTo>
                  <a:pt x="1874" y="6644"/>
                </a:lnTo>
                <a:lnTo>
                  <a:pt x="1898" y="6717"/>
                </a:lnTo>
                <a:lnTo>
                  <a:pt x="1947" y="6765"/>
                </a:lnTo>
                <a:lnTo>
                  <a:pt x="2044" y="6765"/>
                </a:lnTo>
                <a:lnTo>
                  <a:pt x="2117" y="6741"/>
                </a:lnTo>
                <a:lnTo>
                  <a:pt x="2190" y="6692"/>
                </a:lnTo>
                <a:lnTo>
                  <a:pt x="2336" y="6595"/>
                </a:lnTo>
                <a:lnTo>
                  <a:pt x="2458" y="6449"/>
                </a:lnTo>
                <a:lnTo>
                  <a:pt x="2555" y="6303"/>
                </a:lnTo>
                <a:lnTo>
                  <a:pt x="2847" y="5987"/>
                </a:lnTo>
                <a:lnTo>
                  <a:pt x="3164" y="5695"/>
                </a:lnTo>
                <a:lnTo>
                  <a:pt x="3188" y="5646"/>
                </a:lnTo>
                <a:lnTo>
                  <a:pt x="3212" y="5646"/>
                </a:lnTo>
                <a:lnTo>
                  <a:pt x="3091" y="5792"/>
                </a:lnTo>
                <a:lnTo>
                  <a:pt x="2847" y="6133"/>
                </a:lnTo>
                <a:lnTo>
                  <a:pt x="2774" y="6303"/>
                </a:lnTo>
                <a:lnTo>
                  <a:pt x="2677" y="6498"/>
                </a:lnTo>
                <a:lnTo>
                  <a:pt x="2677" y="6546"/>
                </a:lnTo>
                <a:lnTo>
                  <a:pt x="2726" y="6546"/>
                </a:lnTo>
                <a:lnTo>
                  <a:pt x="2896" y="6449"/>
                </a:lnTo>
                <a:lnTo>
                  <a:pt x="3066" y="6327"/>
                </a:lnTo>
                <a:lnTo>
                  <a:pt x="3212" y="6206"/>
                </a:lnTo>
                <a:lnTo>
                  <a:pt x="3334" y="6035"/>
                </a:lnTo>
                <a:lnTo>
                  <a:pt x="3480" y="5889"/>
                </a:lnTo>
                <a:lnTo>
                  <a:pt x="3626" y="5695"/>
                </a:lnTo>
                <a:lnTo>
                  <a:pt x="3650" y="5719"/>
                </a:lnTo>
                <a:lnTo>
                  <a:pt x="3699" y="5816"/>
                </a:lnTo>
                <a:lnTo>
                  <a:pt x="3577" y="5938"/>
                </a:lnTo>
                <a:lnTo>
                  <a:pt x="3456" y="6108"/>
                </a:lnTo>
                <a:lnTo>
                  <a:pt x="3407" y="6230"/>
                </a:lnTo>
                <a:lnTo>
                  <a:pt x="3407" y="6327"/>
                </a:lnTo>
                <a:lnTo>
                  <a:pt x="3407" y="6352"/>
                </a:lnTo>
                <a:lnTo>
                  <a:pt x="3456" y="6376"/>
                </a:lnTo>
                <a:lnTo>
                  <a:pt x="3529" y="6376"/>
                </a:lnTo>
                <a:lnTo>
                  <a:pt x="3626" y="6327"/>
                </a:lnTo>
                <a:lnTo>
                  <a:pt x="3772" y="6206"/>
                </a:lnTo>
                <a:lnTo>
                  <a:pt x="3869" y="6108"/>
                </a:lnTo>
                <a:lnTo>
                  <a:pt x="3967" y="6157"/>
                </a:lnTo>
                <a:lnTo>
                  <a:pt x="4064" y="6181"/>
                </a:lnTo>
                <a:lnTo>
                  <a:pt x="4186" y="6157"/>
                </a:lnTo>
                <a:lnTo>
                  <a:pt x="4283" y="6084"/>
                </a:lnTo>
                <a:lnTo>
                  <a:pt x="4307" y="6035"/>
                </a:lnTo>
                <a:lnTo>
                  <a:pt x="4307" y="5987"/>
                </a:lnTo>
                <a:lnTo>
                  <a:pt x="4137" y="5719"/>
                </a:lnTo>
                <a:lnTo>
                  <a:pt x="4015" y="5403"/>
                </a:lnTo>
                <a:lnTo>
                  <a:pt x="3918" y="5062"/>
                </a:lnTo>
                <a:lnTo>
                  <a:pt x="3845" y="4697"/>
                </a:lnTo>
                <a:lnTo>
                  <a:pt x="3821" y="4356"/>
                </a:lnTo>
                <a:lnTo>
                  <a:pt x="3821" y="3991"/>
                </a:lnTo>
                <a:lnTo>
                  <a:pt x="3845" y="3651"/>
                </a:lnTo>
                <a:lnTo>
                  <a:pt x="3894" y="3334"/>
                </a:lnTo>
                <a:lnTo>
                  <a:pt x="3942" y="3115"/>
                </a:lnTo>
                <a:lnTo>
                  <a:pt x="4015" y="2896"/>
                </a:lnTo>
                <a:lnTo>
                  <a:pt x="4113" y="2677"/>
                </a:lnTo>
                <a:lnTo>
                  <a:pt x="4210" y="2483"/>
                </a:lnTo>
                <a:lnTo>
                  <a:pt x="4332" y="2288"/>
                </a:lnTo>
                <a:lnTo>
                  <a:pt x="4478" y="2093"/>
                </a:lnTo>
                <a:lnTo>
                  <a:pt x="4599" y="1923"/>
                </a:lnTo>
                <a:lnTo>
                  <a:pt x="4770" y="1753"/>
                </a:lnTo>
                <a:lnTo>
                  <a:pt x="5110" y="1461"/>
                </a:lnTo>
                <a:lnTo>
                  <a:pt x="5475" y="1193"/>
                </a:lnTo>
                <a:lnTo>
                  <a:pt x="5865" y="974"/>
                </a:lnTo>
                <a:lnTo>
                  <a:pt x="6303" y="828"/>
                </a:lnTo>
                <a:lnTo>
                  <a:pt x="6716" y="706"/>
                </a:lnTo>
                <a:lnTo>
                  <a:pt x="7179" y="633"/>
                </a:lnTo>
                <a:lnTo>
                  <a:pt x="7008" y="731"/>
                </a:lnTo>
                <a:lnTo>
                  <a:pt x="6789" y="852"/>
                </a:lnTo>
                <a:lnTo>
                  <a:pt x="6546" y="998"/>
                </a:lnTo>
                <a:lnTo>
                  <a:pt x="6424" y="1071"/>
                </a:lnTo>
                <a:lnTo>
                  <a:pt x="6327" y="1169"/>
                </a:lnTo>
                <a:lnTo>
                  <a:pt x="6278" y="1266"/>
                </a:lnTo>
                <a:lnTo>
                  <a:pt x="6230" y="1363"/>
                </a:lnTo>
                <a:lnTo>
                  <a:pt x="6254" y="1412"/>
                </a:lnTo>
                <a:lnTo>
                  <a:pt x="6303" y="1461"/>
                </a:lnTo>
                <a:lnTo>
                  <a:pt x="6400" y="1485"/>
                </a:lnTo>
                <a:lnTo>
                  <a:pt x="6522" y="1461"/>
                </a:lnTo>
                <a:lnTo>
                  <a:pt x="6643" y="1436"/>
                </a:lnTo>
                <a:lnTo>
                  <a:pt x="6765" y="1363"/>
                </a:lnTo>
                <a:lnTo>
                  <a:pt x="7033" y="1217"/>
                </a:lnTo>
                <a:lnTo>
                  <a:pt x="7203" y="1096"/>
                </a:lnTo>
                <a:lnTo>
                  <a:pt x="7811" y="779"/>
                </a:lnTo>
                <a:lnTo>
                  <a:pt x="7982" y="682"/>
                </a:lnTo>
                <a:lnTo>
                  <a:pt x="8055" y="633"/>
                </a:lnTo>
                <a:lnTo>
                  <a:pt x="8128" y="560"/>
                </a:lnTo>
                <a:close/>
                <a:moveTo>
                  <a:pt x="7933" y="1"/>
                </a:moveTo>
                <a:lnTo>
                  <a:pt x="7349" y="49"/>
                </a:lnTo>
                <a:lnTo>
                  <a:pt x="6789" y="147"/>
                </a:lnTo>
                <a:lnTo>
                  <a:pt x="6254" y="268"/>
                </a:lnTo>
                <a:lnTo>
                  <a:pt x="5767" y="439"/>
                </a:lnTo>
                <a:lnTo>
                  <a:pt x="5524" y="536"/>
                </a:lnTo>
                <a:lnTo>
                  <a:pt x="5281" y="658"/>
                </a:lnTo>
                <a:lnTo>
                  <a:pt x="5062" y="804"/>
                </a:lnTo>
                <a:lnTo>
                  <a:pt x="4843" y="950"/>
                </a:lnTo>
                <a:lnTo>
                  <a:pt x="4624" y="1120"/>
                </a:lnTo>
                <a:lnTo>
                  <a:pt x="4429" y="1315"/>
                </a:lnTo>
                <a:lnTo>
                  <a:pt x="4259" y="1509"/>
                </a:lnTo>
                <a:lnTo>
                  <a:pt x="4088" y="1728"/>
                </a:lnTo>
                <a:lnTo>
                  <a:pt x="3942" y="1947"/>
                </a:lnTo>
                <a:lnTo>
                  <a:pt x="3796" y="2166"/>
                </a:lnTo>
                <a:lnTo>
                  <a:pt x="3675" y="2410"/>
                </a:lnTo>
                <a:lnTo>
                  <a:pt x="3577" y="2653"/>
                </a:lnTo>
                <a:lnTo>
                  <a:pt x="3480" y="2896"/>
                </a:lnTo>
                <a:lnTo>
                  <a:pt x="3407" y="3164"/>
                </a:lnTo>
                <a:lnTo>
                  <a:pt x="3358" y="3407"/>
                </a:lnTo>
                <a:lnTo>
                  <a:pt x="3310" y="3675"/>
                </a:lnTo>
                <a:lnTo>
                  <a:pt x="3310" y="3870"/>
                </a:lnTo>
                <a:lnTo>
                  <a:pt x="3334" y="4210"/>
                </a:lnTo>
                <a:lnTo>
                  <a:pt x="3383" y="4624"/>
                </a:lnTo>
                <a:lnTo>
                  <a:pt x="3480" y="5086"/>
                </a:lnTo>
                <a:lnTo>
                  <a:pt x="3285" y="5086"/>
                </a:lnTo>
                <a:lnTo>
                  <a:pt x="3115" y="5111"/>
                </a:lnTo>
                <a:lnTo>
                  <a:pt x="2726" y="5184"/>
                </a:lnTo>
                <a:lnTo>
                  <a:pt x="2409" y="5305"/>
                </a:lnTo>
                <a:lnTo>
                  <a:pt x="2166" y="5427"/>
                </a:lnTo>
                <a:lnTo>
                  <a:pt x="1825" y="5622"/>
                </a:lnTo>
                <a:lnTo>
                  <a:pt x="1485" y="5889"/>
                </a:lnTo>
                <a:lnTo>
                  <a:pt x="1193" y="6157"/>
                </a:lnTo>
                <a:lnTo>
                  <a:pt x="901" y="6473"/>
                </a:lnTo>
                <a:lnTo>
                  <a:pt x="657" y="6814"/>
                </a:lnTo>
                <a:lnTo>
                  <a:pt x="439" y="7179"/>
                </a:lnTo>
                <a:lnTo>
                  <a:pt x="268" y="7544"/>
                </a:lnTo>
                <a:lnTo>
                  <a:pt x="122" y="7909"/>
                </a:lnTo>
                <a:lnTo>
                  <a:pt x="25" y="8274"/>
                </a:lnTo>
                <a:lnTo>
                  <a:pt x="1" y="8614"/>
                </a:lnTo>
                <a:lnTo>
                  <a:pt x="1" y="8931"/>
                </a:lnTo>
                <a:lnTo>
                  <a:pt x="74" y="9247"/>
                </a:lnTo>
                <a:lnTo>
                  <a:pt x="171" y="9539"/>
                </a:lnTo>
                <a:lnTo>
                  <a:pt x="293" y="9807"/>
                </a:lnTo>
                <a:lnTo>
                  <a:pt x="487" y="10074"/>
                </a:lnTo>
                <a:lnTo>
                  <a:pt x="682" y="10318"/>
                </a:lnTo>
                <a:lnTo>
                  <a:pt x="925" y="10561"/>
                </a:lnTo>
                <a:lnTo>
                  <a:pt x="1168" y="10756"/>
                </a:lnTo>
                <a:lnTo>
                  <a:pt x="1436" y="10950"/>
                </a:lnTo>
                <a:lnTo>
                  <a:pt x="1728" y="11121"/>
                </a:lnTo>
                <a:lnTo>
                  <a:pt x="2020" y="11267"/>
                </a:lnTo>
                <a:lnTo>
                  <a:pt x="2336" y="11413"/>
                </a:lnTo>
                <a:lnTo>
                  <a:pt x="2628" y="11534"/>
                </a:lnTo>
                <a:lnTo>
                  <a:pt x="2945" y="11632"/>
                </a:lnTo>
                <a:lnTo>
                  <a:pt x="3334" y="11729"/>
                </a:lnTo>
                <a:lnTo>
                  <a:pt x="3723" y="11802"/>
                </a:lnTo>
                <a:lnTo>
                  <a:pt x="4526" y="11924"/>
                </a:lnTo>
                <a:lnTo>
                  <a:pt x="6132" y="12070"/>
                </a:lnTo>
                <a:lnTo>
                  <a:pt x="7276" y="12167"/>
                </a:lnTo>
                <a:lnTo>
                  <a:pt x="7836" y="12191"/>
                </a:lnTo>
                <a:lnTo>
                  <a:pt x="8395" y="12216"/>
                </a:lnTo>
                <a:lnTo>
                  <a:pt x="8955" y="12191"/>
                </a:lnTo>
                <a:lnTo>
                  <a:pt x="9514" y="12167"/>
                </a:lnTo>
                <a:lnTo>
                  <a:pt x="10098" y="12118"/>
                </a:lnTo>
                <a:lnTo>
                  <a:pt x="10658" y="12070"/>
                </a:lnTo>
                <a:lnTo>
                  <a:pt x="11583" y="11948"/>
                </a:lnTo>
                <a:lnTo>
                  <a:pt x="12507" y="11875"/>
                </a:lnTo>
                <a:lnTo>
                  <a:pt x="13432" y="11826"/>
                </a:lnTo>
                <a:lnTo>
                  <a:pt x="14357" y="11802"/>
                </a:lnTo>
                <a:lnTo>
                  <a:pt x="15208" y="11802"/>
                </a:lnTo>
                <a:lnTo>
                  <a:pt x="16060" y="11753"/>
                </a:lnTo>
                <a:lnTo>
                  <a:pt x="16498" y="11729"/>
                </a:lnTo>
                <a:lnTo>
                  <a:pt x="16911" y="11656"/>
                </a:lnTo>
                <a:lnTo>
                  <a:pt x="17325" y="11583"/>
                </a:lnTo>
                <a:lnTo>
                  <a:pt x="17739" y="11486"/>
                </a:lnTo>
                <a:lnTo>
                  <a:pt x="18079" y="11364"/>
                </a:lnTo>
                <a:lnTo>
                  <a:pt x="18396" y="11218"/>
                </a:lnTo>
                <a:lnTo>
                  <a:pt x="18688" y="11048"/>
                </a:lnTo>
                <a:lnTo>
                  <a:pt x="18931" y="10853"/>
                </a:lnTo>
                <a:lnTo>
                  <a:pt x="19174" y="10634"/>
                </a:lnTo>
                <a:lnTo>
                  <a:pt x="19369" y="10415"/>
                </a:lnTo>
                <a:lnTo>
                  <a:pt x="19539" y="10147"/>
                </a:lnTo>
                <a:lnTo>
                  <a:pt x="19685" y="9880"/>
                </a:lnTo>
                <a:lnTo>
                  <a:pt x="19807" y="9588"/>
                </a:lnTo>
                <a:lnTo>
                  <a:pt x="19904" y="9296"/>
                </a:lnTo>
                <a:lnTo>
                  <a:pt x="19953" y="8979"/>
                </a:lnTo>
                <a:lnTo>
                  <a:pt x="19977" y="8663"/>
                </a:lnTo>
                <a:lnTo>
                  <a:pt x="19977" y="8322"/>
                </a:lnTo>
                <a:lnTo>
                  <a:pt x="19953" y="8006"/>
                </a:lnTo>
                <a:lnTo>
                  <a:pt x="19880" y="7665"/>
                </a:lnTo>
                <a:lnTo>
                  <a:pt x="19783" y="7325"/>
                </a:lnTo>
                <a:lnTo>
                  <a:pt x="19710" y="7057"/>
                </a:lnTo>
                <a:lnTo>
                  <a:pt x="19588" y="6790"/>
                </a:lnTo>
                <a:lnTo>
                  <a:pt x="19442" y="6546"/>
                </a:lnTo>
                <a:lnTo>
                  <a:pt x="19296" y="6303"/>
                </a:lnTo>
                <a:lnTo>
                  <a:pt x="19126" y="6060"/>
                </a:lnTo>
                <a:lnTo>
                  <a:pt x="18955" y="5865"/>
                </a:lnTo>
                <a:lnTo>
                  <a:pt x="18761" y="5670"/>
                </a:lnTo>
                <a:lnTo>
                  <a:pt x="18542" y="5476"/>
                </a:lnTo>
                <a:lnTo>
                  <a:pt x="18323" y="5330"/>
                </a:lnTo>
                <a:lnTo>
                  <a:pt x="18104" y="5208"/>
                </a:lnTo>
                <a:lnTo>
                  <a:pt x="17860" y="5086"/>
                </a:lnTo>
                <a:lnTo>
                  <a:pt x="17593" y="5013"/>
                </a:lnTo>
                <a:lnTo>
                  <a:pt x="17325" y="4965"/>
                </a:lnTo>
                <a:lnTo>
                  <a:pt x="17057" y="4940"/>
                </a:lnTo>
                <a:lnTo>
                  <a:pt x="16790" y="4965"/>
                </a:lnTo>
                <a:lnTo>
                  <a:pt x="16522" y="5013"/>
                </a:lnTo>
                <a:lnTo>
                  <a:pt x="16522" y="4794"/>
                </a:lnTo>
                <a:lnTo>
                  <a:pt x="16522" y="4600"/>
                </a:lnTo>
                <a:lnTo>
                  <a:pt x="16473" y="4381"/>
                </a:lnTo>
                <a:lnTo>
                  <a:pt x="16425" y="4186"/>
                </a:lnTo>
                <a:lnTo>
                  <a:pt x="16352" y="3991"/>
                </a:lnTo>
                <a:lnTo>
                  <a:pt x="16279" y="3797"/>
                </a:lnTo>
                <a:lnTo>
                  <a:pt x="16182" y="3602"/>
                </a:lnTo>
                <a:lnTo>
                  <a:pt x="16060" y="3407"/>
                </a:lnTo>
                <a:lnTo>
                  <a:pt x="15792" y="3067"/>
                </a:lnTo>
                <a:lnTo>
                  <a:pt x="15500" y="2750"/>
                </a:lnTo>
                <a:lnTo>
                  <a:pt x="15184" y="2483"/>
                </a:lnTo>
                <a:lnTo>
                  <a:pt x="14843" y="2239"/>
                </a:lnTo>
                <a:lnTo>
                  <a:pt x="14673" y="2142"/>
                </a:lnTo>
                <a:lnTo>
                  <a:pt x="14478" y="2045"/>
                </a:lnTo>
                <a:lnTo>
                  <a:pt x="14284" y="1972"/>
                </a:lnTo>
                <a:lnTo>
                  <a:pt x="14089" y="1899"/>
                </a:lnTo>
                <a:lnTo>
                  <a:pt x="13870" y="1850"/>
                </a:lnTo>
                <a:lnTo>
                  <a:pt x="13651" y="1801"/>
                </a:lnTo>
                <a:lnTo>
                  <a:pt x="13432" y="1777"/>
                </a:lnTo>
                <a:lnTo>
                  <a:pt x="13213" y="1777"/>
                </a:lnTo>
                <a:lnTo>
                  <a:pt x="12994" y="1801"/>
                </a:lnTo>
                <a:lnTo>
                  <a:pt x="12775" y="1826"/>
                </a:lnTo>
                <a:lnTo>
                  <a:pt x="12580" y="1899"/>
                </a:lnTo>
                <a:lnTo>
                  <a:pt x="12386" y="1972"/>
                </a:lnTo>
                <a:lnTo>
                  <a:pt x="12215" y="2069"/>
                </a:lnTo>
                <a:lnTo>
                  <a:pt x="12069" y="2191"/>
                </a:lnTo>
                <a:lnTo>
                  <a:pt x="11923" y="2361"/>
                </a:lnTo>
                <a:lnTo>
                  <a:pt x="11802" y="2531"/>
                </a:lnTo>
                <a:lnTo>
                  <a:pt x="11656" y="2239"/>
                </a:lnTo>
                <a:lnTo>
                  <a:pt x="11485" y="1947"/>
                </a:lnTo>
                <a:lnTo>
                  <a:pt x="11291" y="1680"/>
                </a:lnTo>
                <a:lnTo>
                  <a:pt x="11072" y="1412"/>
                </a:lnTo>
                <a:lnTo>
                  <a:pt x="10828" y="1169"/>
                </a:lnTo>
                <a:lnTo>
                  <a:pt x="10585" y="925"/>
                </a:lnTo>
                <a:lnTo>
                  <a:pt x="10317" y="731"/>
                </a:lnTo>
                <a:lnTo>
                  <a:pt x="10050" y="536"/>
                </a:lnTo>
                <a:lnTo>
                  <a:pt x="9806" y="390"/>
                </a:lnTo>
                <a:lnTo>
                  <a:pt x="9563" y="268"/>
                </a:lnTo>
                <a:lnTo>
                  <a:pt x="9320" y="195"/>
                </a:lnTo>
                <a:lnTo>
                  <a:pt x="9052" y="122"/>
                </a:lnTo>
                <a:lnTo>
                  <a:pt x="8784" y="74"/>
                </a:lnTo>
                <a:lnTo>
                  <a:pt x="8492" y="25"/>
                </a:lnTo>
                <a:lnTo>
                  <a:pt x="82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7"/>
          <p:cNvSpPr/>
          <p:nvPr/>
        </p:nvSpPr>
        <p:spPr>
          <a:xfrm>
            <a:off x="1934497" y="3661967"/>
            <a:ext cx="221023" cy="376888"/>
          </a:xfrm>
          <a:custGeom>
            <a:avLst/>
            <a:gdLst/>
            <a:ahLst/>
            <a:cxnLst/>
            <a:rect l="l" t="t" r="r" b="b"/>
            <a:pathLst>
              <a:path w="11730" h="20002" extrusionOk="0">
                <a:moveTo>
                  <a:pt x="6425" y="414"/>
                </a:moveTo>
                <a:lnTo>
                  <a:pt x="6571" y="439"/>
                </a:lnTo>
                <a:lnTo>
                  <a:pt x="6692" y="487"/>
                </a:lnTo>
                <a:lnTo>
                  <a:pt x="6814" y="560"/>
                </a:lnTo>
                <a:lnTo>
                  <a:pt x="6936" y="633"/>
                </a:lnTo>
                <a:lnTo>
                  <a:pt x="7033" y="731"/>
                </a:lnTo>
                <a:lnTo>
                  <a:pt x="7130" y="828"/>
                </a:lnTo>
                <a:lnTo>
                  <a:pt x="7179" y="950"/>
                </a:lnTo>
                <a:lnTo>
                  <a:pt x="7228" y="1096"/>
                </a:lnTo>
                <a:lnTo>
                  <a:pt x="7252" y="1242"/>
                </a:lnTo>
                <a:lnTo>
                  <a:pt x="7276" y="1534"/>
                </a:lnTo>
                <a:lnTo>
                  <a:pt x="7228" y="1801"/>
                </a:lnTo>
                <a:lnTo>
                  <a:pt x="7155" y="2093"/>
                </a:lnTo>
                <a:lnTo>
                  <a:pt x="7033" y="2385"/>
                </a:lnTo>
                <a:lnTo>
                  <a:pt x="6790" y="2945"/>
                </a:lnTo>
                <a:lnTo>
                  <a:pt x="6522" y="3480"/>
                </a:lnTo>
                <a:lnTo>
                  <a:pt x="6303" y="3456"/>
                </a:lnTo>
                <a:lnTo>
                  <a:pt x="5938" y="3456"/>
                </a:lnTo>
                <a:lnTo>
                  <a:pt x="5646" y="2629"/>
                </a:lnTo>
                <a:lnTo>
                  <a:pt x="5427" y="2069"/>
                </a:lnTo>
                <a:lnTo>
                  <a:pt x="5305" y="1826"/>
                </a:lnTo>
                <a:lnTo>
                  <a:pt x="5208" y="1631"/>
                </a:lnTo>
                <a:lnTo>
                  <a:pt x="5184" y="1388"/>
                </a:lnTo>
                <a:lnTo>
                  <a:pt x="5208" y="1266"/>
                </a:lnTo>
                <a:lnTo>
                  <a:pt x="5232" y="1169"/>
                </a:lnTo>
                <a:lnTo>
                  <a:pt x="5281" y="1047"/>
                </a:lnTo>
                <a:lnTo>
                  <a:pt x="5330" y="925"/>
                </a:lnTo>
                <a:lnTo>
                  <a:pt x="5403" y="828"/>
                </a:lnTo>
                <a:lnTo>
                  <a:pt x="5500" y="731"/>
                </a:lnTo>
                <a:lnTo>
                  <a:pt x="5622" y="633"/>
                </a:lnTo>
                <a:lnTo>
                  <a:pt x="5743" y="536"/>
                </a:lnTo>
                <a:lnTo>
                  <a:pt x="5865" y="487"/>
                </a:lnTo>
                <a:lnTo>
                  <a:pt x="6011" y="439"/>
                </a:lnTo>
                <a:lnTo>
                  <a:pt x="6157" y="414"/>
                </a:lnTo>
                <a:close/>
                <a:moveTo>
                  <a:pt x="9052" y="1339"/>
                </a:moveTo>
                <a:lnTo>
                  <a:pt x="9198" y="1388"/>
                </a:lnTo>
                <a:lnTo>
                  <a:pt x="9344" y="1436"/>
                </a:lnTo>
                <a:lnTo>
                  <a:pt x="9490" y="1534"/>
                </a:lnTo>
                <a:lnTo>
                  <a:pt x="9588" y="1631"/>
                </a:lnTo>
                <a:lnTo>
                  <a:pt x="9709" y="1753"/>
                </a:lnTo>
                <a:lnTo>
                  <a:pt x="9782" y="1874"/>
                </a:lnTo>
                <a:lnTo>
                  <a:pt x="9855" y="2020"/>
                </a:lnTo>
                <a:lnTo>
                  <a:pt x="9904" y="2166"/>
                </a:lnTo>
                <a:lnTo>
                  <a:pt x="9928" y="2312"/>
                </a:lnTo>
                <a:lnTo>
                  <a:pt x="9928" y="2483"/>
                </a:lnTo>
                <a:lnTo>
                  <a:pt x="9928" y="2629"/>
                </a:lnTo>
                <a:lnTo>
                  <a:pt x="9904" y="2775"/>
                </a:lnTo>
                <a:lnTo>
                  <a:pt x="9831" y="2945"/>
                </a:lnTo>
                <a:lnTo>
                  <a:pt x="9758" y="3067"/>
                </a:lnTo>
                <a:lnTo>
                  <a:pt x="9661" y="3213"/>
                </a:lnTo>
                <a:lnTo>
                  <a:pt x="9442" y="3383"/>
                </a:lnTo>
                <a:lnTo>
                  <a:pt x="9198" y="3553"/>
                </a:lnTo>
                <a:lnTo>
                  <a:pt x="8931" y="3675"/>
                </a:lnTo>
                <a:lnTo>
                  <a:pt x="8615" y="3796"/>
                </a:lnTo>
                <a:lnTo>
                  <a:pt x="8323" y="3869"/>
                </a:lnTo>
                <a:lnTo>
                  <a:pt x="8006" y="3967"/>
                </a:lnTo>
                <a:lnTo>
                  <a:pt x="7447" y="4088"/>
                </a:lnTo>
                <a:lnTo>
                  <a:pt x="7349" y="3942"/>
                </a:lnTo>
                <a:lnTo>
                  <a:pt x="7228" y="3821"/>
                </a:lnTo>
                <a:lnTo>
                  <a:pt x="7106" y="3724"/>
                </a:lnTo>
                <a:lnTo>
                  <a:pt x="6960" y="3626"/>
                </a:lnTo>
                <a:lnTo>
                  <a:pt x="7228" y="3091"/>
                </a:lnTo>
                <a:lnTo>
                  <a:pt x="7447" y="2531"/>
                </a:lnTo>
                <a:lnTo>
                  <a:pt x="7568" y="2288"/>
                </a:lnTo>
                <a:lnTo>
                  <a:pt x="7690" y="2069"/>
                </a:lnTo>
                <a:lnTo>
                  <a:pt x="7836" y="1874"/>
                </a:lnTo>
                <a:lnTo>
                  <a:pt x="7982" y="1704"/>
                </a:lnTo>
                <a:lnTo>
                  <a:pt x="8177" y="1558"/>
                </a:lnTo>
                <a:lnTo>
                  <a:pt x="8371" y="1436"/>
                </a:lnTo>
                <a:lnTo>
                  <a:pt x="8590" y="1363"/>
                </a:lnTo>
                <a:lnTo>
                  <a:pt x="8858" y="1339"/>
                </a:lnTo>
                <a:close/>
                <a:moveTo>
                  <a:pt x="3991" y="1242"/>
                </a:moveTo>
                <a:lnTo>
                  <a:pt x="4162" y="1266"/>
                </a:lnTo>
                <a:lnTo>
                  <a:pt x="4308" y="1315"/>
                </a:lnTo>
                <a:lnTo>
                  <a:pt x="4454" y="1412"/>
                </a:lnTo>
                <a:lnTo>
                  <a:pt x="4575" y="1534"/>
                </a:lnTo>
                <a:lnTo>
                  <a:pt x="4697" y="1704"/>
                </a:lnTo>
                <a:lnTo>
                  <a:pt x="4819" y="1874"/>
                </a:lnTo>
                <a:lnTo>
                  <a:pt x="4916" y="2312"/>
                </a:lnTo>
                <a:lnTo>
                  <a:pt x="5086" y="2775"/>
                </a:lnTo>
                <a:lnTo>
                  <a:pt x="5184" y="2994"/>
                </a:lnTo>
                <a:lnTo>
                  <a:pt x="5305" y="3213"/>
                </a:lnTo>
                <a:lnTo>
                  <a:pt x="5427" y="3407"/>
                </a:lnTo>
                <a:lnTo>
                  <a:pt x="5573" y="3578"/>
                </a:lnTo>
                <a:lnTo>
                  <a:pt x="5476" y="3626"/>
                </a:lnTo>
                <a:lnTo>
                  <a:pt x="5305" y="3724"/>
                </a:lnTo>
                <a:lnTo>
                  <a:pt x="5135" y="3845"/>
                </a:lnTo>
                <a:lnTo>
                  <a:pt x="5013" y="4015"/>
                </a:lnTo>
                <a:lnTo>
                  <a:pt x="4892" y="4186"/>
                </a:lnTo>
                <a:lnTo>
                  <a:pt x="4794" y="4113"/>
                </a:lnTo>
                <a:lnTo>
                  <a:pt x="4697" y="4040"/>
                </a:lnTo>
                <a:lnTo>
                  <a:pt x="4478" y="3894"/>
                </a:lnTo>
                <a:lnTo>
                  <a:pt x="4016" y="3699"/>
                </a:lnTo>
                <a:lnTo>
                  <a:pt x="3578" y="3432"/>
                </a:lnTo>
                <a:lnTo>
                  <a:pt x="3213" y="3213"/>
                </a:lnTo>
                <a:lnTo>
                  <a:pt x="3115" y="3164"/>
                </a:lnTo>
                <a:lnTo>
                  <a:pt x="3018" y="3091"/>
                </a:lnTo>
                <a:lnTo>
                  <a:pt x="2969" y="2994"/>
                </a:lnTo>
                <a:lnTo>
                  <a:pt x="2921" y="2896"/>
                </a:lnTo>
                <a:lnTo>
                  <a:pt x="2921" y="2799"/>
                </a:lnTo>
                <a:lnTo>
                  <a:pt x="2921" y="2677"/>
                </a:lnTo>
                <a:lnTo>
                  <a:pt x="2969" y="2434"/>
                </a:lnTo>
                <a:lnTo>
                  <a:pt x="3067" y="2118"/>
                </a:lnTo>
                <a:lnTo>
                  <a:pt x="3213" y="1826"/>
                </a:lnTo>
                <a:lnTo>
                  <a:pt x="3310" y="1680"/>
                </a:lnTo>
                <a:lnTo>
                  <a:pt x="3432" y="1558"/>
                </a:lnTo>
                <a:lnTo>
                  <a:pt x="3529" y="1436"/>
                </a:lnTo>
                <a:lnTo>
                  <a:pt x="3675" y="1339"/>
                </a:lnTo>
                <a:lnTo>
                  <a:pt x="3845" y="1266"/>
                </a:lnTo>
                <a:lnTo>
                  <a:pt x="3991" y="1242"/>
                </a:lnTo>
                <a:close/>
                <a:moveTo>
                  <a:pt x="6157" y="3967"/>
                </a:moveTo>
                <a:lnTo>
                  <a:pt x="6181" y="4015"/>
                </a:lnTo>
                <a:lnTo>
                  <a:pt x="6084" y="4088"/>
                </a:lnTo>
                <a:lnTo>
                  <a:pt x="5962" y="4161"/>
                </a:lnTo>
                <a:lnTo>
                  <a:pt x="5768" y="4380"/>
                </a:lnTo>
                <a:lnTo>
                  <a:pt x="5597" y="4624"/>
                </a:lnTo>
                <a:lnTo>
                  <a:pt x="5451" y="4843"/>
                </a:lnTo>
                <a:lnTo>
                  <a:pt x="5305" y="5110"/>
                </a:lnTo>
                <a:lnTo>
                  <a:pt x="5281" y="4989"/>
                </a:lnTo>
                <a:lnTo>
                  <a:pt x="5281" y="4867"/>
                </a:lnTo>
                <a:lnTo>
                  <a:pt x="5281" y="4745"/>
                </a:lnTo>
                <a:lnTo>
                  <a:pt x="5330" y="4624"/>
                </a:lnTo>
                <a:lnTo>
                  <a:pt x="5378" y="4526"/>
                </a:lnTo>
                <a:lnTo>
                  <a:pt x="5524" y="4307"/>
                </a:lnTo>
                <a:lnTo>
                  <a:pt x="5695" y="4137"/>
                </a:lnTo>
                <a:lnTo>
                  <a:pt x="5816" y="4064"/>
                </a:lnTo>
                <a:lnTo>
                  <a:pt x="5914" y="4015"/>
                </a:lnTo>
                <a:lnTo>
                  <a:pt x="6035" y="3991"/>
                </a:lnTo>
                <a:lnTo>
                  <a:pt x="6157" y="3967"/>
                </a:lnTo>
                <a:close/>
                <a:moveTo>
                  <a:pt x="6425" y="4064"/>
                </a:moveTo>
                <a:lnTo>
                  <a:pt x="6595" y="4113"/>
                </a:lnTo>
                <a:lnTo>
                  <a:pt x="6741" y="4186"/>
                </a:lnTo>
                <a:lnTo>
                  <a:pt x="6571" y="4307"/>
                </a:lnTo>
                <a:lnTo>
                  <a:pt x="6400" y="4453"/>
                </a:lnTo>
                <a:lnTo>
                  <a:pt x="6254" y="4624"/>
                </a:lnTo>
                <a:lnTo>
                  <a:pt x="6108" y="4794"/>
                </a:lnTo>
                <a:lnTo>
                  <a:pt x="5987" y="4964"/>
                </a:lnTo>
                <a:lnTo>
                  <a:pt x="5841" y="5208"/>
                </a:lnTo>
                <a:lnTo>
                  <a:pt x="5743" y="5427"/>
                </a:lnTo>
                <a:lnTo>
                  <a:pt x="5695" y="5548"/>
                </a:lnTo>
                <a:lnTo>
                  <a:pt x="5670" y="5670"/>
                </a:lnTo>
                <a:lnTo>
                  <a:pt x="5573" y="5597"/>
                </a:lnTo>
                <a:lnTo>
                  <a:pt x="5500" y="5500"/>
                </a:lnTo>
                <a:lnTo>
                  <a:pt x="5549" y="5281"/>
                </a:lnTo>
                <a:lnTo>
                  <a:pt x="5646" y="5062"/>
                </a:lnTo>
                <a:lnTo>
                  <a:pt x="5768" y="4867"/>
                </a:lnTo>
                <a:lnTo>
                  <a:pt x="5914" y="4672"/>
                </a:lnTo>
                <a:lnTo>
                  <a:pt x="6157" y="4405"/>
                </a:lnTo>
                <a:lnTo>
                  <a:pt x="6303" y="4210"/>
                </a:lnTo>
                <a:lnTo>
                  <a:pt x="6425" y="4064"/>
                </a:lnTo>
                <a:close/>
                <a:moveTo>
                  <a:pt x="7009" y="4551"/>
                </a:moveTo>
                <a:lnTo>
                  <a:pt x="7033" y="4721"/>
                </a:lnTo>
                <a:lnTo>
                  <a:pt x="7009" y="4891"/>
                </a:lnTo>
                <a:lnTo>
                  <a:pt x="6960" y="5062"/>
                </a:lnTo>
                <a:lnTo>
                  <a:pt x="6887" y="5232"/>
                </a:lnTo>
                <a:lnTo>
                  <a:pt x="6790" y="5378"/>
                </a:lnTo>
                <a:lnTo>
                  <a:pt x="6644" y="5524"/>
                </a:lnTo>
                <a:lnTo>
                  <a:pt x="6498" y="5646"/>
                </a:lnTo>
                <a:lnTo>
                  <a:pt x="6327" y="5743"/>
                </a:lnTo>
                <a:lnTo>
                  <a:pt x="6376" y="5597"/>
                </a:lnTo>
                <a:lnTo>
                  <a:pt x="6692" y="4989"/>
                </a:lnTo>
                <a:lnTo>
                  <a:pt x="7009" y="4551"/>
                </a:lnTo>
                <a:close/>
                <a:moveTo>
                  <a:pt x="6814" y="4234"/>
                </a:moveTo>
                <a:lnTo>
                  <a:pt x="6911" y="4332"/>
                </a:lnTo>
                <a:lnTo>
                  <a:pt x="6790" y="4453"/>
                </a:lnTo>
                <a:lnTo>
                  <a:pt x="6692" y="4575"/>
                </a:lnTo>
                <a:lnTo>
                  <a:pt x="6571" y="4745"/>
                </a:lnTo>
                <a:lnTo>
                  <a:pt x="6376" y="5086"/>
                </a:lnTo>
                <a:lnTo>
                  <a:pt x="6206" y="5427"/>
                </a:lnTo>
                <a:lnTo>
                  <a:pt x="6108" y="5597"/>
                </a:lnTo>
                <a:lnTo>
                  <a:pt x="6011" y="5792"/>
                </a:lnTo>
                <a:lnTo>
                  <a:pt x="5865" y="5767"/>
                </a:lnTo>
                <a:lnTo>
                  <a:pt x="5962" y="5597"/>
                </a:lnTo>
                <a:lnTo>
                  <a:pt x="6035" y="5427"/>
                </a:lnTo>
                <a:lnTo>
                  <a:pt x="6108" y="5256"/>
                </a:lnTo>
                <a:lnTo>
                  <a:pt x="6181" y="5086"/>
                </a:lnTo>
                <a:lnTo>
                  <a:pt x="6303" y="4843"/>
                </a:lnTo>
                <a:lnTo>
                  <a:pt x="6473" y="4624"/>
                </a:lnTo>
                <a:lnTo>
                  <a:pt x="6619" y="4429"/>
                </a:lnTo>
                <a:lnTo>
                  <a:pt x="6814" y="4234"/>
                </a:lnTo>
                <a:close/>
                <a:moveTo>
                  <a:pt x="2848" y="3821"/>
                </a:moveTo>
                <a:lnTo>
                  <a:pt x="3067" y="3845"/>
                </a:lnTo>
                <a:lnTo>
                  <a:pt x="3310" y="3894"/>
                </a:lnTo>
                <a:lnTo>
                  <a:pt x="3456" y="3942"/>
                </a:lnTo>
                <a:lnTo>
                  <a:pt x="3626" y="4040"/>
                </a:lnTo>
                <a:lnTo>
                  <a:pt x="4016" y="4234"/>
                </a:lnTo>
                <a:lnTo>
                  <a:pt x="4210" y="4332"/>
                </a:lnTo>
                <a:lnTo>
                  <a:pt x="4405" y="4405"/>
                </a:lnTo>
                <a:lnTo>
                  <a:pt x="4575" y="4453"/>
                </a:lnTo>
                <a:lnTo>
                  <a:pt x="4770" y="4478"/>
                </a:lnTo>
                <a:lnTo>
                  <a:pt x="4697" y="4745"/>
                </a:lnTo>
                <a:lnTo>
                  <a:pt x="4697" y="4891"/>
                </a:lnTo>
                <a:lnTo>
                  <a:pt x="4697" y="5062"/>
                </a:lnTo>
                <a:lnTo>
                  <a:pt x="4527" y="5086"/>
                </a:lnTo>
                <a:lnTo>
                  <a:pt x="4356" y="5135"/>
                </a:lnTo>
                <a:lnTo>
                  <a:pt x="4186" y="5183"/>
                </a:lnTo>
                <a:lnTo>
                  <a:pt x="4040" y="5281"/>
                </a:lnTo>
                <a:lnTo>
                  <a:pt x="3724" y="5451"/>
                </a:lnTo>
                <a:lnTo>
                  <a:pt x="3432" y="5646"/>
                </a:lnTo>
                <a:lnTo>
                  <a:pt x="2896" y="5986"/>
                </a:lnTo>
                <a:lnTo>
                  <a:pt x="2604" y="6011"/>
                </a:lnTo>
                <a:lnTo>
                  <a:pt x="2312" y="6035"/>
                </a:lnTo>
                <a:lnTo>
                  <a:pt x="2191" y="6035"/>
                </a:lnTo>
                <a:lnTo>
                  <a:pt x="2069" y="5986"/>
                </a:lnTo>
                <a:lnTo>
                  <a:pt x="1947" y="5889"/>
                </a:lnTo>
                <a:lnTo>
                  <a:pt x="1826" y="5767"/>
                </a:lnTo>
                <a:lnTo>
                  <a:pt x="1753" y="5621"/>
                </a:lnTo>
                <a:lnTo>
                  <a:pt x="1680" y="5451"/>
                </a:lnTo>
                <a:lnTo>
                  <a:pt x="1655" y="5305"/>
                </a:lnTo>
                <a:lnTo>
                  <a:pt x="1631" y="5135"/>
                </a:lnTo>
                <a:lnTo>
                  <a:pt x="1631" y="4964"/>
                </a:lnTo>
                <a:lnTo>
                  <a:pt x="1655" y="4794"/>
                </a:lnTo>
                <a:lnTo>
                  <a:pt x="1704" y="4624"/>
                </a:lnTo>
                <a:lnTo>
                  <a:pt x="1753" y="4478"/>
                </a:lnTo>
                <a:lnTo>
                  <a:pt x="1874" y="4259"/>
                </a:lnTo>
                <a:lnTo>
                  <a:pt x="2020" y="4113"/>
                </a:lnTo>
                <a:lnTo>
                  <a:pt x="2215" y="3991"/>
                </a:lnTo>
                <a:lnTo>
                  <a:pt x="2410" y="3894"/>
                </a:lnTo>
                <a:lnTo>
                  <a:pt x="2629" y="3845"/>
                </a:lnTo>
                <a:lnTo>
                  <a:pt x="2848" y="3821"/>
                </a:lnTo>
                <a:close/>
                <a:moveTo>
                  <a:pt x="10220" y="3869"/>
                </a:moveTo>
                <a:lnTo>
                  <a:pt x="10488" y="3918"/>
                </a:lnTo>
                <a:lnTo>
                  <a:pt x="10658" y="3991"/>
                </a:lnTo>
                <a:lnTo>
                  <a:pt x="10756" y="4088"/>
                </a:lnTo>
                <a:lnTo>
                  <a:pt x="10853" y="4234"/>
                </a:lnTo>
                <a:lnTo>
                  <a:pt x="10902" y="4380"/>
                </a:lnTo>
                <a:lnTo>
                  <a:pt x="10950" y="4551"/>
                </a:lnTo>
                <a:lnTo>
                  <a:pt x="10975" y="4697"/>
                </a:lnTo>
                <a:lnTo>
                  <a:pt x="10975" y="5013"/>
                </a:lnTo>
                <a:lnTo>
                  <a:pt x="10950" y="5183"/>
                </a:lnTo>
                <a:lnTo>
                  <a:pt x="10902" y="5354"/>
                </a:lnTo>
                <a:lnTo>
                  <a:pt x="10853" y="5548"/>
                </a:lnTo>
                <a:lnTo>
                  <a:pt x="10780" y="5694"/>
                </a:lnTo>
                <a:lnTo>
                  <a:pt x="10683" y="5865"/>
                </a:lnTo>
                <a:lnTo>
                  <a:pt x="10561" y="6011"/>
                </a:lnTo>
                <a:lnTo>
                  <a:pt x="10439" y="6108"/>
                </a:lnTo>
                <a:lnTo>
                  <a:pt x="10293" y="6205"/>
                </a:lnTo>
                <a:lnTo>
                  <a:pt x="10123" y="6230"/>
                </a:lnTo>
                <a:lnTo>
                  <a:pt x="9953" y="6254"/>
                </a:lnTo>
                <a:lnTo>
                  <a:pt x="9782" y="6230"/>
                </a:lnTo>
                <a:lnTo>
                  <a:pt x="9612" y="6181"/>
                </a:lnTo>
                <a:lnTo>
                  <a:pt x="9344" y="6035"/>
                </a:lnTo>
                <a:lnTo>
                  <a:pt x="9052" y="5889"/>
                </a:lnTo>
                <a:lnTo>
                  <a:pt x="8833" y="5792"/>
                </a:lnTo>
                <a:lnTo>
                  <a:pt x="8590" y="5646"/>
                </a:lnTo>
                <a:lnTo>
                  <a:pt x="8347" y="5475"/>
                </a:lnTo>
                <a:lnTo>
                  <a:pt x="8104" y="5305"/>
                </a:lnTo>
                <a:lnTo>
                  <a:pt x="7860" y="5183"/>
                </a:lnTo>
                <a:lnTo>
                  <a:pt x="7714" y="5135"/>
                </a:lnTo>
                <a:lnTo>
                  <a:pt x="7593" y="5110"/>
                </a:lnTo>
                <a:lnTo>
                  <a:pt x="7617" y="5062"/>
                </a:lnTo>
                <a:lnTo>
                  <a:pt x="7641" y="4867"/>
                </a:lnTo>
                <a:lnTo>
                  <a:pt x="7641" y="4672"/>
                </a:lnTo>
                <a:lnTo>
                  <a:pt x="7812" y="4502"/>
                </a:lnTo>
                <a:lnTo>
                  <a:pt x="8225" y="4405"/>
                </a:lnTo>
                <a:lnTo>
                  <a:pt x="8639" y="4283"/>
                </a:lnTo>
                <a:lnTo>
                  <a:pt x="9052" y="4137"/>
                </a:lnTo>
                <a:lnTo>
                  <a:pt x="9417" y="3967"/>
                </a:lnTo>
                <a:lnTo>
                  <a:pt x="9685" y="3894"/>
                </a:lnTo>
                <a:lnTo>
                  <a:pt x="9953" y="3869"/>
                </a:lnTo>
                <a:close/>
                <a:moveTo>
                  <a:pt x="7349" y="5646"/>
                </a:moveTo>
                <a:lnTo>
                  <a:pt x="7617" y="5767"/>
                </a:lnTo>
                <a:lnTo>
                  <a:pt x="7885" y="5913"/>
                </a:lnTo>
                <a:lnTo>
                  <a:pt x="8152" y="6059"/>
                </a:lnTo>
                <a:lnTo>
                  <a:pt x="8444" y="6205"/>
                </a:lnTo>
                <a:lnTo>
                  <a:pt x="8542" y="6278"/>
                </a:lnTo>
                <a:lnTo>
                  <a:pt x="8882" y="6424"/>
                </a:lnTo>
                <a:lnTo>
                  <a:pt x="9198" y="6546"/>
                </a:lnTo>
                <a:lnTo>
                  <a:pt x="9369" y="6643"/>
                </a:lnTo>
                <a:lnTo>
                  <a:pt x="9515" y="6741"/>
                </a:lnTo>
                <a:lnTo>
                  <a:pt x="9612" y="6838"/>
                </a:lnTo>
                <a:lnTo>
                  <a:pt x="9709" y="6984"/>
                </a:lnTo>
                <a:lnTo>
                  <a:pt x="9782" y="7106"/>
                </a:lnTo>
                <a:lnTo>
                  <a:pt x="9855" y="7252"/>
                </a:lnTo>
                <a:lnTo>
                  <a:pt x="9880" y="7398"/>
                </a:lnTo>
                <a:lnTo>
                  <a:pt x="9880" y="7568"/>
                </a:lnTo>
                <a:lnTo>
                  <a:pt x="9855" y="7738"/>
                </a:lnTo>
                <a:lnTo>
                  <a:pt x="9807" y="7860"/>
                </a:lnTo>
                <a:lnTo>
                  <a:pt x="9734" y="7957"/>
                </a:lnTo>
                <a:lnTo>
                  <a:pt x="9636" y="8055"/>
                </a:lnTo>
                <a:lnTo>
                  <a:pt x="9539" y="8152"/>
                </a:lnTo>
                <a:lnTo>
                  <a:pt x="9296" y="8274"/>
                </a:lnTo>
                <a:lnTo>
                  <a:pt x="9052" y="8347"/>
                </a:lnTo>
                <a:lnTo>
                  <a:pt x="8931" y="8371"/>
                </a:lnTo>
                <a:lnTo>
                  <a:pt x="8809" y="8395"/>
                </a:lnTo>
                <a:lnTo>
                  <a:pt x="8688" y="8371"/>
                </a:lnTo>
                <a:lnTo>
                  <a:pt x="8590" y="8371"/>
                </a:lnTo>
                <a:lnTo>
                  <a:pt x="8396" y="8298"/>
                </a:lnTo>
                <a:lnTo>
                  <a:pt x="8201" y="8176"/>
                </a:lnTo>
                <a:lnTo>
                  <a:pt x="8055" y="8006"/>
                </a:lnTo>
                <a:lnTo>
                  <a:pt x="7909" y="7836"/>
                </a:lnTo>
                <a:lnTo>
                  <a:pt x="7787" y="7641"/>
                </a:lnTo>
                <a:lnTo>
                  <a:pt x="7666" y="7446"/>
                </a:lnTo>
                <a:lnTo>
                  <a:pt x="7568" y="7227"/>
                </a:lnTo>
                <a:lnTo>
                  <a:pt x="7495" y="6984"/>
                </a:lnTo>
                <a:lnTo>
                  <a:pt x="7349" y="6546"/>
                </a:lnTo>
                <a:lnTo>
                  <a:pt x="7276" y="6205"/>
                </a:lnTo>
                <a:lnTo>
                  <a:pt x="7228" y="6035"/>
                </a:lnTo>
                <a:lnTo>
                  <a:pt x="7155" y="5889"/>
                </a:lnTo>
                <a:lnTo>
                  <a:pt x="7349" y="5646"/>
                </a:lnTo>
                <a:close/>
                <a:moveTo>
                  <a:pt x="4721" y="5256"/>
                </a:moveTo>
                <a:lnTo>
                  <a:pt x="4819" y="5475"/>
                </a:lnTo>
                <a:lnTo>
                  <a:pt x="4916" y="5719"/>
                </a:lnTo>
                <a:lnTo>
                  <a:pt x="5062" y="5913"/>
                </a:lnTo>
                <a:lnTo>
                  <a:pt x="5257" y="6084"/>
                </a:lnTo>
                <a:lnTo>
                  <a:pt x="5184" y="6351"/>
                </a:lnTo>
                <a:lnTo>
                  <a:pt x="5159" y="6668"/>
                </a:lnTo>
                <a:lnTo>
                  <a:pt x="5135" y="6935"/>
                </a:lnTo>
                <a:lnTo>
                  <a:pt x="5013" y="7325"/>
                </a:lnTo>
                <a:lnTo>
                  <a:pt x="4916" y="7690"/>
                </a:lnTo>
                <a:lnTo>
                  <a:pt x="4867" y="7787"/>
                </a:lnTo>
                <a:lnTo>
                  <a:pt x="4721" y="8030"/>
                </a:lnTo>
                <a:lnTo>
                  <a:pt x="4527" y="8225"/>
                </a:lnTo>
                <a:lnTo>
                  <a:pt x="4308" y="8395"/>
                </a:lnTo>
                <a:lnTo>
                  <a:pt x="4064" y="8493"/>
                </a:lnTo>
                <a:lnTo>
                  <a:pt x="3943" y="8541"/>
                </a:lnTo>
                <a:lnTo>
                  <a:pt x="3797" y="8566"/>
                </a:lnTo>
                <a:lnTo>
                  <a:pt x="3553" y="8566"/>
                </a:lnTo>
                <a:lnTo>
                  <a:pt x="3407" y="8541"/>
                </a:lnTo>
                <a:lnTo>
                  <a:pt x="3286" y="8493"/>
                </a:lnTo>
                <a:lnTo>
                  <a:pt x="3164" y="8420"/>
                </a:lnTo>
                <a:lnTo>
                  <a:pt x="3067" y="8322"/>
                </a:lnTo>
                <a:lnTo>
                  <a:pt x="2969" y="8225"/>
                </a:lnTo>
                <a:lnTo>
                  <a:pt x="2872" y="8128"/>
                </a:lnTo>
                <a:lnTo>
                  <a:pt x="2750" y="7884"/>
                </a:lnTo>
                <a:lnTo>
                  <a:pt x="2677" y="7641"/>
                </a:lnTo>
                <a:lnTo>
                  <a:pt x="2677" y="7398"/>
                </a:lnTo>
                <a:lnTo>
                  <a:pt x="2702" y="7154"/>
                </a:lnTo>
                <a:lnTo>
                  <a:pt x="2775" y="6911"/>
                </a:lnTo>
                <a:lnTo>
                  <a:pt x="2896" y="6692"/>
                </a:lnTo>
                <a:lnTo>
                  <a:pt x="3091" y="6497"/>
                </a:lnTo>
                <a:lnTo>
                  <a:pt x="3261" y="6327"/>
                </a:lnTo>
                <a:lnTo>
                  <a:pt x="3480" y="6157"/>
                </a:lnTo>
                <a:lnTo>
                  <a:pt x="3894" y="5865"/>
                </a:lnTo>
                <a:lnTo>
                  <a:pt x="4332" y="5573"/>
                </a:lnTo>
                <a:lnTo>
                  <a:pt x="4721" y="5256"/>
                </a:lnTo>
                <a:close/>
                <a:moveTo>
                  <a:pt x="6619" y="6278"/>
                </a:moveTo>
                <a:lnTo>
                  <a:pt x="6741" y="6522"/>
                </a:lnTo>
                <a:lnTo>
                  <a:pt x="6838" y="6789"/>
                </a:lnTo>
                <a:lnTo>
                  <a:pt x="6984" y="7252"/>
                </a:lnTo>
                <a:lnTo>
                  <a:pt x="7130" y="7690"/>
                </a:lnTo>
                <a:lnTo>
                  <a:pt x="7325" y="8201"/>
                </a:lnTo>
                <a:lnTo>
                  <a:pt x="7398" y="8444"/>
                </a:lnTo>
                <a:lnTo>
                  <a:pt x="7422" y="8712"/>
                </a:lnTo>
                <a:lnTo>
                  <a:pt x="7422" y="8906"/>
                </a:lnTo>
                <a:lnTo>
                  <a:pt x="7349" y="9052"/>
                </a:lnTo>
                <a:lnTo>
                  <a:pt x="7276" y="9174"/>
                </a:lnTo>
                <a:lnTo>
                  <a:pt x="7155" y="9296"/>
                </a:lnTo>
                <a:lnTo>
                  <a:pt x="7009" y="9369"/>
                </a:lnTo>
                <a:lnTo>
                  <a:pt x="6863" y="9417"/>
                </a:lnTo>
                <a:lnTo>
                  <a:pt x="6692" y="9442"/>
                </a:lnTo>
                <a:lnTo>
                  <a:pt x="6522" y="9442"/>
                </a:lnTo>
                <a:lnTo>
                  <a:pt x="6279" y="9417"/>
                </a:lnTo>
                <a:lnTo>
                  <a:pt x="6060" y="9369"/>
                </a:lnTo>
                <a:lnTo>
                  <a:pt x="5841" y="9296"/>
                </a:lnTo>
                <a:lnTo>
                  <a:pt x="5622" y="9174"/>
                </a:lnTo>
                <a:lnTo>
                  <a:pt x="5500" y="9077"/>
                </a:lnTo>
                <a:lnTo>
                  <a:pt x="5378" y="8979"/>
                </a:lnTo>
                <a:lnTo>
                  <a:pt x="5305" y="8858"/>
                </a:lnTo>
                <a:lnTo>
                  <a:pt x="5257" y="8736"/>
                </a:lnTo>
                <a:lnTo>
                  <a:pt x="5232" y="8590"/>
                </a:lnTo>
                <a:lnTo>
                  <a:pt x="5232" y="8444"/>
                </a:lnTo>
                <a:lnTo>
                  <a:pt x="5257" y="8128"/>
                </a:lnTo>
                <a:lnTo>
                  <a:pt x="5354" y="7957"/>
                </a:lnTo>
                <a:lnTo>
                  <a:pt x="5451" y="7763"/>
                </a:lnTo>
                <a:lnTo>
                  <a:pt x="5500" y="7568"/>
                </a:lnTo>
                <a:lnTo>
                  <a:pt x="5549" y="7398"/>
                </a:lnTo>
                <a:lnTo>
                  <a:pt x="5622" y="7008"/>
                </a:lnTo>
                <a:lnTo>
                  <a:pt x="5695" y="6741"/>
                </a:lnTo>
                <a:lnTo>
                  <a:pt x="5841" y="6376"/>
                </a:lnTo>
                <a:lnTo>
                  <a:pt x="6011" y="6400"/>
                </a:lnTo>
                <a:lnTo>
                  <a:pt x="6181" y="6400"/>
                </a:lnTo>
                <a:lnTo>
                  <a:pt x="6400" y="6351"/>
                </a:lnTo>
                <a:lnTo>
                  <a:pt x="6619" y="6278"/>
                </a:lnTo>
                <a:close/>
                <a:moveTo>
                  <a:pt x="11194" y="9734"/>
                </a:moveTo>
                <a:lnTo>
                  <a:pt x="11194" y="9782"/>
                </a:lnTo>
                <a:lnTo>
                  <a:pt x="10999" y="10512"/>
                </a:lnTo>
                <a:lnTo>
                  <a:pt x="10756" y="11461"/>
                </a:lnTo>
                <a:lnTo>
                  <a:pt x="10634" y="11923"/>
                </a:lnTo>
                <a:lnTo>
                  <a:pt x="10488" y="12361"/>
                </a:lnTo>
                <a:lnTo>
                  <a:pt x="10366" y="12653"/>
                </a:lnTo>
                <a:lnTo>
                  <a:pt x="10220" y="12897"/>
                </a:lnTo>
                <a:lnTo>
                  <a:pt x="10050" y="13116"/>
                </a:lnTo>
                <a:lnTo>
                  <a:pt x="9831" y="13335"/>
                </a:lnTo>
                <a:lnTo>
                  <a:pt x="9612" y="13529"/>
                </a:lnTo>
                <a:lnTo>
                  <a:pt x="9369" y="13675"/>
                </a:lnTo>
                <a:lnTo>
                  <a:pt x="9101" y="13821"/>
                </a:lnTo>
                <a:lnTo>
                  <a:pt x="8833" y="13943"/>
                </a:lnTo>
                <a:lnTo>
                  <a:pt x="8615" y="14016"/>
                </a:lnTo>
                <a:lnTo>
                  <a:pt x="8371" y="14040"/>
                </a:lnTo>
                <a:lnTo>
                  <a:pt x="8128" y="14040"/>
                </a:lnTo>
                <a:lnTo>
                  <a:pt x="7885" y="14016"/>
                </a:lnTo>
                <a:lnTo>
                  <a:pt x="7812" y="13992"/>
                </a:lnTo>
                <a:lnTo>
                  <a:pt x="8055" y="13846"/>
                </a:lnTo>
                <a:lnTo>
                  <a:pt x="8298" y="13675"/>
                </a:lnTo>
                <a:lnTo>
                  <a:pt x="8688" y="13359"/>
                </a:lnTo>
                <a:lnTo>
                  <a:pt x="8906" y="13140"/>
                </a:lnTo>
                <a:lnTo>
                  <a:pt x="9150" y="12897"/>
                </a:lnTo>
                <a:lnTo>
                  <a:pt x="9393" y="12629"/>
                </a:lnTo>
                <a:lnTo>
                  <a:pt x="9612" y="12313"/>
                </a:lnTo>
                <a:lnTo>
                  <a:pt x="9807" y="12021"/>
                </a:lnTo>
                <a:lnTo>
                  <a:pt x="9953" y="11680"/>
                </a:lnTo>
                <a:lnTo>
                  <a:pt x="10074" y="11364"/>
                </a:lnTo>
                <a:lnTo>
                  <a:pt x="10099" y="11194"/>
                </a:lnTo>
                <a:lnTo>
                  <a:pt x="10099" y="11048"/>
                </a:lnTo>
                <a:lnTo>
                  <a:pt x="10099" y="10975"/>
                </a:lnTo>
                <a:lnTo>
                  <a:pt x="10050" y="10902"/>
                </a:lnTo>
                <a:lnTo>
                  <a:pt x="10001" y="10853"/>
                </a:lnTo>
                <a:lnTo>
                  <a:pt x="9953" y="10829"/>
                </a:lnTo>
                <a:lnTo>
                  <a:pt x="9880" y="10829"/>
                </a:lnTo>
                <a:lnTo>
                  <a:pt x="9807" y="10853"/>
                </a:lnTo>
                <a:lnTo>
                  <a:pt x="9734" y="10877"/>
                </a:lnTo>
                <a:lnTo>
                  <a:pt x="9685" y="10926"/>
                </a:lnTo>
                <a:lnTo>
                  <a:pt x="9539" y="11169"/>
                </a:lnTo>
                <a:lnTo>
                  <a:pt x="9417" y="11413"/>
                </a:lnTo>
                <a:lnTo>
                  <a:pt x="9296" y="11680"/>
                </a:lnTo>
                <a:lnTo>
                  <a:pt x="9174" y="11923"/>
                </a:lnTo>
                <a:lnTo>
                  <a:pt x="9004" y="12167"/>
                </a:lnTo>
                <a:lnTo>
                  <a:pt x="8809" y="12410"/>
                </a:lnTo>
                <a:lnTo>
                  <a:pt x="8615" y="12653"/>
                </a:lnTo>
                <a:lnTo>
                  <a:pt x="8396" y="12872"/>
                </a:lnTo>
                <a:lnTo>
                  <a:pt x="8152" y="13067"/>
                </a:lnTo>
                <a:lnTo>
                  <a:pt x="7909" y="13262"/>
                </a:lnTo>
                <a:lnTo>
                  <a:pt x="7666" y="13432"/>
                </a:lnTo>
                <a:lnTo>
                  <a:pt x="7398" y="13578"/>
                </a:lnTo>
                <a:lnTo>
                  <a:pt x="7301" y="13627"/>
                </a:lnTo>
                <a:lnTo>
                  <a:pt x="7276" y="13432"/>
                </a:lnTo>
                <a:lnTo>
                  <a:pt x="7252" y="13262"/>
                </a:lnTo>
                <a:lnTo>
                  <a:pt x="7252" y="13018"/>
                </a:lnTo>
                <a:lnTo>
                  <a:pt x="7252" y="12799"/>
                </a:lnTo>
                <a:lnTo>
                  <a:pt x="7325" y="12337"/>
                </a:lnTo>
                <a:lnTo>
                  <a:pt x="7422" y="11972"/>
                </a:lnTo>
                <a:lnTo>
                  <a:pt x="7544" y="11607"/>
                </a:lnTo>
                <a:lnTo>
                  <a:pt x="7617" y="11461"/>
                </a:lnTo>
                <a:lnTo>
                  <a:pt x="7714" y="11291"/>
                </a:lnTo>
                <a:lnTo>
                  <a:pt x="7836" y="11145"/>
                </a:lnTo>
                <a:lnTo>
                  <a:pt x="7982" y="11023"/>
                </a:lnTo>
                <a:lnTo>
                  <a:pt x="8323" y="10756"/>
                </a:lnTo>
                <a:lnTo>
                  <a:pt x="8688" y="10512"/>
                </a:lnTo>
                <a:lnTo>
                  <a:pt x="9077" y="10318"/>
                </a:lnTo>
                <a:lnTo>
                  <a:pt x="9490" y="10147"/>
                </a:lnTo>
                <a:lnTo>
                  <a:pt x="9904" y="10001"/>
                </a:lnTo>
                <a:lnTo>
                  <a:pt x="10342" y="9880"/>
                </a:lnTo>
                <a:lnTo>
                  <a:pt x="10780" y="9782"/>
                </a:lnTo>
                <a:lnTo>
                  <a:pt x="11194" y="9734"/>
                </a:lnTo>
                <a:close/>
                <a:moveTo>
                  <a:pt x="390" y="11218"/>
                </a:moveTo>
                <a:lnTo>
                  <a:pt x="731" y="11267"/>
                </a:lnTo>
                <a:lnTo>
                  <a:pt x="1071" y="11291"/>
                </a:lnTo>
                <a:lnTo>
                  <a:pt x="1412" y="11315"/>
                </a:lnTo>
                <a:lnTo>
                  <a:pt x="1753" y="11364"/>
                </a:lnTo>
                <a:lnTo>
                  <a:pt x="2239" y="11437"/>
                </a:lnTo>
                <a:lnTo>
                  <a:pt x="2702" y="11583"/>
                </a:lnTo>
                <a:lnTo>
                  <a:pt x="3164" y="11729"/>
                </a:lnTo>
                <a:lnTo>
                  <a:pt x="3602" y="11948"/>
                </a:lnTo>
                <a:lnTo>
                  <a:pt x="3797" y="12069"/>
                </a:lnTo>
                <a:lnTo>
                  <a:pt x="3991" y="12215"/>
                </a:lnTo>
                <a:lnTo>
                  <a:pt x="4162" y="12361"/>
                </a:lnTo>
                <a:lnTo>
                  <a:pt x="4332" y="12556"/>
                </a:lnTo>
                <a:lnTo>
                  <a:pt x="4478" y="12726"/>
                </a:lnTo>
                <a:lnTo>
                  <a:pt x="4624" y="12921"/>
                </a:lnTo>
                <a:lnTo>
                  <a:pt x="4867" y="13335"/>
                </a:lnTo>
                <a:lnTo>
                  <a:pt x="4989" y="13578"/>
                </a:lnTo>
                <a:lnTo>
                  <a:pt x="5038" y="13797"/>
                </a:lnTo>
                <a:lnTo>
                  <a:pt x="5062" y="14040"/>
                </a:lnTo>
                <a:lnTo>
                  <a:pt x="5038" y="14284"/>
                </a:lnTo>
                <a:lnTo>
                  <a:pt x="4989" y="14746"/>
                </a:lnTo>
                <a:lnTo>
                  <a:pt x="4916" y="15233"/>
                </a:lnTo>
                <a:lnTo>
                  <a:pt x="4746" y="15160"/>
                </a:lnTo>
                <a:lnTo>
                  <a:pt x="4551" y="15062"/>
                </a:lnTo>
                <a:lnTo>
                  <a:pt x="4210" y="14843"/>
                </a:lnTo>
                <a:lnTo>
                  <a:pt x="3870" y="14576"/>
                </a:lnTo>
                <a:lnTo>
                  <a:pt x="3529" y="14284"/>
                </a:lnTo>
                <a:lnTo>
                  <a:pt x="3091" y="13919"/>
                </a:lnTo>
                <a:lnTo>
                  <a:pt x="2702" y="13529"/>
                </a:lnTo>
                <a:lnTo>
                  <a:pt x="2531" y="13335"/>
                </a:lnTo>
                <a:lnTo>
                  <a:pt x="2385" y="13116"/>
                </a:lnTo>
                <a:lnTo>
                  <a:pt x="2239" y="12897"/>
                </a:lnTo>
                <a:lnTo>
                  <a:pt x="2069" y="12726"/>
                </a:lnTo>
                <a:lnTo>
                  <a:pt x="2020" y="12702"/>
                </a:lnTo>
                <a:lnTo>
                  <a:pt x="1972" y="12702"/>
                </a:lnTo>
                <a:lnTo>
                  <a:pt x="1923" y="12726"/>
                </a:lnTo>
                <a:lnTo>
                  <a:pt x="1899" y="12775"/>
                </a:lnTo>
                <a:lnTo>
                  <a:pt x="1874" y="12921"/>
                </a:lnTo>
                <a:lnTo>
                  <a:pt x="1874" y="13043"/>
                </a:lnTo>
                <a:lnTo>
                  <a:pt x="1899" y="13189"/>
                </a:lnTo>
                <a:lnTo>
                  <a:pt x="1947" y="13335"/>
                </a:lnTo>
                <a:lnTo>
                  <a:pt x="2020" y="13456"/>
                </a:lnTo>
                <a:lnTo>
                  <a:pt x="2118" y="13602"/>
                </a:lnTo>
                <a:lnTo>
                  <a:pt x="2337" y="13870"/>
                </a:lnTo>
                <a:lnTo>
                  <a:pt x="2580" y="14113"/>
                </a:lnTo>
                <a:lnTo>
                  <a:pt x="2823" y="14357"/>
                </a:lnTo>
                <a:lnTo>
                  <a:pt x="3261" y="14722"/>
                </a:lnTo>
                <a:lnTo>
                  <a:pt x="3578" y="14989"/>
                </a:lnTo>
                <a:lnTo>
                  <a:pt x="3918" y="15257"/>
                </a:lnTo>
                <a:lnTo>
                  <a:pt x="4259" y="15476"/>
                </a:lnTo>
                <a:lnTo>
                  <a:pt x="4600" y="15671"/>
                </a:lnTo>
                <a:lnTo>
                  <a:pt x="4210" y="15841"/>
                </a:lnTo>
                <a:lnTo>
                  <a:pt x="3797" y="15938"/>
                </a:lnTo>
                <a:lnTo>
                  <a:pt x="3383" y="15987"/>
                </a:lnTo>
                <a:lnTo>
                  <a:pt x="3188" y="16011"/>
                </a:lnTo>
                <a:lnTo>
                  <a:pt x="2994" y="15987"/>
                </a:lnTo>
                <a:lnTo>
                  <a:pt x="2799" y="15963"/>
                </a:lnTo>
                <a:lnTo>
                  <a:pt x="2604" y="15914"/>
                </a:lnTo>
                <a:lnTo>
                  <a:pt x="2410" y="15865"/>
                </a:lnTo>
                <a:lnTo>
                  <a:pt x="2215" y="15768"/>
                </a:lnTo>
                <a:lnTo>
                  <a:pt x="2045" y="15671"/>
                </a:lnTo>
                <a:lnTo>
                  <a:pt x="1850" y="15549"/>
                </a:lnTo>
                <a:lnTo>
                  <a:pt x="1680" y="15403"/>
                </a:lnTo>
                <a:lnTo>
                  <a:pt x="1509" y="15233"/>
                </a:lnTo>
                <a:lnTo>
                  <a:pt x="1339" y="15038"/>
                </a:lnTo>
                <a:lnTo>
                  <a:pt x="1193" y="14819"/>
                </a:lnTo>
                <a:lnTo>
                  <a:pt x="1071" y="14600"/>
                </a:lnTo>
                <a:lnTo>
                  <a:pt x="950" y="14357"/>
                </a:lnTo>
                <a:lnTo>
                  <a:pt x="852" y="14113"/>
                </a:lnTo>
                <a:lnTo>
                  <a:pt x="779" y="13846"/>
                </a:lnTo>
                <a:lnTo>
                  <a:pt x="658" y="13335"/>
                </a:lnTo>
                <a:lnTo>
                  <a:pt x="585" y="12799"/>
                </a:lnTo>
                <a:lnTo>
                  <a:pt x="512" y="12288"/>
                </a:lnTo>
                <a:lnTo>
                  <a:pt x="463" y="11753"/>
                </a:lnTo>
                <a:lnTo>
                  <a:pt x="390" y="11218"/>
                </a:lnTo>
                <a:close/>
                <a:moveTo>
                  <a:pt x="6230" y="1"/>
                </a:moveTo>
                <a:lnTo>
                  <a:pt x="5914" y="25"/>
                </a:lnTo>
                <a:lnTo>
                  <a:pt x="5622" y="122"/>
                </a:lnTo>
                <a:lnTo>
                  <a:pt x="5451" y="195"/>
                </a:lnTo>
                <a:lnTo>
                  <a:pt x="5305" y="293"/>
                </a:lnTo>
                <a:lnTo>
                  <a:pt x="5159" y="390"/>
                </a:lnTo>
                <a:lnTo>
                  <a:pt x="5062" y="536"/>
                </a:lnTo>
                <a:lnTo>
                  <a:pt x="4965" y="658"/>
                </a:lnTo>
                <a:lnTo>
                  <a:pt x="4892" y="804"/>
                </a:lnTo>
                <a:lnTo>
                  <a:pt x="4843" y="974"/>
                </a:lnTo>
                <a:lnTo>
                  <a:pt x="4794" y="1120"/>
                </a:lnTo>
                <a:lnTo>
                  <a:pt x="4648" y="998"/>
                </a:lnTo>
                <a:lnTo>
                  <a:pt x="4454" y="877"/>
                </a:lnTo>
                <a:lnTo>
                  <a:pt x="4283" y="804"/>
                </a:lnTo>
                <a:lnTo>
                  <a:pt x="4089" y="779"/>
                </a:lnTo>
                <a:lnTo>
                  <a:pt x="3894" y="779"/>
                </a:lnTo>
                <a:lnTo>
                  <a:pt x="3675" y="804"/>
                </a:lnTo>
                <a:lnTo>
                  <a:pt x="3480" y="877"/>
                </a:lnTo>
                <a:lnTo>
                  <a:pt x="3286" y="998"/>
                </a:lnTo>
                <a:lnTo>
                  <a:pt x="3115" y="1144"/>
                </a:lnTo>
                <a:lnTo>
                  <a:pt x="2945" y="1315"/>
                </a:lnTo>
                <a:lnTo>
                  <a:pt x="2799" y="1509"/>
                </a:lnTo>
                <a:lnTo>
                  <a:pt x="2677" y="1704"/>
                </a:lnTo>
                <a:lnTo>
                  <a:pt x="2580" y="1923"/>
                </a:lnTo>
                <a:lnTo>
                  <a:pt x="2507" y="2142"/>
                </a:lnTo>
                <a:lnTo>
                  <a:pt x="2458" y="2385"/>
                </a:lnTo>
                <a:lnTo>
                  <a:pt x="2410" y="2604"/>
                </a:lnTo>
                <a:lnTo>
                  <a:pt x="2410" y="2799"/>
                </a:lnTo>
                <a:lnTo>
                  <a:pt x="2434" y="2994"/>
                </a:lnTo>
                <a:lnTo>
                  <a:pt x="2483" y="3188"/>
                </a:lnTo>
                <a:lnTo>
                  <a:pt x="2556" y="3359"/>
                </a:lnTo>
                <a:lnTo>
                  <a:pt x="2312" y="3407"/>
                </a:lnTo>
                <a:lnTo>
                  <a:pt x="2093" y="3480"/>
                </a:lnTo>
                <a:lnTo>
                  <a:pt x="1899" y="3602"/>
                </a:lnTo>
                <a:lnTo>
                  <a:pt x="1728" y="3748"/>
                </a:lnTo>
                <a:lnTo>
                  <a:pt x="1558" y="3918"/>
                </a:lnTo>
                <a:lnTo>
                  <a:pt x="1436" y="4113"/>
                </a:lnTo>
                <a:lnTo>
                  <a:pt x="1315" y="4307"/>
                </a:lnTo>
                <a:lnTo>
                  <a:pt x="1217" y="4526"/>
                </a:lnTo>
                <a:lnTo>
                  <a:pt x="1169" y="4745"/>
                </a:lnTo>
                <a:lnTo>
                  <a:pt x="1144" y="4964"/>
                </a:lnTo>
                <a:lnTo>
                  <a:pt x="1144" y="5183"/>
                </a:lnTo>
                <a:lnTo>
                  <a:pt x="1169" y="5402"/>
                </a:lnTo>
                <a:lnTo>
                  <a:pt x="1242" y="5597"/>
                </a:lnTo>
                <a:lnTo>
                  <a:pt x="1315" y="5816"/>
                </a:lnTo>
                <a:lnTo>
                  <a:pt x="1412" y="5986"/>
                </a:lnTo>
                <a:lnTo>
                  <a:pt x="1534" y="6181"/>
                </a:lnTo>
                <a:lnTo>
                  <a:pt x="1607" y="6254"/>
                </a:lnTo>
                <a:lnTo>
                  <a:pt x="1704" y="6327"/>
                </a:lnTo>
                <a:lnTo>
                  <a:pt x="1899" y="6449"/>
                </a:lnTo>
                <a:lnTo>
                  <a:pt x="2142" y="6522"/>
                </a:lnTo>
                <a:lnTo>
                  <a:pt x="2385" y="6570"/>
                </a:lnTo>
                <a:lnTo>
                  <a:pt x="2264" y="6814"/>
                </a:lnTo>
                <a:lnTo>
                  <a:pt x="2191" y="7081"/>
                </a:lnTo>
                <a:lnTo>
                  <a:pt x="2166" y="7349"/>
                </a:lnTo>
                <a:lnTo>
                  <a:pt x="2191" y="7617"/>
                </a:lnTo>
                <a:lnTo>
                  <a:pt x="2239" y="7884"/>
                </a:lnTo>
                <a:lnTo>
                  <a:pt x="2337" y="8152"/>
                </a:lnTo>
                <a:lnTo>
                  <a:pt x="2458" y="8395"/>
                </a:lnTo>
                <a:lnTo>
                  <a:pt x="2629" y="8614"/>
                </a:lnTo>
                <a:lnTo>
                  <a:pt x="2750" y="8712"/>
                </a:lnTo>
                <a:lnTo>
                  <a:pt x="2848" y="8809"/>
                </a:lnTo>
                <a:lnTo>
                  <a:pt x="2969" y="8906"/>
                </a:lnTo>
                <a:lnTo>
                  <a:pt x="3115" y="8955"/>
                </a:lnTo>
                <a:lnTo>
                  <a:pt x="3237" y="9004"/>
                </a:lnTo>
                <a:lnTo>
                  <a:pt x="3359" y="9052"/>
                </a:lnTo>
                <a:lnTo>
                  <a:pt x="3651" y="9077"/>
                </a:lnTo>
                <a:lnTo>
                  <a:pt x="3918" y="9052"/>
                </a:lnTo>
                <a:lnTo>
                  <a:pt x="4186" y="9004"/>
                </a:lnTo>
                <a:lnTo>
                  <a:pt x="4478" y="8882"/>
                </a:lnTo>
                <a:lnTo>
                  <a:pt x="4721" y="8736"/>
                </a:lnTo>
                <a:lnTo>
                  <a:pt x="4794" y="8687"/>
                </a:lnTo>
                <a:lnTo>
                  <a:pt x="4843" y="8906"/>
                </a:lnTo>
                <a:lnTo>
                  <a:pt x="4940" y="9101"/>
                </a:lnTo>
                <a:lnTo>
                  <a:pt x="5062" y="9296"/>
                </a:lnTo>
                <a:lnTo>
                  <a:pt x="5232" y="9442"/>
                </a:lnTo>
                <a:lnTo>
                  <a:pt x="5403" y="9588"/>
                </a:lnTo>
                <a:lnTo>
                  <a:pt x="5622" y="9685"/>
                </a:lnTo>
                <a:lnTo>
                  <a:pt x="5841" y="9782"/>
                </a:lnTo>
                <a:lnTo>
                  <a:pt x="6084" y="9855"/>
                </a:lnTo>
                <a:lnTo>
                  <a:pt x="6011" y="10074"/>
                </a:lnTo>
                <a:lnTo>
                  <a:pt x="5987" y="10293"/>
                </a:lnTo>
                <a:lnTo>
                  <a:pt x="5962" y="10537"/>
                </a:lnTo>
                <a:lnTo>
                  <a:pt x="5962" y="10780"/>
                </a:lnTo>
                <a:lnTo>
                  <a:pt x="5987" y="11267"/>
                </a:lnTo>
                <a:lnTo>
                  <a:pt x="6011" y="11705"/>
                </a:lnTo>
                <a:lnTo>
                  <a:pt x="5987" y="12459"/>
                </a:lnTo>
                <a:lnTo>
                  <a:pt x="5962" y="13213"/>
                </a:lnTo>
                <a:lnTo>
                  <a:pt x="5889" y="13943"/>
                </a:lnTo>
                <a:lnTo>
                  <a:pt x="5792" y="14697"/>
                </a:lnTo>
                <a:lnTo>
                  <a:pt x="5670" y="15403"/>
                </a:lnTo>
                <a:lnTo>
                  <a:pt x="5451" y="15379"/>
                </a:lnTo>
                <a:lnTo>
                  <a:pt x="5524" y="14843"/>
                </a:lnTo>
                <a:lnTo>
                  <a:pt x="5573" y="14308"/>
                </a:lnTo>
                <a:lnTo>
                  <a:pt x="5573" y="14065"/>
                </a:lnTo>
                <a:lnTo>
                  <a:pt x="5549" y="13797"/>
                </a:lnTo>
                <a:lnTo>
                  <a:pt x="5500" y="13529"/>
                </a:lnTo>
                <a:lnTo>
                  <a:pt x="5403" y="13262"/>
                </a:lnTo>
                <a:lnTo>
                  <a:pt x="5305" y="13043"/>
                </a:lnTo>
                <a:lnTo>
                  <a:pt x="5159" y="12799"/>
                </a:lnTo>
                <a:lnTo>
                  <a:pt x="5013" y="12580"/>
                </a:lnTo>
                <a:lnTo>
                  <a:pt x="4843" y="12361"/>
                </a:lnTo>
                <a:lnTo>
                  <a:pt x="4673" y="12167"/>
                </a:lnTo>
                <a:lnTo>
                  <a:pt x="4478" y="11972"/>
                </a:lnTo>
                <a:lnTo>
                  <a:pt x="4259" y="11802"/>
                </a:lnTo>
                <a:lnTo>
                  <a:pt x="4064" y="11656"/>
                </a:lnTo>
                <a:lnTo>
                  <a:pt x="3845" y="11510"/>
                </a:lnTo>
                <a:lnTo>
                  <a:pt x="3626" y="11388"/>
                </a:lnTo>
                <a:lnTo>
                  <a:pt x="3383" y="11291"/>
                </a:lnTo>
                <a:lnTo>
                  <a:pt x="3140" y="11218"/>
                </a:lnTo>
                <a:lnTo>
                  <a:pt x="2653" y="11072"/>
                </a:lnTo>
                <a:lnTo>
                  <a:pt x="2142" y="10975"/>
                </a:lnTo>
                <a:lnTo>
                  <a:pt x="1655" y="10877"/>
                </a:lnTo>
                <a:lnTo>
                  <a:pt x="1120" y="10804"/>
                </a:lnTo>
                <a:lnTo>
                  <a:pt x="852" y="10780"/>
                </a:lnTo>
                <a:lnTo>
                  <a:pt x="585" y="10780"/>
                </a:lnTo>
                <a:lnTo>
                  <a:pt x="342" y="10804"/>
                </a:lnTo>
                <a:lnTo>
                  <a:pt x="98" y="10877"/>
                </a:lnTo>
                <a:lnTo>
                  <a:pt x="25" y="10926"/>
                </a:lnTo>
                <a:lnTo>
                  <a:pt x="1" y="10999"/>
                </a:lnTo>
                <a:lnTo>
                  <a:pt x="1" y="11072"/>
                </a:lnTo>
                <a:lnTo>
                  <a:pt x="50" y="11145"/>
                </a:lnTo>
                <a:lnTo>
                  <a:pt x="25" y="11437"/>
                </a:lnTo>
                <a:lnTo>
                  <a:pt x="1" y="11729"/>
                </a:lnTo>
                <a:lnTo>
                  <a:pt x="1" y="12045"/>
                </a:lnTo>
                <a:lnTo>
                  <a:pt x="1" y="12337"/>
                </a:lnTo>
                <a:lnTo>
                  <a:pt x="25" y="12678"/>
                </a:lnTo>
                <a:lnTo>
                  <a:pt x="74" y="12994"/>
                </a:lnTo>
                <a:lnTo>
                  <a:pt x="123" y="13310"/>
                </a:lnTo>
                <a:lnTo>
                  <a:pt x="196" y="13627"/>
                </a:lnTo>
                <a:lnTo>
                  <a:pt x="293" y="13919"/>
                </a:lnTo>
                <a:lnTo>
                  <a:pt x="415" y="14235"/>
                </a:lnTo>
                <a:lnTo>
                  <a:pt x="536" y="14527"/>
                </a:lnTo>
                <a:lnTo>
                  <a:pt x="658" y="14819"/>
                </a:lnTo>
                <a:lnTo>
                  <a:pt x="828" y="15087"/>
                </a:lnTo>
                <a:lnTo>
                  <a:pt x="974" y="15330"/>
                </a:lnTo>
                <a:lnTo>
                  <a:pt x="1169" y="15549"/>
                </a:lnTo>
                <a:lnTo>
                  <a:pt x="1363" y="15768"/>
                </a:lnTo>
                <a:lnTo>
                  <a:pt x="1558" y="15938"/>
                </a:lnTo>
                <a:lnTo>
                  <a:pt x="1777" y="16060"/>
                </a:lnTo>
                <a:lnTo>
                  <a:pt x="1996" y="16182"/>
                </a:lnTo>
                <a:lnTo>
                  <a:pt x="2215" y="16303"/>
                </a:lnTo>
                <a:lnTo>
                  <a:pt x="2458" y="16376"/>
                </a:lnTo>
                <a:lnTo>
                  <a:pt x="2702" y="16425"/>
                </a:lnTo>
                <a:lnTo>
                  <a:pt x="2945" y="16474"/>
                </a:lnTo>
                <a:lnTo>
                  <a:pt x="3213" y="16498"/>
                </a:lnTo>
                <a:lnTo>
                  <a:pt x="3456" y="16474"/>
                </a:lnTo>
                <a:lnTo>
                  <a:pt x="3724" y="16474"/>
                </a:lnTo>
                <a:lnTo>
                  <a:pt x="3967" y="16425"/>
                </a:lnTo>
                <a:lnTo>
                  <a:pt x="4210" y="16352"/>
                </a:lnTo>
                <a:lnTo>
                  <a:pt x="4454" y="16279"/>
                </a:lnTo>
                <a:lnTo>
                  <a:pt x="4673" y="16157"/>
                </a:lnTo>
                <a:lnTo>
                  <a:pt x="4892" y="16036"/>
                </a:lnTo>
                <a:lnTo>
                  <a:pt x="5086" y="15890"/>
                </a:lnTo>
                <a:lnTo>
                  <a:pt x="5257" y="15890"/>
                </a:lnTo>
                <a:lnTo>
                  <a:pt x="5549" y="15914"/>
                </a:lnTo>
                <a:lnTo>
                  <a:pt x="5330" y="16693"/>
                </a:lnTo>
                <a:lnTo>
                  <a:pt x="5111" y="17471"/>
                </a:lnTo>
                <a:lnTo>
                  <a:pt x="4867" y="18128"/>
                </a:lnTo>
                <a:lnTo>
                  <a:pt x="4746" y="18445"/>
                </a:lnTo>
                <a:lnTo>
                  <a:pt x="4575" y="18761"/>
                </a:lnTo>
                <a:lnTo>
                  <a:pt x="4429" y="19004"/>
                </a:lnTo>
                <a:lnTo>
                  <a:pt x="4259" y="19272"/>
                </a:lnTo>
                <a:lnTo>
                  <a:pt x="4186" y="19394"/>
                </a:lnTo>
                <a:lnTo>
                  <a:pt x="4113" y="19540"/>
                </a:lnTo>
                <a:lnTo>
                  <a:pt x="4089" y="19686"/>
                </a:lnTo>
                <a:lnTo>
                  <a:pt x="4064" y="19832"/>
                </a:lnTo>
                <a:lnTo>
                  <a:pt x="4089" y="19880"/>
                </a:lnTo>
                <a:lnTo>
                  <a:pt x="4089" y="19929"/>
                </a:lnTo>
                <a:lnTo>
                  <a:pt x="4162" y="19977"/>
                </a:lnTo>
                <a:lnTo>
                  <a:pt x="4259" y="20002"/>
                </a:lnTo>
                <a:lnTo>
                  <a:pt x="4356" y="19953"/>
                </a:lnTo>
                <a:lnTo>
                  <a:pt x="4575" y="19734"/>
                </a:lnTo>
                <a:lnTo>
                  <a:pt x="4770" y="19491"/>
                </a:lnTo>
                <a:lnTo>
                  <a:pt x="4940" y="19223"/>
                </a:lnTo>
                <a:lnTo>
                  <a:pt x="5086" y="18931"/>
                </a:lnTo>
                <a:lnTo>
                  <a:pt x="5208" y="18639"/>
                </a:lnTo>
                <a:lnTo>
                  <a:pt x="5330" y="18347"/>
                </a:lnTo>
                <a:lnTo>
                  <a:pt x="5549" y="17763"/>
                </a:lnTo>
                <a:lnTo>
                  <a:pt x="5768" y="17082"/>
                </a:lnTo>
                <a:lnTo>
                  <a:pt x="5962" y="16376"/>
                </a:lnTo>
                <a:lnTo>
                  <a:pt x="6108" y="15695"/>
                </a:lnTo>
                <a:lnTo>
                  <a:pt x="6254" y="14989"/>
                </a:lnTo>
                <a:lnTo>
                  <a:pt x="6352" y="14308"/>
                </a:lnTo>
                <a:lnTo>
                  <a:pt x="6571" y="14357"/>
                </a:lnTo>
                <a:lnTo>
                  <a:pt x="6814" y="14357"/>
                </a:lnTo>
                <a:lnTo>
                  <a:pt x="7033" y="14332"/>
                </a:lnTo>
                <a:lnTo>
                  <a:pt x="7276" y="14259"/>
                </a:lnTo>
                <a:lnTo>
                  <a:pt x="7422" y="14332"/>
                </a:lnTo>
                <a:lnTo>
                  <a:pt x="7593" y="14405"/>
                </a:lnTo>
                <a:lnTo>
                  <a:pt x="7763" y="14454"/>
                </a:lnTo>
                <a:lnTo>
                  <a:pt x="7933" y="14478"/>
                </a:lnTo>
                <a:lnTo>
                  <a:pt x="8298" y="14527"/>
                </a:lnTo>
                <a:lnTo>
                  <a:pt x="8615" y="14478"/>
                </a:lnTo>
                <a:lnTo>
                  <a:pt x="8882" y="14430"/>
                </a:lnTo>
                <a:lnTo>
                  <a:pt x="9150" y="14332"/>
                </a:lnTo>
                <a:lnTo>
                  <a:pt x="9442" y="14211"/>
                </a:lnTo>
                <a:lnTo>
                  <a:pt x="9685" y="14065"/>
                </a:lnTo>
                <a:lnTo>
                  <a:pt x="9928" y="13894"/>
                </a:lnTo>
                <a:lnTo>
                  <a:pt x="10172" y="13724"/>
                </a:lnTo>
                <a:lnTo>
                  <a:pt x="10366" y="13505"/>
                </a:lnTo>
                <a:lnTo>
                  <a:pt x="10537" y="13286"/>
                </a:lnTo>
                <a:lnTo>
                  <a:pt x="10731" y="12994"/>
                </a:lnTo>
                <a:lnTo>
                  <a:pt x="10877" y="12702"/>
                </a:lnTo>
                <a:lnTo>
                  <a:pt x="10999" y="12386"/>
                </a:lnTo>
                <a:lnTo>
                  <a:pt x="11121" y="12069"/>
                </a:lnTo>
                <a:lnTo>
                  <a:pt x="11291" y="11413"/>
                </a:lnTo>
                <a:lnTo>
                  <a:pt x="11461" y="10756"/>
                </a:lnTo>
                <a:lnTo>
                  <a:pt x="11559" y="10391"/>
                </a:lnTo>
                <a:lnTo>
                  <a:pt x="11632" y="10172"/>
                </a:lnTo>
                <a:lnTo>
                  <a:pt x="11705" y="9928"/>
                </a:lnTo>
                <a:lnTo>
                  <a:pt x="11729" y="9709"/>
                </a:lnTo>
                <a:lnTo>
                  <a:pt x="11729" y="9490"/>
                </a:lnTo>
                <a:lnTo>
                  <a:pt x="11729" y="9393"/>
                </a:lnTo>
                <a:lnTo>
                  <a:pt x="11680" y="9296"/>
                </a:lnTo>
                <a:lnTo>
                  <a:pt x="11632" y="9223"/>
                </a:lnTo>
                <a:lnTo>
                  <a:pt x="11583" y="9174"/>
                </a:lnTo>
                <a:lnTo>
                  <a:pt x="11486" y="9125"/>
                </a:lnTo>
                <a:lnTo>
                  <a:pt x="11413" y="9150"/>
                </a:lnTo>
                <a:lnTo>
                  <a:pt x="11340" y="9174"/>
                </a:lnTo>
                <a:lnTo>
                  <a:pt x="11291" y="9247"/>
                </a:lnTo>
                <a:lnTo>
                  <a:pt x="11072" y="9223"/>
                </a:lnTo>
                <a:lnTo>
                  <a:pt x="10829" y="9247"/>
                </a:lnTo>
                <a:lnTo>
                  <a:pt x="10610" y="9296"/>
                </a:lnTo>
                <a:lnTo>
                  <a:pt x="10366" y="9344"/>
                </a:lnTo>
                <a:lnTo>
                  <a:pt x="9904" y="9490"/>
                </a:lnTo>
                <a:lnTo>
                  <a:pt x="9466" y="9661"/>
                </a:lnTo>
                <a:lnTo>
                  <a:pt x="8955" y="9880"/>
                </a:lnTo>
                <a:lnTo>
                  <a:pt x="8444" y="10147"/>
                </a:lnTo>
                <a:lnTo>
                  <a:pt x="8177" y="10293"/>
                </a:lnTo>
                <a:lnTo>
                  <a:pt x="7958" y="10439"/>
                </a:lnTo>
                <a:lnTo>
                  <a:pt x="7714" y="10610"/>
                </a:lnTo>
                <a:lnTo>
                  <a:pt x="7495" y="10804"/>
                </a:lnTo>
                <a:lnTo>
                  <a:pt x="7349" y="10950"/>
                </a:lnTo>
                <a:lnTo>
                  <a:pt x="7228" y="11145"/>
                </a:lnTo>
                <a:lnTo>
                  <a:pt x="7130" y="11340"/>
                </a:lnTo>
                <a:lnTo>
                  <a:pt x="7033" y="11559"/>
                </a:lnTo>
                <a:lnTo>
                  <a:pt x="6984" y="11778"/>
                </a:lnTo>
                <a:lnTo>
                  <a:pt x="6911" y="12021"/>
                </a:lnTo>
                <a:lnTo>
                  <a:pt x="6838" y="12459"/>
                </a:lnTo>
                <a:lnTo>
                  <a:pt x="6814" y="12726"/>
                </a:lnTo>
                <a:lnTo>
                  <a:pt x="6790" y="13091"/>
                </a:lnTo>
                <a:lnTo>
                  <a:pt x="6814" y="13286"/>
                </a:lnTo>
                <a:lnTo>
                  <a:pt x="6838" y="13481"/>
                </a:lnTo>
                <a:lnTo>
                  <a:pt x="6887" y="13627"/>
                </a:lnTo>
                <a:lnTo>
                  <a:pt x="6984" y="13748"/>
                </a:lnTo>
                <a:lnTo>
                  <a:pt x="6692" y="13846"/>
                </a:lnTo>
                <a:lnTo>
                  <a:pt x="6400" y="13967"/>
                </a:lnTo>
                <a:lnTo>
                  <a:pt x="6449" y="13116"/>
                </a:lnTo>
                <a:lnTo>
                  <a:pt x="6473" y="12240"/>
                </a:lnTo>
                <a:lnTo>
                  <a:pt x="6449" y="11656"/>
                </a:lnTo>
                <a:lnTo>
                  <a:pt x="6400" y="11072"/>
                </a:lnTo>
                <a:lnTo>
                  <a:pt x="6352" y="10488"/>
                </a:lnTo>
                <a:lnTo>
                  <a:pt x="6352" y="9904"/>
                </a:lnTo>
                <a:lnTo>
                  <a:pt x="6522" y="9928"/>
                </a:lnTo>
                <a:lnTo>
                  <a:pt x="6668" y="9928"/>
                </a:lnTo>
                <a:lnTo>
                  <a:pt x="6814" y="9904"/>
                </a:lnTo>
                <a:lnTo>
                  <a:pt x="6960" y="9880"/>
                </a:lnTo>
                <a:lnTo>
                  <a:pt x="7106" y="9831"/>
                </a:lnTo>
                <a:lnTo>
                  <a:pt x="7252" y="9782"/>
                </a:lnTo>
                <a:lnTo>
                  <a:pt x="7374" y="9709"/>
                </a:lnTo>
                <a:lnTo>
                  <a:pt x="7495" y="9636"/>
                </a:lnTo>
                <a:lnTo>
                  <a:pt x="7593" y="9539"/>
                </a:lnTo>
                <a:lnTo>
                  <a:pt x="7690" y="9417"/>
                </a:lnTo>
                <a:lnTo>
                  <a:pt x="7763" y="9320"/>
                </a:lnTo>
                <a:lnTo>
                  <a:pt x="7812" y="9174"/>
                </a:lnTo>
                <a:lnTo>
                  <a:pt x="7860" y="9052"/>
                </a:lnTo>
                <a:lnTo>
                  <a:pt x="7885" y="8906"/>
                </a:lnTo>
                <a:lnTo>
                  <a:pt x="7909" y="8736"/>
                </a:lnTo>
                <a:lnTo>
                  <a:pt x="7885" y="8566"/>
                </a:lnTo>
                <a:lnTo>
                  <a:pt x="8079" y="8687"/>
                </a:lnTo>
                <a:lnTo>
                  <a:pt x="8250" y="8785"/>
                </a:lnTo>
                <a:lnTo>
                  <a:pt x="8444" y="8858"/>
                </a:lnTo>
                <a:lnTo>
                  <a:pt x="8639" y="8882"/>
                </a:lnTo>
                <a:lnTo>
                  <a:pt x="9077" y="8882"/>
                </a:lnTo>
                <a:lnTo>
                  <a:pt x="9296" y="8809"/>
                </a:lnTo>
                <a:lnTo>
                  <a:pt x="9515" y="8736"/>
                </a:lnTo>
                <a:lnTo>
                  <a:pt x="9661" y="8663"/>
                </a:lnTo>
                <a:lnTo>
                  <a:pt x="9807" y="8590"/>
                </a:lnTo>
                <a:lnTo>
                  <a:pt x="9928" y="8493"/>
                </a:lnTo>
                <a:lnTo>
                  <a:pt x="10026" y="8395"/>
                </a:lnTo>
                <a:lnTo>
                  <a:pt x="10123" y="8274"/>
                </a:lnTo>
                <a:lnTo>
                  <a:pt x="10220" y="8152"/>
                </a:lnTo>
                <a:lnTo>
                  <a:pt x="10269" y="8006"/>
                </a:lnTo>
                <a:lnTo>
                  <a:pt x="10318" y="7884"/>
                </a:lnTo>
                <a:lnTo>
                  <a:pt x="10366" y="7738"/>
                </a:lnTo>
                <a:lnTo>
                  <a:pt x="10391" y="7592"/>
                </a:lnTo>
                <a:lnTo>
                  <a:pt x="10391" y="7446"/>
                </a:lnTo>
                <a:lnTo>
                  <a:pt x="10391" y="7300"/>
                </a:lnTo>
                <a:lnTo>
                  <a:pt x="10366" y="7154"/>
                </a:lnTo>
                <a:lnTo>
                  <a:pt x="10318" y="7008"/>
                </a:lnTo>
                <a:lnTo>
                  <a:pt x="10245" y="6862"/>
                </a:lnTo>
                <a:lnTo>
                  <a:pt x="10172" y="6716"/>
                </a:lnTo>
                <a:lnTo>
                  <a:pt x="10172" y="6692"/>
                </a:lnTo>
                <a:lnTo>
                  <a:pt x="10342" y="6668"/>
                </a:lnTo>
                <a:lnTo>
                  <a:pt x="10488" y="6619"/>
                </a:lnTo>
                <a:lnTo>
                  <a:pt x="10634" y="6546"/>
                </a:lnTo>
                <a:lnTo>
                  <a:pt x="10780" y="6449"/>
                </a:lnTo>
                <a:lnTo>
                  <a:pt x="10877" y="6327"/>
                </a:lnTo>
                <a:lnTo>
                  <a:pt x="10999" y="6205"/>
                </a:lnTo>
                <a:lnTo>
                  <a:pt x="11096" y="6059"/>
                </a:lnTo>
                <a:lnTo>
                  <a:pt x="11169" y="5913"/>
                </a:lnTo>
                <a:lnTo>
                  <a:pt x="11291" y="5597"/>
                </a:lnTo>
                <a:lnTo>
                  <a:pt x="11364" y="5256"/>
                </a:lnTo>
                <a:lnTo>
                  <a:pt x="11388" y="4916"/>
                </a:lnTo>
                <a:lnTo>
                  <a:pt x="11388" y="4599"/>
                </a:lnTo>
                <a:lnTo>
                  <a:pt x="11315" y="4307"/>
                </a:lnTo>
                <a:lnTo>
                  <a:pt x="11218" y="4088"/>
                </a:lnTo>
                <a:lnTo>
                  <a:pt x="11096" y="3894"/>
                </a:lnTo>
                <a:lnTo>
                  <a:pt x="10926" y="3748"/>
                </a:lnTo>
                <a:lnTo>
                  <a:pt x="10731" y="3626"/>
                </a:lnTo>
                <a:lnTo>
                  <a:pt x="10512" y="3553"/>
                </a:lnTo>
                <a:lnTo>
                  <a:pt x="10269" y="3529"/>
                </a:lnTo>
                <a:lnTo>
                  <a:pt x="10026" y="3505"/>
                </a:lnTo>
                <a:lnTo>
                  <a:pt x="10196" y="3310"/>
                </a:lnTo>
                <a:lnTo>
                  <a:pt x="10269" y="3188"/>
                </a:lnTo>
                <a:lnTo>
                  <a:pt x="10342" y="3042"/>
                </a:lnTo>
                <a:lnTo>
                  <a:pt x="10391" y="2896"/>
                </a:lnTo>
                <a:lnTo>
                  <a:pt x="10415" y="2726"/>
                </a:lnTo>
                <a:lnTo>
                  <a:pt x="10439" y="2580"/>
                </a:lnTo>
                <a:lnTo>
                  <a:pt x="10439" y="2434"/>
                </a:lnTo>
                <a:lnTo>
                  <a:pt x="10415" y="2264"/>
                </a:lnTo>
                <a:lnTo>
                  <a:pt x="10366" y="2118"/>
                </a:lnTo>
                <a:lnTo>
                  <a:pt x="10269" y="1826"/>
                </a:lnTo>
                <a:lnTo>
                  <a:pt x="10123" y="1534"/>
                </a:lnTo>
                <a:lnTo>
                  <a:pt x="9928" y="1290"/>
                </a:lnTo>
                <a:lnTo>
                  <a:pt x="9807" y="1193"/>
                </a:lnTo>
                <a:lnTo>
                  <a:pt x="9685" y="1096"/>
                </a:lnTo>
                <a:lnTo>
                  <a:pt x="9563" y="1023"/>
                </a:lnTo>
                <a:lnTo>
                  <a:pt x="9442" y="974"/>
                </a:lnTo>
                <a:lnTo>
                  <a:pt x="9198" y="901"/>
                </a:lnTo>
                <a:lnTo>
                  <a:pt x="8931" y="877"/>
                </a:lnTo>
                <a:lnTo>
                  <a:pt x="8663" y="901"/>
                </a:lnTo>
                <a:lnTo>
                  <a:pt x="8396" y="974"/>
                </a:lnTo>
                <a:lnTo>
                  <a:pt x="8152" y="1071"/>
                </a:lnTo>
                <a:lnTo>
                  <a:pt x="7909" y="1217"/>
                </a:lnTo>
                <a:lnTo>
                  <a:pt x="7714" y="1388"/>
                </a:lnTo>
                <a:lnTo>
                  <a:pt x="7714" y="1120"/>
                </a:lnTo>
                <a:lnTo>
                  <a:pt x="7666" y="852"/>
                </a:lnTo>
                <a:lnTo>
                  <a:pt x="7617" y="706"/>
                </a:lnTo>
                <a:lnTo>
                  <a:pt x="7568" y="560"/>
                </a:lnTo>
                <a:lnTo>
                  <a:pt x="7471" y="439"/>
                </a:lnTo>
                <a:lnTo>
                  <a:pt x="7374" y="317"/>
                </a:lnTo>
                <a:lnTo>
                  <a:pt x="7252" y="220"/>
                </a:lnTo>
                <a:lnTo>
                  <a:pt x="7130" y="147"/>
                </a:lnTo>
                <a:lnTo>
                  <a:pt x="6984" y="98"/>
                </a:lnTo>
                <a:lnTo>
                  <a:pt x="6838" y="49"/>
                </a:lnTo>
                <a:lnTo>
                  <a:pt x="65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7"/>
          <p:cNvSpPr/>
          <p:nvPr/>
        </p:nvSpPr>
        <p:spPr>
          <a:xfrm>
            <a:off x="2409474" y="3698181"/>
            <a:ext cx="277399" cy="348021"/>
          </a:xfrm>
          <a:custGeom>
            <a:avLst/>
            <a:gdLst/>
            <a:ahLst/>
            <a:cxnLst/>
            <a:rect l="l" t="t" r="r" b="b"/>
            <a:pathLst>
              <a:path w="14722" h="18470" extrusionOk="0">
                <a:moveTo>
                  <a:pt x="11874" y="658"/>
                </a:moveTo>
                <a:lnTo>
                  <a:pt x="11826" y="1291"/>
                </a:lnTo>
                <a:lnTo>
                  <a:pt x="11777" y="1923"/>
                </a:lnTo>
                <a:lnTo>
                  <a:pt x="11753" y="2264"/>
                </a:lnTo>
                <a:lnTo>
                  <a:pt x="11680" y="2580"/>
                </a:lnTo>
                <a:lnTo>
                  <a:pt x="11607" y="2872"/>
                </a:lnTo>
                <a:lnTo>
                  <a:pt x="11509" y="3188"/>
                </a:lnTo>
                <a:lnTo>
                  <a:pt x="11412" y="3407"/>
                </a:lnTo>
                <a:lnTo>
                  <a:pt x="11290" y="3626"/>
                </a:lnTo>
                <a:lnTo>
                  <a:pt x="11144" y="3797"/>
                </a:lnTo>
                <a:lnTo>
                  <a:pt x="10974" y="3943"/>
                </a:lnTo>
                <a:lnTo>
                  <a:pt x="10779" y="4064"/>
                </a:lnTo>
                <a:lnTo>
                  <a:pt x="10560" y="4162"/>
                </a:lnTo>
                <a:lnTo>
                  <a:pt x="10341" y="4235"/>
                </a:lnTo>
                <a:lnTo>
                  <a:pt x="10122" y="4308"/>
                </a:lnTo>
                <a:lnTo>
                  <a:pt x="9976" y="4332"/>
                </a:lnTo>
                <a:lnTo>
                  <a:pt x="9855" y="4332"/>
                </a:lnTo>
                <a:lnTo>
                  <a:pt x="9563" y="4308"/>
                </a:lnTo>
                <a:lnTo>
                  <a:pt x="9295" y="4259"/>
                </a:lnTo>
                <a:lnTo>
                  <a:pt x="9052" y="4162"/>
                </a:lnTo>
                <a:lnTo>
                  <a:pt x="9392" y="3894"/>
                </a:lnTo>
                <a:lnTo>
                  <a:pt x="9611" y="3675"/>
                </a:lnTo>
                <a:lnTo>
                  <a:pt x="9806" y="3432"/>
                </a:lnTo>
                <a:lnTo>
                  <a:pt x="10025" y="3188"/>
                </a:lnTo>
                <a:lnTo>
                  <a:pt x="10220" y="2921"/>
                </a:lnTo>
                <a:lnTo>
                  <a:pt x="10366" y="2629"/>
                </a:lnTo>
                <a:lnTo>
                  <a:pt x="10512" y="2337"/>
                </a:lnTo>
                <a:lnTo>
                  <a:pt x="10633" y="2045"/>
                </a:lnTo>
                <a:lnTo>
                  <a:pt x="10706" y="1753"/>
                </a:lnTo>
                <a:lnTo>
                  <a:pt x="10706" y="1680"/>
                </a:lnTo>
                <a:lnTo>
                  <a:pt x="10682" y="1607"/>
                </a:lnTo>
                <a:lnTo>
                  <a:pt x="10658" y="1558"/>
                </a:lnTo>
                <a:lnTo>
                  <a:pt x="10585" y="1534"/>
                </a:lnTo>
                <a:lnTo>
                  <a:pt x="10536" y="1510"/>
                </a:lnTo>
                <a:lnTo>
                  <a:pt x="10463" y="1510"/>
                </a:lnTo>
                <a:lnTo>
                  <a:pt x="10414" y="1558"/>
                </a:lnTo>
                <a:lnTo>
                  <a:pt x="10366" y="1607"/>
                </a:lnTo>
                <a:lnTo>
                  <a:pt x="10098" y="2069"/>
                </a:lnTo>
                <a:lnTo>
                  <a:pt x="9855" y="2531"/>
                </a:lnTo>
                <a:lnTo>
                  <a:pt x="9587" y="2969"/>
                </a:lnTo>
                <a:lnTo>
                  <a:pt x="9441" y="3188"/>
                </a:lnTo>
                <a:lnTo>
                  <a:pt x="9271" y="3383"/>
                </a:lnTo>
                <a:lnTo>
                  <a:pt x="9027" y="3626"/>
                </a:lnTo>
                <a:lnTo>
                  <a:pt x="8760" y="3845"/>
                </a:lnTo>
                <a:lnTo>
                  <a:pt x="8735" y="3845"/>
                </a:lnTo>
                <a:lnTo>
                  <a:pt x="8638" y="3724"/>
                </a:lnTo>
                <a:lnTo>
                  <a:pt x="8589" y="3578"/>
                </a:lnTo>
                <a:lnTo>
                  <a:pt x="8565" y="3432"/>
                </a:lnTo>
                <a:lnTo>
                  <a:pt x="8541" y="3261"/>
                </a:lnTo>
                <a:lnTo>
                  <a:pt x="8589" y="2921"/>
                </a:lnTo>
                <a:lnTo>
                  <a:pt x="8638" y="2629"/>
                </a:lnTo>
                <a:lnTo>
                  <a:pt x="8711" y="2410"/>
                </a:lnTo>
                <a:lnTo>
                  <a:pt x="8808" y="2215"/>
                </a:lnTo>
                <a:lnTo>
                  <a:pt x="8930" y="2020"/>
                </a:lnTo>
                <a:lnTo>
                  <a:pt x="9052" y="1850"/>
                </a:lnTo>
                <a:lnTo>
                  <a:pt x="9222" y="1680"/>
                </a:lnTo>
                <a:lnTo>
                  <a:pt x="9392" y="1510"/>
                </a:lnTo>
                <a:lnTo>
                  <a:pt x="9563" y="1388"/>
                </a:lnTo>
                <a:lnTo>
                  <a:pt x="9757" y="1266"/>
                </a:lnTo>
                <a:lnTo>
                  <a:pt x="10001" y="1120"/>
                </a:lnTo>
                <a:lnTo>
                  <a:pt x="10244" y="1023"/>
                </a:lnTo>
                <a:lnTo>
                  <a:pt x="10512" y="950"/>
                </a:lnTo>
                <a:lnTo>
                  <a:pt x="10779" y="877"/>
                </a:lnTo>
                <a:lnTo>
                  <a:pt x="11339" y="755"/>
                </a:lnTo>
                <a:lnTo>
                  <a:pt x="11874" y="658"/>
                </a:lnTo>
                <a:close/>
                <a:moveTo>
                  <a:pt x="1849" y="4527"/>
                </a:moveTo>
                <a:lnTo>
                  <a:pt x="2141" y="4551"/>
                </a:lnTo>
                <a:lnTo>
                  <a:pt x="2433" y="4600"/>
                </a:lnTo>
                <a:lnTo>
                  <a:pt x="2701" y="4648"/>
                </a:lnTo>
                <a:lnTo>
                  <a:pt x="2993" y="4746"/>
                </a:lnTo>
                <a:lnTo>
                  <a:pt x="3236" y="4819"/>
                </a:lnTo>
                <a:lnTo>
                  <a:pt x="3772" y="5062"/>
                </a:lnTo>
                <a:lnTo>
                  <a:pt x="4258" y="5330"/>
                </a:lnTo>
                <a:lnTo>
                  <a:pt x="4721" y="5622"/>
                </a:lnTo>
                <a:lnTo>
                  <a:pt x="4915" y="5768"/>
                </a:lnTo>
                <a:lnTo>
                  <a:pt x="5061" y="5914"/>
                </a:lnTo>
                <a:lnTo>
                  <a:pt x="5232" y="6084"/>
                </a:lnTo>
                <a:lnTo>
                  <a:pt x="5353" y="6254"/>
                </a:lnTo>
                <a:lnTo>
                  <a:pt x="5597" y="6644"/>
                </a:lnTo>
                <a:lnTo>
                  <a:pt x="5816" y="7057"/>
                </a:lnTo>
                <a:lnTo>
                  <a:pt x="5913" y="7301"/>
                </a:lnTo>
                <a:lnTo>
                  <a:pt x="5986" y="7568"/>
                </a:lnTo>
                <a:lnTo>
                  <a:pt x="6059" y="7836"/>
                </a:lnTo>
                <a:lnTo>
                  <a:pt x="6083" y="8104"/>
                </a:lnTo>
                <a:lnTo>
                  <a:pt x="6083" y="8323"/>
                </a:lnTo>
                <a:lnTo>
                  <a:pt x="6059" y="8542"/>
                </a:lnTo>
                <a:lnTo>
                  <a:pt x="5962" y="8858"/>
                </a:lnTo>
                <a:lnTo>
                  <a:pt x="5670" y="8712"/>
                </a:lnTo>
                <a:lnTo>
                  <a:pt x="5305" y="8493"/>
                </a:lnTo>
                <a:lnTo>
                  <a:pt x="4988" y="8250"/>
                </a:lnTo>
                <a:lnTo>
                  <a:pt x="4672" y="7958"/>
                </a:lnTo>
                <a:lnTo>
                  <a:pt x="4380" y="7666"/>
                </a:lnTo>
                <a:lnTo>
                  <a:pt x="4015" y="7179"/>
                </a:lnTo>
                <a:lnTo>
                  <a:pt x="3796" y="6911"/>
                </a:lnTo>
                <a:lnTo>
                  <a:pt x="3553" y="6619"/>
                </a:lnTo>
                <a:lnTo>
                  <a:pt x="3309" y="6376"/>
                </a:lnTo>
                <a:lnTo>
                  <a:pt x="3163" y="6279"/>
                </a:lnTo>
                <a:lnTo>
                  <a:pt x="3042" y="6181"/>
                </a:lnTo>
                <a:lnTo>
                  <a:pt x="2896" y="6108"/>
                </a:lnTo>
                <a:lnTo>
                  <a:pt x="2774" y="6060"/>
                </a:lnTo>
                <a:lnTo>
                  <a:pt x="2628" y="6035"/>
                </a:lnTo>
                <a:lnTo>
                  <a:pt x="2433" y="6035"/>
                </a:lnTo>
                <a:lnTo>
                  <a:pt x="2409" y="6060"/>
                </a:lnTo>
                <a:lnTo>
                  <a:pt x="2409" y="6108"/>
                </a:lnTo>
                <a:lnTo>
                  <a:pt x="2409" y="6157"/>
                </a:lnTo>
                <a:lnTo>
                  <a:pt x="2506" y="6279"/>
                </a:lnTo>
                <a:lnTo>
                  <a:pt x="2604" y="6425"/>
                </a:lnTo>
                <a:lnTo>
                  <a:pt x="2847" y="6668"/>
                </a:lnTo>
                <a:lnTo>
                  <a:pt x="3090" y="6911"/>
                </a:lnTo>
                <a:lnTo>
                  <a:pt x="3309" y="7130"/>
                </a:lnTo>
                <a:lnTo>
                  <a:pt x="3772" y="7739"/>
                </a:lnTo>
                <a:lnTo>
                  <a:pt x="4015" y="8031"/>
                </a:lnTo>
                <a:lnTo>
                  <a:pt x="4258" y="8323"/>
                </a:lnTo>
                <a:lnTo>
                  <a:pt x="4404" y="8444"/>
                </a:lnTo>
                <a:lnTo>
                  <a:pt x="4550" y="8590"/>
                </a:lnTo>
                <a:lnTo>
                  <a:pt x="4867" y="8834"/>
                </a:lnTo>
                <a:lnTo>
                  <a:pt x="5207" y="9053"/>
                </a:lnTo>
                <a:lnTo>
                  <a:pt x="5548" y="9247"/>
                </a:lnTo>
                <a:lnTo>
                  <a:pt x="5353" y="9345"/>
                </a:lnTo>
                <a:lnTo>
                  <a:pt x="5159" y="9418"/>
                </a:lnTo>
                <a:lnTo>
                  <a:pt x="4940" y="9466"/>
                </a:lnTo>
                <a:lnTo>
                  <a:pt x="4745" y="9491"/>
                </a:lnTo>
                <a:lnTo>
                  <a:pt x="4550" y="9491"/>
                </a:lnTo>
                <a:lnTo>
                  <a:pt x="4331" y="9466"/>
                </a:lnTo>
                <a:lnTo>
                  <a:pt x="4112" y="9442"/>
                </a:lnTo>
                <a:lnTo>
                  <a:pt x="3869" y="9369"/>
                </a:lnTo>
                <a:lnTo>
                  <a:pt x="3650" y="9296"/>
                </a:lnTo>
                <a:lnTo>
                  <a:pt x="3407" y="9174"/>
                </a:lnTo>
                <a:lnTo>
                  <a:pt x="3188" y="9053"/>
                </a:lnTo>
                <a:lnTo>
                  <a:pt x="2969" y="8907"/>
                </a:lnTo>
                <a:lnTo>
                  <a:pt x="2774" y="8761"/>
                </a:lnTo>
                <a:lnTo>
                  <a:pt x="2579" y="8590"/>
                </a:lnTo>
                <a:lnTo>
                  <a:pt x="2239" y="8201"/>
                </a:lnTo>
                <a:lnTo>
                  <a:pt x="2068" y="7982"/>
                </a:lnTo>
                <a:lnTo>
                  <a:pt x="1898" y="7714"/>
                </a:lnTo>
                <a:lnTo>
                  <a:pt x="1776" y="7471"/>
                </a:lnTo>
                <a:lnTo>
                  <a:pt x="1655" y="7179"/>
                </a:lnTo>
                <a:lnTo>
                  <a:pt x="1460" y="6619"/>
                </a:lnTo>
                <a:lnTo>
                  <a:pt x="1314" y="6060"/>
                </a:lnTo>
                <a:lnTo>
                  <a:pt x="1144" y="5330"/>
                </a:lnTo>
                <a:lnTo>
                  <a:pt x="1046" y="4940"/>
                </a:lnTo>
                <a:lnTo>
                  <a:pt x="998" y="4575"/>
                </a:lnTo>
                <a:lnTo>
                  <a:pt x="1265" y="4551"/>
                </a:lnTo>
                <a:lnTo>
                  <a:pt x="1557" y="4527"/>
                </a:lnTo>
                <a:close/>
                <a:moveTo>
                  <a:pt x="10974" y="14138"/>
                </a:moveTo>
                <a:lnTo>
                  <a:pt x="10755" y="14187"/>
                </a:lnTo>
                <a:lnTo>
                  <a:pt x="10536" y="14260"/>
                </a:lnTo>
                <a:lnTo>
                  <a:pt x="10098" y="14430"/>
                </a:lnTo>
                <a:lnTo>
                  <a:pt x="9855" y="14503"/>
                </a:lnTo>
                <a:lnTo>
                  <a:pt x="9636" y="14600"/>
                </a:lnTo>
                <a:lnTo>
                  <a:pt x="9198" y="14844"/>
                </a:lnTo>
                <a:lnTo>
                  <a:pt x="9173" y="14868"/>
                </a:lnTo>
                <a:lnTo>
                  <a:pt x="9149" y="14892"/>
                </a:lnTo>
                <a:lnTo>
                  <a:pt x="9173" y="14965"/>
                </a:lnTo>
                <a:lnTo>
                  <a:pt x="9198" y="14990"/>
                </a:lnTo>
                <a:lnTo>
                  <a:pt x="9246" y="15014"/>
                </a:lnTo>
                <a:lnTo>
                  <a:pt x="9271" y="15014"/>
                </a:lnTo>
                <a:lnTo>
                  <a:pt x="9490" y="14941"/>
                </a:lnTo>
                <a:lnTo>
                  <a:pt x="9757" y="14892"/>
                </a:lnTo>
                <a:lnTo>
                  <a:pt x="10268" y="14795"/>
                </a:lnTo>
                <a:lnTo>
                  <a:pt x="10512" y="14722"/>
                </a:lnTo>
                <a:lnTo>
                  <a:pt x="10731" y="14625"/>
                </a:lnTo>
                <a:lnTo>
                  <a:pt x="10828" y="14552"/>
                </a:lnTo>
                <a:lnTo>
                  <a:pt x="10925" y="14479"/>
                </a:lnTo>
                <a:lnTo>
                  <a:pt x="11023" y="14381"/>
                </a:lnTo>
                <a:lnTo>
                  <a:pt x="11096" y="14284"/>
                </a:lnTo>
                <a:lnTo>
                  <a:pt x="11096" y="14235"/>
                </a:lnTo>
                <a:lnTo>
                  <a:pt x="11071" y="14162"/>
                </a:lnTo>
                <a:lnTo>
                  <a:pt x="11023" y="14138"/>
                </a:lnTo>
                <a:close/>
                <a:moveTo>
                  <a:pt x="8297" y="13116"/>
                </a:moveTo>
                <a:lnTo>
                  <a:pt x="8614" y="13140"/>
                </a:lnTo>
                <a:lnTo>
                  <a:pt x="8443" y="13238"/>
                </a:lnTo>
                <a:lnTo>
                  <a:pt x="8370" y="13286"/>
                </a:lnTo>
                <a:lnTo>
                  <a:pt x="8297" y="13335"/>
                </a:lnTo>
                <a:lnTo>
                  <a:pt x="8273" y="13384"/>
                </a:lnTo>
                <a:lnTo>
                  <a:pt x="8249" y="13432"/>
                </a:lnTo>
                <a:lnTo>
                  <a:pt x="8273" y="13505"/>
                </a:lnTo>
                <a:lnTo>
                  <a:pt x="8322" y="13578"/>
                </a:lnTo>
                <a:lnTo>
                  <a:pt x="8370" y="13603"/>
                </a:lnTo>
                <a:lnTo>
                  <a:pt x="8419" y="13627"/>
                </a:lnTo>
                <a:lnTo>
                  <a:pt x="8614" y="13603"/>
                </a:lnTo>
                <a:lnTo>
                  <a:pt x="8784" y="13554"/>
                </a:lnTo>
                <a:lnTo>
                  <a:pt x="9125" y="13432"/>
                </a:lnTo>
                <a:lnTo>
                  <a:pt x="9271" y="13408"/>
                </a:lnTo>
                <a:lnTo>
                  <a:pt x="9538" y="13408"/>
                </a:lnTo>
                <a:lnTo>
                  <a:pt x="9660" y="13384"/>
                </a:lnTo>
                <a:lnTo>
                  <a:pt x="9782" y="13432"/>
                </a:lnTo>
                <a:lnTo>
                  <a:pt x="10220" y="13651"/>
                </a:lnTo>
                <a:lnTo>
                  <a:pt x="9952" y="13724"/>
                </a:lnTo>
                <a:lnTo>
                  <a:pt x="9709" y="13797"/>
                </a:lnTo>
                <a:lnTo>
                  <a:pt x="9149" y="13919"/>
                </a:lnTo>
                <a:lnTo>
                  <a:pt x="8857" y="13968"/>
                </a:lnTo>
                <a:lnTo>
                  <a:pt x="8589" y="14041"/>
                </a:lnTo>
                <a:lnTo>
                  <a:pt x="8541" y="14089"/>
                </a:lnTo>
                <a:lnTo>
                  <a:pt x="8516" y="14138"/>
                </a:lnTo>
                <a:lnTo>
                  <a:pt x="8541" y="14187"/>
                </a:lnTo>
                <a:lnTo>
                  <a:pt x="8589" y="14235"/>
                </a:lnTo>
                <a:lnTo>
                  <a:pt x="8857" y="14284"/>
                </a:lnTo>
                <a:lnTo>
                  <a:pt x="9125" y="14284"/>
                </a:lnTo>
                <a:lnTo>
                  <a:pt x="9392" y="14260"/>
                </a:lnTo>
                <a:lnTo>
                  <a:pt x="9660" y="14211"/>
                </a:lnTo>
                <a:lnTo>
                  <a:pt x="9903" y="14162"/>
                </a:lnTo>
                <a:lnTo>
                  <a:pt x="10171" y="14114"/>
                </a:lnTo>
                <a:lnTo>
                  <a:pt x="10414" y="14016"/>
                </a:lnTo>
                <a:lnTo>
                  <a:pt x="10536" y="13943"/>
                </a:lnTo>
                <a:lnTo>
                  <a:pt x="10633" y="13870"/>
                </a:lnTo>
                <a:lnTo>
                  <a:pt x="11096" y="14162"/>
                </a:lnTo>
                <a:lnTo>
                  <a:pt x="11558" y="14479"/>
                </a:lnTo>
                <a:lnTo>
                  <a:pt x="11631" y="14527"/>
                </a:lnTo>
                <a:lnTo>
                  <a:pt x="11193" y="14722"/>
                </a:lnTo>
                <a:lnTo>
                  <a:pt x="10852" y="14892"/>
                </a:lnTo>
                <a:lnTo>
                  <a:pt x="10512" y="15014"/>
                </a:lnTo>
                <a:lnTo>
                  <a:pt x="10171" y="15136"/>
                </a:lnTo>
                <a:lnTo>
                  <a:pt x="9830" y="15209"/>
                </a:lnTo>
                <a:lnTo>
                  <a:pt x="9782" y="15233"/>
                </a:lnTo>
                <a:lnTo>
                  <a:pt x="9782" y="15257"/>
                </a:lnTo>
                <a:lnTo>
                  <a:pt x="9782" y="15282"/>
                </a:lnTo>
                <a:lnTo>
                  <a:pt x="9830" y="15306"/>
                </a:lnTo>
                <a:lnTo>
                  <a:pt x="9976" y="15330"/>
                </a:lnTo>
                <a:lnTo>
                  <a:pt x="10122" y="15330"/>
                </a:lnTo>
                <a:lnTo>
                  <a:pt x="10414" y="15306"/>
                </a:lnTo>
                <a:lnTo>
                  <a:pt x="10731" y="15233"/>
                </a:lnTo>
                <a:lnTo>
                  <a:pt x="11023" y="15136"/>
                </a:lnTo>
                <a:lnTo>
                  <a:pt x="11485" y="14965"/>
                </a:lnTo>
                <a:lnTo>
                  <a:pt x="11996" y="14771"/>
                </a:lnTo>
                <a:lnTo>
                  <a:pt x="12337" y="15038"/>
                </a:lnTo>
                <a:lnTo>
                  <a:pt x="12093" y="15111"/>
                </a:lnTo>
                <a:lnTo>
                  <a:pt x="11874" y="15209"/>
                </a:lnTo>
                <a:lnTo>
                  <a:pt x="11436" y="15403"/>
                </a:lnTo>
                <a:lnTo>
                  <a:pt x="11047" y="15525"/>
                </a:lnTo>
                <a:lnTo>
                  <a:pt x="10682" y="15647"/>
                </a:lnTo>
                <a:lnTo>
                  <a:pt x="10293" y="15744"/>
                </a:lnTo>
                <a:lnTo>
                  <a:pt x="9903" y="15890"/>
                </a:lnTo>
                <a:lnTo>
                  <a:pt x="9879" y="15914"/>
                </a:lnTo>
                <a:lnTo>
                  <a:pt x="9879" y="15939"/>
                </a:lnTo>
                <a:lnTo>
                  <a:pt x="9879" y="15963"/>
                </a:lnTo>
                <a:lnTo>
                  <a:pt x="9903" y="15987"/>
                </a:lnTo>
                <a:lnTo>
                  <a:pt x="10098" y="16036"/>
                </a:lnTo>
                <a:lnTo>
                  <a:pt x="10268" y="16060"/>
                </a:lnTo>
                <a:lnTo>
                  <a:pt x="10463" y="16036"/>
                </a:lnTo>
                <a:lnTo>
                  <a:pt x="10658" y="16012"/>
                </a:lnTo>
                <a:lnTo>
                  <a:pt x="11023" y="15939"/>
                </a:lnTo>
                <a:lnTo>
                  <a:pt x="11388" y="15817"/>
                </a:lnTo>
                <a:lnTo>
                  <a:pt x="12020" y="15598"/>
                </a:lnTo>
                <a:lnTo>
                  <a:pt x="12337" y="15476"/>
                </a:lnTo>
                <a:lnTo>
                  <a:pt x="12629" y="15306"/>
                </a:lnTo>
                <a:lnTo>
                  <a:pt x="12921" y="15598"/>
                </a:lnTo>
                <a:lnTo>
                  <a:pt x="12434" y="15793"/>
                </a:lnTo>
                <a:lnTo>
                  <a:pt x="11947" y="15963"/>
                </a:lnTo>
                <a:lnTo>
                  <a:pt x="11534" y="16060"/>
                </a:lnTo>
                <a:lnTo>
                  <a:pt x="11096" y="16158"/>
                </a:lnTo>
                <a:lnTo>
                  <a:pt x="10682" y="16255"/>
                </a:lnTo>
                <a:lnTo>
                  <a:pt x="10487" y="16328"/>
                </a:lnTo>
                <a:lnTo>
                  <a:pt x="10293" y="16425"/>
                </a:lnTo>
                <a:lnTo>
                  <a:pt x="10268" y="16450"/>
                </a:lnTo>
                <a:lnTo>
                  <a:pt x="10268" y="16474"/>
                </a:lnTo>
                <a:lnTo>
                  <a:pt x="10268" y="16498"/>
                </a:lnTo>
                <a:lnTo>
                  <a:pt x="10293" y="16523"/>
                </a:lnTo>
                <a:lnTo>
                  <a:pt x="10512" y="16547"/>
                </a:lnTo>
                <a:lnTo>
                  <a:pt x="10731" y="16547"/>
                </a:lnTo>
                <a:lnTo>
                  <a:pt x="10950" y="16523"/>
                </a:lnTo>
                <a:lnTo>
                  <a:pt x="11169" y="16498"/>
                </a:lnTo>
                <a:lnTo>
                  <a:pt x="11607" y="16401"/>
                </a:lnTo>
                <a:lnTo>
                  <a:pt x="12020" y="16279"/>
                </a:lnTo>
                <a:lnTo>
                  <a:pt x="12312" y="16182"/>
                </a:lnTo>
                <a:lnTo>
                  <a:pt x="12604" y="16085"/>
                </a:lnTo>
                <a:lnTo>
                  <a:pt x="12872" y="15963"/>
                </a:lnTo>
                <a:lnTo>
                  <a:pt x="13140" y="15841"/>
                </a:lnTo>
                <a:lnTo>
                  <a:pt x="13164" y="15866"/>
                </a:lnTo>
                <a:lnTo>
                  <a:pt x="13407" y="16133"/>
                </a:lnTo>
                <a:lnTo>
                  <a:pt x="12994" y="16231"/>
                </a:lnTo>
                <a:lnTo>
                  <a:pt x="12604" y="16377"/>
                </a:lnTo>
                <a:lnTo>
                  <a:pt x="11680" y="16669"/>
                </a:lnTo>
                <a:lnTo>
                  <a:pt x="10779" y="16912"/>
                </a:lnTo>
                <a:lnTo>
                  <a:pt x="10731" y="16961"/>
                </a:lnTo>
                <a:lnTo>
                  <a:pt x="10706" y="17034"/>
                </a:lnTo>
                <a:lnTo>
                  <a:pt x="10731" y="17082"/>
                </a:lnTo>
                <a:lnTo>
                  <a:pt x="10804" y="17107"/>
                </a:lnTo>
                <a:lnTo>
                  <a:pt x="11023" y="17082"/>
                </a:lnTo>
                <a:lnTo>
                  <a:pt x="11242" y="17082"/>
                </a:lnTo>
                <a:lnTo>
                  <a:pt x="11680" y="16985"/>
                </a:lnTo>
                <a:lnTo>
                  <a:pt x="12093" y="16888"/>
                </a:lnTo>
                <a:lnTo>
                  <a:pt x="12531" y="16742"/>
                </a:lnTo>
                <a:lnTo>
                  <a:pt x="13091" y="16571"/>
                </a:lnTo>
                <a:lnTo>
                  <a:pt x="13626" y="16401"/>
                </a:lnTo>
                <a:lnTo>
                  <a:pt x="13870" y="16717"/>
                </a:lnTo>
                <a:lnTo>
                  <a:pt x="14089" y="17058"/>
                </a:lnTo>
                <a:lnTo>
                  <a:pt x="13894" y="17155"/>
                </a:lnTo>
                <a:lnTo>
                  <a:pt x="13699" y="17228"/>
                </a:lnTo>
                <a:lnTo>
                  <a:pt x="13286" y="17350"/>
                </a:lnTo>
                <a:lnTo>
                  <a:pt x="12872" y="17423"/>
                </a:lnTo>
                <a:lnTo>
                  <a:pt x="12434" y="17472"/>
                </a:lnTo>
                <a:lnTo>
                  <a:pt x="11339" y="17618"/>
                </a:lnTo>
                <a:lnTo>
                  <a:pt x="10220" y="17788"/>
                </a:lnTo>
                <a:lnTo>
                  <a:pt x="9587" y="17885"/>
                </a:lnTo>
                <a:lnTo>
                  <a:pt x="8930" y="17934"/>
                </a:lnTo>
                <a:lnTo>
                  <a:pt x="8297" y="17958"/>
                </a:lnTo>
                <a:lnTo>
                  <a:pt x="7032" y="17958"/>
                </a:lnTo>
                <a:lnTo>
                  <a:pt x="6400" y="17910"/>
                </a:lnTo>
                <a:lnTo>
                  <a:pt x="5110" y="17837"/>
                </a:lnTo>
                <a:lnTo>
                  <a:pt x="3918" y="17764"/>
                </a:lnTo>
                <a:lnTo>
                  <a:pt x="3334" y="17715"/>
                </a:lnTo>
                <a:lnTo>
                  <a:pt x="2725" y="17666"/>
                </a:lnTo>
                <a:lnTo>
                  <a:pt x="2166" y="17618"/>
                </a:lnTo>
                <a:lnTo>
                  <a:pt x="1849" y="17569"/>
                </a:lnTo>
                <a:lnTo>
                  <a:pt x="1533" y="17520"/>
                </a:lnTo>
                <a:lnTo>
                  <a:pt x="1217" y="17447"/>
                </a:lnTo>
                <a:lnTo>
                  <a:pt x="925" y="17350"/>
                </a:lnTo>
                <a:lnTo>
                  <a:pt x="681" y="17204"/>
                </a:lnTo>
                <a:lnTo>
                  <a:pt x="560" y="17131"/>
                </a:lnTo>
                <a:lnTo>
                  <a:pt x="462" y="17034"/>
                </a:lnTo>
                <a:lnTo>
                  <a:pt x="754" y="16644"/>
                </a:lnTo>
                <a:lnTo>
                  <a:pt x="1046" y="16279"/>
                </a:lnTo>
                <a:lnTo>
                  <a:pt x="1363" y="15914"/>
                </a:lnTo>
                <a:lnTo>
                  <a:pt x="1703" y="15574"/>
                </a:lnTo>
                <a:lnTo>
                  <a:pt x="2044" y="15257"/>
                </a:lnTo>
                <a:lnTo>
                  <a:pt x="2409" y="14941"/>
                </a:lnTo>
                <a:lnTo>
                  <a:pt x="2798" y="14649"/>
                </a:lnTo>
                <a:lnTo>
                  <a:pt x="3212" y="14381"/>
                </a:lnTo>
                <a:lnTo>
                  <a:pt x="3699" y="14089"/>
                </a:lnTo>
                <a:lnTo>
                  <a:pt x="4185" y="13870"/>
                </a:lnTo>
                <a:lnTo>
                  <a:pt x="4721" y="13676"/>
                </a:lnTo>
                <a:lnTo>
                  <a:pt x="5232" y="13505"/>
                </a:lnTo>
                <a:lnTo>
                  <a:pt x="5767" y="13384"/>
                </a:lnTo>
                <a:lnTo>
                  <a:pt x="6327" y="13286"/>
                </a:lnTo>
                <a:lnTo>
                  <a:pt x="6862" y="13189"/>
                </a:lnTo>
                <a:lnTo>
                  <a:pt x="7421" y="13140"/>
                </a:lnTo>
                <a:lnTo>
                  <a:pt x="7373" y="13603"/>
                </a:lnTo>
                <a:lnTo>
                  <a:pt x="7276" y="14065"/>
                </a:lnTo>
                <a:lnTo>
                  <a:pt x="7276" y="14187"/>
                </a:lnTo>
                <a:lnTo>
                  <a:pt x="7324" y="14284"/>
                </a:lnTo>
                <a:lnTo>
                  <a:pt x="7397" y="14357"/>
                </a:lnTo>
                <a:lnTo>
                  <a:pt x="7494" y="14381"/>
                </a:lnTo>
                <a:lnTo>
                  <a:pt x="7592" y="14406"/>
                </a:lnTo>
                <a:lnTo>
                  <a:pt x="7689" y="14381"/>
                </a:lnTo>
                <a:lnTo>
                  <a:pt x="7762" y="14308"/>
                </a:lnTo>
                <a:lnTo>
                  <a:pt x="7811" y="14211"/>
                </a:lnTo>
                <a:lnTo>
                  <a:pt x="7884" y="13676"/>
                </a:lnTo>
                <a:lnTo>
                  <a:pt x="7957" y="13116"/>
                </a:lnTo>
                <a:close/>
                <a:moveTo>
                  <a:pt x="6886" y="1"/>
                </a:moveTo>
                <a:lnTo>
                  <a:pt x="6813" y="25"/>
                </a:lnTo>
                <a:lnTo>
                  <a:pt x="6765" y="25"/>
                </a:lnTo>
                <a:lnTo>
                  <a:pt x="6740" y="74"/>
                </a:lnTo>
                <a:lnTo>
                  <a:pt x="6740" y="98"/>
                </a:lnTo>
                <a:lnTo>
                  <a:pt x="6740" y="147"/>
                </a:lnTo>
                <a:lnTo>
                  <a:pt x="6862" y="536"/>
                </a:lnTo>
                <a:lnTo>
                  <a:pt x="7008" y="926"/>
                </a:lnTo>
                <a:lnTo>
                  <a:pt x="7130" y="1315"/>
                </a:lnTo>
                <a:lnTo>
                  <a:pt x="7227" y="1704"/>
                </a:lnTo>
                <a:lnTo>
                  <a:pt x="7300" y="2118"/>
                </a:lnTo>
                <a:lnTo>
                  <a:pt x="7349" y="2556"/>
                </a:lnTo>
                <a:lnTo>
                  <a:pt x="7373" y="2994"/>
                </a:lnTo>
                <a:lnTo>
                  <a:pt x="7373" y="3407"/>
                </a:lnTo>
                <a:lnTo>
                  <a:pt x="7324" y="3870"/>
                </a:lnTo>
                <a:lnTo>
                  <a:pt x="7276" y="4332"/>
                </a:lnTo>
                <a:lnTo>
                  <a:pt x="7105" y="5257"/>
                </a:lnTo>
                <a:lnTo>
                  <a:pt x="6911" y="6181"/>
                </a:lnTo>
                <a:lnTo>
                  <a:pt x="6838" y="6644"/>
                </a:lnTo>
                <a:lnTo>
                  <a:pt x="6765" y="7106"/>
                </a:lnTo>
                <a:lnTo>
                  <a:pt x="6716" y="7666"/>
                </a:lnTo>
                <a:lnTo>
                  <a:pt x="6716" y="8201"/>
                </a:lnTo>
                <a:lnTo>
                  <a:pt x="6765" y="8712"/>
                </a:lnTo>
                <a:lnTo>
                  <a:pt x="6838" y="9223"/>
                </a:lnTo>
                <a:lnTo>
                  <a:pt x="6424" y="9077"/>
                </a:lnTo>
                <a:lnTo>
                  <a:pt x="6497" y="8834"/>
                </a:lnTo>
                <a:lnTo>
                  <a:pt x="6570" y="8590"/>
                </a:lnTo>
                <a:lnTo>
                  <a:pt x="6594" y="8347"/>
                </a:lnTo>
                <a:lnTo>
                  <a:pt x="6594" y="8079"/>
                </a:lnTo>
                <a:lnTo>
                  <a:pt x="6570" y="7836"/>
                </a:lnTo>
                <a:lnTo>
                  <a:pt x="6521" y="7568"/>
                </a:lnTo>
                <a:lnTo>
                  <a:pt x="6448" y="7325"/>
                </a:lnTo>
                <a:lnTo>
                  <a:pt x="6351" y="7082"/>
                </a:lnTo>
                <a:lnTo>
                  <a:pt x="6254" y="6838"/>
                </a:lnTo>
                <a:lnTo>
                  <a:pt x="6132" y="6595"/>
                </a:lnTo>
                <a:lnTo>
                  <a:pt x="6010" y="6352"/>
                </a:lnTo>
                <a:lnTo>
                  <a:pt x="5864" y="6133"/>
                </a:lnTo>
                <a:lnTo>
                  <a:pt x="5694" y="5938"/>
                </a:lnTo>
                <a:lnTo>
                  <a:pt x="5548" y="5743"/>
                </a:lnTo>
                <a:lnTo>
                  <a:pt x="5378" y="5549"/>
                </a:lnTo>
                <a:lnTo>
                  <a:pt x="5207" y="5403"/>
                </a:lnTo>
                <a:lnTo>
                  <a:pt x="4964" y="5208"/>
                </a:lnTo>
                <a:lnTo>
                  <a:pt x="4696" y="5013"/>
                </a:lnTo>
                <a:lnTo>
                  <a:pt x="4429" y="4867"/>
                </a:lnTo>
                <a:lnTo>
                  <a:pt x="4161" y="4721"/>
                </a:lnTo>
                <a:lnTo>
                  <a:pt x="3869" y="4575"/>
                </a:lnTo>
                <a:lnTo>
                  <a:pt x="3577" y="4454"/>
                </a:lnTo>
                <a:lnTo>
                  <a:pt x="2993" y="4259"/>
                </a:lnTo>
                <a:lnTo>
                  <a:pt x="2506" y="4137"/>
                </a:lnTo>
                <a:lnTo>
                  <a:pt x="2239" y="4089"/>
                </a:lnTo>
                <a:lnTo>
                  <a:pt x="1971" y="4064"/>
                </a:lnTo>
                <a:lnTo>
                  <a:pt x="1679" y="4040"/>
                </a:lnTo>
                <a:lnTo>
                  <a:pt x="1411" y="4064"/>
                </a:lnTo>
                <a:lnTo>
                  <a:pt x="1168" y="4137"/>
                </a:lnTo>
                <a:lnTo>
                  <a:pt x="949" y="4235"/>
                </a:lnTo>
                <a:lnTo>
                  <a:pt x="900" y="4186"/>
                </a:lnTo>
                <a:lnTo>
                  <a:pt x="852" y="4137"/>
                </a:lnTo>
                <a:lnTo>
                  <a:pt x="803" y="4137"/>
                </a:lnTo>
                <a:lnTo>
                  <a:pt x="754" y="4186"/>
                </a:lnTo>
                <a:lnTo>
                  <a:pt x="681" y="4259"/>
                </a:lnTo>
                <a:lnTo>
                  <a:pt x="633" y="4356"/>
                </a:lnTo>
                <a:lnTo>
                  <a:pt x="608" y="4454"/>
                </a:lnTo>
                <a:lnTo>
                  <a:pt x="584" y="4575"/>
                </a:lnTo>
                <a:lnTo>
                  <a:pt x="584" y="4819"/>
                </a:lnTo>
                <a:lnTo>
                  <a:pt x="608" y="5062"/>
                </a:lnTo>
                <a:lnTo>
                  <a:pt x="657" y="5330"/>
                </a:lnTo>
                <a:lnTo>
                  <a:pt x="706" y="5597"/>
                </a:lnTo>
                <a:lnTo>
                  <a:pt x="803" y="6011"/>
                </a:lnTo>
                <a:lnTo>
                  <a:pt x="876" y="6352"/>
                </a:lnTo>
                <a:lnTo>
                  <a:pt x="973" y="6692"/>
                </a:lnTo>
                <a:lnTo>
                  <a:pt x="1071" y="7033"/>
                </a:lnTo>
                <a:lnTo>
                  <a:pt x="1192" y="7349"/>
                </a:lnTo>
                <a:lnTo>
                  <a:pt x="1338" y="7690"/>
                </a:lnTo>
                <a:lnTo>
                  <a:pt x="1484" y="8006"/>
                </a:lnTo>
                <a:lnTo>
                  <a:pt x="1679" y="8298"/>
                </a:lnTo>
                <a:lnTo>
                  <a:pt x="1874" y="8566"/>
                </a:lnTo>
                <a:lnTo>
                  <a:pt x="2068" y="8809"/>
                </a:lnTo>
                <a:lnTo>
                  <a:pt x="2287" y="9004"/>
                </a:lnTo>
                <a:lnTo>
                  <a:pt x="2531" y="9199"/>
                </a:lnTo>
                <a:lnTo>
                  <a:pt x="2774" y="9393"/>
                </a:lnTo>
                <a:lnTo>
                  <a:pt x="3042" y="9539"/>
                </a:lnTo>
                <a:lnTo>
                  <a:pt x="3309" y="9685"/>
                </a:lnTo>
                <a:lnTo>
                  <a:pt x="3577" y="9807"/>
                </a:lnTo>
                <a:lnTo>
                  <a:pt x="3869" y="9904"/>
                </a:lnTo>
                <a:lnTo>
                  <a:pt x="4161" y="9977"/>
                </a:lnTo>
                <a:lnTo>
                  <a:pt x="4453" y="10001"/>
                </a:lnTo>
                <a:lnTo>
                  <a:pt x="4745" y="10001"/>
                </a:lnTo>
                <a:lnTo>
                  <a:pt x="5013" y="9977"/>
                </a:lnTo>
                <a:lnTo>
                  <a:pt x="5280" y="9904"/>
                </a:lnTo>
                <a:lnTo>
                  <a:pt x="5548" y="9807"/>
                </a:lnTo>
                <a:lnTo>
                  <a:pt x="5816" y="9685"/>
                </a:lnTo>
                <a:lnTo>
                  <a:pt x="6059" y="9539"/>
                </a:lnTo>
                <a:lnTo>
                  <a:pt x="6278" y="9637"/>
                </a:lnTo>
                <a:lnTo>
                  <a:pt x="6521" y="9734"/>
                </a:lnTo>
                <a:lnTo>
                  <a:pt x="6740" y="9783"/>
                </a:lnTo>
                <a:lnTo>
                  <a:pt x="6984" y="9807"/>
                </a:lnTo>
                <a:lnTo>
                  <a:pt x="7203" y="10634"/>
                </a:lnTo>
                <a:lnTo>
                  <a:pt x="7324" y="11145"/>
                </a:lnTo>
                <a:lnTo>
                  <a:pt x="7421" y="11632"/>
                </a:lnTo>
                <a:lnTo>
                  <a:pt x="7446" y="12143"/>
                </a:lnTo>
                <a:lnTo>
                  <a:pt x="7446" y="12629"/>
                </a:lnTo>
                <a:lnTo>
                  <a:pt x="6886" y="12678"/>
                </a:lnTo>
                <a:lnTo>
                  <a:pt x="6327" y="12775"/>
                </a:lnTo>
                <a:lnTo>
                  <a:pt x="5767" y="12873"/>
                </a:lnTo>
                <a:lnTo>
                  <a:pt x="5207" y="12994"/>
                </a:lnTo>
                <a:lnTo>
                  <a:pt x="4648" y="13165"/>
                </a:lnTo>
                <a:lnTo>
                  <a:pt x="4112" y="13359"/>
                </a:lnTo>
                <a:lnTo>
                  <a:pt x="3601" y="13603"/>
                </a:lnTo>
                <a:lnTo>
                  <a:pt x="3090" y="13870"/>
                </a:lnTo>
                <a:lnTo>
                  <a:pt x="2652" y="14138"/>
                </a:lnTo>
                <a:lnTo>
                  <a:pt x="2239" y="14454"/>
                </a:lnTo>
                <a:lnTo>
                  <a:pt x="1825" y="14795"/>
                </a:lnTo>
                <a:lnTo>
                  <a:pt x="1411" y="15136"/>
                </a:lnTo>
                <a:lnTo>
                  <a:pt x="1046" y="15525"/>
                </a:lnTo>
                <a:lnTo>
                  <a:pt x="706" y="15939"/>
                </a:lnTo>
                <a:lnTo>
                  <a:pt x="414" y="16377"/>
                </a:lnTo>
                <a:lnTo>
                  <a:pt x="146" y="16839"/>
                </a:lnTo>
                <a:lnTo>
                  <a:pt x="73" y="16863"/>
                </a:lnTo>
                <a:lnTo>
                  <a:pt x="24" y="16912"/>
                </a:lnTo>
                <a:lnTo>
                  <a:pt x="0" y="16985"/>
                </a:lnTo>
                <a:lnTo>
                  <a:pt x="0" y="17058"/>
                </a:lnTo>
                <a:lnTo>
                  <a:pt x="73" y="17204"/>
                </a:lnTo>
                <a:lnTo>
                  <a:pt x="146" y="17326"/>
                </a:lnTo>
                <a:lnTo>
                  <a:pt x="219" y="17423"/>
                </a:lnTo>
                <a:lnTo>
                  <a:pt x="316" y="17520"/>
                </a:lnTo>
                <a:lnTo>
                  <a:pt x="438" y="17618"/>
                </a:lnTo>
                <a:lnTo>
                  <a:pt x="560" y="17691"/>
                </a:lnTo>
                <a:lnTo>
                  <a:pt x="852" y="17812"/>
                </a:lnTo>
                <a:lnTo>
                  <a:pt x="1144" y="17910"/>
                </a:lnTo>
                <a:lnTo>
                  <a:pt x="1460" y="17982"/>
                </a:lnTo>
                <a:lnTo>
                  <a:pt x="1995" y="18080"/>
                </a:lnTo>
                <a:lnTo>
                  <a:pt x="2725" y="18177"/>
                </a:lnTo>
                <a:lnTo>
                  <a:pt x="3455" y="18226"/>
                </a:lnTo>
                <a:lnTo>
                  <a:pt x="4940" y="18323"/>
                </a:lnTo>
                <a:lnTo>
                  <a:pt x="6205" y="18396"/>
                </a:lnTo>
                <a:lnTo>
                  <a:pt x="7470" y="18469"/>
                </a:lnTo>
                <a:lnTo>
                  <a:pt x="8078" y="18469"/>
                </a:lnTo>
                <a:lnTo>
                  <a:pt x="8711" y="18445"/>
                </a:lnTo>
                <a:lnTo>
                  <a:pt x="9344" y="18396"/>
                </a:lnTo>
                <a:lnTo>
                  <a:pt x="9976" y="18323"/>
                </a:lnTo>
                <a:lnTo>
                  <a:pt x="11339" y="18128"/>
                </a:lnTo>
                <a:lnTo>
                  <a:pt x="12726" y="17958"/>
                </a:lnTo>
                <a:lnTo>
                  <a:pt x="13140" y="17885"/>
                </a:lnTo>
                <a:lnTo>
                  <a:pt x="13553" y="17812"/>
                </a:lnTo>
                <a:lnTo>
                  <a:pt x="13967" y="17666"/>
                </a:lnTo>
                <a:lnTo>
                  <a:pt x="14162" y="17593"/>
                </a:lnTo>
                <a:lnTo>
                  <a:pt x="14356" y="17472"/>
                </a:lnTo>
                <a:lnTo>
                  <a:pt x="14429" y="17496"/>
                </a:lnTo>
                <a:lnTo>
                  <a:pt x="14502" y="17496"/>
                </a:lnTo>
                <a:lnTo>
                  <a:pt x="14575" y="17472"/>
                </a:lnTo>
                <a:lnTo>
                  <a:pt x="14624" y="17447"/>
                </a:lnTo>
                <a:lnTo>
                  <a:pt x="14673" y="17399"/>
                </a:lnTo>
                <a:lnTo>
                  <a:pt x="14721" y="17326"/>
                </a:lnTo>
                <a:lnTo>
                  <a:pt x="14721" y="17277"/>
                </a:lnTo>
                <a:lnTo>
                  <a:pt x="14697" y="17180"/>
                </a:lnTo>
                <a:lnTo>
                  <a:pt x="14600" y="16912"/>
                </a:lnTo>
                <a:lnTo>
                  <a:pt x="14454" y="16669"/>
                </a:lnTo>
                <a:lnTo>
                  <a:pt x="14283" y="16401"/>
                </a:lnTo>
                <a:lnTo>
                  <a:pt x="14113" y="16182"/>
                </a:lnTo>
                <a:lnTo>
                  <a:pt x="14137" y="16158"/>
                </a:lnTo>
                <a:lnTo>
                  <a:pt x="14137" y="16133"/>
                </a:lnTo>
                <a:lnTo>
                  <a:pt x="14137" y="16109"/>
                </a:lnTo>
                <a:lnTo>
                  <a:pt x="14113" y="16109"/>
                </a:lnTo>
                <a:lnTo>
                  <a:pt x="14040" y="16085"/>
                </a:lnTo>
                <a:lnTo>
                  <a:pt x="13699" y="15671"/>
                </a:lnTo>
                <a:lnTo>
                  <a:pt x="13553" y="15525"/>
                </a:lnTo>
                <a:lnTo>
                  <a:pt x="13626" y="15452"/>
                </a:lnTo>
                <a:lnTo>
                  <a:pt x="13626" y="15403"/>
                </a:lnTo>
                <a:lnTo>
                  <a:pt x="13626" y="15379"/>
                </a:lnTo>
                <a:lnTo>
                  <a:pt x="13602" y="15355"/>
                </a:lnTo>
                <a:lnTo>
                  <a:pt x="13553" y="15355"/>
                </a:lnTo>
                <a:lnTo>
                  <a:pt x="13432" y="15379"/>
                </a:lnTo>
                <a:lnTo>
                  <a:pt x="13188" y="15136"/>
                </a:lnTo>
                <a:lnTo>
                  <a:pt x="12945" y="14892"/>
                </a:lnTo>
                <a:lnTo>
                  <a:pt x="12385" y="14454"/>
                </a:lnTo>
                <a:lnTo>
                  <a:pt x="12361" y="14381"/>
                </a:lnTo>
                <a:lnTo>
                  <a:pt x="12312" y="14357"/>
                </a:lnTo>
                <a:lnTo>
                  <a:pt x="12264" y="14333"/>
                </a:lnTo>
                <a:lnTo>
                  <a:pt x="12069" y="14211"/>
                </a:lnTo>
                <a:lnTo>
                  <a:pt x="11582" y="13870"/>
                </a:lnTo>
                <a:lnTo>
                  <a:pt x="11071" y="13554"/>
                </a:lnTo>
                <a:lnTo>
                  <a:pt x="10560" y="13262"/>
                </a:lnTo>
                <a:lnTo>
                  <a:pt x="10025" y="12994"/>
                </a:lnTo>
                <a:lnTo>
                  <a:pt x="9782" y="12897"/>
                </a:lnTo>
                <a:lnTo>
                  <a:pt x="9538" y="12824"/>
                </a:lnTo>
                <a:lnTo>
                  <a:pt x="9295" y="12751"/>
                </a:lnTo>
                <a:lnTo>
                  <a:pt x="9027" y="12702"/>
                </a:lnTo>
                <a:lnTo>
                  <a:pt x="8516" y="12629"/>
                </a:lnTo>
                <a:lnTo>
                  <a:pt x="8005" y="12629"/>
                </a:lnTo>
                <a:lnTo>
                  <a:pt x="8005" y="12264"/>
                </a:lnTo>
                <a:lnTo>
                  <a:pt x="7981" y="11899"/>
                </a:lnTo>
                <a:lnTo>
                  <a:pt x="7957" y="11559"/>
                </a:lnTo>
                <a:lnTo>
                  <a:pt x="7884" y="11194"/>
                </a:lnTo>
                <a:lnTo>
                  <a:pt x="7786" y="10731"/>
                </a:lnTo>
                <a:lnTo>
                  <a:pt x="7640" y="10269"/>
                </a:lnTo>
                <a:lnTo>
                  <a:pt x="7494" y="9807"/>
                </a:lnTo>
                <a:lnTo>
                  <a:pt x="7349" y="9345"/>
                </a:lnTo>
                <a:lnTo>
                  <a:pt x="7300" y="9077"/>
                </a:lnTo>
                <a:lnTo>
                  <a:pt x="7251" y="8809"/>
                </a:lnTo>
                <a:lnTo>
                  <a:pt x="7203" y="8250"/>
                </a:lnTo>
                <a:lnTo>
                  <a:pt x="7203" y="7666"/>
                </a:lnTo>
                <a:lnTo>
                  <a:pt x="7251" y="7106"/>
                </a:lnTo>
                <a:lnTo>
                  <a:pt x="7324" y="6522"/>
                </a:lnTo>
                <a:lnTo>
                  <a:pt x="7421" y="5938"/>
                </a:lnTo>
                <a:lnTo>
                  <a:pt x="7616" y="4746"/>
                </a:lnTo>
                <a:lnTo>
                  <a:pt x="7884" y="4746"/>
                </a:lnTo>
                <a:lnTo>
                  <a:pt x="8127" y="4673"/>
                </a:lnTo>
                <a:lnTo>
                  <a:pt x="8370" y="4575"/>
                </a:lnTo>
                <a:lnTo>
                  <a:pt x="8638" y="4454"/>
                </a:lnTo>
                <a:lnTo>
                  <a:pt x="8760" y="4527"/>
                </a:lnTo>
                <a:lnTo>
                  <a:pt x="8906" y="4624"/>
                </a:lnTo>
                <a:lnTo>
                  <a:pt x="9076" y="4673"/>
                </a:lnTo>
                <a:lnTo>
                  <a:pt x="9246" y="4721"/>
                </a:lnTo>
                <a:lnTo>
                  <a:pt x="9587" y="4794"/>
                </a:lnTo>
                <a:lnTo>
                  <a:pt x="10122" y="4794"/>
                </a:lnTo>
                <a:lnTo>
                  <a:pt x="10366" y="4746"/>
                </a:lnTo>
                <a:lnTo>
                  <a:pt x="10609" y="4673"/>
                </a:lnTo>
                <a:lnTo>
                  <a:pt x="10828" y="4575"/>
                </a:lnTo>
                <a:lnTo>
                  <a:pt x="11071" y="4454"/>
                </a:lnTo>
                <a:lnTo>
                  <a:pt x="11266" y="4308"/>
                </a:lnTo>
                <a:lnTo>
                  <a:pt x="11461" y="4162"/>
                </a:lnTo>
                <a:lnTo>
                  <a:pt x="11607" y="3967"/>
                </a:lnTo>
                <a:lnTo>
                  <a:pt x="11728" y="3797"/>
                </a:lnTo>
                <a:lnTo>
                  <a:pt x="11850" y="3602"/>
                </a:lnTo>
                <a:lnTo>
                  <a:pt x="11947" y="3407"/>
                </a:lnTo>
                <a:lnTo>
                  <a:pt x="12020" y="3188"/>
                </a:lnTo>
                <a:lnTo>
                  <a:pt x="12142" y="2775"/>
                </a:lnTo>
                <a:lnTo>
                  <a:pt x="12215" y="2312"/>
                </a:lnTo>
                <a:lnTo>
                  <a:pt x="12288" y="1850"/>
                </a:lnTo>
                <a:lnTo>
                  <a:pt x="12312" y="1412"/>
                </a:lnTo>
                <a:lnTo>
                  <a:pt x="12361" y="512"/>
                </a:lnTo>
                <a:lnTo>
                  <a:pt x="12458" y="463"/>
                </a:lnTo>
                <a:lnTo>
                  <a:pt x="12507" y="390"/>
                </a:lnTo>
                <a:lnTo>
                  <a:pt x="12531" y="317"/>
                </a:lnTo>
                <a:lnTo>
                  <a:pt x="12507" y="220"/>
                </a:lnTo>
                <a:lnTo>
                  <a:pt x="12483" y="147"/>
                </a:lnTo>
                <a:lnTo>
                  <a:pt x="12434" y="98"/>
                </a:lnTo>
                <a:lnTo>
                  <a:pt x="12337" y="74"/>
                </a:lnTo>
                <a:lnTo>
                  <a:pt x="12264" y="98"/>
                </a:lnTo>
                <a:lnTo>
                  <a:pt x="12069" y="147"/>
                </a:lnTo>
                <a:lnTo>
                  <a:pt x="12045" y="147"/>
                </a:lnTo>
                <a:lnTo>
                  <a:pt x="11631" y="269"/>
                </a:lnTo>
                <a:lnTo>
                  <a:pt x="11217" y="366"/>
                </a:lnTo>
                <a:lnTo>
                  <a:pt x="10804" y="463"/>
                </a:lnTo>
                <a:lnTo>
                  <a:pt x="10390" y="561"/>
                </a:lnTo>
                <a:lnTo>
                  <a:pt x="10001" y="707"/>
                </a:lnTo>
                <a:lnTo>
                  <a:pt x="9611" y="877"/>
                </a:lnTo>
                <a:lnTo>
                  <a:pt x="9417" y="974"/>
                </a:lnTo>
                <a:lnTo>
                  <a:pt x="9246" y="1096"/>
                </a:lnTo>
                <a:lnTo>
                  <a:pt x="9076" y="1242"/>
                </a:lnTo>
                <a:lnTo>
                  <a:pt x="8906" y="1388"/>
                </a:lnTo>
                <a:lnTo>
                  <a:pt x="8735" y="1558"/>
                </a:lnTo>
                <a:lnTo>
                  <a:pt x="8614" y="1753"/>
                </a:lnTo>
                <a:lnTo>
                  <a:pt x="8492" y="1947"/>
                </a:lnTo>
                <a:lnTo>
                  <a:pt x="8395" y="2142"/>
                </a:lnTo>
                <a:lnTo>
                  <a:pt x="8297" y="2361"/>
                </a:lnTo>
                <a:lnTo>
                  <a:pt x="8249" y="2580"/>
                </a:lnTo>
                <a:lnTo>
                  <a:pt x="8200" y="2799"/>
                </a:lnTo>
                <a:lnTo>
                  <a:pt x="8151" y="3042"/>
                </a:lnTo>
                <a:lnTo>
                  <a:pt x="8151" y="3286"/>
                </a:lnTo>
                <a:lnTo>
                  <a:pt x="8200" y="3578"/>
                </a:lnTo>
                <a:lnTo>
                  <a:pt x="8224" y="3724"/>
                </a:lnTo>
                <a:lnTo>
                  <a:pt x="8297" y="3845"/>
                </a:lnTo>
                <a:lnTo>
                  <a:pt x="8370" y="3967"/>
                </a:lnTo>
                <a:lnTo>
                  <a:pt x="8443" y="4040"/>
                </a:lnTo>
                <a:lnTo>
                  <a:pt x="8443" y="4064"/>
                </a:lnTo>
                <a:lnTo>
                  <a:pt x="8370" y="4089"/>
                </a:lnTo>
                <a:lnTo>
                  <a:pt x="8200" y="4186"/>
                </a:lnTo>
                <a:lnTo>
                  <a:pt x="8030" y="4259"/>
                </a:lnTo>
                <a:lnTo>
                  <a:pt x="7689" y="4381"/>
                </a:lnTo>
                <a:lnTo>
                  <a:pt x="7762" y="3797"/>
                </a:lnTo>
                <a:lnTo>
                  <a:pt x="7811" y="3237"/>
                </a:lnTo>
                <a:lnTo>
                  <a:pt x="7811" y="2702"/>
                </a:lnTo>
                <a:lnTo>
                  <a:pt x="7786" y="2142"/>
                </a:lnTo>
                <a:lnTo>
                  <a:pt x="7738" y="1874"/>
                </a:lnTo>
                <a:lnTo>
                  <a:pt x="7689" y="1607"/>
                </a:lnTo>
                <a:lnTo>
                  <a:pt x="7616" y="1339"/>
                </a:lnTo>
                <a:lnTo>
                  <a:pt x="7519" y="1072"/>
                </a:lnTo>
                <a:lnTo>
                  <a:pt x="7421" y="828"/>
                </a:lnTo>
                <a:lnTo>
                  <a:pt x="7300" y="561"/>
                </a:lnTo>
                <a:lnTo>
                  <a:pt x="7130" y="317"/>
                </a:lnTo>
                <a:lnTo>
                  <a:pt x="6959" y="50"/>
                </a:lnTo>
                <a:lnTo>
                  <a:pt x="6935" y="25"/>
                </a:lnTo>
                <a:lnTo>
                  <a:pt x="68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7"/>
          <p:cNvSpPr/>
          <p:nvPr/>
        </p:nvSpPr>
        <p:spPr>
          <a:xfrm>
            <a:off x="2894984" y="3724785"/>
            <a:ext cx="312239" cy="271426"/>
          </a:xfrm>
          <a:custGeom>
            <a:avLst/>
            <a:gdLst/>
            <a:ahLst/>
            <a:cxnLst/>
            <a:rect l="l" t="t" r="r" b="b"/>
            <a:pathLst>
              <a:path w="16571" h="14405" extrusionOk="0">
                <a:moveTo>
                  <a:pt x="8103" y="4623"/>
                </a:moveTo>
                <a:lnTo>
                  <a:pt x="7811" y="4818"/>
                </a:lnTo>
                <a:lnTo>
                  <a:pt x="7665" y="4915"/>
                </a:lnTo>
                <a:lnTo>
                  <a:pt x="7519" y="5013"/>
                </a:lnTo>
                <a:lnTo>
                  <a:pt x="7470" y="4623"/>
                </a:lnTo>
                <a:close/>
                <a:moveTo>
                  <a:pt x="8516" y="4599"/>
                </a:moveTo>
                <a:lnTo>
                  <a:pt x="8760" y="4623"/>
                </a:lnTo>
                <a:lnTo>
                  <a:pt x="9003" y="4648"/>
                </a:lnTo>
                <a:lnTo>
                  <a:pt x="9027" y="4648"/>
                </a:lnTo>
                <a:lnTo>
                  <a:pt x="8979" y="4672"/>
                </a:lnTo>
                <a:lnTo>
                  <a:pt x="8930" y="4721"/>
                </a:lnTo>
                <a:lnTo>
                  <a:pt x="8930" y="4696"/>
                </a:lnTo>
                <a:lnTo>
                  <a:pt x="8857" y="4769"/>
                </a:lnTo>
                <a:lnTo>
                  <a:pt x="8735" y="4818"/>
                </a:lnTo>
                <a:lnTo>
                  <a:pt x="8541" y="4940"/>
                </a:lnTo>
                <a:lnTo>
                  <a:pt x="8273" y="5134"/>
                </a:lnTo>
                <a:lnTo>
                  <a:pt x="8030" y="5329"/>
                </a:lnTo>
                <a:lnTo>
                  <a:pt x="7811" y="5475"/>
                </a:lnTo>
                <a:lnTo>
                  <a:pt x="7567" y="5621"/>
                </a:lnTo>
                <a:lnTo>
                  <a:pt x="7543" y="5256"/>
                </a:lnTo>
                <a:lnTo>
                  <a:pt x="7665" y="5232"/>
                </a:lnTo>
                <a:lnTo>
                  <a:pt x="7786" y="5159"/>
                </a:lnTo>
                <a:lnTo>
                  <a:pt x="8005" y="5037"/>
                </a:lnTo>
                <a:lnTo>
                  <a:pt x="8297" y="4842"/>
                </a:lnTo>
                <a:lnTo>
                  <a:pt x="8443" y="4745"/>
                </a:lnTo>
                <a:lnTo>
                  <a:pt x="8516" y="4599"/>
                </a:lnTo>
                <a:close/>
                <a:moveTo>
                  <a:pt x="9003" y="5086"/>
                </a:moveTo>
                <a:lnTo>
                  <a:pt x="8930" y="5572"/>
                </a:lnTo>
                <a:lnTo>
                  <a:pt x="8881" y="5572"/>
                </a:lnTo>
                <a:lnTo>
                  <a:pt x="8833" y="5597"/>
                </a:lnTo>
                <a:lnTo>
                  <a:pt x="8419" y="5864"/>
                </a:lnTo>
                <a:lnTo>
                  <a:pt x="8005" y="6108"/>
                </a:lnTo>
                <a:lnTo>
                  <a:pt x="7835" y="6181"/>
                </a:lnTo>
                <a:lnTo>
                  <a:pt x="7640" y="6278"/>
                </a:lnTo>
                <a:lnTo>
                  <a:pt x="7616" y="5889"/>
                </a:lnTo>
                <a:lnTo>
                  <a:pt x="7738" y="5840"/>
                </a:lnTo>
                <a:lnTo>
                  <a:pt x="7859" y="5791"/>
                </a:lnTo>
                <a:lnTo>
                  <a:pt x="8103" y="5645"/>
                </a:lnTo>
                <a:lnTo>
                  <a:pt x="9003" y="5086"/>
                </a:lnTo>
                <a:close/>
                <a:moveTo>
                  <a:pt x="8881" y="6010"/>
                </a:moveTo>
                <a:lnTo>
                  <a:pt x="8857" y="6181"/>
                </a:lnTo>
                <a:lnTo>
                  <a:pt x="8857" y="6254"/>
                </a:lnTo>
                <a:lnTo>
                  <a:pt x="8784" y="6254"/>
                </a:lnTo>
                <a:lnTo>
                  <a:pt x="8735" y="6278"/>
                </a:lnTo>
                <a:lnTo>
                  <a:pt x="8200" y="6570"/>
                </a:lnTo>
                <a:lnTo>
                  <a:pt x="7689" y="6862"/>
                </a:lnTo>
                <a:lnTo>
                  <a:pt x="7665" y="6594"/>
                </a:lnTo>
                <a:lnTo>
                  <a:pt x="7811" y="6570"/>
                </a:lnTo>
                <a:lnTo>
                  <a:pt x="7932" y="6521"/>
                </a:lnTo>
                <a:lnTo>
                  <a:pt x="8176" y="6400"/>
                </a:lnTo>
                <a:lnTo>
                  <a:pt x="8541" y="6229"/>
                </a:lnTo>
                <a:lnTo>
                  <a:pt x="8711" y="6132"/>
                </a:lnTo>
                <a:lnTo>
                  <a:pt x="8881" y="6010"/>
                </a:lnTo>
                <a:close/>
                <a:moveTo>
                  <a:pt x="8833" y="6594"/>
                </a:moveTo>
                <a:lnTo>
                  <a:pt x="8808" y="6765"/>
                </a:lnTo>
                <a:lnTo>
                  <a:pt x="8760" y="6789"/>
                </a:lnTo>
                <a:lnTo>
                  <a:pt x="8565" y="6862"/>
                </a:lnTo>
                <a:lnTo>
                  <a:pt x="8395" y="6959"/>
                </a:lnTo>
                <a:lnTo>
                  <a:pt x="8054" y="7178"/>
                </a:lnTo>
                <a:lnTo>
                  <a:pt x="7859" y="7300"/>
                </a:lnTo>
                <a:lnTo>
                  <a:pt x="7689" y="7446"/>
                </a:lnTo>
                <a:lnTo>
                  <a:pt x="7689" y="7105"/>
                </a:lnTo>
                <a:lnTo>
                  <a:pt x="8273" y="6862"/>
                </a:lnTo>
                <a:lnTo>
                  <a:pt x="8833" y="6594"/>
                </a:lnTo>
                <a:close/>
                <a:moveTo>
                  <a:pt x="8784" y="7154"/>
                </a:moveTo>
                <a:lnTo>
                  <a:pt x="8760" y="7470"/>
                </a:lnTo>
                <a:lnTo>
                  <a:pt x="8687" y="7495"/>
                </a:lnTo>
                <a:lnTo>
                  <a:pt x="8516" y="7568"/>
                </a:lnTo>
                <a:lnTo>
                  <a:pt x="8370" y="7665"/>
                </a:lnTo>
                <a:lnTo>
                  <a:pt x="8103" y="7884"/>
                </a:lnTo>
                <a:lnTo>
                  <a:pt x="7908" y="8030"/>
                </a:lnTo>
                <a:lnTo>
                  <a:pt x="7713" y="8200"/>
                </a:lnTo>
                <a:lnTo>
                  <a:pt x="7689" y="7787"/>
                </a:lnTo>
                <a:lnTo>
                  <a:pt x="7835" y="7714"/>
                </a:lnTo>
                <a:lnTo>
                  <a:pt x="7981" y="7641"/>
                </a:lnTo>
                <a:lnTo>
                  <a:pt x="8249" y="7470"/>
                </a:lnTo>
                <a:lnTo>
                  <a:pt x="8516" y="7300"/>
                </a:lnTo>
                <a:lnTo>
                  <a:pt x="8784" y="7154"/>
                </a:lnTo>
                <a:close/>
                <a:moveTo>
                  <a:pt x="8735" y="7835"/>
                </a:moveTo>
                <a:lnTo>
                  <a:pt x="8711" y="8103"/>
                </a:lnTo>
                <a:lnTo>
                  <a:pt x="8638" y="8127"/>
                </a:lnTo>
                <a:lnTo>
                  <a:pt x="8468" y="8249"/>
                </a:lnTo>
                <a:lnTo>
                  <a:pt x="8322" y="8371"/>
                </a:lnTo>
                <a:lnTo>
                  <a:pt x="8030" y="8662"/>
                </a:lnTo>
                <a:lnTo>
                  <a:pt x="7811" y="8857"/>
                </a:lnTo>
                <a:lnTo>
                  <a:pt x="7738" y="8444"/>
                </a:lnTo>
                <a:lnTo>
                  <a:pt x="7859" y="8395"/>
                </a:lnTo>
                <a:lnTo>
                  <a:pt x="8005" y="8322"/>
                </a:lnTo>
                <a:lnTo>
                  <a:pt x="8249" y="8176"/>
                </a:lnTo>
                <a:lnTo>
                  <a:pt x="8492" y="8006"/>
                </a:lnTo>
                <a:lnTo>
                  <a:pt x="8735" y="7835"/>
                </a:lnTo>
                <a:close/>
                <a:moveTo>
                  <a:pt x="8662" y="8687"/>
                </a:moveTo>
                <a:lnTo>
                  <a:pt x="8589" y="9198"/>
                </a:lnTo>
                <a:lnTo>
                  <a:pt x="8346" y="9125"/>
                </a:lnTo>
                <a:lnTo>
                  <a:pt x="8103" y="9100"/>
                </a:lnTo>
                <a:lnTo>
                  <a:pt x="8273" y="8979"/>
                </a:lnTo>
                <a:lnTo>
                  <a:pt x="8468" y="8833"/>
                </a:lnTo>
                <a:lnTo>
                  <a:pt x="8662" y="8687"/>
                </a:lnTo>
                <a:close/>
                <a:moveTo>
                  <a:pt x="7981" y="4088"/>
                </a:moveTo>
                <a:lnTo>
                  <a:pt x="7713" y="4112"/>
                </a:lnTo>
                <a:lnTo>
                  <a:pt x="7421" y="4137"/>
                </a:lnTo>
                <a:lnTo>
                  <a:pt x="7324" y="4137"/>
                </a:lnTo>
                <a:lnTo>
                  <a:pt x="7300" y="4161"/>
                </a:lnTo>
                <a:lnTo>
                  <a:pt x="7348" y="4210"/>
                </a:lnTo>
                <a:lnTo>
                  <a:pt x="7348" y="4210"/>
                </a:lnTo>
                <a:lnTo>
                  <a:pt x="7275" y="4185"/>
                </a:lnTo>
                <a:lnTo>
                  <a:pt x="7178" y="4185"/>
                </a:lnTo>
                <a:lnTo>
                  <a:pt x="7081" y="4234"/>
                </a:lnTo>
                <a:lnTo>
                  <a:pt x="7056" y="4283"/>
                </a:lnTo>
                <a:lnTo>
                  <a:pt x="7032" y="4331"/>
                </a:lnTo>
                <a:lnTo>
                  <a:pt x="7008" y="4502"/>
                </a:lnTo>
                <a:lnTo>
                  <a:pt x="6983" y="4672"/>
                </a:lnTo>
                <a:lnTo>
                  <a:pt x="6983" y="5037"/>
                </a:lnTo>
                <a:lnTo>
                  <a:pt x="7056" y="5743"/>
                </a:lnTo>
                <a:lnTo>
                  <a:pt x="7105" y="6448"/>
                </a:lnTo>
                <a:lnTo>
                  <a:pt x="7105" y="7154"/>
                </a:lnTo>
                <a:lnTo>
                  <a:pt x="7105" y="7738"/>
                </a:lnTo>
                <a:lnTo>
                  <a:pt x="7129" y="8322"/>
                </a:lnTo>
                <a:lnTo>
                  <a:pt x="7154" y="8638"/>
                </a:lnTo>
                <a:lnTo>
                  <a:pt x="7202" y="8930"/>
                </a:lnTo>
                <a:lnTo>
                  <a:pt x="7275" y="9198"/>
                </a:lnTo>
                <a:lnTo>
                  <a:pt x="7397" y="9465"/>
                </a:lnTo>
                <a:lnTo>
                  <a:pt x="7446" y="9538"/>
                </a:lnTo>
                <a:lnTo>
                  <a:pt x="7519" y="9587"/>
                </a:lnTo>
                <a:lnTo>
                  <a:pt x="7567" y="9636"/>
                </a:lnTo>
                <a:lnTo>
                  <a:pt x="7592" y="9660"/>
                </a:lnTo>
                <a:lnTo>
                  <a:pt x="7713" y="9660"/>
                </a:lnTo>
                <a:lnTo>
                  <a:pt x="7932" y="9563"/>
                </a:lnTo>
                <a:lnTo>
                  <a:pt x="8054" y="9538"/>
                </a:lnTo>
                <a:lnTo>
                  <a:pt x="8176" y="9538"/>
                </a:lnTo>
                <a:lnTo>
                  <a:pt x="8297" y="9587"/>
                </a:lnTo>
                <a:lnTo>
                  <a:pt x="8419" y="9636"/>
                </a:lnTo>
                <a:lnTo>
                  <a:pt x="8541" y="9684"/>
                </a:lnTo>
                <a:lnTo>
                  <a:pt x="8687" y="9709"/>
                </a:lnTo>
                <a:lnTo>
                  <a:pt x="8760" y="9709"/>
                </a:lnTo>
                <a:lnTo>
                  <a:pt x="8833" y="9684"/>
                </a:lnTo>
                <a:lnTo>
                  <a:pt x="8906" y="9636"/>
                </a:lnTo>
                <a:lnTo>
                  <a:pt x="8930" y="9563"/>
                </a:lnTo>
                <a:lnTo>
                  <a:pt x="9027" y="9490"/>
                </a:lnTo>
                <a:lnTo>
                  <a:pt x="9052" y="9441"/>
                </a:lnTo>
                <a:lnTo>
                  <a:pt x="9076" y="9392"/>
                </a:lnTo>
                <a:lnTo>
                  <a:pt x="9198" y="8760"/>
                </a:lnTo>
                <a:lnTo>
                  <a:pt x="9246" y="8127"/>
                </a:lnTo>
                <a:lnTo>
                  <a:pt x="9295" y="7495"/>
                </a:lnTo>
                <a:lnTo>
                  <a:pt x="9319" y="6886"/>
                </a:lnTo>
                <a:lnTo>
                  <a:pt x="9368" y="6278"/>
                </a:lnTo>
                <a:lnTo>
                  <a:pt x="9417" y="5694"/>
                </a:lnTo>
                <a:lnTo>
                  <a:pt x="9490" y="5110"/>
                </a:lnTo>
                <a:lnTo>
                  <a:pt x="9514" y="4526"/>
                </a:lnTo>
                <a:lnTo>
                  <a:pt x="9514" y="4453"/>
                </a:lnTo>
                <a:lnTo>
                  <a:pt x="9490" y="4404"/>
                </a:lnTo>
                <a:lnTo>
                  <a:pt x="9465" y="4356"/>
                </a:lnTo>
                <a:lnTo>
                  <a:pt x="9417" y="4331"/>
                </a:lnTo>
                <a:lnTo>
                  <a:pt x="9319" y="4307"/>
                </a:lnTo>
                <a:lnTo>
                  <a:pt x="9246" y="4210"/>
                </a:lnTo>
                <a:lnTo>
                  <a:pt x="9198" y="4185"/>
                </a:lnTo>
                <a:lnTo>
                  <a:pt x="9149" y="4161"/>
                </a:lnTo>
                <a:lnTo>
                  <a:pt x="8857" y="4112"/>
                </a:lnTo>
                <a:lnTo>
                  <a:pt x="8565" y="4088"/>
                </a:lnTo>
                <a:close/>
                <a:moveTo>
                  <a:pt x="8176" y="10585"/>
                </a:moveTo>
                <a:lnTo>
                  <a:pt x="7932" y="10804"/>
                </a:lnTo>
                <a:lnTo>
                  <a:pt x="7689" y="10974"/>
                </a:lnTo>
                <a:lnTo>
                  <a:pt x="7738" y="10877"/>
                </a:lnTo>
                <a:lnTo>
                  <a:pt x="7786" y="10755"/>
                </a:lnTo>
                <a:lnTo>
                  <a:pt x="7859" y="10658"/>
                </a:lnTo>
                <a:lnTo>
                  <a:pt x="7957" y="10585"/>
                </a:lnTo>
                <a:lnTo>
                  <a:pt x="8030" y="10609"/>
                </a:lnTo>
                <a:lnTo>
                  <a:pt x="8103" y="10585"/>
                </a:lnTo>
                <a:close/>
                <a:moveTo>
                  <a:pt x="8614" y="10682"/>
                </a:moveTo>
                <a:lnTo>
                  <a:pt x="8687" y="10779"/>
                </a:lnTo>
                <a:lnTo>
                  <a:pt x="8760" y="10877"/>
                </a:lnTo>
                <a:lnTo>
                  <a:pt x="8565" y="10998"/>
                </a:lnTo>
                <a:lnTo>
                  <a:pt x="8395" y="11144"/>
                </a:lnTo>
                <a:lnTo>
                  <a:pt x="8078" y="11436"/>
                </a:lnTo>
                <a:lnTo>
                  <a:pt x="7957" y="11582"/>
                </a:lnTo>
                <a:lnTo>
                  <a:pt x="7859" y="11704"/>
                </a:lnTo>
                <a:lnTo>
                  <a:pt x="7786" y="11826"/>
                </a:lnTo>
                <a:lnTo>
                  <a:pt x="7713" y="11728"/>
                </a:lnTo>
                <a:lnTo>
                  <a:pt x="7665" y="11607"/>
                </a:lnTo>
                <a:lnTo>
                  <a:pt x="7640" y="11485"/>
                </a:lnTo>
                <a:lnTo>
                  <a:pt x="7640" y="11363"/>
                </a:lnTo>
                <a:lnTo>
                  <a:pt x="7786" y="11315"/>
                </a:lnTo>
                <a:lnTo>
                  <a:pt x="7908" y="11242"/>
                </a:lnTo>
                <a:lnTo>
                  <a:pt x="8176" y="11071"/>
                </a:lnTo>
                <a:lnTo>
                  <a:pt x="8395" y="10901"/>
                </a:lnTo>
                <a:lnTo>
                  <a:pt x="8614" y="10682"/>
                </a:lnTo>
                <a:close/>
                <a:moveTo>
                  <a:pt x="8857" y="11266"/>
                </a:moveTo>
                <a:lnTo>
                  <a:pt x="8833" y="11412"/>
                </a:lnTo>
                <a:lnTo>
                  <a:pt x="8784" y="11558"/>
                </a:lnTo>
                <a:lnTo>
                  <a:pt x="8711" y="11655"/>
                </a:lnTo>
                <a:lnTo>
                  <a:pt x="8614" y="11753"/>
                </a:lnTo>
                <a:lnTo>
                  <a:pt x="8492" y="11826"/>
                </a:lnTo>
                <a:lnTo>
                  <a:pt x="8370" y="11899"/>
                </a:lnTo>
                <a:lnTo>
                  <a:pt x="8200" y="11923"/>
                </a:lnTo>
                <a:lnTo>
                  <a:pt x="8030" y="11923"/>
                </a:lnTo>
                <a:lnTo>
                  <a:pt x="8176" y="11801"/>
                </a:lnTo>
                <a:lnTo>
                  <a:pt x="8273" y="11728"/>
                </a:lnTo>
                <a:lnTo>
                  <a:pt x="8565" y="11485"/>
                </a:lnTo>
                <a:lnTo>
                  <a:pt x="8857" y="11266"/>
                </a:lnTo>
                <a:close/>
                <a:moveTo>
                  <a:pt x="8176" y="10049"/>
                </a:moveTo>
                <a:lnTo>
                  <a:pt x="8054" y="10074"/>
                </a:lnTo>
                <a:lnTo>
                  <a:pt x="7957" y="10122"/>
                </a:lnTo>
                <a:lnTo>
                  <a:pt x="7811" y="10171"/>
                </a:lnTo>
                <a:lnTo>
                  <a:pt x="7689" y="10220"/>
                </a:lnTo>
                <a:lnTo>
                  <a:pt x="7592" y="10268"/>
                </a:lnTo>
                <a:lnTo>
                  <a:pt x="7519" y="10366"/>
                </a:lnTo>
                <a:lnTo>
                  <a:pt x="7373" y="10536"/>
                </a:lnTo>
                <a:lnTo>
                  <a:pt x="7275" y="10755"/>
                </a:lnTo>
                <a:lnTo>
                  <a:pt x="7202" y="10974"/>
                </a:lnTo>
                <a:lnTo>
                  <a:pt x="7154" y="11242"/>
                </a:lnTo>
                <a:lnTo>
                  <a:pt x="7154" y="11509"/>
                </a:lnTo>
                <a:lnTo>
                  <a:pt x="7202" y="11753"/>
                </a:lnTo>
                <a:lnTo>
                  <a:pt x="7324" y="11972"/>
                </a:lnTo>
                <a:lnTo>
                  <a:pt x="7397" y="12069"/>
                </a:lnTo>
                <a:lnTo>
                  <a:pt x="7470" y="12142"/>
                </a:lnTo>
                <a:lnTo>
                  <a:pt x="7567" y="12215"/>
                </a:lnTo>
                <a:lnTo>
                  <a:pt x="7689" y="12288"/>
                </a:lnTo>
                <a:lnTo>
                  <a:pt x="7786" y="12337"/>
                </a:lnTo>
                <a:lnTo>
                  <a:pt x="7932" y="12385"/>
                </a:lnTo>
                <a:lnTo>
                  <a:pt x="8054" y="12410"/>
                </a:lnTo>
                <a:lnTo>
                  <a:pt x="8346" y="12410"/>
                </a:lnTo>
                <a:lnTo>
                  <a:pt x="8492" y="12385"/>
                </a:lnTo>
                <a:lnTo>
                  <a:pt x="8614" y="12337"/>
                </a:lnTo>
                <a:lnTo>
                  <a:pt x="8711" y="12288"/>
                </a:lnTo>
                <a:lnTo>
                  <a:pt x="8833" y="12215"/>
                </a:lnTo>
                <a:lnTo>
                  <a:pt x="8930" y="12142"/>
                </a:lnTo>
                <a:lnTo>
                  <a:pt x="9076" y="11972"/>
                </a:lnTo>
                <a:lnTo>
                  <a:pt x="9198" y="11753"/>
                </a:lnTo>
                <a:lnTo>
                  <a:pt x="9295" y="11534"/>
                </a:lnTo>
                <a:lnTo>
                  <a:pt x="9319" y="11266"/>
                </a:lnTo>
                <a:lnTo>
                  <a:pt x="9319" y="10998"/>
                </a:lnTo>
                <a:lnTo>
                  <a:pt x="9246" y="10779"/>
                </a:lnTo>
                <a:lnTo>
                  <a:pt x="9149" y="10560"/>
                </a:lnTo>
                <a:lnTo>
                  <a:pt x="9003" y="10366"/>
                </a:lnTo>
                <a:lnTo>
                  <a:pt x="8833" y="10220"/>
                </a:lnTo>
                <a:lnTo>
                  <a:pt x="8735" y="10171"/>
                </a:lnTo>
                <a:lnTo>
                  <a:pt x="8638" y="10122"/>
                </a:lnTo>
                <a:lnTo>
                  <a:pt x="8395" y="10049"/>
                </a:lnTo>
                <a:close/>
                <a:moveTo>
                  <a:pt x="8322" y="535"/>
                </a:moveTo>
                <a:lnTo>
                  <a:pt x="8443" y="560"/>
                </a:lnTo>
                <a:lnTo>
                  <a:pt x="8638" y="657"/>
                </a:lnTo>
                <a:lnTo>
                  <a:pt x="8833" y="803"/>
                </a:lnTo>
                <a:lnTo>
                  <a:pt x="9003" y="973"/>
                </a:lnTo>
                <a:lnTo>
                  <a:pt x="9344" y="1338"/>
                </a:lnTo>
                <a:lnTo>
                  <a:pt x="9757" y="1971"/>
                </a:lnTo>
                <a:lnTo>
                  <a:pt x="10147" y="2652"/>
                </a:lnTo>
                <a:lnTo>
                  <a:pt x="10901" y="4015"/>
                </a:lnTo>
                <a:lnTo>
                  <a:pt x="11655" y="5402"/>
                </a:lnTo>
                <a:lnTo>
                  <a:pt x="12045" y="6083"/>
                </a:lnTo>
                <a:lnTo>
                  <a:pt x="12434" y="6740"/>
                </a:lnTo>
                <a:lnTo>
                  <a:pt x="13164" y="7957"/>
                </a:lnTo>
                <a:lnTo>
                  <a:pt x="13918" y="9173"/>
                </a:lnTo>
                <a:lnTo>
                  <a:pt x="14672" y="10366"/>
                </a:lnTo>
                <a:lnTo>
                  <a:pt x="15427" y="11582"/>
                </a:lnTo>
                <a:lnTo>
                  <a:pt x="15402" y="11655"/>
                </a:lnTo>
                <a:lnTo>
                  <a:pt x="15402" y="11704"/>
                </a:lnTo>
                <a:lnTo>
                  <a:pt x="15427" y="11777"/>
                </a:lnTo>
                <a:lnTo>
                  <a:pt x="15475" y="11826"/>
                </a:lnTo>
                <a:lnTo>
                  <a:pt x="15646" y="11972"/>
                </a:lnTo>
                <a:lnTo>
                  <a:pt x="15792" y="12191"/>
                </a:lnTo>
                <a:lnTo>
                  <a:pt x="15913" y="12434"/>
                </a:lnTo>
                <a:lnTo>
                  <a:pt x="16011" y="12677"/>
                </a:lnTo>
                <a:lnTo>
                  <a:pt x="16059" y="12945"/>
                </a:lnTo>
                <a:lnTo>
                  <a:pt x="16035" y="13067"/>
                </a:lnTo>
                <a:lnTo>
                  <a:pt x="16035" y="13188"/>
                </a:lnTo>
                <a:lnTo>
                  <a:pt x="15986" y="13286"/>
                </a:lnTo>
                <a:lnTo>
                  <a:pt x="15938" y="13407"/>
                </a:lnTo>
                <a:lnTo>
                  <a:pt x="15865" y="13505"/>
                </a:lnTo>
                <a:lnTo>
                  <a:pt x="15792" y="13578"/>
                </a:lnTo>
                <a:lnTo>
                  <a:pt x="15597" y="13699"/>
                </a:lnTo>
                <a:lnTo>
                  <a:pt x="15402" y="13772"/>
                </a:lnTo>
                <a:lnTo>
                  <a:pt x="15159" y="13821"/>
                </a:lnTo>
                <a:lnTo>
                  <a:pt x="14940" y="13845"/>
                </a:lnTo>
                <a:lnTo>
                  <a:pt x="14040" y="13845"/>
                </a:lnTo>
                <a:lnTo>
                  <a:pt x="11023" y="13821"/>
                </a:lnTo>
                <a:lnTo>
                  <a:pt x="9514" y="13797"/>
                </a:lnTo>
                <a:lnTo>
                  <a:pt x="8005" y="13797"/>
                </a:lnTo>
                <a:lnTo>
                  <a:pt x="5159" y="13821"/>
                </a:lnTo>
                <a:lnTo>
                  <a:pt x="3723" y="13870"/>
                </a:lnTo>
                <a:lnTo>
                  <a:pt x="2312" y="13918"/>
                </a:lnTo>
                <a:lnTo>
                  <a:pt x="1630" y="13918"/>
                </a:lnTo>
                <a:lnTo>
                  <a:pt x="1411" y="13894"/>
                </a:lnTo>
                <a:lnTo>
                  <a:pt x="1192" y="13845"/>
                </a:lnTo>
                <a:lnTo>
                  <a:pt x="998" y="13772"/>
                </a:lnTo>
                <a:lnTo>
                  <a:pt x="803" y="13675"/>
                </a:lnTo>
                <a:lnTo>
                  <a:pt x="633" y="13529"/>
                </a:lnTo>
                <a:lnTo>
                  <a:pt x="535" y="13432"/>
                </a:lnTo>
                <a:lnTo>
                  <a:pt x="487" y="13334"/>
                </a:lnTo>
                <a:lnTo>
                  <a:pt x="462" y="13261"/>
                </a:lnTo>
                <a:lnTo>
                  <a:pt x="438" y="13164"/>
                </a:lnTo>
                <a:lnTo>
                  <a:pt x="438" y="12969"/>
                </a:lnTo>
                <a:lnTo>
                  <a:pt x="511" y="12799"/>
                </a:lnTo>
                <a:lnTo>
                  <a:pt x="657" y="12434"/>
                </a:lnTo>
                <a:lnTo>
                  <a:pt x="730" y="12239"/>
                </a:lnTo>
                <a:lnTo>
                  <a:pt x="779" y="12045"/>
                </a:lnTo>
                <a:lnTo>
                  <a:pt x="998" y="11680"/>
                </a:lnTo>
                <a:lnTo>
                  <a:pt x="1217" y="11290"/>
                </a:lnTo>
                <a:lnTo>
                  <a:pt x="1630" y="10512"/>
                </a:lnTo>
                <a:lnTo>
                  <a:pt x="2141" y="9684"/>
                </a:lnTo>
                <a:lnTo>
                  <a:pt x="2652" y="8833"/>
                </a:lnTo>
                <a:lnTo>
                  <a:pt x="3674" y="7081"/>
                </a:lnTo>
                <a:lnTo>
                  <a:pt x="4696" y="5329"/>
                </a:lnTo>
                <a:lnTo>
                  <a:pt x="5207" y="4477"/>
                </a:lnTo>
                <a:lnTo>
                  <a:pt x="5742" y="3650"/>
                </a:lnTo>
                <a:lnTo>
                  <a:pt x="6813" y="2020"/>
                </a:lnTo>
                <a:lnTo>
                  <a:pt x="7251" y="1338"/>
                </a:lnTo>
                <a:lnTo>
                  <a:pt x="7494" y="1022"/>
                </a:lnTo>
                <a:lnTo>
                  <a:pt x="7640" y="876"/>
                </a:lnTo>
                <a:lnTo>
                  <a:pt x="7786" y="730"/>
                </a:lnTo>
                <a:lnTo>
                  <a:pt x="7884" y="633"/>
                </a:lnTo>
                <a:lnTo>
                  <a:pt x="8005" y="584"/>
                </a:lnTo>
                <a:lnTo>
                  <a:pt x="8103" y="535"/>
                </a:lnTo>
                <a:close/>
                <a:moveTo>
                  <a:pt x="8346" y="0"/>
                </a:moveTo>
                <a:lnTo>
                  <a:pt x="8176" y="25"/>
                </a:lnTo>
                <a:lnTo>
                  <a:pt x="8005" y="73"/>
                </a:lnTo>
                <a:lnTo>
                  <a:pt x="7835" y="146"/>
                </a:lnTo>
                <a:lnTo>
                  <a:pt x="7665" y="219"/>
                </a:lnTo>
                <a:lnTo>
                  <a:pt x="7519" y="341"/>
                </a:lnTo>
                <a:lnTo>
                  <a:pt x="7251" y="584"/>
                </a:lnTo>
                <a:lnTo>
                  <a:pt x="7105" y="730"/>
                </a:lnTo>
                <a:lnTo>
                  <a:pt x="6983" y="900"/>
                </a:lnTo>
                <a:lnTo>
                  <a:pt x="6740" y="1265"/>
                </a:lnTo>
                <a:lnTo>
                  <a:pt x="6497" y="1630"/>
                </a:lnTo>
                <a:lnTo>
                  <a:pt x="6278" y="1995"/>
                </a:lnTo>
                <a:lnTo>
                  <a:pt x="5596" y="2969"/>
                </a:lnTo>
                <a:lnTo>
                  <a:pt x="4964" y="3966"/>
                </a:lnTo>
                <a:lnTo>
                  <a:pt x="4331" y="4988"/>
                </a:lnTo>
                <a:lnTo>
                  <a:pt x="3723" y="6035"/>
                </a:lnTo>
                <a:lnTo>
                  <a:pt x="2506" y="8127"/>
                </a:lnTo>
                <a:lnTo>
                  <a:pt x="1363" y="10147"/>
                </a:lnTo>
                <a:lnTo>
                  <a:pt x="900" y="10925"/>
                </a:lnTo>
                <a:lnTo>
                  <a:pt x="706" y="11339"/>
                </a:lnTo>
                <a:lnTo>
                  <a:pt x="535" y="11753"/>
                </a:lnTo>
                <a:lnTo>
                  <a:pt x="487" y="11801"/>
                </a:lnTo>
                <a:lnTo>
                  <a:pt x="462" y="11850"/>
                </a:lnTo>
                <a:lnTo>
                  <a:pt x="389" y="12069"/>
                </a:lnTo>
                <a:lnTo>
                  <a:pt x="268" y="12288"/>
                </a:lnTo>
                <a:lnTo>
                  <a:pt x="170" y="12507"/>
                </a:lnTo>
                <a:lnTo>
                  <a:pt x="49" y="12726"/>
                </a:lnTo>
                <a:lnTo>
                  <a:pt x="24" y="12823"/>
                </a:lnTo>
                <a:lnTo>
                  <a:pt x="0" y="12945"/>
                </a:lnTo>
                <a:lnTo>
                  <a:pt x="0" y="13067"/>
                </a:lnTo>
                <a:lnTo>
                  <a:pt x="0" y="13188"/>
                </a:lnTo>
                <a:lnTo>
                  <a:pt x="73" y="13407"/>
                </a:lnTo>
                <a:lnTo>
                  <a:pt x="146" y="13651"/>
                </a:lnTo>
                <a:lnTo>
                  <a:pt x="292" y="13845"/>
                </a:lnTo>
                <a:lnTo>
                  <a:pt x="438" y="13991"/>
                </a:lnTo>
                <a:lnTo>
                  <a:pt x="633" y="14113"/>
                </a:lnTo>
                <a:lnTo>
                  <a:pt x="852" y="14210"/>
                </a:lnTo>
                <a:lnTo>
                  <a:pt x="1095" y="14283"/>
                </a:lnTo>
                <a:lnTo>
                  <a:pt x="1314" y="14332"/>
                </a:lnTo>
                <a:lnTo>
                  <a:pt x="1776" y="14381"/>
                </a:lnTo>
                <a:lnTo>
                  <a:pt x="2141" y="14405"/>
                </a:lnTo>
                <a:lnTo>
                  <a:pt x="3309" y="14405"/>
                </a:lnTo>
                <a:lnTo>
                  <a:pt x="4064" y="14356"/>
                </a:lnTo>
                <a:lnTo>
                  <a:pt x="4842" y="14332"/>
                </a:lnTo>
                <a:lnTo>
                  <a:pt x="6691" y="14308"/>
                </a:lnTo>
                <a:lnTo>
                  <a:pt x="8565" y="14283"/>
                </a:lnTo>
                <a:lnTo>
                  <a:pt x="10439" y="14283"/>
                </a:lnTo>
                <a:lnTo>
                  <a:pt x="12337" y="14308"/>
                </a:lnTo>
                <a:lnTo>
                  <a:pt x="13748" y="14356"/>
                </a:lnTo>
                <a:lnTo>
                  <a:pt x="14478" y="14356"/>
                </a:lnTo>
                <a:lnTo>
                  <a:pt x="14818" y="14332"/>
                </a:lnTo>
                <a:lnTo>
                  <a:pt x="15159" y="14308"/>
                </a:lnTo>
                <a:lnTo>
                  <a:pt x="15402" y="14259"/>
                </a:lnTo>
                <a:lnTo>
                  <a:pt x="15621" y="14210"/>
                </a:lnTo>
                <a:lnTo>
                  <a:pt x="15840" y="14113"/>
                </a:lnTo>
                <a:lnTo>
                  <a:pt x="16059" y="13991"/>
                </a:lnTo>
                <a:lnTo>
                  <a:pt x="16230" y="13845"/>
                </a:lnTo>
                <a:lnTo>
                  <a:pt x="16400" y="13675"/>
                </a:lnTo>
                <a:lnTo>
                  <a:pt x="16497" y="13480"/>
                </a:lnTo>
                <a:lnTo>
                  <a:pt x="16522" y="13359"/>
                </a:lnTo>
                <a:lnTo>
                  <a:pt x="16546" y="13237"/>
                </a:lnTo>
                <a:lnTo>
                  <a:pt x="16570" y="13042"/>
                </a:lnTo>
                <a:lnTo>
                  <a:pt x="16546" y="12848"/>
                </a:lnTo>
                <a:lnTo>
                  <a:pt x="16522" y="12653"/>
                </a:lnTo>
                <a:lnTo>
                  <a:pt x="16473" y="12458"/>
                </a:lnTo>
                <a:lnTo>
                  <a:pt x="16400" y="12264"/>
                </a:lnTo>
                <a:lnTo>
                  <a:pt x="16303" y="12069"/>
                </a:lnTo>
                <a:lnTo>
                  <a:pt x="16205" y="11899"/>
                </a:lnTo>
                <a:lnTo>
                  <a:pt x="16084" y="11728"/>
                </a:lnTo>
                <a:lnTo>
                  <a:pt x="15281" y="10414"/>
                </a:lnTo>
                <a:lnTo>
                  <a:pt x="14478" y="9100"/>
                </a:lnTo>
                <a:lnTo>
                  <a:pt x="12848" y="6497"/>
                </a:lnTo>
                <a:lnTo>
                  <a:pt x="12458" y="5840"/>
                </a:lnTo>
                <a:lnTo>
                  <a:pt x="12069" y="5159"/>
                </a:lnTo>
                <a:lnTo>
                  <a:pt x="11315" y="3747"/>
                </a:lnTo>
                <a:lnTo>
                  <a:pt x="10536" y="2336"/>
                </a:lnTo>
                <a:lnTo>
                  <a:pt x="10147" y="1655"/>
                </a:lnTo>
                <a:lnTo>
                  <a:pt x="9757" y="998"/>
                </a:lnTo>
                <a:lnTo>
                  <a:pt x="9709" y="925"/>
                </a:lnTo>
                <a:lnTo>
                  <a:pt x="9636" y="876"/>
                </a:lnTo>
                <a:lnTo>
                  <a:pt x="9417" y="608"/>
                </a:lnTo>
                <a:lnTo>
                  <a:pt x="9149" y="341"/>
                </a:lnTo>
                <a:lnTo>
                  <a:pt x="9003" y="219"/>
                </a:lnTo>
                <a:lnTo>
                  <a:pt x="8857" y="98"/>
                </a:lnTo>
                <a:lnTo>
                  <a:pt x="8687" y="25"/>
                </a:lnTo>
                <a:lnTo>
                  <a:pt x="85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7"/>
          <p:cNvSpPr/>
          <p:nvPr/>
        </p:nvSpPr>
        <p:spPr>
          <a:xfrm>
            <a:off x="3399731" y="3700479"/>
            <a:ext cx="313162" cy="313615"/>
          </a:xfrm>
          <a:custGeom>
            <a:avLst/>
            <a:gdLst/>
            <a:ahLst/>
            <a:cxnLst/>
            <a:rect l="l" t="t" r="r" b="b"/>
            <a:pathLst>
              <a:path w="16620" h="16644" extrusionOk="0">
                <a:moveTo>
                  <a:pt x="11437" y="5767"/>
                </a:moveTo>
                <a:lnTo>
                  <a:pt x="11753" y="6132"/>
                </a:lnTo>
                <a:lnTo>
                  <a:pt x="12094" y="6522"/>
                </a:lnTo>
                <a:lnTo>
                  <a:pt x="11510" y="7179"/>
                </a:lnTo>
                <a:lnTo>
                  <a:pt x="11291" y="7008"/>
                </a:lnTo>
                <a:lnTo>
                  <a:pt x="11096" y="6862"/>
                </a:lnTo>
                <a:lnTo>
                  <a:pt x="10877" y="6668"/>
                </a:lnTo>
                <a:lnTo>
                  <a:pt x="10756" y="6570"/>
                </a:lnTo>
                <a:lnTo>
                  <a:pt x="10610" y="6497"/>
                </a:lnTo>
                <a:lnTo>
                  <a:pt x="10926" y="6230"/>
                </a:lnTo>
                <a:lnTo>
                  <a:pt x="10975" y="6303"/>
                </a:lnTo>
                <a:lnTo>
                  <a:pt x="11048" y="6400"/>
                </a:lnTo>
                <a:lnTo>
                  <a:pt x="11194" y="6546"/>
                </a:lnTo>
                <a:lnTo>
                  <a:pt x="11388" y="6789"/>
                </a:lnTo>
                <a:lnTo>
                  <a:pt x="11486" y="6887"/>
                </a:lnTo>
                <a:lnTo>
                  <a:pt x="11632" y="6960"/>
                </a:lnTo>
                <a:lnTo>
                  <a:pt x="11680" y="6960"/>
                </a:lnTo>
                <a:lnTo>
                  <a:pt x="11705" y="6911"/>
                </a:lnTo>
                <a:lnTo>
                  <a:pt x="11680" y="6765"/>
                </a:lnTo>
                <a:lnTo>
                  <a:pt x="11632" y="6619"/>
                </a:lnTo>
                <a:lnTo>
                  <a:pt x="11534" y="6522"/>
                </a:lnTo>
                <a:lnTo>
                  <a:pt x="11437" y="6400"/>
                </a:lnTo>
                <a:lnTo>
                  <a:pt x="11291" y="6205"/>
                </a:lnTo>
                <a:lnTo>
                  <a:pt x="11218" y="6108"/>
                </a:lnTo>
                <a:lnTo>
                  <a:pt x="11121" y="6059"/>
                </a:lnTo>
                <a:lnTo>
                  <a:pt x="11437" y="5767"/>
                </a:lnTo>
                <a:close/>
                <a:moveTo>
                  <a:pt x="10464" y="6643"/>
                </a:moveTo>
                <a:lnTo>
                  <a:pt x="10537" y="6765"/>
                </a:lnTo>
                <a:lnTo>
                  <a:pt x="10634" y="6887"/>
                </a:lnTo>
                <a:lnTo>
                  <a:pt x="10853" y="7106"/>
                </a:lnTo>
                <a:lnTo>
                  <a:pt x="11048" y="7300"/>
                </a:lnTo>
                <a:lnTo>
                  <a:pt x="11242" y="7495"/>
                </a:lnTo>
                <a:lnTo>
                  <a:pt x="11121" y="7641"/>
                </a:lnTo>
                <a:lnTo>
                  <a:pt x="10902" y="7446"/>
                </a:lnTo>
                <a:lnTo>
                  <a:pt x="10658" y="7276"/>
                </a:lnTo>
                <a:lnTo>
                  <a:pt x="10440" y="7057"/>
                </a:lnTo>
                <a:lnTo>
                  <a:pt x="10318" y="6960"/>
                </a:lnTo>
                <a:lnTo>
                  <a:pt x="10172" y="6887"/>
                </a:lnTo>
                <a:lnTo>
                  <a:pt x="10464" y="6643"/>
                </a:lnTo>
                <a:close/>
                <a:moveTo>
                  <a:pt x="10075" y="6984"/>
                </a:moveTo>
                <a:lnTo>
                  <a:pt x="10075" y="7057"/>
                </a:lnTo>
                <a:lnTo>
                  <a:pt x="10123" y="7130"/>
                </a:lnTo>
                <a:lnTo>
                  <a:pt x="10196" y="7276"/>
                </a:lnTo>
                <a:lnTo>
                  <a:pt x="10318" y="7398"/>
                </a:lnTo>
                <a:lnTo>
                  <a:pt x="10415" y="7519"/>
                </a:lnTo>
                <a:lnTo>
                  <a:pt x="10658" y="7714"/>
                </a:lnTo>
                <a:lnTo>
                  <a:pt x="10780" y="7811"/>
                </a:lnTo>
                <a:lnTo>
                  <a:pt x="10926" y="7909"/>
                </a:lnTo>
                <a:lnTo>
                  <a:pt x="10683" y="8176"/>
                </a:lnTo>
                <a:lnTo>
                  <a:pt x="10585" y="8055"/>
                </a:lnTo>
                <a:lnTo>
                  <a:pt x="10488" y="7957"/>
                </a:lnTo>
                <a:lnTo>
                  <a:pt x="10269" y="7787"/>
                </a:lnTo>
                <a:lnTo>
                  <a:pt x="10002" y="7519"/>
                </a:lnTo>
                <a:lnTo>
                  <a:pt x="9734" y="7276"/>
                </a:lnTo>
                <a:lnTo>
                  <a:pt x="10075" y="6984"/>
                </a:lnTo>
                <a:close/>
                <a:moveTo>
                  <a:pt x="9515" y="7495"/>
                </a:moveTo>
                <a:lnTo>
                  <a:pt x="9612" y="7617"/>
                </a:lnTo>
                <a:lnTo>
                  <a:pt x="9710" y="7738"/>
                </a:lnTo>
                <a:lnTo>
                  <a:pt x="9953" y="7957"/>
                </a:lnTo>
                <a:lnTo>
                  <a:pt x="10172" y="8201"/>
                </a:lnTo>
                <a:lnTo>
                  <a:pt x="10318" y="8347"/>
                </a:lnTo>
                <a:lnTo>
                  <a:pt x="10464" y="8444"/>
                </a:lnTo>
                <a:lnTo>
                  <a:pt x="10172" y="8809"/>
                </a:lnTo>
                <a:lnTo>
                  <a:pt x="9904" y="8468"/>
                </a:lnTo>
                <a:lnTo>
                  <a:pt x="9661" y="8176"/>
                </a:lnTo>
                <a:lnTo>
                  <a:pt x="9466" y="7933"/>
                </a:lnTo>
                <a:lnTo>
                  <a:pt x="9369" y="7811"/>
                </a:lnTo>
                <a:lnTo>
                  <a:pt x="9272" y="7714"/>
                </a:lnTo>
                <a:lnTo>
                  <a:pt x="9515" y="7495"/>
                </a:lnTo>
                <a:close/>
                <a:moveTo>
                  <a:pt x="9004" y="7933"/>
                </a:moveTo>
                <a:lnTo>
                  <a:pt x="9126" y="8128"/>
                </a:lnTo>
                <a:lnTo>
                  <a:pt x="9272" y="8298"/>
                </a:lnTo>
                <a:lnTo>
                  <a:pt x="9564" y="8663"/>
                </a:lnTo>
                <a:lnTo>
                  <a:pt x="9880" y="9028"/>
                </a:lnTo>
                <a:lnTo>
                  <a:pt x="9904" y="9077"/>
                </a:lnTo>
                <a:lnTo>
                  <a:pt x="9856" y="9125"/>
                </a:lnTo>
                <a:lnTo>
                  <a:pt x="9734" y="9271"/>
                </a:lnTo>
                <a:lnTo>
                  <a:pt x="9710" y="9198"/>
                </a:lnTo>
                <a:lnTo>
                  <a:pt x="9442" y="8858"/>
                </a:lnTo>
                <a:lnTo>
                  <a:pt x="9126" y="8517"/>
                </a:lnTo>
                <a:lnTo>
                  <a:pt x="8955" y="8322"/>
                </a:lnTo>
                <a:lnTo>
                  <a:pt x="8785" y="8152"/>
                </a:lnTo>
                <a:lnTo>
                  <a:pt x="9004" y="7933"/>
                </a:lnTo>
                <a:close/>
                <a:moveTo>
                  <a:pt x="8517" y="8371"/>
                </a:moveTo>
                <a:lnTo>
                  <a:pt x="8663" y="8590"/>
                </a:lnTo>
                <a:lnTo>
                  <a:pt x="8809" y="8785"/>
                </a:lnTo>
                <a:lnTo>
                  <a:pt x="9101" y="9150"/>
                </a:lnTo>
                <a:lnTo>
                  <a:pt x="9272" y="9320"/>
                </a:lnTo>
                <a:lnTo>
                  <a:pt x="9442" y="9466"/>
                </a:lnTo>
                <a:lnTo>
                  <a:pt x="9515" y="9490"/>
                </a:lnTo>
                <a:lnTo>
                  <a:pt x="9199" y="9806"/>
                </a:lnTo>
                <a:lnTo>
                  <a:pt x="9174" y="9709"/>
                </a:lnTo>
                <a:lnTo>
                  <a:pt x="9150" y="9612"/>
                </a:lnTo>
                <a:lnTo>
                  <a:pt x="9053" y="9442"/>
                </a:lnTo>
                <a:lnTo>
                  <a:pt x="8931" y="9271"/>
                </a:lnTo>
                <a:lnTo>
                  <a:pt x="8785" y="9125"/>
                </a:lnTo>
                <a:lnTo>
                  <a:pt x="8590" y="8833"/>
                </a:lnTo>
                <a:lnTo>
                  <a:pt x="8444" y="8663"/>
                </a:lnTo>
                <a:lnTo>
                  <a:pt x="8323" y="8541"/>
                </a:lnTo>
                <a:lnTo>
                  <a:pt x="8517" y="8371"/>
                </a:lnTo>
                <a:close/>
                <a:moveTo>
                  <a:pt x="5476" y="7787"/>
                </a:moveTo>
                <a:lnTo>
                  <a:pt x="5622" y="7982"/>
                </a:lnTo>
                <a:lnTo>
                  <a:pt x="5816" y="8176"/>
                </a:lnTo>
                <a:lnTo>
                  <a:pt x="6133" y="8444"/>
                </a:lnTo>
                <a:lnTo>
                  <a:pt x="6449" y="8736"/>
                </a:lnTo>
                <a:lnTo>
                  <a:pt x="6790" y="8979"/>
                </a:lnTo>
                <a:lnTo>
                  <a:pt x="6984" y="9125"/>
                </a:lnTo>
                <a:lnTo>
                  <a:pt x="7057" y="9174"/>
                </a:lnTo>
                <a:lnTo>
                  <a:pt x="7155" y="9198"/>
                </a:lnTo>
                <a:lnTo>
                  <a:pt x="7155" y="9247"/>
                </a:lnTo>
                <a:lnTo>
                  <a:pt x="7179" y="9296"/>
                </a:lnTo>
                <a:lnTo>
                  <a:pt x="7301" y="9296"/>
                </a:lnTo>
                <a:lnTo>
                  <a:pt x="7398" y="9271"/>
                </a:lnTo>
                <a:lnTo>
                  <a:pt x="7568" y="9198"/>
                </a:lnTo>
                <a:lnTo>
                  <a:pt x="7617" y="9344"/>
                </a:lnTo>
                <a:lnTo>
                  <a:pt x="7690" y="9490"/>
                </a:lnTo>
                <a:lnTo>
                  <a:pt x="7885" y="9758"/>
                </a:lnTo>
                <a:lnTo>
                  <a:pt x="8006" y="9952"/>
                </a:lnTo>
                <a:lnTo>
                  <a:pt x="8177" y="10098"/>
                </a:lnTo>
                <a:lnTo>
                  <a:pt x="8250" y="10171"/>
                </a:lnTo>
                <a:lnTo>
                  <a:pt x="8347" y="10220"/>
                </a:lnTo>
                <a:lnTo>
                  <a:pt x="8469" y="10269"/>
                </a:lnTo>
                <a:lnTo>
                  <a:pt x="8566" y="10293"/>
                </a:lnTo>
                <a:lnTo>
                  <a:pt x="8615" y="10269"/>
                </a:lnTo>
                <a:lnTo>
                  <a:pt x="8615" y="10244"/>
                </a:lnTo>
                <a:lnTo>
                  <a:pt x="8542" y="10074"/>
                </a:lnTo>
                <a:lnTo>
                  <a:pt x="8420" y="9904"/>
                </a:lnTo>
                <a:lnTo>
                  <a:pt x="8177" y="9636"/>
                </a:lnTo>
                <a:lnTo>
                  <a:pt x="8055" y="9490"/>
                </a:lnTo>
                <a:lnTo>
                  <a:pt x="7982" y="9344"/>
                </a:lnTo>
                <a:lnTo>
                  <a:pt x="7885" y="9174"/>
                </a:lnTo>
                <a:lnTo>
                  <a:pt x="7763" y="9052"/>
                </a:lnTo>
                <a:lnTo>
                  <a:pt x="8079" y="8760"/>
                </a:lnTo>
                <a:lnTo>
                  <a:pt x="8128" y="8906"/>
                </a:lnTo>
                <a:lnTo>
                  <a:pt x="8225" y="9028"/>
                </a:lnTo>
                <a:lnTo>
                  <a:pt x="8420" y="9271"/>
                </a:lnTo>
                <a:lnTo>
                  <a:pt x="8542" y="9466"/>
                </a:lnTo>
                <a:lnTo>
                  <a:pt x="8688" y="9661"/>
                </a:lnTo>
                <a:lnTo>
                  <a:pt x="8785" y="9758"/>
                </a:lnTo>
                <a:lnTo>
                  <a:pt x="8882" y="9831"/>
                </a:lnTo>
                <a:lnTo>
                  <a:pt x="8980" y="9879"/>
                </a:lnTo>
                <a:lnTo>
                  <a:pt x="9077" y="9928"/>
                </a:lnTo>
                <a:lnTo>
                  <a:pt x="8615" y="10366"/>
                </a:lnTo>
                <a:lnTo>
                  <a:pt x="8250" y="10682"/>
                </a:lnTo>
                <a:lnTo>
                  <a:pt x="8225" y="10634"/>
                </a:lnTo>
                <a:lnTo>
                  <a:pt x="8201" y="10585"/>
                </a:lnTo>
                <a:lnTo>
                  <a:pt x="8031" y="10366"/>
                </a:lnTo>
                <a:lnTo>
                  <a:pt x="7812" y="10171"/>
                </a:lnTo>
                <a:lnTo>
                  <a:pt x="7374" y="9782"/>
                </a:lnTo>
                <a:lnTo>
                  <a:pt x="6960" y="9393"/>
                </a:lnTo>
                <a:lnTo>
                  <a:pt x="6546" y="9004"/>
                </a:lnTo>
                <a:lnTo>
                  <a:pt x="5670" y="8225"/>
                </a:lnTo>
                <a:lnTo>
                  <a:pt x="5500" y="8079"/>
                </a:lnTo>
                <a:lnTo>
                  <a:pt x="5330" y="7933"/>
                </a:lnTo>
                <a:lnTo>
                  <a:pt x="5476" y="7787"/>
                </a:lnTo>
                <a:close/>
                <a:moveTo>
                  <a:pt x="5062" y="8152"/>
                </a:moveTo>
                <a:lnTo>
                  <a:pt x="5232" y="8322"/>
                </a:lnTo>
                <a:lnTo>
                  <a:pt x="5403" y="8493"/>
                </a:lnTo>
                <a:lnTo>
                  <a:pt x="6279" y="9271"/>
                </a:lnTo>
                <a:lnTo>
                  <a:pt x="6692" y="9636"/>
                </a:lnTo>
                <a:lnTo>
                  <a:pt x="7155" y="10025"/>
                </a:lnTo>
                <a:lnTo>
                  <a:pt x="7374" y="10220"/>
                </a:lnTo>
                <a:lnTo>
                  <a:pt x="7593" y="10415"/>
                </a:lnTo>
                <a:lnTo>
                  <a:pt x="7812" y="10609"/>
                </a:lnTo>
                <a:lnTo>
                  <a:pt x="8055" y="10780"/>
                </a:lnTo>
                <a:lnTo>
                  <a:pt x="8104" y="10804"/>
                </a:lnTo>
                <a:lnTo>
                  <a:pt x="7982" y="10901"/>
                </a:lnTo>
                <a:lnTo>
                  <a:pt x="6254" y="9466"/>
                </a:lnTo>
                <a:lnTo>
                  <a:pt x="5597" y="8882"/>
                </a:lnTo>
                <a:lnTo>
                  <a:pt x="5232" y="8590"/>
                </a:lnTo>
                <a:lnTo>
                  <a:pt x="5062" y="8468"/>
                </a:lnTo>
                <a:lnTo>
                  <a:pt x="4867" y="8347"/>
                </a:lnTo>
                <a:lnTo>
                  <a:pt x="5038" y="8176"/>
                </a:lnTo>
                <a:lnTo>
                  <a:pt x="5062" y="8152"/>
                </a:lnTo>
                <a:close/>
                <a:moveTo>
                  <a:pt x="4746" y="8493"/>
                </a:moveTo>
                <a:lnTo>
                  <a:pt x="4867" y="8663"/>
                </a:lnTo>
                <a:lnTo>
                  <a:pt x="5038" y="8809"/>
                </a:lnTo>
                <a:lnTo>
                  <a:pt x="5378" y="9101"/>
                </a:lnTo>
                <a:lnTo>
                  <a:pt x="6060" y="9636"/>
                </a:lnTo>
                <a:lnTo>
                  <a:pt x="7787" y="11072"/>
                </a:lnTo>
                <a:lnTo>
                  <a:pt x="7617" y="11218"/>
                </a:lnTo>
                <a:lnTo>
                  <a:pt x="7398" y="11047"/>
                </a:lnTo>
                <a:lnTo>
                  <a:pt x="7155" y="10877"/>
                </a:lnTo>
                <a:lnTo>
                  <a:pt x="6911" y="10707"/>
                </a:lnTo>
                <a:lnTo>
                  <a:pt x="6668" y="10536"/>
                </a:lnTo>
                <a:lnTo>
                  <a:pt x="6181" y="10123"/>
                </a:lnTo>
                <a:lnTo>
                  <a:pt x="5719" y="9709"/>
                </a:lnTo>
                <a:lnTo>
                  <a:pt x="5281" y="9247"/>
                </a:lnTo>
                <a:lnTo>
                  <a:pt x="4867" y="8760"/>
                </a:lnTo>
                <a:lnTo>
                  <a:pt x="4770" y="8663"/>
                </a:lnTo>
                <a:lnTo>
                  <a:pt x="4673" y="8566"/>
                </a:lnTo>
                <a:lnTo>
                  <a:pt x="4746" y="8493"/>
                </a:lnTo>
                <a:close/>
                <a:moveTo>
                  <a:pt x="11437" y="5256"/>
                </a:moveTo>
                <a:lnTo>
                  <a:pt x="11364" y="5281"/>
                </a:lnTo>
                <a:lnTo>
                  <a:pt x="11315" y="5305"/>
                </a:lnTo>
                <a:lnTo>
                  <a:pt x="11218" y="5354"/>
                </a:lnTo>
                <a:lnTo>
                  <a:pt x="10075" y="6376"/>
                </a:lnTo>
                <a:lnTo>
                  <a:pt x="8931" y="7422"/>
                </a:lnTo>
                <a:lnTo>
                  <a:pt x="8347" y="7933"/>
                </a:lnTo>
                <a:lnTo>
                  <a:pt x="7787" y="8468"/>
                </a:lnTo>
                <a:lnTo>
                  <a:pt x="7544" y="8663"/>
                </a:lnTo>
                <a:lnTo>
                  <a:pt x="7325" y="8882"/>
                </a:lnTo>
                <a:lnTo>
                  <a:pt x="7228" y="8785"/>
                </a:lnTo>
                <a:lnTo>
                  <a:pt x="7106" y="8712"/>
                </a:lnTo>
                <a:lnTo>
                  <a:pt x="6717" y="8395"/>
                </a:lnTo>
                <a:lnTo>
                  <a:pt x="6327" y="8079"/>
                </a:lnTo>
                <a:lnTo>
                  <a:pt x="6011" y="7763"/>
                </a:lnTo>
                <a:lnTo>
                  <a:pt x="5768" y="7568"/>
                </a:lnTo>
                <a:lnTo>
                  <a:pt x="5670" y="7495"/>
                </a:lnTo>
                <a:lnTo>
                  <a:pt x="5573" y="7446"/>
                </a:lnTo>
                <a:lnTo>
                  <a:pt x="5524" y="7422"/>
                </a:lnTo>
                <a:lnTo>
                  <a:pt x="5427" y="7373"/>
                </a:lnTo>
                <a:lnTo>
                  <a:pt x="5330" y="7373"/>
                </a:lnTo>
                <a:lnTo>
                  <a:pt x="5232" y="7398"/>
                </a:lnTo>
                <a:lnTo>
                  <a:pt x="5135" y="7446"/>
                </a:lnTo>
                <a:lnTo>
                  <a:pt x="4940" y="7568"/>
                </a:lnTo>
                <a:lnTo>
                  <a:pt x="4794" y="7690"/>
                </a:lnTo>
                <a:lnTo>
                  <a:pt x="4575" y="7860"/>
                </a:lnTo>
                <a:lnTo>
                  <a:pt x="4381" y="8030"/>
                </a:lnTo>
                <a:lnTo>
                  <a:pt x="4283" y="8152"/>
                </a:lnTo>
                <a:lnTo>
                  <a:pt x="4210" y="8249"/>
                </a:lnTo>
                <a:lnTo>
                  <a:pt x="4162" y="8371"/>
                </a:lnTo>
                <a:lnTo>
                  <a:pt x="4137" y="8493"/>
                </a:lnTo>
                <a:lnTo>
                  <a:pt x="4162" y="8566"/>
                </a:lnTo>
                <a:lnTo>
                  <a:pt x="4210" y="8639"/>
                </a:lnTo>
                <a:lnTo>
                  <a:pt x="4259" y="8687"/>
                </a:lnTo>
                <a:lnTo>
                  <a:pt x="4332" y="8712"/>
                </a:lnTo>
                <a:lnTo>
                  <a:pt x="4356" y="8809"/>
                </a:lnTo>
                <a:lnTo>
                  <a:pt x="4405" y="8906"/>
                </a:lnTo>
                <a:lnTo>
                  <a:pt x="4478" y="9028"/>
                </a:lnTo>
                <a:lnTo>
                  <a:pt x="4551" y="9150"/>
                </a:lnTo>
                <a:lnTo>
                  <a:pt x="4721" y="9344"/>
                </a:lnTo>
                <a:lnTo>
                  <a:pt x="4940" y="9588"/>
                </a:lnTo>
                <a:lnTo>
                  <a:pt x="5135" y="9831"/>
                </a:lnTo>
                <a:lnTo>
                  <a:pt x="5597" y="10269"/>
                </a:lnTo>
                <a:lnTo>
                  <a:pt x="5987" y="10634"/>
                </a:lnTo>
                <a:lnTo>
                  <a:pt x="6425" y="10999"/>
                </a:lnTo>
                <a:lnTo>
                  <a:pt x="6668" y="11169"/>
                </a:lnTo>
                <a:lnTo>
                  <a:pt x="6887" y="11315"/>
                </a:lnTo>
                <a:lnTo>
                  <a:pt x="7130" y="11461"/>
                </a:lnTo>
                <a:lnTo>
                  <a:pt x="7374" y="11583"/>
                </a:lnTo>
                <a:lnTo>
                  <a:pt x="7349" y="11607"/>
                </a:lnTo>
                <a:lnTo>
                  <a:pt x="7349" y="11680"/>
                </a:lnTo>
                <a:lnTo>
                  <a:pt x="7374" y="11753"/>
                </a:lnTo>
                <a:lnTo>
                  <a:pt x="7422" y="11777"/>
                </a:lnTo>
                <a:lnTo>
                  <a:pt x="7495" y="11777"/>
                </a:lnTo>
                <a:lnTo>
                  <a:pt x="7666" y="11729"/>
                </a:lnTo>
                <a:lnTo>
                  <a:pt x="7836" y="11631"/>
                </a:lnTo>
                <a:lnTo>
                  <a:pt x="7982" y="11534"/>
                </a:lnTo>
                <a:lnTo>
                  <a:pt x="8128" y="11412"/>
                </a:lnTo>
                <a:lnTo>
                  <a:pt x="8420" y="11145"/>
                </a:lnTo>
                <a:lnTo>
                  <a:pt x="8663" y="10901"/>
                </a:lnTo>
                <a:lnTo>
                  <a:pt x="9369" y="10244"/>
                </a:lnTo>
                <a:lnTo>
                  <a:pt x="10050" y="9563"/>
                </a:lnTo>
                <a:lnTo>
                  <a:pt x="10658" y="8955"/>
                </a:lnTo>
                <a:lnTo>
                  <a:pt x="11291" y="8298"/>
                </a:lnTo>
                <a:lnTo>
                  <a:pt x="11875" y="7617"/>
                </a:lnTo>
                <a:lnTo>
                  <a:pt x="12143" y="7276"/>
                </a:lnTo>
                <a:lnTo>
                  <a:pt x="12410" y="6911"/>
                </a:lnTo>
                <a:lnTo>
                  <a:pt x="12483" y="6960"/>
                </a:lnTo>
                <a:lnTo>
                  <a:pt x="12556" y="6984"/>
                </a:lnTo>
                <a:lnTo>
                  <a:pt x="12654" y="6984"/>
                </a:lnTo>
                <a:lnTo>
                  <a:pt x="12727" y="6935"/>
                </a:lnTo>
                <a:lnTo>
                  <a:pt x="12775" y="6887"/>
                </a:lnTo>
                <a:lnTo>
                  <a:pt x="12824" y="6814"/>
                </a:lnTo>
                <a:lnTo>
                  <a:pt x="12824" y="6741"/>
                </a:lnTo>
                <a:lnTo>
                  <a:pt x="12775" y="6643"/>
                </a:lnTo>
                <a:lnTo>
                  <a:pt x="12532" y="6327"/>
                </a:lnTo>
                <a:lnTo>
                  <a:pt x="12240" y="6011"/>
                </a:lnTo>
                <a:lnTo>
                  <a:pt x="11924" y="5646"/>
                </a:lnTo>
                <a:lnTo>
                  <a:pt x="11778" y="5475"/>
                </a:lnTo>
                <a:lnTo>
                  <a:pt x="11583" y="5305"/>
                </a:lnTo>
                <a:lnTo>
                  <a:pt x="11510" y="5256"/>
                </a:lnTo>
                <a:close/>
                <a:moveTo>
                  <a:pt x="8104" y="439"/>
                </a:moveTo>
                <a:lnTo>
                  <a:pt x="8371" y="487"/>
                </a:lnTo>
                <a:lnTo>
                  <a:pt x="8663" y="536"/>
                </a:lnTo>
                <a:lnTo>
                  <a:pt x="9247" y="585"/>
                </a:lnTo>
                <a:lnTo>
                  <a:pt x="9588" y="633"/>
                </a:lnTo>
                <a:lnTo>
                  <a:pt x="9904" y="706"/>
                </a:lnTo>
                <a:lnTo>
                  <a:pt x="10537" y="877"/>
                </a:lnTo>
                <a:lnTo>
                  <a:pt x="10877" y="998"/>
                </a:lnTo>
                <a:lnTo>
                  <a:pt x="11218" y="1120"/>
                </a:lnTo>
                <a:lnTo>
                  <a:pt x="11559" y="1266"/>
                </a:lnTo>
                <a:lnTo>
                  <a:pt x="11875" y="1412"/>
                </a:lnTo>
                <a:lnTo>
                  <a:pt x="12191" y="1582"/>
                </a:lnTo>
                <a:lnTo>
                  <a:pt x="12508" y="1752"/>
                </a:lnTo>
                <a:lnTo>
                  <a:pt x="13116" y="2166"/>
                </a:lnTo>
                <a:lnTo>
                  <a:pt x="13408" y="2385"/>
                </a:lnTo>
                <a:lnTo>
                  <a:pt x="13700" y="2628"/>
                </a:lnTo>
                <a:lnTo>
                  <a:pt x="13968" y="2896"/>
                </a:lnTo>
                <a:lnTo>
                  <a:pt x="14235" y="3188"/>
                </a:lnTo>
                <a:lnTo>
                  <a:pt x="14479" y="3456"/>
                </a:lnTo>
                <a:lnTo>
                  <a:pt x="14698" y="3772"/>
                </a:lnTo>
                <a:lnTo>
                  <a:pt x="14917" y="4088"/>
                </a:lnTo>
                <a:lnTo>
                  <a:pt x="15111" y="4405"/>
                </a:lnTo>
                <a:lnTo>
                  <a:pt x="15282" y="4745"/>
                </a:lnTo>
                <a:lnTo>
                  <a:pt x="15452" y="5086"/>
                </a:lnTo>
                <a:lnTo>
                  <a:pt x="15574" y="5427"/>
                </a:lnTo>
                <a:lnTo>
                  <a:pt x="15720" y="5792"/>
                </a:lnTo>
                <a:lnTo>
                  <a:pt x="15817" y="6157"/>
                </a:lnTo>
                <a:lnTo>
                  <a:pt x="15914" y="6522"/>
                </a:lnTo>
                <a:lnTo>
                  <a:pt x="15987" y="6887"/>
                </a:lnTo>
                <a:lnTo>
                  <a:pt x="16036" y="7276"/>
                </a:lnTo>
                <a:lnTo>
                  <a:pt x="16109" y="8079"/>
                </a:lnTo>
                <a:lnTo>
                  <a:pt x="16109" y="8468"/>
                </a:lnTo>
                <a:lnTo>
                  <a:pt x="16109" y="8858"/>
                </a:lnTo>
                <a:lnTo>
                  <a:pt x="16085" y="9271"/>
                </a:lnTo>
                <a:lnTo>
                  <a:pt x="16060" y="9661"/>
                </a:lnTo>
                <a:lnTo>
                  <a:pt x="15987" y="10050"/>
                </a:lnTo>
                <a:lnTo>
                  <a:pt x="15914" y="10439"/>
                </a:lnTo>
                <a:lnTo>
                  <a:pt x="15817" y="10828"/>
                </a:lnTo>
                <a:lnTo>
                  <a:pt x="15695" y="11193"/>
                </a:lnTo>
                <a:lnTo>
                  <a:pt x="15549" y="11558"/>
                </a:lnTo>
                <a:lnTo>
                  <a:pt x="15379" y="11899"/>
                </a:lnTo>
                <a:lnTo>
                  <a:pt x="15184" y="12240"/>
                </a:lnTo>
                <a:lnTo>
                  <a:pt x="14965" y="12580"/>
                </a:lnTo>
                <a:lnTo>
                  <a:pt x="14722" y="12872"/>
                </a:lnTo>
                <a:lnTo>
                  <a:pt x="14430" y="13189"/>
                </a:lnTo>
                <a:lnTo>
                  <a:pt x="14138" y="13456"/>
                </a:lnTo>
                <a:lnTo>
                  <a:pt x="13846" y="13700"/>
                </a:lnTo>
                <a:lnTo>
                  <a:pt x="13530" y="13943"/>
                </a:lnTo>
                <a:lnTo>
                  <a:pt x="13213" y="14186"/>
                </a:lnTo>
                <a:lnTo>
                  <a:pt x="12532" y="14624"/>
                </a:lnTo>
                <a:lnTo>
                  <a:pt x="11851" y="15014"/>
                </a:lnTo>
                <a:lnTo>
                  <a:pt x="11510" y="15184"/>
                </a:lnTo>
                <a:lnTo>
                  <a:pt x="11145" y="15330"/>
                </a:lnTo>
                <a:lnTo>
                  <a:pt x="10415" y="15622"/>
                </a:lnTo>
                <a:lnTo>
                  <a:pt x="10050" y="15744"/>
                </a:lnTo>
                <a:lnTo>
                  <a:pt x="9685" y="15841"/>
                </a:lnTo>
                <a:lnTo>
                  <a:pt x="9320" y="15963"/>
                </a:lnTo>
                <a:lnTo>
                  <a:pt x="8980" y="16109"/>
                </a:lnTo>
                <a:lnTo>
                  <a:pt x="8907" y="16157"/>
                </a:lnTo>
                <a:lnTo>
                  <a:pt x="8882" y="16230"/>
                </a:lnTo>
                <a:lnTo>
                  <a:pt x="8104" y="16230"/>
                </a:lnTo>
                <a:lnTo>
                  <a:pt x="7739" y="16206"/>
                </a:lnTo>
                <a:lnTo>
                  <a:pt x="7349" y="16157"/>
                </a:lnTo>
                <a:lnTo>
                  <a:pt x="6984" y="16109"/>
                </a:lnTo>
                <a:lnTo>
                  <a:pt x="6619" y="16011"/>
                </a:lnTo>
                <a:lnTo>
                  <a:pt x="6254" y="15914"/>
                </a:lnTo>
                <a:lnTo>
                  <a:pt x="5889" y="15817"/>
                </a:lnTo>
                <a:lnTo>
                  <a:pt x="5524" y="15695"/>
                </a:lnTo>
                <a:lnTo>
                  <a:pt x="5184" y="15549"/>
                </a:lnTo>
                <a:lnTo>
                  <a:pt x="4843" y="15379"/>
                </a:lnTo>
                <a:lnTo>
                  <a:pt x="4502" y="15208"/>
                </a:lnTo>
                <a:lnTo>
                  <a:pt x="4162" y="15014"/>
                </a:lnTo>
                <a:lnTo>
                  <a:pt x="3845" y="14795"/>
                </a:lnTo>
                <a:lnTo>
                  <a:pt x="3553" y="14576"/>
                </a:lnTo>
                <a:lnTo>
                  <a:pt x="3237" y="14357"/>
                </a:lnTo>
                <a:lnTo>
                  <a:pt x="2921" y="14065"/>
                </a:lnTo>
                <a:lnTo>
                  <a:pt x="2629" y="13797"/>
                </a:lnTo>
                <a:lnTo>
                  <a:pt x="2361" y="13481"/>
                </a:lnTo>
                <a:lnTo>
                  <a:pt x="2094" y="13164"/>
                </a:lnTo>
                <a:lnTo>
                  <a:pt x="1850" y="12824"/>
                </a:lnTo>
                <a:lnTo>
                  <a:pt x="1631" y="12483"/>
                </a:lnTo>
                <a:lnTo>
                  <a:pt x="1437" y="12142"/>
                </a:lnTo>
                <a:lnTo>
                  <a:pt x="1242" y="11777"/>
                </a:lnTo>
                <a:lnTo>
                  <a:pt x="1096" y="11412"/>
                </a:lnTo>
                <a:lnTo>
                  <a:pt x="950" y="11023"/>
                </a:lnTo>
                <a:lnTo>
                  <a:pt x="804" y="10634"/>
                </a:lnTo>
                <a:lnTo>
                  <a:pt x="707" y="10244"/>
                </a:lnTo>
                <a:lnTo>
                  <a:pt x="609" y="9831"/>
                </a:lnTo>
                <a:lnTo>
                  <a:pt x="561" y="9442"/>
                </a:lnTo>
                <a:lnTo>
                  <a:pt x="512" y="9028"/>
                </a:lnTo>
                <a:lnTo>
                  <a:pt x="463" y="8614"/>
                </a:lnTo>
                <a:lnTo>
                  <a:pt x="463" y="8201"/>
                </a:lnTo>
                <a:lnTo>
                  <a:pt x="488" y="7787"/>
                </a:lnTo>
                <a:lnTo>
                  <a:pt x="512" y="7373"/>
                </a:lnTo>
                <a:lnTo>
                  <a:pt x="585" y="6960"/>
                </a:lnTo>
                <a:lnTo>
                  <a:pt x="658" y="6570"/>
                </a:lnTo>
                <a:lnTo>
                  <a:pt x="755" y="6181"/>
                </a:lnTo>
                <a:lnTo>
                  <a:pt x="877" y="5792"/>
                </a:lnTo>
                <a:lnTo>
                  <a:pt x="1023" y="5402"/>
                </a:lnTo>
                <a:lnTo>
                  <a:pt x="1169" y="5037"/>
                </a:lnTo>
                <a:lnTo>
                  <a:pt x="1364" y="4672"/>
                </a:lnTo>
                <a:lnTo>
                  <a:pt x="1558" y="4307"/>
                </a:lnTo>
                <a:lnTo>
                  <a:pt x="1777" y="3967"/>
                </a:lnTo>
                <a:lnTo>
                  <a:pt x="1996" y="3626"/>
                </a:lnTo>
                <a:lnTo>
                  <a:pt x="2264" y="3310"/>
                </a:lnTo>
                <a:lnTo>
                  <a:pt x="2532" y="2993"/>
                </a:lnTo>
                <a:lnTo>
                  <a:pt x="2823" y="2701"/>
                </a:lnTo>
                <a:lnTo>
                  <a:pt x="3115" y="2434"/>
                </a:lnTo>
                <a:lnTo>
                  <a:pt x="3432" y="2190"/>
                </a:lnTo>
                <a:lnTo>
                  <a:pt x="3748" y="1947"/>
                </a:lnTo>
                <a:lnTo>
                  <a:pt x="4089" y="1728"/>
                </a:lnTo>
                <a:lnTo>
                  <a:pt x="4429" y="1509"/>
                </a:lnTo>
                <a:lnTo>
                  <a:pt x="4794" y="1339"/>
                </a:lnTo>
                <a:lnTo>
                  <a:pt x="5159" y="1169"/>
                </a:lnTo>
                <a:lnTo>
                  <a:pt x="5524" y="998"/>
                </a:lnTo>
                <a:lnTo>
                  <a:pt x="5865" y="877"/>
                </a:lnTo>
                <a:lnTo>
                  <a:pt x="6206" y="779"/>
                </a:lnTo>
                <a:lnTo>
                  <a:pt x="6911" y="609"/>
                </a:lnTo>
                <a:lnTo>
                  <a:pt x="7203" y="560"/>
                </a:lnTo>
                <a:lnTo>
                  <a:pt x="7520" y="536"/>
                </a:lnTo>
                <a:lnTo>
                  <a:pt x="7812" y="487"/>
                </a:lnTo>
                <a:lnTo>
                  <a:pt x="8104" y="439"/>
                </a:lnTo>
                <a:close/>
                <a:moveTo>
                  <a:pt x="7690" y="1"/>
                </a:moveTo>
                <a:lnTo>
                  <a:pt x="7374" y="25"/>
                </a:lnTo>
                <a:lnTo>
                  <a:pt x="7057" y="74"/>
                </a:lnTo>
                <a:lnTo>
                  <a:pt x="6644" y="147"/>
                </a:lnTo>
                <a:lnTo>
                  <a:pt x="6206" y="244"/>
                </a:lnTo>
                <a:lnTo>
                  <a:pt x="5792" y="366"/>
                </a:lnTo>
                <a:lnTo>
                  <a:pt x="5403" y="512"/>
                </a:lnTo>
                <a:lnTo>
                  <a:pt x="5013" y="682"/>
                </a:lnTo>
                <a:lnTo>
                  <a:pt x="4624" y="852"/>
                </a:lnTo>
                <a:lnTo>
                  <a:pt x="4259" y="1047"/>
                </a:lnTo>
                <a:lnTo>
                  <a:pt x="3918" y="1266"/>
                </a:lnTo>
                <a:lnTo>
                  <a:pt x="3578" y="1485"/>
                </a:lnTo>
                <a:lnTo>
                  <a:pt x="3237" y="1752"/>
                </a:lnTo>
                <a:lnTo>
                  <a:pt x="2921" y="1996"/>
                </a:lnTo>
                <a:lnTo>
                  <a:pt x="2604" y="2288"/>
                </a:lnTo>
                <a:lnTo>
                  <a:pt x="2288" y="2580"/>
                </a:lnTo>
                <a:lnTo>
                  <a:pt x="1996" y="2896"/>
                </a:lnTo>
                <a:lnTo>
                  <a:pt x="1704" y="3237"/>
                </a:lnTo>
                <a:lnTo>
                  <a:pt x="1461" y="3577"/>
                </a:lnTo>
                <a:lnTo>
                  <a:pt x="1218" y="3942"/>
                </a:lnTo>
                <a:lnTo>
                  <a:pt x="999" y="4307"/>
                </a:lnTo>
                <a:lnTo>
                  <a:pt x="804" y="4697"/>
                </a:lnTo>
                <a:lnTo>
                  <a:pt x="634" y="5086"/>
                </a:lnTo>
                <a:lnTo>
                  <a:pt x="488" y="5500"/>
                </a:lnTo>
                <a:lnTo>
                  <a:pt x="342" y="5889"/>
                </a:lnTo>
                <a:lnTo>
                  <a:pt x="244" y="6303"/>
                </a:lnTo>
                <a:lnTo>
                  <a:pt x="147" y="6741"/>
                </a:lnTo>
                <a:lnTo>
                  <a:pt x="74" y="7154"/>
                </a:lnTo>
                <a:lnTo>
                  <a:pt x="25" y="7592"/>
                </a:lnTo>
                <a:lnTo>
                  <a:pt x="1" y="8030"/>
                </a:lnTo>
                <a:lnTo>
                  <a:pt x="1" y="8468"/>
                </a:lnTo>
                <a:lnTo>
                  <a:pt x="1" y="8906"/>
                </a:lnTo>
                <a:lnTo>
                  <a:pt x="50" y="9344"/>
                </a:lnTo>
                <a:lnTo>
                  <a:pt x="98" y="9782"/>
                </a:lnTo>
                <a:lnTo>
                  <a:pt x="196" y="10196"/>
                </a:lnTo>
                <a:lnTo>
                  <a:pt x="293" y="10609"/>
                </a:lnTo>
                <a:lnTo>
                  <a:pt x="439" y="11023"/>
                </a:lnTo>
                <a:lnTo>
                  <a:pt x="585" y="11412"/>
                </a:lnTo>
                <a:lnTo>
                  <a:pt x="755" y="11802"/>
                </a:lnTo>
                <a:lnTo>
                  <a:pt x="926" y="12167"/>
                </a:lnTo>
                <a:lnTo>
                  <a:pt x="1145" y="12532"/>
                </a:lnTo>
                <a:lnTo>
                  <a:pt x="1364" y="12897"/>
                </a:lnTo>
                <a:lnTo>
                  <a:pt x="1607" y="13237"/>
                </a:lnTo>
                <a:lnTo>
                  <a:pt x="1875" y="13578"/>
                </a:lnTo>
                <a:lnTo>
                  <a:pt x="2142" y="13870"/>
                </a:lnTo>
                <a:lnTo>
                  <a:pt x="2434" y="14186"/>
                </a:lnTo>
                <a:lnTo>
                  <a:pt x="2726" y="14478"/>
                </a:lnTo>
                <a:lnTo>
                  <a:pt x="3067" y="14746"/>
                </a:lnTo>
                <a:lnTo>
                  <a:pt x="3383" y="14989"/>
                </a:lnTo>
                <a:lnTo>
                  <a:pt x="3724" y="15233"/>
                </a:lnTo>
                <a:lnTo>
                  <a:pt x="4089" y="15452"/>
                </a:lnTo>
                <a:lnTo>
                  <a:pt x="4454" y="15671"/>
                </a:lnTo>
                <a:lnTo>
                  <a:pt x="4819" y="15841"/>
                </a:lnTo>
                <a:lnTo>
                  <a:pt x="5208" y="16011"/>
                </a:lnTo>
                <a:lnTo>
                  <a:pt x="5597" y="16182"/>
                </a:lnTo>
                <a:lnTo>
                  <a:pt x="6011" y="16303"/>
                </a:lnTo>
                <a:lnTo>
                  <a:pt x="6425" y="16401"/>
                </a:lnTo>
                <a:lnTo>
                  <a:pt x="6838" y="16498"/>
                </a:lnTo>
                <a:lnTo>
                  <a:pt x="7252" y="16571"/>
                </a:lnTo>
                <a:lnTo>
                  <a:pt x="7690" y="16620"/>
                </a:lnTo>
                <a:lnTo>
                  <a:pt x="8128" y="16644"/>
                </a:lnTo>
                <a:lnTo>
                  <a:pt x="8566" y="16644"/>
                </a:lnTo>
                <a:lnTo>
                  <a:pt x="9004" y="16620"/>
                </a:lnTo>
                <a:lnTo>
                  <a:pt x="9101" y="16571"/>
                </a:lnTo>
                <a:lnTo>
                  <a:pt x="9174" y="16522"/>
                </a:lnTo>
                <a:lnTo>
                  <a:pt x="9539" y="16498"/>
                </a:lnTo>
                <a:lnTo>
                  <a:pt x="9929" y="16425"/>
                </a:lnTo>
                <a:lnTo>
                  <a:pt x="10318" y="16303"/>
                </a:lnTo>
                <a:lnTo>
                  <a:pt x="10707" y="16182"/>
                </a:lnTo>
                <a:lnTo>
                  <a:pt x="11072" y="16011"/>
                </a:lnTo>
                <a:lnTo>
                  <a:pt x="11437" y="15841"/>
                </a:lnTo>
                <a:lnTo>
                  <a:pt x="12143" y="15500"/>
                </a:lnTo>
                <a:lnTo>
                  <a:pt x="12508" y="15306"/>
                </a:lnTo>
                <a:lnTo>
                  <a:pt x="12848" y="15087"/>
                </a:lnTo>
                <a:lnTo>
                  <a:pt x="13213" y="14868"/>
                </a:lnTo>
                <a:lnTo>
                  <a:pt x="13554" y="14624"/>
                </a:lnTo>
                <a:lnTo>
                  <a:pt x="13895" y="14381"/>
                </a:lnTo>
                <a:lnTo>
                  <a:pt x="14211" y="14138"/>
                </a:lnTo>
                <a:lnTo>
                  <a:pt x="14527" y="13846"/>
                </a:lnTo>
                <a:lnTo>
                  <a:pt x="14819" y="13578"/>
                </a:lnTo>
                <a:lnTo>
                  <a:pt x="15111" y="13262"/>
                </a:lnTo>
                <a:lnTo>
                  <a:pt x="15379" y="12945"/>
                </a:lnTo>
                <a:lnTo>
                  <a:pt x="15598" y="12605"/>
                </a:lnTo>
                <a:lnTo>
                  <a:pt x="15817" y="12240"/>
                </a:lnTo>
                <a:lnTo>
                  <a:pt x="15987" y="11875"/>
                </a:lnTo>
                <a:lnTo>
                  <a:pt x="16158" y="11485"/>
                </a:lnTo>
                <a:lnTo>
                  <a:pt x="16279" y="11096"/>
                </a:lnTo>
                <a:lnTo>
                  <a:pt x="16401" y="10682"/>
                </a:lnTo>
                <a:lnTo>
                  <a:pt x="16474" y="10269"/>
                </a:lnTo>
                <a:lnTo>
                  <a:pt x="16547" y="9855"/>
                </a:lnTo>
                <a:lnTo>
                  <a:pt x="16596" y="9442"/>
                </a:lnTo>
                <a:lnTo>
                  <a:pt x="16620" y="9028"/>
                </a:lnTo>
                <a:lnTo>
                  <a:pt x="16620" y="8614"/>
                </a:lnTo>
                <a:lnTo>
                  <a:pt x="16596" y="8176"/>
                </a:lnTo>
                <a:lnTo>
                  <a:pt x="16571" y="7787"/>
                </a:lnTo>
                <a:lnTo>
                  <a:pt x="16523" y="7373"/>
                </a:lnTo>
                <a:lnTo>
                  <a:pt x="16450" y="6960"/>
                </a:lnTo>
                <a:lnTo>
                  <a:pt x="16377" y="6570"/>
                </a:lnTo>
                <a:lnTo>
                  <a:pt x="16279" y="6181"/>
                </a:lnTo>
                <a:lnTo>
                  <a:pt x="16158" y="5792"/>
                </a:lnTo>
                <a:lnTo>
                  <a:pt x="16036" y="5402"/>
                </a:lnTo>
                <a:lnTo>
                  <a:pt x="15890" y="5037"/>
                </a:lnTo>
                <a:lnTo>
                  <a:pt x="15720" y="4672"/>
                </a:lnTo>
                <a:lnTo>
                  <a:pt x="15549" y="4332"/>
                </a:lnTo>
                <a:lnTo>
                  <a:pt x="15355" y="3991"/>
                </a:lnTo>
                <a:lnTo>
                  <a:pt x="15136" y="3650"/>
                </a:lnTo>
                <a:lnTo>
                  <a:pt x="14917" y="3334"/>
                </a:lnTo>
                <a:lnTo>
                  <a:pt x="14649" y="3018"/>
                </a:lnTo>
                <a:lnTo>
                  <a:pt x="14406" y="2701"/>
                </a:lnTo>
                <a:lnTo>
                  <a:pt x="14114" y="2434"/>
                </a:lnTo>
                <a:lnTo>
                  <a:pt x="13822" y="2142"/>
                </a:lnTo>
                <a:lnTo>
                  <a:pt x="13505" y="1874"/>
                </a:lnTo>
                <a:lnTo>
                  <a:pt x="13213" y="1680"/>
                </a:lnTo>
                <a:lnTo>
                  <a:pt x="12897" y="1461"/>
                </a:lnTo>
                <a:lnTo>
                  <a:pt x="12605" y="1266"/>
                </a:lnTo>
                <a:lnTo>
                  <a:pt x="12289" y="1096"/>
                </a:lnTo>
                <a:lnTo>
                  <a:pt x="11632" y="779"/>
                </a:lnTo>
                <a:lnTo>
                  <a:pt x="10950" y="536"/>
                </a:lnTo>
                <a:lnTo>
                  <a:pt x="10561" y="414"/>
                </a:lnTo>
                <a:lnTo>
                  <a:pt x="10172" y="293"/>
                </a:lnTo>
                <a:lnTo>
                  <a:pt x="9783" y="220"/>
                </a:lnTo>
                <a:lnTo>
                  <a:pt x="9369" y="147"/>
                </a:lnTo>
                <a:lnTo>
                  <a:pt x="8834" y="74"/>
                </a:lnTo>
                <a:lnTo>
                  <a:pt x="8542" y="49"/>
                </a:lnTo>
                <a:lnTo>
                  <a:pt x="8274" y="74"/>
                </a:lnTo>
                <a:lnTo>
                  <a:pt x="8128" y="25"/>
                </a:lnTo>
                <a:lnTo>
                  <a:pt x="79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7"/>
          <p:cNvSpPr/>
          <p:nvPr/>
        </p:nvSpPr>
        <p:spPr>
          <a:xfrm>
            <a:off x="3904968" y="3696353"/>
            <a:ext cx="315442" cy="322791"/>
          </a:xfrm>
          <a:custGeom>
            <a:avLst/>
            <a:gdLst/>
            <a:ahLst/>
            <a:cxnLst/>
            <a:rect l="l" t="t" r="r" b="b"/>
            <a:pathLst>
              <a:path w="16741" h="17131" extrusionOk="0">
                <a:moveTo>
                  <a:pt x="6570" y="5719"/>
                </a:moveTo>
                <a:lnTo>
                  <a:pt x="6692" y="5913"/>
                </a:lnTo>
                <a:lnTo>
                  <a:pt x="6619" y="5986"/>
                </a:lnTo>
                <a:lnTo>
                  <a:pt x="6351" y="6181"/>
                </a:lnTo>
                <a:lnTo>
                  <a:pt x="6059" y="6400"/>
                </a:lnTo>
                <a:lnTo>
                  <a:pt x="5816" y="6668"/>
                </a:lnTo>
                <a:lnTo>
                  <a:pt x="5718" y="6789"/>
                </a:lnTo>
                <a:lnTo>
                  <a:pt x="5621" y="6935"/>
                </a:lnTo>
                <a:lnTo>
                  <a:pt x="5499" y="6838"/>
                </a:lnTo>
                <a:lnTo>
                  <a:pt x="5353" y="6741"/>
                </a:lnTo>
                <a:lnTo>
                  <a:pt x="5499" y="6643"/>
                </a:lnTo>
                <a:lnTo>
                  <a:pt x="5645" y="6522"/>
                </a:lnTo>
                <a:lnTo>
                  <a:pt x="5913" y="6303"/>
                </a:lnTo>
                <a:lnTo>
                  <a:pt x="6570" y="5719"/>
                </a:lnTo>
                <a:close/>
                <a:moveTo>
                  <a:pt x="6959" y="6205"/>
                </a:moveTo>
                <a:lnTo>
                  <a:pt x="7057" y="6303"/>
                </a:lnTo>
                <a:lnTo>
                  <a:pt x="6789" y="6522"/>
                </a:lnTo>
                <a:lnTo>
                  <a:pt x="6473" y="6789"/>
                </a:lnTo>
                <a:lnTo>
                  <a:pt x="6205" y="7057"/>
                </a:lnTo>
                <a:lnTo>
                  <a:pt x="6083" y="7179"/>
                </a:lnTo>
                <a:lnTo>
                  <a:pt x="5986" y="7300"/>
                </a:lnTo>
                <a:lnTo>
                  <a:pt x="5864" y="7154"/>
                </a:lnTo>
                <a:lnTo>
                  <a:pt x="5986" y="7057"/>
                </a:lnTo>
                <a:lnTo>
                  <a:pt x="6108" y="6935"/>
                </a:lnTo>
                <a:lnTo>
                  <a:pt x="6351" y="6692"/>
                </a:lnTo>
                <a:lnTo>
                  <a:pt x="6619" y="6449"/>
                </a:lnTo>
                <a:lnTo>
                  <a:pt x="6911" y="6254"/>
                </a:lnTo>
                <a:lnTo>
                  <a:pt x="6959" y="6205"/>
                </a:lnTo>
                <a:close/>
                <a:moveTo>
                  <a:pt x="7397" y="6619"/>
                </a:moveTo>
                <a:lnTo>
                  <a:pt x="7665" y="6814"/>
                </a:lnTo>
                <a:lnTo>
                  <a:pt x="7324" y="7033"/>
                </a:lnTo>
                <a:lnTo>
                  <a:pt x="7008" y="7276"/>
                </a:lnTo>
                <a:lnTo>
                  <a:pt x="6862" y="7422"/>
                </a:lnTo>
                <a:lnTo>
                  <a:pt x="6716" y="7568"/>
                </a:lnTo>
                <a:lnTo>
                  <a:pt x="6594" y="7714"/>
                </a:lnTo>
                <a:lnTo>
                  <a:pt x="6497" y="7884"/>
                </a:lnTo>
                <a:lnTo>
                  <a:pt x="6229" y="7568"/>
                </a:lnTo>
                <a:lnTo>
                  <a:pt x="6327" y="7495"/>
                </a:lnTo>
                <a:lnTo>
                  <a:pt x="6424" y="7422"/>
                </a:lnTo>
                <a:lnTo>
                  <a:pt x="6619" y="7252"/>
                </a:lnTo>
                <a:lnTo>
                  <a:pt x="7008" y="6935"/>
                </a:lnTo>
                <a:lnTo>
                  <a:pt x="7397" y="6619"/>
                </a:lnTo>
                <a:close/>
                <a:moveTo>
                  <a:pt x="8030" y="7081"/>
                </a:moveTo>
                <a:lnTo>
                  <a:pt x="8127" y="7154"/>
                </a:lnTo>
                <a:lnTo>
                  <a:pt x="7762" y="7373"/>
                </a:lnTo>
                <a:lnTo>
                  <a:pt x="7397" y="7641"/>
                </a:lnTo>
                <a:lnTo>
                  <a:pt x="7057" y="7933"/>
                </a:lnTo>
                <a:lnTo>
                  <a:pt x="6911" y="8079"/>
                </a:lnTo>
                <a:lnTo>
                  <a:pt x="6765" y="8249"/>
                </a:lnTo>
                <a:lnTo>
                  <a:pt x="6619" y="8030"/>
                </a:lnTo>
                <a:lnTo>
                  <a:pt x="6643" y="8030"/>
                </a:lnTo>
                <a:lnTo>
                  <a:pt x="6838" y="7909"/>
                </a:lnTo>
                <a:lnTo>
                  <a:pt x="7008" y="7787"/>
                </a:lnTo>
                <a:lnTo>
                  <a:pt x="7324" y="7544"/>
                </a:lnTo>
                <a:lnTo>
                  <a:pt x="7689" y="7300"/>
                </a:lnTo>
                <a:lnTo>
                  <a:pt x="8030" y="7081"/>
                </a:lnTo>
                <a:close/>
                <a:moveTo>
                  <a:pt x="9879" y="8931"/>
                </a:moveTo>
                <a:lnTo>
                  <a:pt x="9952" y="9052"/>
                </a:lnTo>
                <a:lnTo>
                  <a:pt x="9757" y="9223"/>
                </a:lnTo>
                <a:lnTo>
                  <a:pt x="9563" y="9417"/>
                </a:lnTo>
                <a:lnTo>
                  <a:pt x="9198" y="9782"/>
                </a:lnTo>
                <a:lnTo>
                  <a:pt x="9027" y="9953"/>
                </a:lnTo>
                <a:lnTo>
                  <a:pt x="8930" y="10074"/>
                </a:lnTo>
                <a:lnTo>
                  <a:pt x="8833" y="10196"/>
                </a:lnTo>
                <a:lnTo>
                  <a:pt x="8589" y="10050"/>
                </a:lnTo>
                <a:lnTo>
                  <a:pt x="8711" y="9977"/>
                </a:lnTo>
                <a:lnTo>
                  <a:pt x="8833" y="9880"/>
                </a:lnTo>
                <a:lnTo>
                  <a:pt x="9027" y="9685"/>
                </a:lnTo>
                <a:lnTo>
                  <a:pt x="9879" y="8931"/>
                </a:lnTo>
                <a:close/>
                <a:moveTo>
                  <a:pt x="10317" y="5670"/>
                </a:moveTo>
                <a:lnTo>
                  <a:pt x="10585" y="5962"/>
                </a:lnTo>
                <a:lnTo>
                  <a:pt x="10220" y="6230"/>
                </a:lnTo>
                <a:lnTo>
                  <a:pt x="9879" y="6497"/>
                </a:lnTo>
                <a:lnTo>
                  <a:pt x="9198" y="7081"/>
                </a:lnTo>
                <a:lnTo>
                  <a:pt x="8541" y="7690"/>
                </a:lnTo>
                <a:lnTo>
                  <a:pt x="7908" y="8274"/>
                </a:lnTo>
                <a:lnTo>
                  <a:pt x="7276" y="8906"/>
                </a:lnTo>
                <a:lnTo>
                  <a:pt x="6643" y="9515"/>
                </a:lnTo>
                <a:lnTo>
                  <a:pt x="6108" y="10050"/>
                </a:lnTo>
                <a:lnTo>
                  <a:pt x="5962" y="10196"/>
                </a:lnTo>
                <a:lnTo>
                  <a:pt x="5864" y="10366"/>
                </a:lnTo>
                <a:lnTo>
                  <a:pt x="5767" y="10512"/>
                </a:lnTo>
                <a:lnTo>
                  <a:pt x="5694" y="10682"/>
                </a:lnTo>
                <a:lnTo>
                  <a:pt x="5378" y="10415"/>
                </a:lnTo>
                <a:lnTo>
                  <a:pt x="5524" y="10293"/>
                </a:lnTo>
                <a:lnTo>
                  <a:pt x="5670" y="10147"/>
                </a:lnTo>
                <a:lnTo>
                  <a:pt x="5913" y="9880"/>
                </a:lnTo>
                <a:lnTo>
                  <a:pt x="6424" y="9320"/>
                </a:lnTo>
                <a:lnTo>
                  <a:pt x="6935" y="8760"/>
                </a:lnTo>
                <a:lnTo>
                  <a:pt x="6984" y="8712"/>
                </a:lnTo>
                <a:lnTo>
                  <a:pt x="7008" y="8663"/>
                </a:lnTo>
                <a:lnTo>
                  <a:pt x="7008" y="8566"/>
                </a:lnTo>
                <a:lnTo>
                  <a:pt x="7519" y="8103"/>
                </a:lnTo>
                <a:lnTo>
                  <a:pt x="7762" y="7884"/>
                </a:lnTo>
                <a:lnTo>
                  <a:pt x="8054" y="7690"/>
                </a:lnTo>
                <a:lnTo>
                  <a:pt x="8370" y="7495"/>
                </a:lnTo>
                <a:lnTo>
                  <a:pt x="8516" y="7373"/>
                </a:lnTo>
                <a:lnTo>
                  <a:pt x="8541" y="7300"/>
                </a:lnTo>
                <a:lnTo>
                  <a:pt x="8565" y="7227"/>
                </a:lnTo>
                <a:lnTo>
                  <a:pt x="8735" y="7130"/>
                </a:lnTo>
                <a:lnTo>
                  <a:pt x="8906" y="6984"/>
                </a:lnTo>
                <a:lnTo>
                  <a:pt x="9246" y="6716"/>
                </a:lnTo>
                <a:lnTo>
                  <a:pt x="9782" y="6205"/>
                </a:lnTo>
                <a:lnTo>
                  <a:pt x="10317" y="5670"/>
                </a:lnTo>
                <a:close/>
                <a:moveTo>
                  <a:pt x="10195" y="9369"/>
                </a:moveTo>
                <a:lnTo>
                  <a:pt x="10439" y="9661"/>
                </a:lnTo>
                <a:lnTo>
                  <a:pt x="9928" y="10147"/>
                </a:lnTo>
                <a:lnTo>
                  <a:pt x="9660" y="10415"/>
                </a:lnTo>
                <a:lnTo>
                  <a:pt x="9514" y="10536"/>
                </a:lnTo>
                <a:lnTo>
                  <a:pt x="9417" y="10682"/>
                </a:lnTo>
                <a:lnTo>
                  <a:pt x="9222" y="10512"/>
                </a:lnTo>
                <a:lnTo>
                  <a:pt x="9052" y="10366"/>
                </a:lnTo>
                <a:lnTo>
                  <a:pt x="9198" y="10293"/>
                </a:lnTo>
                <a:lnTo>
                  <a:pt x="9319" y="10171"/>
                </a:lnTo>
                <a:lnTo>
                  <a:pt x="9538" y="9977"/>
                </a:lnTo>
                <a:lnTo>
                  <a:pt x="9879" y="9685"/>
                </a:lnTo>
                <a:lnTo>
                  <a:pt x="10195" y="9369"/>
                </a:lnTo>
                <a:close/>
                <a:moveTo>
                  <a:pt x="10852" y="6278"/>
                </a:moveTo>
                <a:lnTo>
                  <a:pt x="10901" y="6303"/>
                </a:lnTo>
                <a:lnTo>
                  <a:pt x="10609" y="6546"/>
                </a:lnTo>
                <a:lnTo>
                  <a:pt x="10341" y="6789"/>
                </a:lnTo>
                <a:lnTo>
                  <a:pt x="9806" y="7325"/>
                </a:lnTo>
                <a:lnTo>
                  <a:pt x="8565" y="8541"/>
                </a:lnTo>
                <a:lnTo>
                  <a:pt x="7300" y="9734"/>
                </a:lnTo>
                <a:lnTo>
                  <a:pt x="6643" y="10342"/>
                </a:lnTo>
                <a:lnTo>
                  <a:pt x="6473" y="10512"/>
                </a:lnTo>
                <a:lnTo>
                  <a:pt x="6327" y="10658"/>
                </a:lnTo>
                <a:lnTo>
                  <a:pt x="6181" y="10853"/>
                </a:lnTo>
                <a:lnTo>
                  <a:pt x="6083" y="11023"/>
                </a:lnTo>
                <a:lnTo>
                  <a:pt x="6083" y="11047"/>
                </a:lnTo>
                <a:lnTo>
                  <a:pt x="5791" y="10780"/>
                </a:lnTo>
                <a:lnTo>
                  <a:pt x="5937" y="10707"/>
                </a:lnTo>
                <a:lnTo>
                  <a:pt x="6083" y="10609"/>
                </a:lnTo>
                <a:lnTo>
                  <a:pt x="6327" y="10390"/>
                </a:lnTo>
                <a:lnTo>
                  <a:pt x="6765" y="9904"/>
                </a:lnTo>
                <a:lnTo>
                  <a:pt x="7397" y="9271"/>
                </a:lnTo>
                <a:lnTo>
                  <a:pt x="8054" y="8663"/>
                </a:lnTo>
                <a:lnTo>
                  <a:pt x="8735" y="8055"/>
                </a:lnTo>
                <a:lnTo>
                  <a:pt x="9441" y="7471"/>
                </a:lnTo>
                <a:lnTo>
                  <a:pt x="10171" y="6887"/>
                </a:lnTo>
                <a:lnTo>
                  <a:pt x="10852" y="6278"/>
                </a:lnTo>
                <a:close/>
                <a:moveTo>
                  <a:pt x="10731" y="9953"/>
                </a:moveTo>
                <a:lnTo>
                  <a:pt x="10901" y="10123"/>
                </a:lnTo>
                <a:lnTo>
                  <a:pt x="10658" y="10317"/>
                </a:lnTo>
                <a:lnTo>
                  <a:pt x="10463" y="10512"/>
                </a:lnTo>
                <a:lnTo>
                  <a:pt x="10147" y="10755"/>
                </a:lnTo>
                <a:lnTo>
                  <a:pt x="10001" y="10901"/>
                </a:lnTo>
                <a:lnTo>
                  <a:pt x="9879" y="11047"/>
                </a:lnTo>
                <a:lnTo>
                  <a:pt x="9709" y="10926"/>
                </a:lnTo>
                <a:lnTo>
                  <a:pt x="9611" y="10877"/>
                </a:lnTo>
                <a:lnTo>
                  <a:pt x="9879" y="10682"/>
                </a:lnTo>
                <a:lnTo>
                  <a:pt x="10122" y="10488"/>
                </a:lnTo>
                <a:lnTo>
                  <a:pt x="10731" y="9953"/>
                </a:lnTo>
                <a:close/>
                <a:moveTo>
                  <a:pt x="11193" y="6619"/>
                </a:moveTo>
                <a:lnTo>
                  <a:pt x="11315" y="6741"/>
                </a:lnTo>
                <a:lnTo>
                  <a:pt x="10852" y="7179"/>
                </a:lnTo>
                <a:lnTo>
                  <a:pt x="10439" y="7641"/>
                </a:lnTo>
                <a:lnTo>
                  <a:pt x="10001" y="8055"/>
                </a:lnTo>
                <a:lnTo>
                  <a:pt x="9806" y="8274"/>
                </a:lnTo>
                <a:lnTo>
                  <a:pt x="9733" y="8395"/>
                </a:lnTo>
                <a:lnTo>
                  <a:pt x="9684" y="8541"/>
                </a:lnTo>
                <a:lnTo>
                  <a:pt x="9684" y="8566"/>
                </a:lnTo>
                <a:lnTo>
                  <a:pt x="8857" y="9320"/>
                </a:lnTo>
                <a:lnTo>
                  <a:pt x="8565" y="9588"/>
                </a:lnTo>
                <a:lnTo>
                  <a:pt x="8419" y="9734"/>
                </a:lnTo>
                <a:lnTo>
                  <a:pt x="8346" y="9831"/>
                </a:lnTo>
                <a:lnTo>
                  <a:pt x="8297" y="9904"/>
                </a:lnTo>
                <a:lnTo>
                  <a:pt x="8224" y="9953"/>
                </a:lnTo>
                <a:lnTo>
                  <a:pt x="7713" y="10439"/>
                </a:lnTo>
                <a:lnTo>
                  <a:pt x="7203" y="10901"/>
                </a:lnTo>
                <a:lnTo>
                  <a:pt x="6886" y="11145"/>
                </a:lnTo>
                <a:lnTo>
                  <a:pt x="6716" y="11291"/>
                </a:lnTo>
                <a:lnTo>
                  <a:pt x="6570" y="11412"/>
                </a:lnTo>
                <a:lnTo>
                  <a:pt x="6254" y="11169"/>
                </a:lnTo>
                <a:lnTo>
                  <a:pt x="6424" y="11096"/>
                </a:lnTo>
                <a:lnTo>
                  <a:pt x="6570" y="10974"/>
                </a:lnTo>
                <a:lnTo>
                  <a:pt x="6886" y="10707"/>
                </a:lnTo>
                <a:lnTo>
                  <a:pt x="7446" y="10147"/>
                </a:lnTo>
                <a:lnTo>
                  <a:pt x="8711" y="8955"/>
                </a:lnTo>
                <a:lnTo>
                  <a:pt x="10001" y="7763"/>
                </a:lnTo>
                <a:lnTo>
                  <a:pt x="10609" y="7203"/>
                </a:lnTo>
                <a:lnTo>
                  <a:pt x="10901" y="6911"/>
                </a:lnTo>
                <a:lnTo>
                  <a:pt x="11193" y="6619"/>
                </a:lnTo>
                <a:close/>
                <a:moveTo>
                  <a:pt x="11120" y="10366"/>
                </a:moveTo>
                <a:lnTo>
                  <a:pt x="11290" y="10536"/>
                </a:lnTo>
                <a:lnTo>
                  <a:pt x="10998" y="10828"/>
                </a:lnTo>
                <a:lnTo>
                  <a:pt x="10706" y="11096"/>
                </a:lnTo>
                <a:lnTo>
                  <a:pt x="10487" y="11266"/>
                </a:lnTo>
                <a:lnTo>
                  <a:pt x="10244" y="11437"/>
                </a:lnTo>
                <a:lnTo>
                  <a:pt x="10171" y="11315"/>
                </a:lnTo>
                <a:lnTo>
                  <a:pt x="10074" y="11218"/>
                </a:lnTo>
                <a:lnTo>
                  <a:pt x="10220" y="11120"/>
                </a:lnTo>
                <a:lnTo>
                  <a:pt x="10366" y="11023"/>
                </a:lnTo>
                <a:lnTo>
                  <a:pt x="10633" y="10780"/>
                </a:lnTo>
                <a:lnTo>
                  <a:pt x="10877" y="10585"/>
                </a:lnTo>
                <a:lnTo>
                  <a:pt x="11120" y="10366"/>
                </a:lnTo>
                <a:close/>
                <a:moveTo>
                  <a:pt x="10220" y="5208"/>
                </a:moveTo>
                <a:lnTo>
                  <a:pt x="10122" y="5232"/>
                </a:lnTo>
                <a:lnTo>
                  <a:pt x="10049" y="5305"/>
                </a:lnTo>
                <a:lnTo>
                  <a:pt x="9952" y="5378"/>
                </a:lnTo>
                <a:lnTo>
                  <a:pt x="9344" y="6011"/>
                </a:lnTo>
                <a:lnTo>
                  <a:pt x="9027" y="6303"/>
                </a:lnTo>
                <a:lnTo>
                  <a:pt x="8687" y="6570"/>
                </a:lnTo>
                <a:lnTo>
                  <a:pt x="8419" y="6789"/>
                </a:lnTo>
                <a:lnTo>
                  <a:pt x="8005" y="6497"/>
                </a:lnTo>
                <a:lnTo>
                  <a:pt x="7592" y="6157"/>
                </a:lnTo>
                <a:lnTo>
                  <a:pt x="7373" y="5962"/>
                </a:lnTo>
                <a:lnTo>
                  <a:pt x="7178" y="5767"/>
                </a:lnTo>
                <a:lnTo>
                  <a:pt x="6984" y="5573"/>
                </a:lnTo>
                <a:lnTo>
                  <a:pt x="6740" y="5402"/>
                </a:lnTo>
                <a:lnTo>
                  <a:pt x="6716" y="5329"/>
                </a:lnTo>
                <a:lnTo>
                  <a:pt x="6643" y="5281"/>
                </a:lnTo>
                <a:lnTo>
                  <a:pt x="6594" y="5256"/>
                </a:lnTo>
                <a:lnTo>
                  <a:pt x="6448" y="5256"/>
                </a:lnTo>
                <a:lnTo>
                  <a:pt x="6400" y="5305"/>
                </a:lnTo>
                <a:lnTo>
                  <a:pt x="5621" y="6011"/>
                </a:lnTo>
                <a:lnTo>
                  <a:pt x="5280" y="6303"/>
                </a:lnTo>
                <a:lnTo>
                  <a:pt x="5134" y="6473"/>
                </a:lnTo>
                <a:lnTo>
                  <a:pt x="5086" y="6570"/>
                </a:lnTo>
                <a:lnTo>
                  <a:pt x="5037" y="6668"/>
                </a:lnTo>
                <a:lnTo>
                  <a:pt x="5037" y="6716"/>
                </a:lnTo>
                <a:lnTo>
                  <a:pt x="5037" y="6741"/>
                </a:lnTo>
                <a:lnTo>
                  <a:pt x="5086" y="6789"/>
                </a:lnTo>
                <a:lnTo>
                  <a:pt x="5110" y="6814"/>
                </a:lnTo>
                <a:lnTo>
                  <a:pt x="5183" y="6911"/>
                </a:lnTo>
                <a:lnTo>
                  <a:pt x="5256" y="7033"/>
                </a:lnTo>
                <a:lnTo>
                  <a:pt x="5426" y="7227"/>
                </a:lnTo>
                <a:lnTo>
                  <a:pt x="5791" y="7617"/>
                </a:lnTo>
                <a:lnTo>
                  <a:pt x="6156" y="8079"/>
                </a:lnTo>
                <a:lnTo>
                  <a:pt x="6521" y="8541"/>
                </a:lnTo>
                <a:lnTo>
                  <a:pt x="5694" y="9466"/>
                </a:lnTo>
                <a:lnTo>
                  <a:pt x="5256" y="9904"/>
                </a:lnTo>
                <a:lnTo>
                  <a:pt x="5159" y="10025"/>
                </a:lnTo>
                <a:lnTo>
                  <a:pt x="5061" y="10147"/>
                </a:lnTo>
                <a:lnTo>
                  <a:pt x="5013" y="10269"/>
                </a:lnTo>
                <a:lnTo>
                  <a:pt x="4988" y="10415"/>
                </a:lnTo>
                <a:lnTo>
                  <a:pt x="4988" y="10439"/>
                </a:lnTo>
                <a:lnTo>
                  <a:pt x="4988" y="10512"/>
                </a:lnTo>
                <a:lnTo>
                  <a:pt x="5013" y="10585"/>
                </a:lnTo>
                <a:lnTo>
                  <a:pt x="5159" y="10780"/>
                </a:lnTo>
                <a:lnTo>
                  <a:pt x="5305" y="10950"/>
                </a:lnTo>
                <a:lnTo>
                  <a:pt x="5670" y="11291"/>
                </a:lnTo>
                <a:lnTo>
                  <a:pt x="6035" y="11607"/>
                </a:lnTo>
                <a:lnTo>
                  <a:pt x="6424" y="11875"/>
                </a:lnTo>
                <a:lnTo>
                  <a:pt x="6473" y="11899"/>
                </a:lnTo>
                <a:lnTo>
                  <a:pt x="6521" y="11923"/>
                </a:lnTo>
                <a:lnTo>
                  <a:pt x="6594" y="11899"/>
                </a:lnTo>
                <a:lnTo>
                  <a:pt x="6619" y="11899"/>
                </a:lnTo>
                <a:lnTo>
                  <a:pt x="6692" y="11826"/>
                </a:lnTo>
                <a:lnTo>
                  <a:pt x="6740" y="11729"/>
                </a:lnTo>
                <a:lnTo>
                  <a:pt x="6911" y="11631"/>
                </a:lnTo>
                <a:lnTo>
                  <a:pt x="7057" y="11510"/>
                </a:lnTo>
                <a:lnTo>
                  <a:pt x="7349" y="11266"/>
                </a:lnTo>
                <a:lnTo>
                  <a:pt x="7859" y="10828"/>
                </a:lnTo>
                <a:lnTo>
                  <a:pt x="8370" y="10342"/>
                </a:lnTo>
                <a:lnTo>
                  <a:pt x="8468" y="10439"/>
                </a:lnTo>
                <a:lnTo>
                  <a:pt x="8784" y="10707"/>
                </a:lnTo>
                <a:lnTo>
                  <a:pt x="9076" y="10999"/>
                </a:lnTo>
                <a:lnTo>
                  <a:pt x="9198" y="11120"/>
                </a:lnTo>
                <a:lnTo>
                  <a:pt x="9319" y="11218"/>
                </a:lnTo>
                <a:lnTo>
                  <a:pt x="9587" y="11364"/>
                </a:lnTo>
                <a:lnTo>
                  <a:pt x="9709" y="11485"/>
                </a:lnTo>
                <a:lnTo>
                  <a:pt x="9830" y="11583"/>
                </a:lnTo>
                <a:lnTo>
                  <a:pt x="9928" y="11704"/>
                </a:lnTo>
                <a:lnTo>
                  <a:pt x="10001" y="11753"/>
                </a:lnTo>
                <a:lnTo>
                  <a:pt x="10074" y="11777"/>
                </a:lnTo>
                <a:lnTo>
                  <a:pt x="10098" y="11802"/>
                </a:lnTo>
                <a:lnTo>
                  <a:pt x="10220" y="11802"/>
                </a:lnTo>
                <a:lnTo>
                  <a:pt x="10317" y="11777"/>
                </a:lnTo>
                <a:lnTo>
                  <a:pt x="10414" y="11729"/>
                </a:lnTo>
                <a:lnTo>
                  <a:pt x="10512" y="11680"/>
                </a:lnTo>
                <a:lnTo>
                  <a:pt x="10706" y="11534"/>
                </a:lnTo>
                <a:lnTo>
                  <a:pt x="10877" y="11388"/>
                </a:lnTo>
                <a:lnTo>
                  <a:pt x="11096" y="11218"/>
                </a:lnTo>
                <a:lnTo>
                  <a:pt x="11315" y="10999"/>
                </a:lnTo>
                <a:lnTo>
                  <a:pt x="11704" y="10585"/>
                </a:lnTo>
                <a:lnTo>
                  <a:pt x="11753" y="10512"/>
                </a:lnTo>
                <a:lnTo>
                  <a:pt x="11753" y="10439"/>
                </a:lnTo>
                <a:lnTo>
                  <a:pt x="11728" y="10366"/>
                </a:lnTo>
                <a:lnTo>
                  <a:pt x="11680" y="10317"/>
                </a:lnTo>
                <a:lnTo>
                  <a:pt x="11631" y="10244"/>
                </a:lnTo>
                <a:lnTo>
                  <a:pt x="11339" y="9904"/>
                </a:lnTo>
                <a:lnTo>
                  <a:pt x="11047" y="9588"/>
                </a:lnTo>
                <a:lnTo>
                  <a:pt x="10731" y="9271"/>
                </a:lnTo>
                <a:lnTo>
                  <a:pt x="10439" y="8955"/>
                </a:lnTo>
                <a:lnTo>
                  <a:pt x="10414" y="8906"/>
                </a:lnTo>
                <a:lnTo>
                  <a:pt x="10366" y="8882"/>
                </a:lnTo>
                <a:lnTo>
                  <a:pt x="10195" y="8639"/>
                </a:lnTo>
                <a:lnTo>
                  <a:pt x="10220" y="8590"/>
                </a:lnTo>
                <a:lnTo>
                  <a:pt x="10220" y="8517"/>
                </a:lnTo>
                <a:lnTo>
                  <a:pt x="10220" y="8468"/>
                </a:lnTo>
                <a:lnTo>
                  <a:pt x="10195" y="8420"/>
                </a:lnTo>
                <a:lnTo>
                  <a:pt x="10463" y="8152"/>
                </a:lnTo>
                <a:lnTo>
                  <a:pt x="10706" y="7909"/>
                </a:lnTo>
                <a:lnTo>
                  <a:pt x="11193" y="7422"/>
                </a:lnTo>
                <a:lnTo>
                  <a:pt x="11461" y="7179"/>
                </a:lnTo>
                <a:lnTo>
                  <a:pt x="11680" y="6911"/>
                </a:lnTo>
                <a:lnTo>
                  <a:pt x="11728" y="6838"/>
                </a:lnTo>
                <a:lnTo>
                  <a:pt x="11728" y="6741"/>
                </a:lnTo>
                <a:lnTo>
                  <a:pt x="11753" y="6692"/>
                </a:lnTo>
                <a:lnTo>
                  <a:pt x="11753" y="6643"/>
                </a:lnTo>
                <a:lnTo>
                  <a:pt x="11753" y="6570"/>
                </a:lnTo>
                <a:lnTo>
                  <a:pt x="11728" y="6522"/>
                </a:lnTo>
                <a:lnTo>
                  <a:pt x="11607" y="6351"/>
                </a:lnTo>
                <a:lnTo>
                  <a:pt x="11461" y="6205"/>
                </a:lnTo>
                <a:lnTo>
                  <a:pt x="11169" y="5913"/>
                </a:lnTo>
                <a:lnTo>
                  <a:pt x="10852" y="5597"/>
                </a:lnTo>
                <a:lnTo>
                  <a:pt x="10536" y="5305"/>
                </a:lnTo>
                <a:lnTo>
                  <a:pt x="10463" y="5256"/>
                </a:lnTo>
                <a:lnTo>
                  <a:pt x="10366" y="5256"/>
                </a:lnTo>
                <a:lnTo>
                  <a:pt x="10341" y="5232"/>
                </a:lnTo>
                <a:lnTo>
                  <a:pt x="10220" y="5208"/>
                </a:lnTo>
                <a:close/>
                <a:moveTo>
                  <a:pt x="11631" y="536"/>
                </a:moveTo>
                <a:lnTo>
                  <a:pt x="11728" y="658"/>
                </a:lnTo>
                <a:lnTo>
                  <a:pt x="11801" y="779"/>
                </a:lnTo>
                <a:lnTo>
                  <a:pt x="12020" y="998"/>
                </a:lnTo>
                <a:lnTo>
                  <a:pt x="12483" y="1412"/>
                </a:lnTo>
                <a:lnTo>
                  <a:pt x="13164" y="2044"/>
                </a:lnTo>
                <a:lnTo>
                  <a:pt x="13797" y="2677"/>
                </a:lnTo>
                <a:lnTo>
                  <a:pt x="14429" y="3334"/>
                </a:lnTo>
                <a:lnTo>
                  <a:pt x="15062" y="3991"/>
                </a:lnTo>
                <a:lnTo>
                  <a:pt x="16278" y="5354"/>
                </a:lnTo>
                <a:lnTo>
                  <a:pt x="16303" y="5354"/>
                </a:lnTo>
                <a:lnTo>
                  <a:pt x="16254" y="5548"/>
                </a:lnTo>
                <a:lnTo>
                  <a:pt x="16230" y="5719"/>
                </a:lnTo>
                <a:lnTo>
                  <a:pt x="16181" y="6084"/>
                </a:lnTo>
                <a:lnTo>
                  <a:pt x="16181" y="6838"/>
                </a:lnTo>
                <a:lnTo>
                  <a:pt x="16157" y="7690"/>
                </a:lnTo>
                <a:lnTo>
                  <a:pt x="16157" y="8541"/>
                </a:lnTo>
                <a:lnTo>
                  <a:pt x="16181" y="10244"/>
                </a:lnTo>
                <a:lnTo>
                  <a:pt x="16230" y="11948"/>
                </a:lnTo>
                <a:lnTo>
                  <a:pt x="16230" y="11972"/>
                </a:lnTo>
                <a:lnTo>
                  <a:pt x="15938" y="12167"/>
                </a:lnTo>
                <a:lnTo>
                  <a:pt x="15646" y="12410"/>
                </a:lnTo>
                <a:lnTo>
                  <a:pt x="15354" y="12653"/>
                </a:lnTo>
                <a:lnTo>
                  <a:pt x="15086" y="12921"/>
                </a:lnTo>
                <a:lnTo>
                  <a:pt x="14551" y="13456"/>
                </a:lnTo>
                <a:lnTo>
                  <a:pt x="14016" y="13992"/>
                </a:lnTo>
                <a:lnTo>
                  <a:pt x="11509" y="16401"/>
                </a:lnTo>
                <a:lnTo>
                  <a:pt x="11461" y="16474"/>
                </a:lnTo>
                <a:lnTo>
                  <a:pt x="9830" y="16571"/>
                </a:lnTo>
                <a:lnTo>
                  <a:pt x="9027" y="16595"/>
                </a:lnTo>
                <a:lnTo>
                  <a:pt x="8200" y="16620"/>
                </a:lnTo>
                <a:lnTo>
                  <a:pt x="7349" y="16595"/>
                </a:lnTo>
                <a:lnTo>
                  <a:pt x="6521" y="16571"/>
                </a:lnTo>
                <a:lnTo>
                  <a:pt x="5840" y="16498"/>
                </a:lnTo>
                <a:lnTo>
                  <a:pt x="5329" y="16498"/>
                </a:lnTo>
                <a:lnTo>
                  <a:pt x="5159" y="16522"/>
                </a:lnTo>
                <a:lnTo>
                  <a:pt x="5110" y="16401"/>
                </a:lnTo>
                <a:lnTo>
                  <a:pt x="5037" y="16255"/>
                </a:lnTo>
                <a:lnTo>
                  <a:pt x="4940" y="16133"/>
                </a:lnTo>
                <a:lnTo>
                  <a:pt x="4842" y="16011"/>
                </a:lnTo>
                <a:lnTo>
                  <a:pt x="4429" y="15549"/>
                </a:lnTo>
                <a:lnTo>
                  <a:pt x="3772" y="14868"/>
                </a:lnTo>
                <a:lnTo>
                  <a:pt x="3431" y="14527"/>
                </a:lnTo>
                <a:lnTo>
                  <a:pt x="3090" y="14211"/>
                </a:lnTo>
                <a:lnTo>
                  <a:pt x="2750" y="13919"/>
                </a:lnTo>
                <a:lnTo>
                  <a:pt x="2385" y="13651"/>
                </a:lnTo>
                <a:lnTo>
                  <a:pt x="1679" y="13116"/>
                </a:lnTo>
                <a:lnTo>
                  <a:pt x="1338" y="12824"/>
                </a:lnTo>
                <a:lnTo>
                  <a:pt x="1022" y="12532"/>
                </a:lnTo>
                <a:lnTo>
                  <a:pt x="730" y="12191"/>
                </a:lnTo>
                <a:lnTo>
                  <a:pt x="487" y="11850"/>
                </a:lnTo>
                <a:lnTo>
                  <a:pt x="535" y="11704"/>
                </a:lnTo>
                <a:lnTo>
                  <a:pt x="560" y="11534"/>
                </a:lnTo>
                <a:lnTo>
                  <a:pt x="584" y="11218"/>
                </a:lnTo>
                <a:lnTo>
                  <a:pt x="584" y="10561"/>
                </a:lnTo>
                <a:lnTo>
                  <a:pt x="584" y="9612"/>
                </a:lnTo>
                <a:lnTo>
                  <a:pt x="584" y="8663"/>
                </a:lnTo>
                <a:lnTo>
                  <a:pt x="584" y="7714"/>
                </a:lnTo>
                <a:lnTo>
                  <a:pt x="535" y="6765"/>
                </a:lnTo>
                <a:lnTo>
                  <a:pt x="535" y="6132"/>
                </a:lnTo>
                <a:lnTo>
                  <a:pt x="511" y="5792"/>
                </a:lnTo>
                <a:lnTo>
                  <a:pt x="438" y="5475"/>
                </a:lnTo>
                <a:lnTo>
                  <a:pt x="511" y="5402"/>
                </a:lnTo>
                <a:lnTo>
                  <a:pt x="1046" y="4721"/>
                </a:lnTo>
                <a:lnTo>
                  <a:pt x="1582" y="4040"/>
                </a:lnTo>
                <a:lnTo>
                  <a:pt x="2141" y="3358"/>
                </a:lnTo>
                <a:lnTo>
                  <a:pt x="2725" y="2726"/>
                </a:lnTo>
                <a:lnTo>
                  <a:pt x="2993" y="2458"/>
                </a:lnTo>
                <a:lnTo>
                  <a:pt x="3285" y="2190"/>
                </a:lnTo>
                <a:lnTo>
                  <a:pt x="3869" y="1655"/>
                </a:lnTo>
                <a:lnTo>
                  <a:pt x="4429" y="1120"/>
                </a:lnTo>
                <a:lnTo>
                  <a:pt x="4696" y="852"/>
                </a:lnTo>
                <a:lnTo>
                  <a:pt x="4964" y="560"/>
                </a:lnTo>
                <a:lnTo>
                  <a:pt x="5305" y="609"/>
                </a:lnTo>
                <a:lnTo>
                  <a:pt x="5670" y="633"/>
                </a:lnTo>
                <a:lnTo>
                  <a:pt x="6400" y="633"/>
                </a:lnTo>
                <a:lnTo>
                  <a:pt x="8127" y="609"/>
                </a:lnTo>
                <a:lnTo>
                  <a:pt x="9003" y="609"/>
                </a:lnTo>
                <a:lnTo>
                  <a:pt x="9879" y="633"/>
                </a:lnTo>
                <a:lnTo>
                  <a:pt x="10779" y="609"/>
                </a:lnTo>
                <a:lnTo>
                  <a:pt x="11217" y="585"/>
                </a:lnTo>
                <a:lnTo>
                  <a:pt x="11631" y="536"/>
                </a:lnTo>
                <a:close/>
                <a:moveTo>
                  <a:pt x="10731" y="1"/>
                </a:moveTo>
                <a:lnTo>
                  <a:pt x="9855" y="25"/>
                </a:lnTo>
                <a:lnTo>
                  <a:pt x="8127" y="49"/>
                </a:lnTo>
                <a:lnTo>
                  <a:pt x="6400" y="74"/>
                </a:lnTo>
                <a:lnTo>
                  <a:pt x="5597" y="74"/>
                </a:lnTo>
                <a:lnTo>
                  <a:pt x="5207" y="98"/>
                </a:lnTo>
                <a:lnTo>
                  <a:pt x="4818" y="171"/>
                </a:lnTo>
                <a:lnTo>
                  <a:pt x="4769" y="195"/>
                </a:lnTo>
                <a:lnTo>
                  <a:pt x="4721" y="244"/>
                </a:lnTo>
                <a:lnTo>
                  <a:pt x="4696" y="293"/>
                </a:lnTo>
                <a:lnTo>
                  <a:pt x="4696" y="341"/>
                </a:lnTo>
                <a:lnTo>
                  <a:pt x="4331" y="536"/>
                </a:lnTo>
                <a:lnTo>
                  <a:pt x="4015" y="779"/>
                </a:lnTo>
                <a:lnTo>
                  <a:pt x="3674" y="1023"/>
                </a:lnTo>
                <a:lnTo>
                  <a:pt x="3382" y="1315"/>
                </a:lnTo>
                <a:lnTo>
                  <a:pt x="2774" y="1899"/>
                </a:lnTo>
                <a:lnTo>
                  <a:pt x="2239" y="2458"/>
                </a:lnTo>
                <a:lnTo>
                  <a:pt x="1655" y="3091"/>
                </a:lnTo>
                <a:lnTo>
                  <a:pt x="1071" y="3748"/>
                </a:lnTo>
                <a:lnTo>
                  <a:pt x="535" y="4429"/>
                </a:lnTo>
                <a:lnTo>
                  <a:pt x="49" y="5135"/>
                </a:lnTo>
                <a:lnTo>
                  <a:pt x="24" y="5208"/>
                </a:lnTo>
                <a:lnTo>
                  <a:pt x="0" y="5281"/>
                </a:lnTo>
                <a:lnTo>
                  <a:pt x="24" y="5354"/>
                </a:lnTo>
                <a:lnTo>
                  <a:pt x="49" y="5402"/>
                </a:lnTo>
                <a:lnTo>
                  <a:pt x="0" y="5694"/>
                </a:lnTo>
                <a:lnTo>
                  <a:pt x="0" y="5986"/>
                </a:lnTo>
                <a:lnTo>
                  <a:pt x="24" y="6570"/>
                </a:lnTo>
                <a:lnTo>
                  <a:pt x="73" y="8468"/>
                </a:lnTo>
                <a:lnTo>
                  <a:pt x="73" y="9417"/>
                </a:lnTo>
                <a:lnTo>
                  <a:pt x="73" y="10366"/>
                </a:lnTo>
                <a:lnTo>
                  <a:pt x="49" y="10755"/>
                </a:lnTo>
                <a:lnTo>
                  <a:pt x="0" y="11145"/>
                </a:lnTo>
                <a:lnTo>
                  <a:pt x="0" y="11339"/>
                </a:lnTo>
                <a:lnTo>
                  <a:pt x="0" y="11534"/>
                </a:lnTo>
                <a:lnTo>
                  <a:pt x="24" y="11729"/>
                </a:lnTo>
                <a:lnTo>
                  <a:pt x="97" y="11899"/>
                </a:lnTo>
                <a:lnTo>
                  <a:pt x="73" y="11948"/>
                </a:lnTo>
                <a:lnTo>
                  <a:pt x="73" y="11996"/>
                </a:lnTo>
                <a:lnTo>
                  <a:pt x="146" y="12191"/>
                </a:lnTo>
                <a:lnTo>
                  <a:pt x="219" y="12361"/>
                </a:lnTo>
                <a:lnTo>
                  <a:pt x="292" y="12532"/>
                </a:lnTo>
                <a:lnTo>
                  <a:pt x="414" y="12702"/>
                </a:lnTo>
                <a:lnTo>
                  <a:pt x="535" y="12848"/>
                </a:lnTo>
                <a:lnTo>
                  <a:pt x="681" y="12994"/>
                </a:lnTo>
                <a:lnTo>
                  <a:pt x="998" y="13286"/>
                </a:lnTo>
                <a:lnTo>
                  <a:pt x="1338" y="13554"/>
                </a:lnTo>
                <a:lnTo>
                  <a:pt x="1679" y="13797"/>
                </a:lnTo>
                <a:lnTo>
                  <a:pt x="1995" y="14040"/>
                </a:lnTo>
                <a:lnTo>
                  <a:pt x="2287" y="14259"/>
                </a:lnTo>
                <a:lnTo>
                  <a:pt x="2652" y="14576"/>
                </a:lnTo>
                <a:lnTo>
                  <a:pt x="2993" y="14916"/>
                </a:lnTo>
                <a:lnTo>
                  <a:pt x="3650" y="15598"/>
                </a:lnTo>
                <a:lnTo>
                  <a:pt x="3991" y="15987"/>
                </a:lnTo>
                <a:lnTo>
                  <a:pt x="4331" y="16376"/>
                </a:lnTo>
                <a:lnTo>
                  <a:pt x="4453" y="16547"/>
                </a:lnTo>
                <a:lnTo>
                  <a:pt x="4599" y="16693"/>
                </a:lnTo>
                <a:lnTo>
                  <a:pt x="4745" y="16814"/>
                </a:lnTo>
                <a:lnTo>
                  <a:pt x="4818" y="16863"/>
                </a:lnTo>
                <a:lnTo>
                  <a:pt x="4940" y="16887"/>
                </a:lnTo>
                <a:lnTo>
                  <a:pt x="5013" y="16887"/>
                </a:lnTo>
                <a:lnTo>
                  <a:pt x="5086" y="16863"/>
                </a:lnTo>
                <a:lnTo>
                  <a:pt x="5232" y="16912"/>
                </a:lnTo>
                <a:lnTo>
                  <a:pt x="5378" y="16960"/>
                </a:lnTo>
                <a:lnTo>
                  <a:pt x="5694" y="17009"/>
                </a:lnTo>
                <a:lnTo>
                  <a:pt x="6327" y="17058"/>
                </a:lnTo>
                <a:lnTo>
                  <a:pt x="7178" y="17106"/>
                </a:lnTo>
                <a:lnTo>
                  <a:pt x="8005" y="17106"/>
                </a:lnTo>
                <a:lnTo>
                  <a:pt x="8906" y="17131"/>
                </a:lnTo>
                <a:lnTo>
                  <a:pt x="9806" y="17106"/>
                </a:lnTo>
                <a:lnTo>
                  <a:pt x="10706" y="17033"/>
                </a:lnTo>
                <a:lnTo>
                  <a:pt x="11582" y="16936"/>
                </a:lnTo>
                <a:lnTo>
                  <a:pt x="11655" y="16912"/>
                </a:lnTo>
                <a:lnTo>
                  <a:pt x="11704" y="16887"/>
                </a:lnTo>
                <a:lnTo>
                  <a:pt x="11753" y="16839"/>
                </a:lnTo>
                <a:lnTo>
                  <a:pt x="11801" y="16790"/>
                </a:lnTo>
                <a:lnTo>
                  <a:pt x="11850" y="16741"/>
                </a:lnTo>
                <a:lnTo>
                  <a:pt x="14210" y="14454"/>
                </a:lnTo>
                <a:lnTo>
                  <a:pt x="14794" y="13919"/>
                </a:lnTo>
                <a:lnTo>
                  <a:pt x="15403" y="13383"/>
                </a:lnTo>
                <a:lnTo>
                  <a:pt x="15694" y="13091"/>
                </a:lnTo>
                <a:lnTo>
                  <a:pt x="15986" y="12799"/>
                </a:lnTo>
                <a:lnTo>
                  <a:pt x="16230" y="12507"/>
                </a:lnTo>
                <a:lnTo>
                  <a:pt x="16473" y="12191"/>
                </a:lnTo>
                <a:lnTo>
                  <a:pt x="16570" y="12191"/>
                </a:lnTo>
                <a:lnTo>
                  <a:pt x="16668" y="12142"/>
                </a:lnTo>
                <a:lnTo>
                  <a:pt x="16716" y="12069"/>
                </a:lnTo>
                <a:lnTo>
                  <a:pt x="16741" y="11948"/>
                </a:lnTo>
                <a:lnTo>
                  <a:pt x="16692" y="10244"/>
                </a:lnTo>
                <a:lnTo>
                  <a:pt x="16668" y="8541"/>
                </a:lnTo>
                <a:lnTo>
                  <a:pt x="16692" y="6838"/>
                </a:lnTo>
                <a:lnTo>
                  <a:pt x="16716" y="6084"/>
                </a:lnTo>
                <a:lnTo>
                  <a:pt x="16716" y="5694"/>
                </a:lnTo>
                <a:lnTo>
                  <a:pt x="16692" y="5500"/>
                </a:lnTo>
                <a:lnTo>
                  <a:pt x="16643" y="5329"/>
                </a:lnTo>
                <a:lnTo>
                  <a:pt x="16692" y="5232"/>
                </a:lnTo>
                <a:lnTo>
                  <a:pt x="16716" y="5159"/>
                </a:lnTo>
                <a:lnTo>
                  <a:pt x="16692" y="5062"/>
                </a:lnTo>
                <a:lnTo>
                  <a:pt x="16643" y="4989"/>
                </a:lnTo>
                <a:lnTo>
                  <a:pt x="16084" y="4332"/>
                </a:lnTo>
                <a:lnTo>
                  <a:pt x="15500" y="3675"/>
                </a:lnTo>
                <a:lnTo>
                  <a:pt x="14916" y="3042"/>
                </a:lnTo>
                <a:lnTo>
                  <a:pt x="14308" y="2434"/>
                </a:lnTo>
                <a:lnTo>
                  <a:pt x="13651" y="1801"/>
                </a:lnTo>
                <a:lnTo>
                  <a:pt x="12994" y="1169"/>
                </a:lnTo>
                <a:lnTo>
                  <a:pt x="12726" y="901"/>
                </a:lnTo>
                <a:lnTo>
                  <a:pt x="12434" y="633"/>
                </a:lnTo>
                <a:lnTo>
                  <a:pt x="12288" y="512"/>
                </a:lnTo>
                <a:lnTo>
                  <a:pt x="12142" y="390"/>
                </a:lnTo>
                <a:lnTo>
                  <a:pt x="11972" y="293"/>
                </a:lnTo>
                <a:lnTo>
                  <a:pt x="11801" y="244"/>
                </a:lnTo>
                <a:lnTo>
                  <a:pt x="11777" y="171"/>
                </a:lnTo>
                <a:lnTo>
                  <a:pt x="11728" y="98"/>
                </a:lnTo>
                <a:lnTo>
                  <a:pt x="11655" y="74"/>
                </a:lnTo>
                <a:lnTo>
                  <a:pt x="11582" y="49"/>
                </a:lnTo>
                <a:lnTo>
                  <a:pt x="1114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7"/>
          <p:cNvSpPr/>
          <p:nvPr/>
        </p:nvSpPr>
        <p:spPr>
          <a:xfrm>
            <a:off x="4387256" y="3699556"/>
            <a:ext cx="364056" cy="307660"/>
          </a:xfrm>
          <a:custGeom>
            <a:avLst/>
            <a:gdLst/>
            <a:ahLst/>
            <a:cxnLst/>
            <a:rect l="l" t="t" r="r" b="b"/>
            <a:pathLst>
              <a:path w="19321" h="16328" extrusionOk="0">
                <a:moveTo>
                  <a:pt x="15403" y="1996"/>
                </a:moveTo>
                <a:lnTo>
                  <a:pt x="15573" y="2215"/>
                </a:lnTo>
                <a:lnTo>
                  <a:pt x="15695" y="2458"/>
                </a:lnTo>
                <a:lnTo>
                  <a:pt x="15500" y="2531"/>
                </a:lnTo>
                <a:lnTo>
                  <a:pt x="15306" y="2629"/>
                </a:lnTo>
                <a:lnTo>
                  <a:pt x="14916" y="2799"/>
                </a:lnTo>
                <a:lnTo>
                  <a:pt x="14819" y="2483"/>
                </a:lnTo>
                <a:lnTo>
                  <a:pt x="14673" y="2215"/>
                </a:lnTo>
                <a:lnTo>
                  <a:pt x="14965" y="2118"/>
                </a:lnTo>
                <a:lnTo>
                  <a:pt x="15403" y="1996"/>
                </a:lnTo>
                <a:close/>
                <a:moveTo>
                  <a:pt x="15817" y="2702"/>
                </a:moveTo>
                <a:lnTo>
                  <a:pt x="16011" y="3140"/>
                </a:lnTo>
                <a:lnTo>
                  <a:pt x="15646" y="3286"/>
                </a:lnTo>
                <a:lnTo>
                  <a:pt x="15379" y="3407"/>
                </a:lnTo>
                <a:lnTo>
                  <a:pt x="15111" y="3553"/>
                </a:lnTo>
                <a:lnTo>
                  <a:pt x="14989" y="3042"/>
                </a:lnTo>
                <a:lnTo>
                  <a:pt x="15306" y="2921"/>
                </a:lnTo>
                <a:lnTo>
                  <a:pt x="15573" y="2823"/>
                </a:lnTo>
                <a:lnTo>
                  <a:pt x="15817" y="2702"/>
                </a:lnTo>
                <a:close/>
                <a:moveTo>
                  <a:pt x="16084" y="3286"/>
                </a:moveTo>
                <a:lnTo>
                  <a:pt x="16206" y="3602"/>
                </a:lnTo>
                <a:lnTo>
                  <a:pt x="15817" y="3772"/>
                </a:lnTo>
                <a:lnTo>
                  <a:pt x="15500" y="3894"/>
                </a:lnTo>
                <a:lnTo>
                  <a:pt x="15354" y="3943"/>
                </a:lnTo>
                <a:lnTo>
                  <a:pt x="15208" y="4040"/>
                </a:lnTo>
                <a:lnTo>
                  <a:pt x="15135" y="3699"/>
                </a:lnTo>
                <a:lnTo>
                  <a:pt x="15427" y="3578"/>
                </a:lnTo>
                <a:lnTo>
                  <a:pt x="15719" y="3456"/>
                </a:lnTo>
                <a:lnTo>
                  <a:pt x="16084" y="3286"/>
                </a:lnTo>
                <a:close/>
                <a:moveTo>
                  <a:pt x="16303" y="3894"/>
                </a:moveTo>
                <a:lnTo>
                  <a:pt x="16449" y="4283"/>
                </a:lnTo>
                <a:lnTo>
                  <a:pt x="16376" y="4259"/>
                </a:lnTo>
                <a:lnTo>
                  <a:pt x="16279" y="4259"/>
                </a:lnTo>
                <a:lnTo>
                  <a:pt x="16133" y="4308"/>
                </a:lnTo>
                <a:lnTo>
                  <a:pt x="15841" y="4454"/>
                </a:lnTo>
                <a:lnTo>
                  <a:pt x="15598" y="4575"/>
                </a:lnTo>
                <a:lnTo>
                  <a:pt x="15379" y="4697"/>
                </a:lnTo>
                <a:lnTo>
                  <a:pt x="15257" y="4259"/>
                </a:lnTo>
                <a:lnTo>
                  <a:pt x="15427" y="4210"/>
                </a:lnTo>
                <a:lnTo>
                  <a:pt x="15573" y="4162"/>
                </a:lnTo>
                <a:lnTo>
                  <a:pt x="15890" y="4040"/>
                </a:lnTo>
                <a:lnTo>
                  <a:pt x="16303" y="3894"/>
                </a:lnTo>
                <a:close/>
                <a:moveTo>
                  <a:pt x="16498" y="4405"/>
                </a:moveTo>
                <a:lnTo>
                  <a:pt x="16498" y="4454"/>
                </a:lnTo>
                <a:lnTo>
                  <a:pt x="16595" y="4721"/>
                </a:lnTo>
                <a:lnTo>
                  <a:pt x="16449" y="4770"/>
                </a:lnTo>
                <a:lnTo>
                  <a:pt x="16303" y="4819"/>
                </a:lnTo>
                <a:lnTo>
                  <a:pt x="16011" y="4965"/>
                </a:lnTo>
                <a:lnTo>
                  <a:pt x="15768" y="5086"/>
                </a:lnTo>
                <a:lnTo>
                  <a:pt x="15622" y="5184"/>
                </a:lnTo>
                <a:lnTo>
                  <a:pt x="15549" y="5232"/>
                </a:lnTo>
                <a:lnTo>
                  <a:pt x="15525" y="5305"/>
                </a:lnTo>
                <a:lnTo>
                  <a:pt x="15427" y="4892"/>
                </a:lnTo>
                <a:lnTo>
                  <a:pt x="15695" y="4819"/>
                </a:lnTo>
                <a:lnTo>
                  <a:pt x="15938" y="4721"/>
                </a:lnTo>
                <a:lnTo>
                  <a:pt x="16255" y="4624"/>
                </a:lnTo>
                <a:lnTo>
                  <a:pt x="16401" y="4527"/>
                </a:lnTo>
                <a:lnTo>
                  <a:pt x="16449" y="4478"/>
                </a:lnTo>
                <a:lnTo>
                  <a:pt x="16498" y="4405"/>
                </a:lnTo>
                <a:close/>
                <a:moveTo>
                  <a:pt x="16717" y="5062"/>
                </a:moveTo>
                <a:lnTo>
                  <a:pt x="16814" y="5305"/>
                </a:lnTo>
                <a:lnTo>
                  <a:pt x="16547" y="5403"/>
                </a:lnTo>
                <a:lnTo>
                  <a:pt x="16303" y="5524"/>
                </a:lnTo>
                <a:lnTo>
                  <a:pt x="15987" y="5670"/>
                </a:lnTo>
                <a:lnTo>
                  <a:pt x="15817" y="5743"/>
                </a:lnTo>
                <a:lnTo>
                  <a:pt x="15671" y="5816"/>
                </a:lnTo>
                <a:lnTo>
                  <a:pt x="15549" y="5354"/>
                </a:lnTo>
                <a:lnTo>
                  <a:pt x="15622" y="5403"/>
                </a:lnTo>
                <a:lnTo>
                  <a:pt x="15719" y="5427"/>
                </a:lnTo>
                <a:lnTo>
                  <a:pt x="15792" y="5403"/>
                </a:lnTo>
                <a:lnTo>
                  <a:pt x="15890" y="5378"/>
                </a:lnTo>
                <a:lnTo>
                  <a:pt x="16084" y="5305"/>
                </a:lnTo>
                <a:lnTo>
                  <a:pt x="16255" y="5257"/>
                </a:lnTo>
                <a:lnTo>
                  <a:pt x="16498" y="5159"/>
                </a:lnTo>
                <a:lnTo>
                  <a:pt x="16620" y="5111"/>
                </a:lnTo>
                <a:lnTo>
                  <a:pt x="16717" y="5062"/>
                </a:lnTo>
                <a:close/>
                <a:moveTo>
                  <a:pt x="17082" y="4551"/>
                </a:moveTo>
                <a:lnTo>
                  <a:pt x="17106" y="4575"/>
                </a:lnTo>
                <a:lnTo>
                  <a:pt x="17228" y="4673"/>
                </a:lnTo>
                <a:lnTo>
                  <a:pt x="17350" y="4746"/>
                </a:lnTo>
                <a:lnTo>
                  <a:pt x="17496" y="4794"/>
                </a:lnTo>
                <a:lnTo>
                  <a:pt x="17666" y="4819"/>
                </a:lnTo>
                <a:lnTo>
                  <a:pt x="17885" y="4867"/>
                </a:lnTo>
                <a:lnTo>
                  <a:pt x="18128" y="4965"/>
                </a:lnTo>
                <a:lnTo>
                  <a:pt x="18323" y="5062"/>
                </a:lnTo>
                <a:lnTo>
                  <a:pt x="18518" y="5208"/>
                </a:lnTo>
                <a:lnTo>
                  <a:pt x="18591" y="5281"/>
                </a:lnTo>
                <a:lnTo>
                  <a:pt x="18664" y="5354"/>
                </a:lnTo>
                <a:lnTo>
                  <a:pt x="18785" y="5573"/>
                </a:lnTo>
                <a:lnTo>
                  <a:pt x="18810" y="5670"/>
                </a:lnTo>
                <a:lnTo>
                  <a:pt x="18834" y="5768"/>
                </a:lnTo>
                <a:lnTo>
                  <a:pt x="18834" y="5889"/>
                </a:lnTo>
                <a:lnTo>
                  <a:pt x="18810" y="6011"/>
                </a:lnTo>
                <a:lnTo>
                  <a:pt x="18761" y="6108"/>
                </a:lnTo>
                <a:lnTo>
                  <a:pt x="18664" y="6181"/>
                </a:lnTo>
                <a:lnTo>
                  <a:pt x="18542" y="6254"/>
                </a:lnTo>
                <a:lnTo>
                  <a:pt x="18396" y="6303"/>
                </a:lnTo>
                <a:lnTo>
                  <a:pt x="18080" y="6376"/>
                </a:lnTo>
                <a:lnTo>
                  <a:pt x="17812" y="6400"/>
                </a:lnTo>
                <a:lnTo>
                  <a:pt x="17447" y="5476"/>
                </a:lnTo>
                <a:lnTo>
                  <a:pt x="17082" y="4551"/>
                </a:lnTo>
                <a:close/>
                <a:moveTo>
                  <a:pt x="16936" y="5622"/>
                </a:moveTo>
                <a:lnTo>
                  <a:pt x="17033" y="5889"/>
                </a:lnTo>
                <a:lnTo>
                  <a:pt x="16863" y="5938"/>
                </a:lnTo>
                <a:lnTo>
                  <a:pt x="16717" y="6011"/>
                </a:lnTo>
                <a:lnTo>
                  <a:pt x="16401" y="6157"/>
                </a:lnTo>
                <a:lnTo>
                  <a:pt x="16084" y="6303"/>
                </a:lnTo>
                <a:lnTo>
                  <a:pt x="15768" y="6425"/>
                </a:lnTo>
                <a:lnTo>
                  <a:pt x="15768" y="6376"/>
                </a:lnTo>
                <a:lnTo>
                  <a:pt x="15719" y="6303"/>
                </a:lnTo>
                <a:lnTo>
                  <a:pt x="15719" y="6157"/>
                </a:lnTo>
                <a:lnTo>
                  <a:pt x="15719" y="6011"/>
                </a:lnTo>
                <a:lnTo>
                  <a:pt x="15890" y="5987"/>
                </a:lnTo>
                <a:lnTo>
                  <a:pt x="16084" y="5938"/>
                </a:lnTo>
                <a:lnTo>
                  <a:pt x="16425" y="5816"/>
                </a:lnTo>
                <a:lnTo>
                  <a:pt x="16668" y="5719"/>
                </a:lnTo>
                <a:lnTo>
                  <a:pt x="16936" y="5622"/>
                </a:lnTo>
                <a:close/>
                <a:moveTo>
                  <a:pt x="2142" y="4770"/>
                </a:moveTo>
                <a:lnTo>
                  <a:pt x="1607" y="6303"/>
                </a:lnTo>
                <a:lnTo>
                  <a:pt x="1534" y="6473"/>
                </a:lnTo>
                <a:lnTo>
                  <a:pt x="1436" y="6449"/>
                </a:lnTo>
                <a:lnTo>
                  <a:pt x="877" y="6449"/>
                </a:lnTo>
                <a:lnTo>
                  <a:pt x="779" y="6400"/>
                </a:lnTo>
                <a:lnTo>
                  <a:pt x="706" y="6327"/>
                </a:lnTo>
                <a:lnTo>
                  <a:pt x="609" y="6230"/>
                </a:lnTo>
                <a:lnTo>
                  <a:pt x="536" y="6084"/>
                </a:lnTo>
                <a:lnTo>
                  <a:pt x="512" y="5938"/>
                </a:lnTo>
                <a:lnTo>
                  <a:pt x="536" y="5816"/>
                </a:lnTo>
                <a:lnTo>
                  <a:pt x="560" y="5670"/>
                </a:lnTo>
                <a:lnTo>
                  <a:pt x="633" y="5524"/>
                </a:lnTo>
                <a:lnTo>
                  <a:pt x="706" y="5403"/>
                </a:lnTo>
                <a:lnTo>
                  <a:pt x="804" y="5305"/>
                </a:lnTo>
                <a:lnTo>
                  <a:pt x="901" y="5208"/>
                </a:lnTo>
                <a:lnTo>
                  <a:pt x="998" y="5111"/>
                </a:lnTo>
                <a:lnTo>
                  <a:pt x="1144" y="5038"/>
                </a:lnTo>
                <a:lnTo>
                  <a:pt x="1266" y="4965"/>
                </a:lnTo>
                <a:lnTo>
                  <a:pt x="1412" y="4916"/>
                </a:lnTo>
                <a:lnTo>
                  <a:pt x="1704" y="4867"/>
                </a:lnTo>
                <a:lnTo>
                  <a:pt x="1996" y="4819"/>
                </a:lnTo>
                <a:lnTo>
                  <a:pt x="2142" y="4770"/>
                </a:lnTo>
                <a:close/>
                <a:moveTo>
                  <a:pt x="10342" y="1899"/>
                </a:moveTo>
                <a:lnTo>
                  <a:pt x="10926" y="1923"/>
                </a:lnTo>
                <a:lnTo>
                  <a:pt x="11510" y="1972"/>
                </a:lnTo>
                <a:lnTo>
                  <a:pt x="12094" y="2045"/>
                </a:lnTo>
                <a:lnTo>
                  <a:pt x="12702" y="2118"/>
                </a:lnTo>
                <a:lnTo>
                  <a:pt x="13286" y="2239"/>
                </a:lnTo>
                <a:lnTo>
                  <a:pt x="13797" y="2361"/>
                </a:lnTo>
                <a:lnTo>
                  <a:pt x="14065" y="2410"/>
                </a:lnTo>
                <a:lnTo>
                  <a:pt x="14308" y="2434"/>
                </a:lnTo>
                <a:lnTo>
                  <a:pt x="14332" y="2653"/>
                </a:lnTo>
                <a:lnTo>
                  <a:pt x="14357" y="2872"/>
                </a:lnTo>
                <a:lnTo>
                  <a:pt x="14478" y="3334"/>
                </a:lnTo>
                <a:lnTo>
                  <a:pt x="14600" y="3772"/>
                </a:lnTo>
                <a:lnTo>
                  <a:pt x="14722" y="4186"/>
                </a:lnTo>
                <a:lnTo>
                  <a:pt x="14989" y="5305"/>
                </a:lnTo>
                <a:lnTo>
                  <a:pt x="15111" y="5816"/>
                </a:lnTo>
                <a:lnTo>
                  <a:pt x="15184" y="6084"/>
                </a:lnTo>
                <a:lnTo>
                  <a:pt x="15281" y="6327"/>
                </a:lnTo>
                <a:lnTo>
                  <a:pt x="15014" y="6449"/>
                </a:lnTo>
                <a:lnTo>
                  <a:pt x="14722" y="6571"/>
                </a:lnTo>
                <a:lnTo>
                  <a:pt x="14162" y="6814"/>
                </a:lnTo>
                <a:lnTo>
                  <a:pt x="13457" y="7033"/>
                </a:lnTo>
                <a:lnTo>
                  <a:pt x="12751" y="7228"/>
                </a:lnTo>
                <a:lnTo>
                  <a:pt x="11972" y="7398"/>
                </a:lnTo>
                <a:lnTo>
                  <a:pt x="11169" y="7520"/>
                </a:lnTo>
                <a:lnTo>
                  <a:pt x="10366" y="7593"/>
                </a:lnTo>
                <a:lnTo>
                  <a:pt x="9588" y="7617"/>
                </a:lnTo>
                <a:lnTo>
                  <a:pt x="8809" y="7617"/>
                </a:lnTo>
                <a:lnTo>
                  <a:pt x="8055" y="7568"/>
                </a:lnTo>
                <a:lnTo>
                  <a:pt x="7300" y="7471"/>
                </a:lnTo>
                <a:lnTo>
                  <a:pt x="6546" y="7325"/>
                </a:lnTo>
                <a:lnTo>
                  <a:pt x="5840" y="7155"/>
                </a:lnTo>
                <a:lnTo>
                  <a:pt x="5135" y="6960"/>
                </a:lnTo>
                <a:lnTo>
                  <a:pt x="4794" y="6838"/>
                </a:lnTo>
                <a:lnTo>
                  <a:pt x="4478" y="6717"/>
                </a:lnTo>
                <a:lnTo>
                  <a:pt x="4137" y="6595"/>
                </a:lnTo>
                <a:lnTo>
                  <a:pt x="3821" y="6498"/>
                </a:lnTo>
                <a:lnTo>
                  <a:pt x="3821" y="6449"/>
                </a:lnTo>
                <a:lnTo>
                  <a:pt x="3943" y="5914"/>
                </a:lnTo>
                <a:lnTo>
                  <a:pt x="4064" y="5378"/>
                </a:lnTo>
                <a:lnTo>
                  <a:pt x="4186" y="4867"/>
                </a:lnTo>
                <a:lnTo>
                  <a:pt x="4356" y="4332"/>
                </a:lnTo>
                <a:lnTo>
                  <a:pt x="4527" y="3821"/>
                </a:lnTo>
                <a:lnTo>
                  <a:pt x="4697" y="3310"/>
                </a:lnTo>
                <a:lnTo>
                  <a:pt x="4843" y="2896"/>
                </a:lnTo>
                <a:lnTo>
                  <a:pt x="4916" y="2702"/>
                </a:lnTo>
                <a:lnTo>
                  <a:pt x="4965" y="2483"/>
                </a:lnTo>
                <a:lnTo>
                  <a:pt x="5038" y="2507"/>
                </a:lnTo>
                <a:lnTo>
                  <a:pt x="5111" y="2507"/>
                </a:lnTo>
                <a:lnTo>
                  <a:pt x="6254" y="2264"/>
                </a:lnTo>
                <a:lnTo>
                  <a:pt x="6838" y="2142"/>
                </a:lnTo>
                <a:lnTo>
                  <a:pt x="7398" y="2069"/>
                </a:lnTo>
                <a:lnTo>
                  <a:pt x="7982" y="1996"/>
                </a:lnTo>
                <a:lnTo>
                  <a:pt x="8566" y="1947"/>
                </a:lnTo>
                <a:lnTo>
                  <a:pt x="9150" y="1923"/>
                </a:lnTo>
                <a:lnTo>
                  <a:pt x="9734" y="1899"/>
                </a:lnTo>
                <a:close/>
                <a:moveTo>
                  <a:pt x="16863" y="7933"/>
                </a:moveTo>
                <a:lnTo>
                  <a:pt x="16011" y="8177"/>
                </a:lnTo>
                <a:lnTo>
                  <a:pt x="15160" y="8371"/>
                </a:lnTo>
                <a:lnTo>
                  <a:pt x="14308" y="8566"/>
                </a:lnTo>
                <a:lnTo>
                  <a:pt x="13432" y="8736"/>
                </a:lnTo>
                <a:lnTo>
                  <a:pt x="12581" y="8882"/>
                </a:lnTo>
                <a:lnTo>
                  <a:pt x="11705" y="9004"/>
                </a:lnTo>
                <a:lnTo>
                  <a:pt x="10829" y="9077"/>
                </a:lnTo>
                <a:lnTo>
                  <a:pt x="9953" y="9126"/>
                </a:lnTo>
                <a:lnTo>
                  <a:pt x="9052" y="9126"/>
                </a:lnTo>
                <a:lnTo>
                  <a:pt x="8176" y="9101"/>
                </a:lnTo>
                <a:lnTo>
                  <a:pt x="7276" y="9053"/>
                </a:lnTo>
                <a:lnTo>
                  <a:pt x="6400" y="8955"/>
                </a:lnTo>
                <a:lnTo>
                  <a:pt x="5476" y="8834"/>
                </a:lnTo>
                <a:lnTo>
                  <a:pt x="4575" y="8663"/>
                </a:lnTo>
                <a:lnTo>
                  <a:pt x="3675" y="8469"/>
                </a:lnTo>
                <a:lnTo>
                  <a:pt x="2775" y="8323"/>
                </a:lnTo>
                <a:lnTo>
                  <a:pt x="2702" y="8347"/>
                </a:lnTo>
                <a:lnTo>
                  <a:pt x="2677" y="8371"/>
                </a:lnTo>
                <a:lnTo>
                  <a:pt x="2677" y="8420"/>
                </a:lnTo>
                <a:lnTo>
                  <a:pt x="2726" y="8469"/>
                </a:lnTo>
                <a:lnTo>
                  <a:pt x="3140" y="8615"/>
                </a:lnTo>
                <a:lnTo>
                  <a:pt x="3553" y="8761"/>
                </a:lnTo>
                <a:lnTo>
                  <a:pt x="3991" y="8882"/>
                </a:lnTo>
                <a:lnTo>
                  <a:pt x="4429" y="8980"/>
                </a:lnTo>
                <a:lnTo>
                  <a:pt x="5305" y="9126"/>
                </a:lnTo>
                <a:lnTo>
                  <a:pt x="6181" y="9272"/>
                </a:lnTo>
                <a:lnTo>
                  <a:pt x="7081" y="9369"/>
                </a:lnTo>
                <a:lnTo>
                  <a:pt x="7957" y="9442"/>
                </a:lnTo>
                <a:lnTo>
                  <a:pt x="8858" y="9466"/>
                </a:lnTo>
                <a:lnTo>
                  <a:pt x="9758" y="9466"/>
                </a:lnTo>
                <a:lnTo>
                  <a:pt x="10658" y="9442"/>
                </a:lnTo>
                <a:lnTo>
                  <a:pt x="11583" y="9393"/>
                </a:lnTo>
                <a:lnTo>
                  <a:pt x="12508" y="9296"/>
                </a:lnTo>
                <a:lnTo>
                  <a:pt x="13408" y="9174"/>
                </a:lnTo>
                <a:lnTo>
                  <a:pt x="14308" y="9004"/>
                </a:lnTo>
                <a:lnTo>
                  <a:pt x="15208" y="8785"/>
                </a:lnTo>
                <a:lnTo>
                  <a:pt x="16084" y="8542"/>
                </a:lnTo>
                <a:lnTo>
                  <a:pt x="16960" y="8250"/>
                </a:lnTo>
                <a:lnTo>
                  <a:pt x="17009" y="8225"/>
                </a:lnTo>
                <a:lnTo>
                  <a:pt x="17058" y="8177"/>
                </a:lnTo>
                <a:lnTo>
                  <a:pt x="17058" y="8104"/>
                </a:lnTo>
                <a:lnTo>
                  <a:pt x="17058" y="8055"/>
                </a:lnTo>
                <a:lnTo>
                  <a:pt x="17033" y="8006"/>
                </a:lnTo>
                <a:lnTo>
                  <a:pt x="16985" y="7958"/>
                </a:lnTo>
                <a:lnTo>
                  <a:pt x="16936" y="7933"/>
                </a:lnTo>
                <a:close/>
                <a:moveTo>
                  <a:pt x="9320" y="9953"/>
                </a:moveTo>
                <a:lnTo>
                  <a:pt x="8639" y="9977"/>
                </a:lnTo>
                <a:lnTo>
                  <a:pt x="7714" y="9977"/>
                </a:lnTo>
                <a:lnTo>
                  <a:pt x="7446" y="10001"/>
                </a:lnTo>
                <a:lnTo>
                  <a:pt x="7300" y="10026"/>
                </a:lnTo>
                <a:lnTo>
                  <a:pt x="7179" y="10050"/>
                </a:lnTo>
                <a:lnTo>
                  <a:pt x="7081" y="10123"/>
                </a:lnTo>
                <a:lnTo>
                  <a:pt x="6984" y="10220"/>
                </a:lnTo>
                <a:lnTo>
                  <a:pt x="6960" y="10269"/>
                </a:lnTo>
                <a:lnTo>
                  <a:pt x="6984" y="10293"/>
                </a:lnTo>
                <a:lnTo>
                  <a:pt x="7057" y="10366"/>
                </a:lnTo>
                <a:lnTo>
                  <a:pt x="7154" y="10415"/>
                </a:lnTo>
                <a:lnTo>
                  <a:pt x="7252" y="10464"/>
                </a:lnTo>
                <a:lnTo>
                  <a:pt x="7349" y="10488"/>
                </a:lnTo>
                <a:lnTo>
                  <a:pt x="7568" y="10512"/>
                </a:lnTo>
                <a:lnTo>
                  <a:pt x="10585" y="10512"/>
                </a:lnTo>
                <a:lnTo>
                  <a:pt x="12021" y="10561"/>
                </a:lnTo>
                <a:lnTo>
                  <a:pt x="12143" y="10537"/>
                </a:lnTo>
                <a:lnTo>
                  <a:pt x="12216" y="10488"/>
                </a:lnTo>
                <a:lnTo>
                  <a:pt x="12264" y="10391"/>
                </a:lnTo>
                <a:lnTo>
                  <a:pt x="12289" y="10293"/>
                </a:lnTo>
                <a:lnTo>
                  <a:pt x="12264" y="10196"/>
                </a:lnTo>
                <a:lnTo>
                  <a:pt x="12216" y="10099"/>
                </a:lnTo>
                <a:lnTo>
                  <a:pt x="12143" y="10050"/>
                </a:lnTo>
                <a:lnTo>
                  <a:pt x="12021" y="10001"/>
                </a:lnTo>
                <a:lnTo>
                  <a:pt x="10683" y="9977"/>
                </a:lnTo>
                <a:lnTo>
                  <a:pt x="9320" y="9953"/>
                </a:lnTo>
                <a:close/>
                <a:moveTo>
                  <a:pt x="10950" y="10975"/>
                </a:moveTo>
                <a:lnTo>
                  <a:pt x="10683" y="10999"/>
                </a:lnTo>
                <a:lnTo>
                  <a:pt x="10123" y="11023"/>
                </a:lnTo>
                <a:lnTo>
                  <a:pt x="9612" y="11048"/>
                </a:lnTo>
                <a:lnTo>
                  <a:pt x="9028" y="11023"/>
                </a:lnTo>
                <a:lnTo>
                  <a:pt x="8152" y="11023"/>
                </a:lnTo>
                <a:lnTo>
                  <a:pt x="7860" y="11048"/>
                </a:lnTo>
                <a:lnTo>
                  <a:pt x="7568" y="11096"/>
                </a:lnTo>
                <a:lnTo>
                  <a:pt x="7300" y="11169"/>
                </a:lnTo>
                <a:lnTo>
                  <a:pt x="7252" y="11194"/>
                </a:lnTo>
                <a:lnTo>
                  <a:pt x="7227" y="11218"/>
                </a:lnTo>
                <a:lnTo>
                  <a:pt x="7203" y="11315"/>
                </a:lnTo>
                <a:lnTo>
                  <a:pt x="7227" y="11413"/>
                </a:lnTo>
                <a:lnTo>
                  <a:pt x="7252" y="11437"/>
                </a:lnTo>
                <a:lnTo>
                  <a:pt x="7300" y="11461"/>
                </a:lnTo>
                <a:lnTo>
                  <a:pt x="7568" y="11534"/>
                </a:lnTo>
                <a:lnTo>
                  <a:pt x="7811" y="11559"/>
                </a:lnTo>
                <a:lnTo>
                  <a:pt x="8079" y="11583"/>
                </a:lnTo>
                <a:lnTo>
                  <a:pt x="8347" y="11607"/>
                </a:lnTo>
                <a:lnTo>
                  <a:pt x="9417" y="11559"/>
                </a:lnTo>
                <a:lnTo>
                  <a:pt x="10561" y="11559"/>
                </a:lnTo>
                <a:lnTo>
                  <a:pt x="11145" y="11583"/>
                </a:lnTo>
                <a:lnTo>
                  <a:pt x="11437" y="11559"/>
                </a:lnTo>
                <a:lnTo>
                  <a:pt x="11583" y="11534"/>
                </a:lnTo>
                <a:lnTo>
                  <a:pt x="11729" y="11486"/>
                </a:lnTo>
                <a:lnTo>
                  <a:pt x="11802" y="11461"/>
                </a:lnTo>
                <a:lnTo>
                  <a:pt x="11851" y="11413"/>
                </a:lnTo>
                <a:lnTo>
                  <a:pt x="11875" y="11364"/>
                </a:lnTo>
                <a:lnTo>
                  <a:pt x="11875" y="11291"/>
                </a:lnTo>
                <a:lnTo>
                  <a:pt x="11875" y="11218"/>
                </a:lnTo>
                <a:lnTo>
                  <a:pt x="11851" y="11169"/>
                </a:lnTo>
                <a:lnTo>
                  <a:pt x="11802" y="11121"/>
                </a:lnTo>
                <a:lnTo>
                  <a:pt x="11729" y="11096"/>
                </a:lnTo>
                <a:lnTo>
                  <a:pt x="11486" y="11023"/>
                </a:lnTo>
                <a:lnTo>
                  <a:pt x="11218" y="10999"/>
                </a:lnTo>
                <a:lnTo>
                  <a:pt x="10950" y="10975"/>
                </a:lnTo>
                <a:close/>
                <a:moveTo>
                  <a:pt x="4210" y="9734"/>
                </a:moveTo>
                <a:lnTo>
                  <a:pt x="4356" y="9758"/>
                </a:lnTo>
                <a:lnTo>
                  <a:pt x="4478" y="9783"/>
                </a:lnTo>
                <a:lnTo>
                  <a:pt x="4600" y="9807"/>
                </a:lnTo>
                <a:lnTo>
                  <a:pt x="4819" y="9928"/>
                </a:lnTo>
                <a:lnTo>
                  <a:pt x="5013" y="10074"/>
                </a:lnTo>
                <a:lnTo>
                  <a:pt x="5184" y="10269"/>
                </a:lnTo>
                <a:lnTo>
                  <a:pt x="5330" y="10488"/>
                </a:lnTo>
                <a:lnTo>
                  <a:pt x="5451" y="10756"/>
                </a:lnTo>
                <a:lnTo>
                  <a:pt x="5524" y="10902"/>
                </a:lnTo>
                <a:lnTo>
                  <a:pt x="5549" y="11048"/>
                </a:lnTo>
                <a:lnTo>
                  <a:pt x="5549" y="11194"/>
                </a:lnTo>
                <a:lnTo>
                  <a:pt x="5524" y="11315"/>
                </a:lnTo>
                <a:lnTo>
                  <a:pt x="5476" y="11437"/>
                </a:lnTo>
                <a:lnTo>
                  <a:pt x="5427" y="11534"/>
                </a:lnTo>
                <a:lnTo>
                  <a:pt x="5330" y="11607"/>
                </a:lnTo>
                <a:lnTo>
                  <a:pt x="5232" y="11680"/>
                </a:lnTo>
                <a:lnTo>
                  <a:pt x="5135" y="11753"/>
                </a:lnTo>
                <a:lnTo>
                  <a:pt x="5013" y="11802"/>
                </a:lnTo>
                <a:lnTo>
                  <a:pt x="4770" y="11875"/>
                </a:lnTo>
                <a:lnTo>
                  <a:pt x="4478" y="11924"/>
                </a:lnTo>
                <a:lnTo>
                  <a:pt x="4210" y="11924"/>
                </a:lnTo>
                <a:lnTo>
                  <a:pt x="3967" y="11899"/>
                </a:lnTo>
                <a:lnTo>
                  <a:pt x="3699" y="11851"/>
                </a:lnTo>
                <a:lnTo>
                  <a:pt x="3456" y="11753"/>
                </a:lnTo>
                <a:lnTo>
                  <a:pt x="3213" y="11656"/>
                </a:lnTo>
                <a:lnTo>
                  <a:pt x="3018" y="11510"/>
                </a:lnTo>
                <a:lnTo>
                  <a:pt x="2921" y="11413"/>
                </a:lnTo>
                <a:lnTo>
                  <a:pt x="2848" y="11315"/>
                </a:lnTo>
                <a:lnTo>
                  <a:pt x="2799" y="11194"/>
                </a:lnTo>
                <a:lnTo>
                  <a:pt x="2750" y="11096"/>
                </a:lnTo>
                <a:lnTo>
                  <a:pt x="2702" y="10950"/>
                </a:lnTo>
                <a:lnTo>
                  <a:pt x="2677" y="10829"/>
                </a:lnTo>
                <a:lnTo>
                  <a:pt x="2702" y="10707"/>
                </a:lnTo>
                <a:lnTo>
                  <a:pt x="2702" y="10610"/>
                </a:lnTo>
                <a:lnTo>
                  <a:pt x="2726" y="10512"/>
                </a:lnTo>
                <a:lnTo>
                  <a:pt x="2775" y="10415"/>
                </a:lnTo>
                <a:lnTo>
                  <a:pt x="2896" y="10269"/>
                </a:lnTo>
                <a:lnTo>
                  <a:pt x="3042" y="10147"/>
                </a:lnTo>
                <a:lnTo>
                  <a:pt x="3213" y="10050"/>
                </a:lnTo>
                <a:lnTo>
                  <a:pt x="3383" y="9977"/>
                </a:lnTo>
                <a:lnTo>
                  <a:pt x="3772" y="9807"/>
                </a:lnTo>
                <a:lnTo>
                  <a:pt x="3797" y="9807"/>
                </a:lnTo>
                <a:lnTo>
                  <a:pt x="3943" y="9758"/>
                </a:lnTo>
                <a:lnTo>
                  <a:pt x="4089" y="9758"/>
                </a:lnTo>
                <a:lnTo>
                  <a:pt x="4210" y="9734"/>
                </a:lnTo>
                <a:close/>
                <a:moveTo>
                  <a:pt x="15208" y="9612"/>
                </a:moveTo>
                <a:lnTo>
                  <a:pt x="15476" y="9637"/>
                </a:lnTo>
                <a:lnTo>
                  <a:pt x="15622" y="9685"/>
                </a:lnTo>
                <a:lnTo>
                  <a:pt x="15719" y="9734"/>
                </a:lnTo>
                <a:lnTo>
                  <a:pt x="15914" y="9880"/>
                </a:lnTo>
                <a:lnTo>
                  <a:pt x="16084" y="10050"/>
                </a:lnTo>
                <a:lnTo>
                  <a:pt x="16279" y="10220"/>
                </a:lnTo>
                <a:lnTo>
                  <a:pt x="16401" y="10342"/>
                </a:lnTo>
                <a:lnTo>
                  <a:pt x="16498" y="10464"/>
                </a:lnTo>
                <a:lnTo>
                  <a:pt x="16547" y="10585"/>
                </a:lnTo>
                <a:lnTo>
                  <a:pt x="16571" y="10731"/>
                </a:lnTo>
                <a:lnTo>
                  <a:pt x="16571" y="10877"/>
                </a:lnTo>
                <a:lnTo>
                  <a:pt x="16547" y="11023"/>
                </a:lnTo>
                <a:lnTo>
                  <a:pt x="16498" y="11169"/>
                </a:lnTo>
                <a:lnTo>
                  <a:pt x="16425" y="11315"/>
                </a:lnTo>
                <a:lnTo>
                  <a:pt x="16352" y="11437"/>
                </a:lnTo>
                <a:lnTo>
                  <a:pt x="16255" y="11534"/>
                </a:lnTo>
                <a:lnTo>
                  <a:pt x="16133" y="11632"/>
                </a:lnTo>
                <a:lnTo>
                  <a:pt x="16011" y="11705"/>
                </a:lnTo>
                <a:lnTo>
                  <a:pt x="15768" y="11826"/>
                </a:lnTo>
                <a:lnTo>
                  <a:pt x="15500" y="11899"/>
                </a:lnTo>
                <a:lnTo>
                  <a:pt x="15208" y="11948"/>
                </a:lnTo>
                <a:lnTo>
                  <a:pt x="14916" y="11972"/>
                </a:lnTo>
                <a:lnTo>
                  <a:pt x="14624" y="11972"/>
                </a:lnTo>
                <a:lnTo>
                  <a:pt x="14357" y="11924"/>
                </a:lnTo>
                <a:lnTo>
                  <a:pt x="14235" y="11875"/>
                </a:lnTo>
                <a:lnTo>
                  <a:pt x="14113" y="11802"/>
                </a:lnTo>
                <a:lnTo>
                  <a:pt x="14016" y="11729"/>
                </a:lnTo>
                <a:lnTo>
                  <a:pt x="13919" y="11632"/>
                </a:lnTo>
                <a:lnTo>
                  <a:pt x="13846" y="11534"/>
                </a:lnTo>
                <a:lnTo>
                  <a:pt x="13797" y="11413"/>
                </a:lnTo>
                <a:lnTo>
                  <a:pt x="13773" y="11267"/>
                </a:lnTo>
                <a:lnTo>
                  <a:pt x="13748" y="11096"/>
                </a:lnTo>
                <a:lnTo>
                  <a:pt x="13773" y="10902"/>
                </a:lnTo>
                <a:lnTo>
                  <a:pt x="13821" y="10707"/>
                </a:lnTo>
                <a:lnTo>
                  <a:pt x="13919" y="10537"/>
                </a:lnTo>
                <a:lnTo>
                  <a:pt x="14040" y="10391"/>
                </a:lnTo>
                <a:lnTo>
                  <a:pt x="14284" y="10074"/>
                </a:lnTo>
                <a:lnTo>
                  <a:pt x="14405" y="9928"/>
                </a:lnTo>
                <a:lnTo>
                  <a:pt x="14503" y="9758"/>
                </a:lnTo>
                <a:lnTo>
                  <a:pt x="14746" y="9685"/>
                </a:lnTo>
                <a:lnTo>
                  <a:pt x="14989" y="9637"/>
                </a:lnTo>
                <a:lnTo>
                  <a:pt x="15208" y="9612"/>
                </a:lnTo>
                <a:close/>
                <a:moveTo>
                  <a:pt x="4064" y="9247"/>
                </a:moveTo>
                <a:lnTo>
                  <a:pt x="3870" y="9296"/>
                </a:lnTo>
                <a:lnTo>
                  <a:pt x="3675" y="9345"/>
                </a:lnTo>
                <a:lnTo>
                  <a:pt x="3626" y="9393"/>
                </a:lnTo>
                <a:lnTo>
                  <a:pt x="3578" y="9418"/>
                </a:lnTo>
                <a:lnTo>
                  <a:pt x="3334" y="9491"/>
                </a:lnTo>
                <a:lnTo>
                  <a:pt x="3091" y="9612"/>
                </a:lnTo>
                <a:lnTo>
                  <a:pt x="2848" y="9758"/>
                </a:lnTo>
                <a:lnTo>
                  <a:pt x="2653" y="9928"/>
                </a:lnTo>
                <a:lnTo>
                  <a:pt x="2458" y="10123"/>
                </a:lnTo>
                <a:lnTo>
                  <a:pt x="2337" y="10342"/>
                </a:lnTo>
                <a:lnTo>
                  <a:pt x="2239" y="10585"/>
                </a:lnTo>
                <a:lnTo>
                  <a:pt x="2215" y="10707"/>
                </a:lnTo>
                <a:lnTo>
                  <a:pt x="2215" y="10829"/>
                </a:lnTo>
                <a:lnTo>
                  <a:pt x="2239" y="11023"/>
                </a:lnTo>
                <a:lnTo>
                  <a:pt x="2264" y="11218"/>
                </a:lnTo>
                <a:lnTo>
                  <a:pt x="2337" y="11388"/>
                </a:lnTo>
                <a:lnTo>
                  <a:pt x="2434" y="11559"/>
                </a:lnTo>
                <a:lnTo>
                  <a:pt x="2531" y="11705"/>
                </a:lnTo>
                <a:lnTo>
                  <a:pt x="2653" y="11826"/>
                </a:lnTo>
                <a:lnTo>
                  <a:pt x="2775" y="11948"/>
                </a:lnTo>
                <a:lnTo>
                  <a:pt x="2945" y="12045"/>
                </a:lnTo>
                <a:lnTo>
                  <a:pt x="3091" y="12118"/>
                </a:lnTo>
                <a:lnTo>
                  <a:pt x="3261" y="12216"/>
                </a:lnTo>
                <a:lnTo>
                  <a:pt x="3626" y="12313"/>
                </a:lnTo>
                <a:lnTo>
                  <a:pt x="4016" y="12386"/>
                </a:lnTo>
                <a:lnTo>
                  <a:pt x="4381" y="12435"/>
                </a:lnTo>
                <a:lnTo>
                  <a:pt x="4575" y="12435"/>
                </a:lnTo>
                <a:lnTo>
                  <a:pt x="4746" y="12410"/>
                </a:lnTo>
                <a:lnTo>
                  <a:pt x="4916" y="12386"/>
                </a:lnTo>
                <a:lnTo>
                  <a:pt x="5086" y="12337"/>
                </a:lnTo>
                <a:lnTo>
                  <a:pt x="5232" y="12264"/>
                </a:lnTo>
                <a:lnTo>
                  <a:pt x="5378" y="12191"/>
                </a:lnTo>
                <a:lnTo>
                  <a:pt x="5500" y="12118"/>
                </a:lnTo>
                <a:lnTo>
                  <a:pt x="5622" y="11997"/>
                </a:lnTo>
                <a:lnTo>
                  <a:pt x="5719" y="11875"/>
                </a:lnTo>
                <a:lnTo>
                  <a:pt x="5816" y="11753"/>
                </a:lnTo>
                <a:lnTo>
                  <a:pt x="5889" y="11607"/>
                </a:lnTo>
                <a:lnTo>
                  <a:pt x="5938" y="11461"/>
                </a:lnTo>
                <a:lnTo>
                  <a:pt x="5986" y="11315"/>
                </a:lnTo>
                <a:lnTo>
                  <a:pt x="5986" y="11145"/>
                </a:lnTo>
                <a:lnTo>
                  <a:pt x="5986" y="10950"/>
                </a:lnTo>
                <a:lnTo>
                  <a:pt x="5962" y="10780"/>
                </a:lnTo>
                <a:lnTo>
                  <a:pt x="5913" y="10585"/>
                </a:lnTo>
                <a:lnTo>
                  <a:pt x="5865" y="10415"/>
                </a:lnTo>
                <a:lnTo>
                  <a:pt x="5768" y="10245"/>
                </a:lnTo>
                <a:lnTo>
                  <a:pt x="5670" y="10074"/>
                </a:lnTo>
                <a:lnTo>
                  <a:pt x="5549" y="9928"/>
                </a:lnTo>
                <a:lnTo>
                  <a:pt x="5427" y="9783"/>
                </a:lnTo>
                <a:lnTo>
                  <a:pt x="5281" y="9661"/>
                </a:lnTo>
                <a:lnTo>
                  <a:pt x="5111" y="9539"/>
                </a:lnTo>
                <a:lnTo>
                  <a:pt x="4965" y="9442"/>
                </a:lnTo>
                <a:lnTo>
                  <a:pt x="4794" y="9369"/>
                </a:lnTo>
                <a:lnTo>
                  <a:pt x="4600" y="9296"/>
                </a:lnTo>
                <a:lnTo>
                  <a:pt x="4429" y="9272"/>
                </a:lnTo>
                <a:lnTo>
                  <a:pt x="4235" y="9247"/>
                </a:lnTo>
                <a:close/>
                <a:moveTo>
                  <a:pt x="14916" y="9150"/>
                </a:moveTo>
                <a:lnTo>
                  <a:pt x="14746" y="9199"/>
                </a:lnTo>
                <a:lnTo>
                  <a:pt x="14576" y="9247"/>
                </a:lnTo>
                <a:lnTo>
                  <a:pt x="14405" y="9320"/>
                </a:lnTo>
                <a:lnTo>
                  <a:pt x="14259" y="9418"/>
                </a:lnTo>
                <a:lnTo>
                  <a:pt x="14113" y="9539"/>
                </a:lnTo>
                <a:lnTo>
                  <a:pt x="14065" y="9612"/>
                </a:lnTo>
                <a:lnTo>
                  <a:pt x="14065" y="9710"/>
                </a:lnTo>
                <a:lnTo>
                  <a:pt x="13846" y="9904"/>
                </a:lnTo>
                <a:lnTo>
                  <a:pt x="13676" y="10123"/>
                </a:lnTo>
                <a:lnTo>
                  <a:pt x="13505" y="10366"/>
                </a:lnTo>
                <a:lnTo>
                  <a:pt x="13408" y="10634"/>
                </a:lnTo>
                <a:lnTo>
                  <a:pt x="13335" y="10926"/>
                </a:lnTo>
                <a:lnTo>
                  <a:pt x="13311" y="11194"/>
                </a:lnTo>
                <a:lnTo>
                  <a:pt x="13335" y="11461"/>
                </a:lnTo>
                <a:lnTo>
                  <a:pt x="13359" y="11583"/>
                </a:lnTo>
                <a:lnTo>
                  <a:pt x="13408" y="11705"/>
                </a:lnTo>
                <a:lnTo>
                  <a:pt x="13505" y="11875"/>
                </a:lnTo>
                <a:lnTo>
                  <a:pt x="13627" y="12021"/>
                </a:lnTo>
                <a:lnTo>
                  <a:pt x="13773" y="12143"/>
                </a:lnTo>
                <a:lnTo>
                  <a:pt x="13919" y="12240"/>
                </a:lnTo>
                <a:lnTo>
                  <a:pt x="14089" y="12337"/>
                </a:lnTo>
                <a:lnTo>
                  <a:pt x="14259" y="12386"/>
                </a:lnTo>
                <a:lnTo>
                  <a:pt x="14454" y="12410"/>
                </a:lnTo>
                <a:lnTo>
                  <a:pt x="14649" y="12435"/>
                </a:lnTo>
                <a:lnTo>
                  <a:pt x="14843" y="12459"/>
                </a:lnTo>
                <a:lnTo>
                  <a:pt x="15038" y="12435"/>
                </a:lnTo>
                <a:lnTo>
                  <a:pt x="15452" y="12386"/>
                </a:lnTo>
                <a:lnTo>
                  <a:pt x="15817" y="12289"/>
                </a:lnTo>
                <a:lnTo>
                  <a:pt x="16157" y="12143"/>
                </a:lnTo>
                <a:lnTo>
                  <a:pt x="16303" y="12070"/>
                </a:lnTo>
                <a:lnTo>
                  <a:pt x="16449" y="11972"/>
                </a:lnTo>
                <a:lnTo>
                  <a:pt x="16571" y="11875"/>
                </a:lnTo>
                <a:lnTo>
                  <a:pt x="16693" y="11753"/>
                </a:lnTo>
                <a:lnTo>
                  <a:pt x="16790" y="11607"/>
                </a:lnTo>
                <a:lnTo>
                  <a:pt x="16887" y="11461"/>
                </a:lnTo>
                <a:lnTo>
                  <a:pt x="16936" y="11315"/>
                </a:lnTo>
                <a:lnTo>
                  <a:pt x="16985" y="11169"/>
                </a:lnTo>
                <a:lnTo>
                  <a:pt x="17033" y="10999"/>
                </a:lnTo>
                <a:lnTo>
                  <a:pt x="17033" y="10853"/>
                </a:lnTo>
                <a:lnTo>
                  <a:pt x="17033" y="10683"/>
                </a:lnTo>
                <a:lnTo>
                  <a:pt x="17009" y="10512"/>
                </a:lnTo>
                <a:lnTo>
                  <a:pt x="16936" y="10366"/>
                </a:lnTo>
                <a:lnTo>
                  <a:pt x="16863" y="10220"/>
                </a:lnTo>
                <a:lnTo>
                  <a:pt x="16790" y="10074"/>
                </a:lnTo>
                <a:lnTo>
                  <a:pt x="16668" y="9953"/>
                </a:lnTo>
                <a:lnTo>
                  <a:pt x="16401" y="9685"/>
                </a:lnTo>
                <a:lnTo>
                  <a:pt x="16109" y="9466"/>
                </a:lnTo>
                <a:lnTo>
                  <a:pt x="15963" y="9369"/>
                </a:lnTo>
                <a:lnTo>
                  <a:pt x="15817" y="9296"/>
                </a:lnTo>
                <a:lnTo>
                  <a:pt x="15646" y="9223"/>
                </a:lnTo>
                <a:lnTo>
                  <a:pt x="15452" y="9174"/>
                </a:lnTo>
                <a:lnTo>
                  <a:pt x="15281" y="9150"/>
                </a:lnTo>
                <a:close/>
                <a:moveTo>
                  <a:pt x="12337" y="561"/>
                </a:moveTo>
                <a:lnTo>
                  <a:pt x="12751" y="585"/>
                </a:lnTo>
                <a:lnTo>
                  <a:pt x="13213" y="658"/>
                </a:lnTo>
                <a:lnTo>
                  <a:pt x="13676" y="780"/>
                </a:lnTo>
                <a:lnTo>
                  <a:pt x="14113" y="974"/>
                </a:lnTo>
                <a:lnTo>
                  <a:pt x="14527" y="1193"/>
                </a:lnTo>
                <a:lnTo>
                  <a:pt x="14478" y="1218"/>
                </a:lnTo>
                <a:lnTo>
                  <a:pt x="14211" y="1315"/>
                </a:lnTo>
                <a:lnTo>
                  <a:pt x="14089" y="1412"/>
                </a:lnTo>
                <a:lnTo>
                  <a:pt x="13992" y="1534"/>
                </a:lnTo>
                <a:lnTo>
                  <a:pt x="13967" y="1558"/>
                </a:lnTo>
                <a:lnTo>
                  <a:pt x="13992" y="1607"/>
                </a:lnTo>
                <a:lnTo>
                  <a:pt x="14016" y="1631"/>
                </a:lnTo>
                <a:lnTo>
                  <a:pt x="14211" y="1631"/>
                </a:lnTo>
                <a:lnTo>
                  <a:pt x="14357" y="1583"/>
                </a:lnTo>
                <a:lnTo>
                  <a:pt x="14649" y="1461"/>
                </a:lnTo>
                <a:lnTo>
                  <a:pt x="14819" y="1412"/>
                </a:lnTo>
                <a:lnTo>
                  <a:pt x="15014" y="1558"/>
                </a:lnTo>
                <a:lnTo>
                  <a:pt x="15184" y="1729"/>
                </a:lnTo>
                <a:lnTo>
                  <a:pt x="14892" y="1850"/>
                </a:lnTo>
                <a:lnTo>
                  <a:pt x="14527" y="1996"/>
                </a:lnTo>
                <a:lnTo>
                  <a:pt x="14454" y="1972"/>
                </a:lnTo>
                <a:lnTo>
                  <a:pt x="14381" y="2020"/>
                </a:lnTo>
                <a:lnTo>
                  <a:pt x="14138" y="1923"/>
                </a:lnTo>
                <a:lnTo>
                  <a:pt x="13894" y="1826"/>
                </a:lnTo>
                <a:lnTo>
                  <a:pt x="13651" y="1777"/>
                </a:lnTo>
                <a:lnTo>
                  <a:pt x="13384" y="1729"/>
                </a:lnTo>
                <a:lnTo>
                  <a:pt x="12848" y="1656"/>
                </a:lnTo>
                <a:lnTo>
                  <a:pt x="12337" y="1583"/>
                </a:lnTo>
                <a:lnTo>
                  <a:pt x="11753" y="1510"/>
                </a:lnTo>
                <a:lnTo>
                  <a:pt x="11145" y="1461"/>
                </a:lnTo>
                <a:lnTo>
                  <a:pt x="10537" y="1437"/>
                </a:lnTo>
                <a:lnTo>
                  <a:pt x="9928" y="1412"/>
                </a:lnTo>
                <a:lnTo>
                  <a:pt x="9296" y="1412"/>
                </a:lnTo>
                <a:lnTo>
                  <a:pt x="8663" y="1437"/>
                </a:lnTo>
                <a:lnTo>
                  <a:pt x="8055" y="1485"/>
                </a:lnTo>
                <a:lnTo>
                  <a:pt x="7422" y="1534"/>
                </a:lnTo>
                <a:lnTo>
                  <a:pt x="6814" y="1631"/>
                </a:lnTo>
                <a:lnTo>
                  <a:pt x="6205" y="1729"/>
                </a:lnTo>
                <a:lnTo>
                  <a:pt x="5597" y="1874"/>
                </a:lnTo>
                <a:lnTo>
                  <a:pt x="4989" y="2020"/>
                </a:lnTo>
                <a:lnTo>
                  <a:pt x="4916" y="2069"/>
                </a:lnTo>
                <a:lnTo>
                  <a:pt x="4867" y="2118"/>
                </a:lnTo>
                <a:lnTo>
                  <a:pt x="4819" y="2166"/>
                </a:lnTo>
                <a:lnTo>
                  <a:pt x="4819" y="2239"/>
                </a:lnTo>
                <a:lnTo>
                  <a:pt x="4648" y="2410"/>
                </a:lnTo>
                <a:lnTo>
                  <a:pt x="4527" y="2580"/>
                </a:lnTo>
                <a:lnTo>
                  <a:pt x="4405" y="2799"/>
                </a:lnTo>
                <a:lnTo>
                  <a:pt x="4308" y="2994"/>
                </a:lnTo>
                <a:lnTo>
                  <a:pt x="4162" y="3456"/>
                </a:lnTo>
                <a:lnTo>
                  <a:pt x="4016" y="3870"/>
                </a:lnTo>
                <a:lnTo>
                  <a:pt x="3821" y="4478"/>
                </a:lnTo>
                <a:lnTo>
                  <a:pt x="3651" y="5086"/>
                </a:lnTo>
                <a:lnTo>
                  <a:pt x="3505" y="5695"/>
                </a:lnTo>
                <a:lnTo>
                  <a:pt x="3383" y="6303"/>
                </a:lnTo>
                <a:lnTo>
                  <a:pt x="3383" y="6376"/>
                </a:lnTo>
                <a:lnTo>
                  <a:pt x="3383" y="6425"/>
                </a:lnTo>
                <a:lnTo>
                  <a:pt x="3432" y="6522"/>
                </a:lnTo>
                <a:lnTo>
                  <a:pt x="3432" y="6595"/>
                </a:lnTo>
                <a:lnTo>
                  <a:pt x="3480" y="6644"/>
                </a:lnTo>
                <a:lnTo>
                  <a:pt x="3772" y="6863"/>
                </a:lnTo>
                <a:lnTo>
                  <a:pt x="4089" y="7057"/>
                </a:lnTo>
                <a:lnTo>
                  <a:pt x="4454" y="7203"/>
                </a:lnTo>
                <a:lnTo>
                  <a:pt x="4819" y="7349"/>
                </a:lnTo>
                <a:lnTo>
                  <a:pt x="5184" y="7471"/>
                </a:lnTo>
                <a:lnTo>
                  <a:pt x="5549" y="7568"/>
                </a:lnTo>
                <a:lnTo>
                  <a:pt x="6278" y="7763"/>
                </a:lnTo>
                <a:lnTo>
                  <a:pt x="7057" y="7933"/>
                </a:lnTo>
                <a:lnTo>
                  <a:pt x="7836" y="8031"/>
                </a:lnTo>
                <a:lnTo>
                  <a:pt x="8614" y="8104"/>
                </a:lnTo>
                <a:lnTo>
                  <a:pt x="9417" y="8128"/>
                </a:lnTo>
                <a:lnTo>
                  <a:pt x="10196" y="8128"/>
                </a:lnTo>
                <a:lnTo>
                  <a:pt x="10999" y="8055"/>
                </a:lnTo>
                <a:lnTo>
                  <a:pt x="11778" y="7933"/>
                </a:lnTo>
                <a:lnTo>
                  <a:pt x="12556" y="7787"/>
                </a:lnTo>
                <a:lnTo>
                  <a:pt x="12970" y="7714"/>
                </a:lnTo>
                <a:lnTo>
                  <a:pt x="13359" y="7593"/>
                </a:lnTo>
                <a:lnTo>
                  <a:pt x="14138" y="7349"/>
                </a:lnTo>
                <a:lnTo>
                  <a:pt x="14795" y="7106"/>
                </a:lnTo>
                <a:lnTo>
                  <a:pt x="15135" y="6984"/>
                </a:lnTo>
                <a:lnTo>
                  <a:pt x="15452" y="6814"/>
                </a:lnTo>
                <a:lnTo>
                  <a:pt x="15695" y="6814"/>
                </a:lnTo>
                <a:lnTo>
                  <a:pt x="15914" y="6765"/>
                </a:lnTo>
                <a:lnTo>
                  <a:pt x="16133" y="6668"/>
                </a:lnTo>
                <a:lnTo>
                  <a:pt x="16352" y="6595"/>
                </a:lnTo>
                <a:lnTo>
                  <a:pt x="16766" y="6425"/>
                </a:lnTo>
                <a:lnTo>
                  <a:pt x="16960" y="6327"/>
                </a:lnTo>
                <a:lnTo>
                  <a:pt x="17131" y="6206"/>
                </a:lnTo>
                <a:lnTo>
                  <a:pt x="17301" y="6619"/>
                </a:lnTo>
                <a:lnTo>
                  <a:pt x="17082" y="6692"/>
                </a:lnTo>
                <a:lnTo>
                  <a:pt x="16863" y="6790"/>
                </a:lnTo>
                <a:lnTo>
                  <a:pt x="16425" y="6984"/>
                </a:lnTo>
                <a:lnTo>
                  <a:pt x="15719" y="7252"/>
                </a:lnTo>
                <a:lnTo>
                  <a:pt x="15354" y="7422"/>
                </a:lnTo>
                <a:lnTo>
                  <a:pt x="15038" y="7593"/>
                </a:lnTo>
                <a:lnTo>
                  <a:pt x="15014" y="7617"/>
                </a:lnTo>
                <a:lnTo>
                  <a:pt x="15014" y="7666"/>
                </a:lnTo>
                <a:lnTo>
                  <a:pt x="15014" y="7690"/>
                </a:lnTo>
                <a:lnTo>
                  <a:pt x="15062" y="7690"/>
                </a:lnTo>
                <a:lnTo>
                  <a:pt x="15427" y="7641"/>
                </a:lnTo>
                <a:lnTo>
                  <a:pt x="15792" y="7544"/>
                </a:lnTo>
                <a:lnTo>
                  <a:pt x="16157" y="7422"/>
                </a:lnTo>
                <a:lnTo>
                  <a:pt x="16498" y="7301"/>
                </a:lnTo>
                <a:lnTo>
                  <a:pt x="16960" y="7130"/>
                </a:lnTo>
                <a:lnTo>
                  <a:pt x="17204" y="7033"/>
                </a:lnTo>
                <a:lnTo>
                  <a:pt x="17423" y="6911"/>
                </a:lnTo>
                <a:lnTo>
                  <a:pt x="17569" y="7252"/>
                </a:lnTo>
                <a:lnTo>
                  <a:pt x="17325" y="7276"/>
                </a:lnTo>
                <a:lnTo>
                  <a:pt x="17082" y="7349"/>
                </a:lnTo>
                <a:lnTo>
                  <a:pt x="16595" y="7520"/>
                </a:lnTo>
                <a:lnTo>
                  <a:pt x="16084" y="7690"/>
                </a:lnTo>
                <a:lnTo>
                  <a:pt x="15841" y="7812"/>
                </a:lnTo>
                <a:lnTo>
                  <a:pt x="15719" y="7885"/>
                </a:lnTo>
                <a:lnTo>
                  <a:pt x="15622" y="7958"/>
                </a:lnTo>
                <a:lnTo>
                  <a:pt x="15622" y="7982"/>
                </a:lnTo>
                <a:lnTo>
                  <a:pt x="15622" y="8006"/>
                </a:lnTo>
                <a:lnTo>
                  <a:pt x="15768" y="8031"/>
                </a:lnTo>
                <a:lnTo>
                  <a:pt x="15890" y="8031"/>
                </a:lnTo>
                <a:lnTo>
                  <a:pt x="16182" y="8006"/>
                </a:lnTo>
                <a:lnTo>
                  <a:pt x="16449" y="7933"/>
                </a:lnTo>
                <a:lnTo>
                  <a:pt x="16693" y="7860"/>
                </a:lnTo>
                <a:lnTo>
                  <a:pt x="16960" y="7787"/>
                </a:lnTo>
                <a:lnTo>
                  <a:pt x="17204" y="7690"/>
                </a:lnTo>
                <a:lnTo>
                  <a:pt x="17447" y="7568"/>
                </a:lnTo>
                <a:lnTo>
                  <a:pt x="17642" y="7422"/>
                </a:lnTo>
                <a:lnTo>
                  <a:pt x="17666" y="7471"/>
                </a:lnTo>
                <a:lnTo>
                  <a:pt x="17715" y="7544"/>
                </a:lnTo>
                <a:lnTo>
                  <a:pt x="17788" y="7568"/>
                </a:lnTo>
                <a:lnTo>
                  <a:pt x="17812" y="7763"/>
                </a:lnTo>
                <a:lnTo>
                  <a:pt x="17836" y="7958"/>
                </a:lnTo>
                <a:lnTo>
                  <a:pt x="17934" y="8347"/>
                </a:lnTo>
                <a:lnTo>
                  <a:pt x="17763" y="8396"/>
                </a:lnTo>
                <a:lnTo>
                  <a:pt x="17593" y="8444"/>
                </a:lnTo>
                <a:lnTo>
                  <a:pt x="17252" y="8590"/>
                </a:lnTo>
                <a:lnTo>
                  <a:pt x="16790" y="8761"/>
                </a:lnTo>
                <a:lnTo>
                  <a:pt x="16547" y="8834"/>
                </a:lnTo>
                <a:lnTo>
                  <a:pt x="16328" y="8955"/>
                </a:lnTo>
                <a:lnTo>
                  <a:pt x="16303" y="8955"/>
                </a:lnTo>
                <a:lnTo>
                  <a:pt x="16303" y="8980"/>
                </a:lnTo>
                <a:lnTo>
                  <a:pt x="16328" y="9004"/>
                </a:lnTo>
                <a:lnTo>
                  <a:pt x="16328" y="9028"/>
                </a:lnTo>
                <a:lnTo>
                  <a:pt x="16595" y="9028"/>
                </a:lnTo>
                <a:lnTo>
                  <a:pt x="16839" y="9004"/>
                </a:lnTo>
                <a:lnTo>
                  <a:pt x="17106" y="8955"/>
                </a:lnTo>
                <a:lnTo>
                  <a:pt x="17350" y="8882"/>
                </a:lnTo>
                <a:lnTo>
                  <a:pt x="17666" y="8785"/>
                </a:lnTo>
                <a:lnTo>
                  <a:pt x="17836" y="8712"/>
                </a:lnTo>
                <a:lnTo>
                  <a:pt x="18007" y="8639"/>
                </a:lnTo>
                <a:lnTo>
                  <a:pt x="18031" y="8809"/>
                </a:lnTo>
                <a:lnTo>
                  <a:pt x="17812" y="8907"/>
                </a:lnTo>
                <a:lnTo>
                  <a:pt x="17617" y="9004"/>
                </a:lnTo>
                <a:lnTo>
                  <a:pt x="17398" y="9077"/>
                </a:lnTo>
                <a:lnTo>
                  <a:pt x="17155" y="9174"/>
                </a:lnTo>
                <a:lnTo>
                  <a:pt x="16936" y="9247"/>
                </a:lnTo>
                <a:lnTo>
                  <a:pt x="16741" y="9369"/>
                </a:lnTo>
                <a:lnTo>
                  <a:pt x="16717" y="9418"/>
                </a:lnTo>
                <a:lnTo>
                  <a:pt x="16717" y="9466"/>
                </a:lnTo>
                <a:lnTo>
                  <a:pt x="16741" y="9515"/>
                </a:lnTo>
                <a:lnTo>
                  <a:pt x="16790" y="9539"/>
                </a:lnTo>
                <a:lnTo>
                  <a:pt x="16887" y="9564"/>
                </a:lnTo>
                <a:lnTo>
                  <a:pt x="17228" y="9564"/>
                </a:lnTo>
                <a:lnTo>
                  <a:pt x="17471" y="9491"/>
                </a:lnTo>
                <a:lnTo>
                  <a:pt x="17690" y="9442"/>
                </a:lnTo>
                <a:lnTo>
                  <a:pt x="17885" y="9369"/>
                </a:lnTo>
                <a:lnTo>
                  <a:pt x="18080" y="9272"/>
                </a:lnTo>
                <a:lnTo>
                  <a:pt x="18128" y="9564"/>
                </a:lnTo>
                <a:lnTo>
                  <a:pt x="17958" y="9612"/>
                </a:lnTo>
                <a:lnTo>
                  <a:pt x="17812" y="9661"/>
                </a:lnTo>
                <a:lnTo>
                  <a:pt x="17301" y="9880"/>
                </a:lnTo>
                <a:lnTo>
                  <a:pt x="17228" y="9928"/>
                </a:lnTo>
                <a:lnTo>
                  <a:pt x="17155" y="10001"/>
                </a:lnTo>
                <a:lnTo>
                  <a:pt x="17106" y="10074"/>
                </a:lnTo>
                <a:lnTo>
                  <a:pt x="17033" y="10147"/>
                </a:lnTo>
                <a:lnTo>
                  <a:pt x="17009" y="10172"/>
                </a:lnTo>
                <a:lnTo>
                  <a:pt x="17033" y="10172"/>
                </a:lnTo>
                <a:lnTo>
                  <a:pt x="17106" y="10196"/>
                </a:lnTo>
                <a:lnTo>
                  <a:pt x="17204" y="10220"/>
                </a:lnTo>
                <a:lnTo>
                  <a:pt x="17277" y="10245"/>
                </a:lnTo>
                <a:lnTo>
                  <a:pt x="17471" y="10245"/>
                </a:lnTo>
                <a:lnTo>
                  <a:pt x="17593" y="10196"/>
                </a:lnTo>
                <a:lnTo>
                  <a:pt x="17812" y="10123"/>
                </a:lnTo>
                <a:lnTo>
                  <a:pt x="17982" y="10074"/>
                </a:lnTo>
                <a:lnTo>
                  <a:pt x="18153" y="9977"/>
                </a:lnTo>
                <a:lnTo>
                  <a:pt x="18153" y="10220"/>
                </a:lnTo>
                <a:lnTo>
                  <a:pt x="18031" y="10269"/>
                </a:lnTo>
                <a:lnTo>
                  <a:pt x="17909" y="10318"/>
                </a:lnTo>
                <a:lnTo>
                  <a:pt x="17690" y="10415"/>
                </a:lnTo>
                <a:lnTo>
                  <a:pt x="17471" y="10512"/>
                </a:lnTo>
                <a:lnTo>
                  <a:pt x="17301" y="10634"/>
                </a:lnTo>
                <a:lnTo>
                  <a:pt x="17204" y="10731"/>
                </a:lnTo>
                <a:lnTo>
                  <a:pt x="17131" y="10829"/>
                </a:lnTo>
                <a:lnTo>
                  <a:pt x="17131" y="10853"/>
                </a:lnTo>
                <a:lnTo>
                  <a:pt x="17155" y="10902"/>
                </a:lnTo>
                <a:lnTo>
                  <a:pt x="17374" y="10902"/>
                </a:lnTo>
                <a:lnTo>
                  <a:pt x="17593" y="10877"/>
                </a:lnTo>
                <a:lnTo>
                  <a:pt x="17788" y="10804"/>
                </a:lnTo>
                <a:lnTo>
                  <a:pt x="17982" y="10731"/>
                </a:lnTo>
                <a:lnTo>
                  <a:pt x="18153" y="10683"/>
                </a:lnTo>
                <a:lnTo>
                  <a:pt x="18128" y="11169"/>
                </a:lnTo>
                <a:lnTo>
                  <a:pt x="17861" y="11267"/>
                </a:lnTo>
                <a:lnTo>
                  <a:pt x="17617" y="11364"/>
                </a:lnTo>
                <a:lnTo>
                  <a:pt x="17447" y="11413"/>
                </a:lnTo>
                <a:lnTo>
                  <a:pt x="17277" y="11461"/>
                </a:lnTo>
                <a:lnTo>
                  <a:pt x="17106" y="11510"/>
                </a:lnTo>
                <a:lnTo>
                  <a:pt x="16960" y="11607"/>
                </a:lnTo>
                <a:lnTo>
                  <a:pt x="16936" y="11632"/>
                </a:lnTo>
                <a:lnTo>
                  <a:pt x="16936" y="11680"/>
                </a:lnTo>
                <a:lnTo>
                  <a:pt x="16960" y="11729"/>
                </a:lnTo>
                <a:lnTo>
                  <a:pt x="16985" y="11753"/>
                </a:lnTo>
                <a:lnTo>
                  <a:pt x="17106" y="11802"/>
                </a:lnTo>
                <a:lnTo>
                  <a:pt x="17228" y="11826"/>
                </a:lnTo>
                <a:lnTo>
                  <a:pt x="17374" y="11826"/>
                </a:lnTo>
                <a:lnTo>
                  <a:pt x="17544" y="11778"/>
                </a:lnTo>
                <a:lnTo>
                  <a:pt x="17690" y="11753"/>
                </a:lnTo>
                <a:lnTo>
                  <a:pt x="17836" y="11680"/>
                </a:lnTo>
                <a:lnTo>
                  <a:pt x="17982" y="11607"/>
                </a:lnTo>
                <a:lnTo>
                  <a:pt x="18104" y="11510"/>
                </a:lnTo>
                <a:lnTo>
                  <a:pt x="18080" y="11656"/>
                </a:lnTo>
                <a:lnTo>
                  <a:pt x="17934" y="11705"/>
                </a:lnTo>
                <a:lnTo>
                  <a:pt x="17763" y="11753"/>
                </a:lnTo>
                <a:lnTo>
                  <a:pt x="17471" y="11899"/>
                </a:lnTo>
                <a:lnTo>
                  <a:pt x="17301" y="11948"/>
                </a:lnTo>
                <a:lnTo>
                  <a:pt x="17106" y="11972"/>
                </a:lnTo>
                <a:lnTo>
                  <a:pt x="16936" y="12021"/>
                </a:lnTo>
                <a:lnTo>
                  <a:pt x="16839" y="12045"/>
                </a:lnTo>
                <a:lnTo>
                  <a:pt x="16766" y="12094"/>
                </a:lnTo>
                <a:lnTo>
                  <a:pt x="16741" y="12143"/>
                </a:lnTo>
                <a:lnTo>
                  <a:pt x="16741" y="12167"/>
                </a:lnTo>
                <a:lnTo>
                  <a:pt x="16766" y="12240"/>
                </a:lnTo>
                <a:lnTo>
                  <a:pt x="16863" y="12289"/>
                </a:lnTo>
                <a:lnTo>
                  <a:pt x="16960" y="12337"/>
                </a:lnTo>
                <a:lnTo>
                  <a:pt x="17058" y="12362"/>
                </a:lnTo>
                <a:lnTo>
                  <a:pt x="17155" y="12362"/>
                </a:lnTo>
                <a:lnTo>
                  <a:pt x="17374" y="12313"/>
                </a:lnTo>
                <a:lnTo>
                  <a:pt x="17569" y="12289"/>
                </a:lnTo>
                <a:lnTo>
                  <a:pt x="17812" y="12216"/>
                </a:lnTo>
                <a:lnTo>
                  <a:pt x="18007" y="12094"/>
                </a:lnTo>
                <a:lnTo>
                  <a:pt x="17934" y="12435"/>
                </a:lnTo>
                <a:lnTo>
                  <a:pt x="17788" y="12459"/>
                </a:lnTo>
                <a:lnTo>
                  <a:pt x="17642" y="12508"/>
                </a:lnTo>
                <a:lnTo>
                  <a:pt x="17325" y="12629"/>
                </a:lnTo>
                <a:lnTo>
                  <a:pt x="16839" y="12751"/>
                </a:lnTo>
                <a:lnTo>
                  <a:pt x="16328" y="12897"/>
                </a:lnTo>
                <a:lnTo>
                  <a:pt x="16303" y="12897"/>
                </a:lnTo>
                <a:lnTo>
                  <a:pt x="16303" y="12946"/>
                </a:lnTo>
                <a:lnTo>
                  <a:pt x="16303" y="12970"/>
                </a:lnTo>
                <a:lnTo>
                  <a:pt x="16328" y="12970"/>
                </a:lnTo>
                <a:lnTo>
                  <a:pt x="16571" y="13019"/>
                </a:lnTo>
                <a:lnTo>
                  <a:pt x="16814" y="13019"/>
                </a:lnTo>
                <a:lnTo>
                  <a:pt x="17058" y="12994"/>
                </a:lnTo>
                <a:lnTo>
                  <a:pt x="17277" y="12946"/>
                </a:lnTo>
                <a:lnTo>
                  <a:pt x="17569" y="12897"/>
                </a:lnTo>
                <a:lnTo>
                  <a:pt x="17861" y="12824"/>
                </a:lnTo>
                <a:lnTo>
                  <a:pt x="17739" y="13286"/>
                </a:lnTo>
                <a:lnTo>
                  <a:pt x="15671" y="13286"/>
                </a:lnTo>
                <a:lnTo>
                  <a:pt x="13627" y="13311"/>
                </a:lnTo>
                <a:lnTo>
                  <a:pt x="9515" y="13359"/>
                </a:lnTo>
                <a:lnTo>
                  <a:pt x="5232" y="13408"/>
                </a:lnTo>
                <a:lnTo>
                  <a:pt x="3115" y="13432"/>
                </a:lnTo>
                <a:lnTo>
                  <a:pt x="1509" y="13432"/>
                </a:lnTo>
                <a:lnTo>
                  <a:pt x="1388" y="12654"/>
                </a:lnTo>
                <a:lnTo>
                  <a:pt x="1290" y="11851"/>
                </a:lnTo>
                <a:lnTo>
                  <a:pt x="1266" y="11048"/>
                </a:lnTo>
                <a:lnTo>
                  <a:pt x="1266" y="10245"/>
                </a:lnTo>
                <a:lnTo>
                  <a:pt x="1290" y="9442"/>
                </a:lnTo>
                <a:lnTo>
                  <a:pt x="1363" y="8615"/>
                </a:lnTo>
                <a:lnTo>
                  <a:pt x="1436" y="8152"/>
                </a:lnTo>
                <a:lnTo>
                  <a:pt x="1485" y="7690"/>
                </a:lnTo>
                <a:lnTo>
                  <a:pt x="1777" y="6936"/>
                </a:lnTo>
                <a:lnTo>
                  <a:pt x="2385" y="5305"/>
                </a:lnTo>
                <a:lnTo>
                  <a:pt x="2653" y="4575"/>
                </a:lnTo>
                <a:lnTo>
                  <a:pt x="2921" y="3821"/>
                </a:lnTo>
                <a:lnTo>
                  <a:pt x="3067" y="3456"/>
                </a:lnTo>
                <a:lnTo>
                  <a:pt x="3237" y="3091"/>
                </a:lnTo>
                <a:lnTo>
                  <a:pt x="3407" y="2750"/>
                </a:lnTo>
                <a:lnTo>
                  <a:pt x="3602" y="2410"/>
                </a:lnTo>
                <a:lnTo>
                  <a:pt x="3748" y="2215"/>
                </a:lnTo>
                <a:lnTo>
                  <a:pt x="3894" y="2045"/>
                </a:lnTo>
                <a:lnTo>
                  <a:pt x="4064" y="1899"/>
                </a:lnTo>
                <a:lnTo>
                  <a:pt x="4283" y="1753"/>
                </a:lnTo>
                <a:lnTo>
                  <a:pt x="4502" y="1607"/>
                </a:lnTo>
                <a:lnTo>
                  <a:pt x="4721" y="1485"/>
                </a:lnTo>
                <a:lnTo>
                  <a:pt x="4989" y="1388"/>
                </a:lnTo>
                <a:lnTo>
                  <a:pt x="5232" y="1291"/>
                </a:lnTo>
                <a:lnTo>
                  <a:pt x="5816" y="1096"/>
                </a:lnTo>
                <a:lnTo>
                  <a:pt x="6400" y="950"/>
                </a:lnTo>
                <a:lnTo>
                  <a:pt x="7033" y="853"/>
                </a:lnTo>
                <a:lnTo>
                  <a:pt x="7641" y="755"/>
                </a:lnTo>
                <a:lnTo>
                  <a:pt x="8249" y="707"/>
                </a:lnTo>
                <a:lnTo>
                  <a:pt x="8858" y="658"/>
                </a:lnTo>
                <a:lnTo>
                  <a:pt x="9904" y="609"/>
                </a:lnTo>
                <a:lnTo>
                  <a:pt x="10707" y="609"/>
                </a:lnTo>
                <a:lnTo>
                  <a:pt x="11121" y="585"/>
                </a:lnTo>
                <a:lnTo>
                  <a:pt x="11534" y="561"/>
                </a:lnTo>
                <a:close/>
                <a:moveTo>
                  <a:pt x="2410" y="13919"/>
                </a:moveTo>
                <a:lnTo>
                  <a:pt x="2239" y="14089"/>
                </a:lnTo>
                <a:lnTo>
                  <a:pt x="2093" y="14260"/>
                </a:lnTo>
                <a:lnTo>
                  <a:pt x="1850" y="14649"/>
                </a:lnTo>
                <a:lnTo>
                  <a:pt x="1826" y="14479"/>
                </a:lnTo>
                <a:lnTo>
                  <a:pt x="1850" y="14308"/>
                </a:lnTo>
                <a:lnTo>
                  <a:pt x="1899" y="14114"/>
                </a:lnTo>
                <a:lnTo>
                  <a:pt x="1972" y="13919"/>
                </a:lnTo>
                <a:close/>
                <a:moveTo>
                  <a:pt x="14746" y="13846"/>
                </a:moveTo>
                <a:lnTo>
                  <a:pt x="14649" y="13992"/>
                </a:lnTo>
                <a:lnTo>
                  <a:pt x="14551" y="14138"/>
                </a:lnTo>
                <a:lnTo>
                  <a:pt x="14405" y="14430"/>
                </a:lnTo>
                <a:lnTo>
                  <a:pt x="14235" y="14771"/>
                </a:lnTo>
                <a:lnTo>
                  <a:pt x="14235" y="14527"/>
                </a:lnTo>
                <a:lnTo>
                  <a:pt x="14259" y="14284"/>
                </a:lnTo>
                <a:lnTo>
                  <a:pt x="14235" y="14065"/>
                </a:lnTo>
                <a:lnTo>
                  <a:pt x="14211" y="13943"/>
                </a:lnTo>
                <a:lnTo>
                  <a:pt x="14186" y="13846"/>
                </a:lnTo>
                <a:close/>
                <a:moveTo>
                  <a:pt x="2994" y="13919"/>
                </a:moveTo>
                <a:lnTo>
                  <a:pt x="2848" y="14065"/>
                </a:lnTo>
                <a:lnTo>
                  <a:pt x="2702" y="14211"/>
                </a:lnTo>
                <a:lnTo>
                  <a:pt x="2458" y="14552"/>
                </a:lnTo>
                <a:lnTo>
                  <a:pt x="2288" y="14819"/>
                </a:lnTo>
                <a:lnTo>
                  <a:pt x="2191" y="15014"/>
                </a:lnTo>
                <a:lnTo>
                  <a:pt x="2142" y="15184"/>
                </a:lnTo>
                <a:lnTo>
                  <a:pt x="2045" y="15087"/>
                </a:lnTo>
                <a:lnTo>
                  <a:pt x="2239" y="14771"/>
                </a:lnTo>
                <a:lnTo>
                  <a:pt x="2434" y="14479"/>
                </a:lnTo>
                <a:lnTo>
                  <a:pt x="2629" y="14211"/>
                </a:lnTo>
                <a:lnTo>
                  <a:pt x="2799" y="13919"/>
                </a:lnTo>
                <a:close/>
                <a:moveTo>
                  <a:pt x="4405" y="14381"/>
                </a:moveTo>
                <a:lnTo>
                  <a:pt x="4381" y="14649"/>
                </a:lnTo>
                <a:lnTo>
                  <a:pt x="4308" y="14941"/>
                </a:lnTo>
                <a:lnTo>
                  <a:pt x="4259" y="15087"/>
                </a:lnTo>
                <a:lnTo>
                  <a:pt x="4162" y="15209"/>
                </a:lnTo>
                <a:lnTo>
                  <a:pt x="4040" y="15330"/>
                </a:lnTo>
                <a:lnTo>
                  <a:pt x="3894" y="15403"/>
                </a:lnTo>
                <a:lnTo>
                  <a:pt x="3894" y="15403"/>
                </a:lnTo>
                <a:lnTo>
                  <a:pt x="4016" y="15160"/>
                </a:lnTo>
                <a:lnTo>
                  <a:pt x="4235" y="14771"/>
                </a:lnTo>
                <a:lnTo>
                  <a:pt x="4308" y="14576"/>
                </a:lnTo>
                <a:lnTo>
                  <a:pt x="4405" y="14381"/>
                </a:lnTo>
                <a:close/>
                <a:moveTo>
                  <a:pt x="3845" y="13895"/>
                </a:moveTo>
                <a:lnTo>
                  <a:pt x="3651" y="14041"/>
                </a:lnTo>
                <a:lnTo>
                  <a:pt x="3456" y="14211"/>
                </a:lnTo>
                <a:lnTo>
                  <a:pt x="3286" y="14406"/>
                </a:lnTo>
                <a:lnTo>
                  <a:pt x="3140" y="14625"/>
                </a:lnTo>
                <a:lnTo>
                  <a:pt x="2848" y="15038"/>
                </a:lnTo>
                <a:lnTo>
                  <a:pt x="2629" y="15476"/>
                </a:lnTo>
                <a:lnTo>
                  <a:pt x="2629" y="15501"/>
                </a:lnTo>
                <a:lnTo>
                  <a:pt x="2458" y="15428"/>
                </a:lnTo>
                <a:lnTo>
                  <a:pt x="2556" y="15306"/>
                </a:lnTo>
                <a:lnTo>
                  <a:pt x="2629" y="15160"/>
                </a:lnTo>
                <a:lnTo>
                  <a:pt x="2726" y="14941"/>
                </a:lnTo>
                <a:lnTo>
                  <a:pt x="2896" y="14673"/>
                </a:lnTo>
                <a:lnTo>
                  <a:pt x="3067" y="14406"/>
                </a:lnTo>
                <a:lnTo>
                  <a:pt x="3261" y="14162"/>
                </a:lnTo>
                <a:lnTo>
                  <a:pt x="3432" y="13919"/>
                </a:lnTo>
                <a:lnTo>
                  <a:pt x="3845" y="13895"/>
                </a:lnTo>
                <a:close/>
                <a:moveTo>
                  <a:pt x="4381" y="13895"/>
                </a:moveTo>
                <a:lnTo>
                  <a:pt x="4381" y="14065"/>
                </a:lnTo>
                <a:lnTo>
                  <a:pt x="4186" y="14260"/>
                </a:lnTo>
                <a:lnTo>
                  <a:pt x="4016" y="14503"/>
                </a:lnTo>
                <a:lnTo>
                  <a:pt x="3724" y="14990"/>
                </a:lnTo>
                <a:lnTo>
                  <a:pt x="3529" y="15257"/>
                </a:lnTo>
                <a:lnTo>
                  <a:pt x="3359" y="15549"/>
                </a:lnTo>
                <a:lnTo>
                  <a:pt x="3261" y="15574"/>
                </a:lnTo>
                <a:lnTo>
                  <a:pt x="2994" y="15574"/>
                </a:lnTo>
                <a:lnTo>
                  <a:pt x="3237" y="15160"/>
                </a:lnTo>
                <a:lnTo>
                  <a:pt x="3505" y="14746"/>
                </a:lnTo>
                <a:lnTo>
                  <a:pt x="3821" y="14333"/>
                </a:lnTo>
                <a:lnTo>
                  <a:pt x="3967" y="14114"/>
                </a:lnTo>
                <a:lnTo>
                  <a:pt x="4113" y="13895"/>
                </a:lnTo>
                <a:close/>
                <a:moveTo>
                  <a:pt x="15865" y="13846"/>
                </a:moveTo>
                <a:lnTo>
                  <a:pt x="15695" y="13968"/>
                </a:lnTo>
                <a:lnTo>
                  <a:pt x="15525" y="14089"/>
                </a:lnTo>
                <a:lnTo>
                  <a:pt x="15403" y="14211"/>
                </a:lnTo>
                <a:lnTo>
                  <a:pt x="15306" y="14333"/>
                </a:lnTo>
                <a:lnTo>
                  <a:pt x="15111" y="14625"/>
                </a:lnTo>
                <a:lnTo>
                  <a:pt x="14965" y="14844"/>
                </a:lnTo>
                <a:lnTo>
                  <a:pt x="14819" y="15063"/>
                </a:lnTo>
                <a:lnTo>
                  <a:pt x="14746" y="15184"/>
                </a:lnTo>
                <a:lnTo>
                  <a:pt x="14697" y="15306"/>
                </a:lnTo>
                <a:lnTo>
                  <a:pt x="14673" y="15452"/>
                </a:lnTo>
                <a:lnTo>
                  <a:pt x="14673" y="15574"/>
                </a:lnTo>
                <a:lnTo>
                  <a:pt x="14503" y="15428"/>
                </a:lnTo>
                <a:lnTo>
                  <a:pt x="14381" y="15257"/>
                </a:lnTo>
                <a:lnTo>
                  <a:pt x="14478" y="15111"/>
                </a:lnTo>
                <a:lnTo>
                  <a:pt x="14551" y="14965"/>
                </a:lnTo>
                <a:lnTo>
                  <a:pt x="14673" y="14673"/>
                </a:lnTo>
                <a:lnTo>
                  <a:pt x="14819" y="14284"/>
                </a:lnTo>
                <a:lnTo>
                  <a:pt x="14868" y="14065"/>
                </a:lnTo>
                <a:lnTo>
                  <a:pt x="14892" y="13870"/>
                </a:lnTo>
                <a:lnTo>
                  <a:pt x="14868" y="13846"/>
                </a:lnTo>
                <a:close/>
                <a:moveTo>
                  <a:pt x="16790" y="14625"/>
                </a:moveTo>
                <a:lnTo>
                  <a:pt x="16766" y="14917"/>
                </a:lnTo>
                <a:lnTo>
                  <a:pt x="16717" y="15184"/>
                </a:lnTo>
                <a:lnTo>
                  <a:pt x="16644" y="15330"/>
                </a:lnTo>
                <a:lnTo>
                  <a:pt x="16571" y="15452"/>
                </a:lnTo>
                <a:lnTo>
                  <a:pt x="16449" y="15574"/>
                </a:lnTo>
                <a:lnTo>
                  <a:pt x="16352" y="15647"/>
                </a:lnTo>
                <a:lnTo>
                  <a:pt x="16352" y="15647"/>
                </a:lnTo>
                <a:lnTo>
                  <a:pt x="16571" y="15111"/>
                </a:lnTo>
                <a:lnTo>
                  <a:pt x="16693" y="14868"/>
                </a:lnTo>
                <a:lnTo>
                  <a:pt x="16790" y="14625"/>
                </a:lnTo>
                <a:close/>
                <a:moveTo>
                  <a:pt x="16498" y="13846"/>
                </a:moveTo>
                <a:lnTo>
                  <a:pt x="16328" y="14041"/>
                </a:lnTo>
                <a:lnTo>
                  <a:pt x="16133" y="14260"/>
                </a:lnTo>
                <a:lnTo>
                  <a:pt x="15987" y="14479"/>
                </a:lnTo>
                <a:lnTo>
                  <a:pt x="15817" y="14746"/>
                </a:lnTo>
                <a:lnTo>
                  <a:pt x="15525" y="15257"/>
                </a:lnTo>
                <a:lnTo>
                  <a:pt x="15379" y="15549"/>
                </a:lnTo>
                <a:lnTo>
                  <a:pt x="15257" y="15817"/>
                </a:lnTo>
                <a:lnTo>
                  <a:pt x="15062" y="15768"/>
                </a:lnTo>
                <a:lnTo>
                  <a:pt x="14868" y="15695"/>
                </a:lnTo>
                <a:lnTo>
                  <a:pt x="14965" y="15622"/>
                </a:lnTo>
                <a:lnTo>
                  <a:pt x="15038" y="15549"/>
                </a:lnTo>
                <a:lnTo>
                  <a:pt x="15160" y="15355"/>
                </a:lnTo>
                <a:lnTo>
                  <a:pt x="15379" y="14941"/>
                </a:lnTo>
                <a:lnTo>
                  <a:pt x="15719" y="14381"/>
                </a:lnTo>
                <a:lnTo>
                  <a:pt x="15817" y="14260"/>
                </a:lnTo>
                <a:lnTo>
                  <a:pt x="15865" y="14114"/>
                </a:lnTo>
                <a:lnTo>
                  <a:pt x="16011" y="13846"/>
                </a:lnTo>
                <a:close/>
                <a:moveTo>
                  <a:pt x="16717" y="13846"/>
                </a:moveTo>
                <a:lnTo>
                  <a:pt x="16766" y="14235"/>
                </a:lnTo>
                <a:lnTo>
                  <a:pt x="16620" y="14430"/>
                </a:lnTo>
                <a:lnTo>
                  <a:pt x="16474" y="14625"/>
                </a:lnTo>
                <a:lnTo>
                  <a:pt x="16255" y="15063"/>
                </a:lnTo>
                <a:lnTo>
                  <a:pt x="16084" y="15428"/>
                </a:lnTo>
                <a:lnTo>
                  <a:pt x="15987" y="15622"/>
                </a:lnTo>
                <a:lnTo>
                  <a:pt x="15938" y="15817"/>
                </a:lnTo>
                <a:lnTo>
                  <a:pt x="15646" y="15841"/>
                </a:lnTo>
                <a:lnTo>
                  <a:pt x="15890" y="15379"/>
                </a:lnTo>
                <a:lnTo>
                  <a:pt x="16133" y="14917"/>
                </a:lnTo>
                <a:lnTo>
                  <a:pt x="16401" y="14381"/>
                </a:lnTo>
                <a:lnTo>
                  <a:pt x="16644" y="13846"/>
                </a:lnTo>
                <a:close/>
                <a:moveTo>
                  <a:pt x="8493" y="1"/>
                </a:moveTo>
                <a:lnTo>
                  <a:pt x="7884" y="25"/>
                </a:lnTo>
                <a:lnTo>
                  <a:pt x="7252" y="98"/>
                </a:lnTo>
                <a:lnTo>
                  <a:pt x="6619" y="171"/>
                </a:lnTo>
                <a:lnTo>
                  <a:pt x="6011" y="317"/>
                </a:lnTo>
                <a:lnTo>
                  <a:pt x="5427" y="488"/>
                </a:lnTo>
                <a:lnTo>
                  <a:pt x="5135" y="585"/>
                </a:lnTo>
                <a:lnTo>
                  <a:pt x="4867" y="707"/>
                </a:lnTo>
                <a:lnTo>
                  <a:pt x="4600" y="853"/>
                </a:lnTo>
                <a:lnTo>
                  <a:pt x="4356" y="999"/>
                </a:lnTo>
                <a:lnTo>
                  <a:pt x="4113" y="1169"/>
                </a:lnTo>
                <a:lnTo>
                  <a:pt x="3894" y="1339"/>
                </a:lnTo>
                <a:lnTo>
                  <a:pt x="3699" y="1534"/>
                </a:lnTo>
                <a:lnTo>
                  <a:pt x="3529" y="1753"/>
                </a:lnTo>
                <a:lnTo>
                  <a:pt x="3310" y="2045"/>
                </a:lnTo>
                <a:lnTo>
                  <a:pt x="3115" y="2385"/>
                </a:lnTo>
                <a:lnTo>
                  <a:pt x="2945" y="2702"/>
                </a:lnTo>
                <a:lnTo>
                  <a:pt x="2799" y="3042"/>
                </a:lnTo>
                <a:lnTo>
                  <a:pt x="2507" y="3748"/>
                </a:lnTo>
                <a:lnTo>
                  <a:pt x="2264" y="4454"/>
                </a:lnTo>
                <a:lnTo>
                  <a:pt x="2142" y="4405"/>
                </a:lnTo>
                <a:lnTo>
                  <a:pt x="2020" y="4356"/>
                </a:lnTo>
                <a:lnTo>
                  <a:pt x="1728" y="4356"/>
                </a:lnTo>
                <a:lnTo>
                  <a:pt x="1412" y="4405"/>
                </a:lnTo>
                <a:lnTo>
                  <a:pt x="1193" y="4478"/>
                </a:lnTo>
                <a:lnTo>
                  <a:pt x="998" y="4551"/>
                </a:lnTo>
                <a:lnTo>
                  <a:pt x="804" y="4624"/>
                </a:lnTo>
                <a:lnTo>
                  <a:pt x="633" y="4746"/>
                </a:lnTo>
                <a:lnTo>
                  <a:pt x="487" y="4867"/>
                </a:lnTo>
                <a:lnTo>
                  <a:pt x="366" y="5013"/>
                </a:lnTo>
                <a:lnTo>
                  <a:pt x="244" y="5159"/>
                </a:lnTo>
                <a:lnTo>
                  <a:pt x="147" y="5354"/>
                </a:lnTo>
                <a:lnTo>
                  <a:pt x="49" y="5524"/>
                </a:lnTo>
                <a:lnTo>
                  <a:pt x="25" y="5695"/>
                </a:lnTo>
                <a:lnTo>
                  <a:pt x="1" y="5865"/>
                </a:lnTo>
                <a:lnTo>
                  <a:pt x="25" y="6060"/>
                </a:lnTo>
                <a:lnTo>
                  <a:pt x="49" y="6230"/>
                </a:lnTo>
                <a:lnTo>
                  <a:pt x="122" y="6400"/>
                </a:lnTo>
                <a:lnTo>
                  <a:pt x="220" y="6571"/>
                </a:lnTo>
                <a:lnTo>
                  <a:pt x="317" y="6692"/>
                </a:lnTo>
                <a:lnTo>
                  <a:pt x="463" y="6814"/>
                </a:lnTo>
                <a:lnTo>
                  <a:pt x="658" y="6911"/>
                </a:lnTo>
                <a:lnTo>
                  <a:pt x="901" y="6984"/>
                </a:lnTo>
                <a:lnTo>
                  <a:pt x="1023" y="6984"/>
                </a:lnTo>
                <a:lnTo>
                  <a:pt x="1120" y="7009"/>
                </a:lnTo>
                <a:lnTo>
                  <a:pt x="1242" y="6984"/>
                </a:lnTo>
                <a:lnTo>
                  <a:pt x="1363" y="6960"/>
                </a:lnTo>
                <a:lnTo>
                  <a:pt x="1169" y="7495"/>
                </a:lnTo>
                <a:lnTo>
                  <a:pt x="1071" y="7739"/>
                </a:lnTo>
                <a:lnTo>
                  <a:pt x="998" y="8006"/>
                </a:lnTo>
                <a:lnTo>
                  <a:pt x="901" y="8542"/>
                </a:lnTo>
                <a:lnTo>
                  <a:pt x="779" y="9393"/>
                </a:lnTo>
                <a:lnTo>
                  <a:pt x="731" y="10245"/>
                </a:lnTo>
                <a:lnTo>
                  <a:pt x="731" y="11072"/>
                </a:lnTo>
                <a:lnTo>
                  <a:pt x="755" y="11875"/>
                </a:lnTo>
                <a:lnTo>
                  <a:pt x="852" y="12702"/>
                </a:lnTo>
                <a:lnTo>
                  <a:pt x="974" y="13505"/>
                </a:lnTo>
                <a:lnTo>
                  <a:pt x="925" y="13505"/>
                </a:lnTo>
                <a:lnTo>
                  <a:pt x="877" y="13530"/>
                </a:lnTo>
                <a:lnTo>
                  <a:pt x="828" y="13578"/>
                </a:lnTo>
                <a:lnTo>
                  <a:pt x="804" y="13627"/>
                </a:lnTo>
                <a:lnTo>
                  <a:pt x="804" y="13676"/>
                </a:lnTo>
                <a:lnTo>
                  <a:pt x="804" y="13749"/>
                </a:lnTo>
                <a:lnTo>
                  <a:pt x="828" y="13797"/>
                </a:lnTo>
                <a:lnTo>
                  <a:pt x="877" y="13846"/>
                </a:lnTo>
                <a:lnTo>
                  <a:pt x="925" y="13870"/>
                </a:lnTo>
                <a:lnTo>
                  <a:pt x="1193" y="13895"/>
                </a:lnTo>
                <a:lnTo>
                  <a:pt x="1461" y="13919"/>
                </a:lnTo>
                <a:lnTo>
                  <a:pt x="1412" y="14041"/>
                </a:lnTo>
                <a:lnTo>
                  <a:pt x="1363" y="14187"/>
                </a:lnTo>
                <a:lnTo>
                  <a:pt x="1315" y="14333"/>
                </a:lnTo>
                <a:lnTo>
                  <a:pt x="1315" y="14479"/>
                </a:lnTo>
                <a:lnTo>
                  <a:pt x="1315" y="14649"/>
                </a:lnTo>
                <a:lnTo>
                  <a:pt x="1339" y="14795"/>
                </a:lnTo>
                <a:lnTo>
                  <a:pt x="1363" y="14941"/>
                </a:lnTo>
                <a:lnTo>
                  <a:pt x="1412" y="15063"/>
                </a:lnTo>
                <a:lnTo>
                  <a:pt x="1534" y="15282"/>
                </a:lnTo>
                <a:lnTo>
                  <a:pt x="1680" y="15476"/>
                </a:lnTo>
                <a:lnTo>
                  <a:pt x="1850" y="15647"/>
                </a:lnTo>
                <a:lnTo>
                  <a:pt x="2020" y="15768"/>
                </a:lnTo>
                <a:lnTo>
                  <a:pt x="2215" y="15890"/>
                </a:lnTo>
                <a:lnTo>
                  <a:pt x="2434" y="15987"/>
                </a:lnTo>
                <a:lnTo>
                  <a:pt x="2677" y="16036"/>
                </a:lnTo>
                <a:lnTo>
                  <a:pt x="2921" y="16085"/>
                </a:lnTo>
                <a:lnTo>
                  <a:pt x="3115" y="16109"/>
                </a:lnTo>
                <a:lnTo>
                  <a:pt x="3334" y="16109"/>
                </a:lnTo>
                <a:lnTo>
                  <a:pt x="3529" y="16085"/>
                </a:lnTo>
                <a:lnTo>
                  <a:pt x="3748" y="16036"/>
                </a:lnTo>
                <a:lnTo>
                  <a:pt x="3943" y="15963"/>
                </a:lnTo>
                <a:lnTo>
                  <a:pt x="4137" y="15890"/>
                </a:lnTo>
                <a:lnTo>
                  <a:pt x="4308" y="15793"/>
                </a:lnTo>
                <a:lnTo>
                  <a:pt x="4478" y="15647"/>
                </a:lnTo>
                <a:lnTo>
                  <a:pt x="4648" y="15476"/>
                </a:lnTo>
                <a:lnTo>
                  <a:pt x="4770" y="15282"/>
                </a:lnTo>
                <a:lnTo>
                  <a:pt x="4843" y="15063"/>
                </a:lnTo>
                <a:lnTo>
                  <a:pt x="4892" y="14844"/>
                </a:lnTo>
                <a:lnTo>
                  <a:pt x="4940" y="14600"/>
                </a:lnTo>
                <a:lnTo>
                  <a:pt x="4940" y="14357"/>
                </a:lnTo>
                <a:lnTo>
                  <a:pt x="4916" y="13895"/>
                </a:lnTo>
                <a:lnTo>
                  <a:pt x="5062" y="13895"/>
                </a:lnTo>
                <a:lnTo>
                  <a:pt x="9515" y="13870"/>
                </a:lnTo>
                <a:lnTo>
                  <a:pt x="14040" y="13846"/>
                </a:lnTo>
                <a:lnTo>
                  <a:pt x="13967" y="13919"/>
                </a:lnTo>
                <a:lnTo>
                  <a:pt x="13919" y="13992"/>
                </a:lnTo>
                <a:lnTo>
                  <a:pt x="13846" y="14162"/>
                </a:lnTo>
                <a:lnTo>
                  <a:pt x="13797" y="14357"/>
                </a:lnTo>
                <a:lnTo>
                  <a:pt x="13797" y="14576"/>
                </a:lnTo>
                <a:lnTo>
                  <a:pt x="13821" y="14795"/>
                </a:lnTo>
                <a:lnTo>
                  <a:pt x="13846" y="14990"/>
                </a:lnTo>
                <a:lnTo>
                  <a:pt x="13943" y="15355"/>
                </a:lnTo>
                <a:lnTo>
                  <a:pt x="13967" y="15476"/>
                </a:lnTo>
                <a:lnTo>
                  <a:pt x="14016" y="15574"/>
                </a:lnTo>
                <a:lnTo>
                  <a:pt x="14162" y="15768"/>
                </a:lnTo>
                <a:lnTo>
                  <a:pt x="14357" y="15914"/>
                </a:lnTo>
                <a:lnTo>
                  <a:pt x="14551" y="16060"/>
                </a:lnTo>
                <a:lnTo>
                  <a:pt x="14795" y="16158"/>
                </a:lnTo>
                <a:lnTo>
                  <a:pt x="15038" y="16231"/>
                </a:lnTo>
                <a:lnTo>
                  <a:pt x="15281" y="16279"/>
                </a:lnTo>
                <a:lnTo>
                  <a:pt x="15500" y="16328"/>
                </a:lnTo>
                <a:lnTo>
                  <a:pt x="15744" y="16328"/>
                </a:lnTo>
                <a:lnTo>
                  <a:pt x="15963" y="16304"/>
                </a:lnTo>
                <a:lnTo>
                  <a:pt x="16157" y="16255"/>
                </a:lnTo>
                <a:lnTo>
                  <a:pt x="16352" y="16182"/>
                </a:lnTo>
                <a:lnTo>
                  <a:pt x="16547" y="16060"/>
                </a:lnTo>
                <a:lnTo>
                  <a:pt x="16717" y="15939"/>
                </a:lnTo>
                <a:lnTo>
                  <a:pt x="16887" y="15793"/>
                </a:lnTo>
                <a:lnTo>
                  <a:pt x="17033" y="15622"/>
                </a:lnTo>
                <a:lnTo>
                  <a:pt x="17131" y="15428"/>
                </a:lnTo>
                <a:lnTo>
                  <a:pt x="17204" y="15209"/>
                </a:lnTo>
                <a:lnTo>
                  <a:pt x="17252" y="14990"/>
                </a:lnTo>
                <a:lnTo>
                  <a:pt x="17277" y="14746"/>
                </a:lnTo>
                <a:lnTo>
                  <a:pt x="17277" y="14527"/>
                </a:lnTo>
                <a:lnTo>
                  <a:pt x="17277" y="14284"/>
                </a:lnTo>
                <a:lnTo>
                  <a:pt x="17204" y="13822"/>
                </a:lnTo>
                <a:lnTo>
                  <a:pt x="18250" y="13797"/>
                </a:lnTo>
                <a:lnTo>
                  <a:pt x="18372" y="13773"/>
                </a:lnTo>
                <a:lnTo>
                  <a:pt x="18445" y="13724"/>
                </a:lnTo>
                <a:lnTo>
                  <a:pt x="18493" y="13627"/>
                </a:lnTo>
                <a:lnTo>
                  <a:pt x="18493" y="13530"/>
                </a:lnTo>
                <a:lnTo>
                  <a:pt x="18493" y="13457"/>
                </a:lnTo>
                <a:lnTo>
                  <a:pt x="18445" y="13359"/>
                </a:lnTo>
                <a:lnTo>
                  <a:pt x="18372" y="13311"/>
                </a:lnTo>
                <a:lnTo>
                  <a:pt x="18250" y="13286"/>
                </a:lnTo>
                <a:lnTo>
                  <a:pt x="18445" y="12556"/>
                </a:lnTo>
                <a:lnTo>
                  <a:pt x="18566" y="11802"/>
                </a:lnTo>
                <a:lnTo>
                  <a:pt x="18639" y="11048"/>
                </a:lnTo>
                <a:lnTo>
                  <a:pt x="18664" y="10293"/>
                </a:lnTo>
                <a:lnTo>
                  <a:pt x="18639" y="9880"/>
                </a:lnTo>
                <a:lnTo>
                  <a:pt x="18615" y="9466"/>
                </a:lnTo>
                <a:lnTo>
                  <a:pt x="18493" y="8639"/>
                </a:lnTo>
                <a:lnTo>
                  <a:pt x="18445" y="8323"/>
                </a:lnTo>
                <a:lnTo>
                  <a:pt x="18372" y="7982"/>
                </a:lnTo>
                <a:lnTo>
                  <a:pt x="18250" y="7666"/>
                </a:lnTo>
                <a:lnTo>
                  <a:pt x="18177" y="7520"/>
                </a:lnTo>
                <a:lnTo>
                  <a:pt x="18104" y="7374"/>
                </a:lnTo>
                <a:lnTo>
                  <a:pt x="18080" y="7276"/>
                </a:lnTo>
                <a:lnTo>
                  <a:pt x="17982" y="6887"/>
                </a:lnTo>
                <a:lnTo>
                  <a:pt x="18274" y="6838"/>
                </a:lnTo>
                <a:lnTo>
                  <a:pt x="18542" y="6741"/>
                </a:lnTo>
                <a:lnTo>
                  <a:pt x="18834" y="6644"/>
                </a:lnTo>
                <a:lnTo>
                  <a:pt x="19102" y="6498"/>
                </a:lnTo>
                <a:lnTo>
                  <a:pt x="19199" y="6400"/>
                </a:lnTo>
                <a:lnTo>
                  <a:pt x="19272" y="6279"/>
                </a:lnTo>
                <a:lnTo>
                  <a:pt x="19321" y="6157"/>
                </a:lnTo>
                <a:lnTo>
                  <a:pt x="19321" y="6011"/>
                </a:lnTo>
                <a:lnTo>
                  <a:pt x="19321" y="5841"/>
                </a:lnTo>
                <a:lnTo>
                  <a:pt x="19321" y="5695"/>
                </a:lnTo>
                <a:lnTo>
                  <a:pt x="19272" y="5451"/>
                </a:lnTo>
                <a:lnTo>
                  <a:pt x="19199" y="5281"/>
                </a:lnTo>
                <a:lnTo>
                  <a:pt x="19126" y="5135"/>
                </a:lnTo>
                <a:lnTo>
                  <a:pt x="19029" y="5013"/>
                </a:lnTo>
                <a:lnTo>
                  <a:pt x="18907" y="4892"/>
                </a:lnTo>
                <a:lnTo>
                  <a:pt x="18785" y="4794"/>
                </a:lnTo>
                <a:lnTo>
                  <a:pt x="18664" y="4697"/>
                </a:lnTo>
                <a:lnTo>
                  <a:pt x="18372" y="4527"/>
                </a:lnTo>
                <a:lnTo>
                  <a:pt x="18080" y="4429"/>
                </a:lnTo>
                <a:lnTo>
                  <a:pt x="17934" y="4356"/>
                </a:lnTo>
                <a:lnTo>
                  <a:pt x="17763" y="4332"/>
                </a:lnTo>
                <a:lnTo>
                  <a:pt x="17593" y="4308"/>
                </a:lnTo>
                <a:lnTo>
                  <a:pt x="17423" y="4308"/>
                </a:lnTo>
                <a:lnTo>
                  <a:pt x="17252" y="4356"/>
                </a:lnTo>
                <a:lnTo>
                  <a:pt x="17131" y="4405"/>
                </a:lnTo>
                <a:lnTo>
                  <a:pt x="17082" y="4478"/>
                </a:lnTo>
                <a:lnTo>
                  <a:pt x="17082" y="4527"/>
                </a:lnTo>
                <a:lnTo>
                  <a:pt x="16863" y="3967"/>
                </a:lnTo>
                <a:lnTo>
                  <a:pt x="16595" y="3261"/>
                </a:lnTo>
                <a:lnTo>
                  <a:pt x="16303" y="2580"/>
                </a:lnTo>
                <a:lnTo>
                  <a:pt x="16133" y="2239"/>
                </a:lnTo>
                <a:lnTo>
                  <a:pt x="15938" y="1923"/>
                </a:lnTo>
                <a:lnTo>
                  <a:pt x="15719" y="1607"/>
                </a:lnTo>
                <a:lnTo>
                  <a:pt x="15476" y="1315"/>
                </a:lnTo>
                <a:lnTo>
                  <a:pt x="15354" y="1193"/>
                </a:lnTo>
                <a:lnTo>
                  <a:pt x="15379" y="1145"/>
                </a:lnTo>
                <a:lnTo>
                  <a:pt x="15403" y="1120"/>
                </a:lnTo>
                <a:lnTo>
                  <a:pt x="15379" y="1023"/>
                </a:lnTo>
                <a:lnTo>
                  <a:pt x="15306" y="974"/>
                </a:lnTo>
                <a:lnTo>
                  <a:pt x="15257" y="950"/>
                </a:lnTo>
                <a:lnTo>
                  <a:pt x="15208" y="950"/>
                </a:lnTo>
                <a:lnTo>
                  <a:pt x="15111" y="974"/>
                </a:lnTo>
                <a:lnTo>
                  <a:pt x="14892" y="804"/>
                </a:lnTo>
                <a:lnTo>
                  <a:pt x="14624" y="658"/>
                </a:lnTo>
                <a:lnTo>
                  <a:pt x="14381" y="536"/>
                </a:lnTo>
                <a:lnTo>
                  <a:pt x="14113" y="415"/>
                </a:lnTo>
                <a:lnTo>
                  <a:pt x="13821" y="317"/>
                </a:lnTo>
                <a:lnTo>
                  <a:pt x="13530" y="244"/>
                </a:lnTo>
                <a:lnTo>
                  <a:pt x="12970" y="123"/>
                </a:lnTo>
                <a:lnTo>
                  <a:pt x="12556" y="74"/>
                </a:lnTo>
                <a:lnTo>
                  <a:pt x="12143" y="50"/>
                </a:lnTo>
                <a:lnTo>
                  <a:pt x="11729" y="50"/>
                </a:lnTo>
                <a:lnTo>
                  <a:pt x="11291" y="74"/>
                </a:lnTo>
                <a:lnTo>
                  <a:pt x="10902" y="50"/>
                </a:lnTo>
                <a:lnTo>
                  <a:pt x="10123" y="25"/>
                </a:lnTo>
                <a:lnTo>
                  <a:pt x="90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7"/>
          <p:cNvSpPr/>
          <p:nvPr/>
        </p:nvSpPr>
        <p:spPr>
          <a:xfrm>
            <a:off x="4909450" y="3693150"/>
            <a:ext cx="331496" cy="327370"/>
          </a:xfrm>
          <a:custGeom>
            <a:avLst/>
            <a:gdLst/>
            <a:ahLst/>
            <a:cxnLst/>
            <a:rect l="l" t="t" r="r" b="b"/>
            <a:pathLst>
              <a:path w="17593" h="17374" extrusionOk="0">
                <a:moveTo>
                  <a:pt x="14673" y="1266"/>
                </a:moveTo>
                <a:lnTo>
                  <a:pt x="14624" y="1314"/>
                </a:lnTo>
                <a:lnTo>
                  <a:pt x="14600" y="1363"/>
                </a:lnTo>
                <a:lnTo>
                  <a:pt x="14575" y="1412"/>
                </a:lnTo>
                <a:lnTo>
                  <a:pt x="14575" y="1485"/>
                </a:lnTo>
                <a:lnTo>
                  <a:pt x="14600" y="1533"/>
                </a:lnTo>
                <a:lnTo>
                  <a:pt x="14648" y="1606"/>
                </a:lnTo>
                <a:lnTo>
                  <a:pt x="14697" y="1631"/>
                </a:lnTo>
                <a:lnTo>
                  <a:pt x="14940" y="1728"/>
                </a:lnTo>
                <a:lnTo>
                  <a:pt x="15159" y="1825"/>
                </a:lnTo>
                <a:lnTo>
                  <a:pt x="15354" y="1971"/>
                </a:lnTo>
                <a:lnTo>
                  <a:pt x="15524" y="2166"/>
                </a:lnTo>
                <a:lnTo>
                  <a:pt x="15597" y="2263"/>
                </a:lnTo>
                <a:lnTo>
                  <a:pt x="15646" y="2360"/>
                </a:lnTo>
                <a:lnTo>
                  <a:pt x="15695" y="2579"/>
                </a:lnTo>
                <a:lnTo>
                  <a:pt x="15792" y="3017"/>
                </a:lnTo>
                <a:lnTo>
                  <a:pt x="15816" y="3090"/>
                </a:lnTo>
                <a:lnTo>
                  <a:pt x="15865" y="3139"/>
                </a:lnTo>
                <a:lnTo>
                  <a:pt x="15938" y="3163"/>
                </a:lnTo>
                <a:lnTo>
                  <a:pt x="15987" y="3188"/>
                </a:lnTo>
                <a:lnTo>
                  <a:pt x="16060" y="3163"/>
                </a:lnTo>
                <a:lnTo>
                  <a:pt x="16133" y="3139"/>
                </a:lnTo>
                <a:lnTo>
                  <a:pt x="16181" y="3090"/>
                </a:lnTo>
                <a:lnTo>
                  <a:pt x="16206" y="3017"/>
                </a:lnTo>
                <a:lnTo>
                  <a:pt x="16254" y="2871"/>
                </a:lnTo>
                <a:lnTo>
                  <a:pt x="16254" y="2725"/>
                </a:lnTo>
                <a:lnTo>
                  <a:pt x="16230" y="2579"/>
                </a:lnTo>
                <a:lnTo>
                  <a:pt x="16181" y="2409"/>
                </a:lnTo>
                <a:lnTo>
                  <a:pt x="16133" y="2263"/>
                </a:lnTo>
                <a:lnTo>
                  <a:pt x="16060" y="2117"/>
                </a:lnTo>
                <a:lnTo>
                  <a:pt x="15889" y="1874"/>
                </a:lnTo>
                <a:lnTo>
                  <a:pt x="15670" y="1631"/>
                </a:lnTo>
                <a:lnTo>
                  <a:pt x="15524" y="1509"/>
                </a:lnTo>
                <a:lnTo>
                  <a:pt x="15378" y="1436"/>
                </a:lnTo>
                <a:lnTo>
                  <a:pt x="15232" y="1363"/>
                </a:lnTo>
                <a:lnTo>
                  <a:pt x="15086" y="1290"/>
                </a:lnTo>
                <a:lnTo>
                  <a:pt x="14916" y="1266"/>
                </a:lnTo>
                <a:close/>
                <a:moveTo>
                  <a:pt x="2458" y="2263"/>
                </a:moveTo>
                <a:lnTo>
                  <a:pt x="2725" y="2433"/>
                </a:lnTo>
                <a:lnTo>
                  <a:pt x="2993" y="2604"/>
                </a:lnTo>
                <a:lnTo>
                  <a:pt x="3553" y="2896"/>
                </a:lnTo>
                <a:lnTo>
                  <a:pt x="4550" y="3480"/>
                </a:lnTo>
                <a:lnTo>
                  <a:pt x="4477" y="3528"/>
                </a:lnTo>
                <a:lnTo>
                  <a:pt x="4137" y="3942"/>
                </a:lnTo>
                <a:lnTo>
                  <a:pt x="4015" y="4088"/>
                </a:lnTo>
                <a:lnTo>
                  <a:pt x="3918" y="4210"/>
                </a:lnTo>
                <a:lnTo>
                  <a:pt x="3261" y="3723"/>
                </a:lnTo>
                <a:lnTo>
                  <a:pt x="2969" y="3480"/>
                </a:lnTo>
                <a:lnTo>
                  <a:pt x="2677" y="3212"/>
                </a:lnTo>
                <a:lnTo>
                  <a:pt x="2360" y="2969"/>
                </a:lnTo>
                <a:lnTo>
                  <a:pt x="2044" y="2725"/>
                </a:lnTo>
                <a:lnTo>
                  <a:pt x="2239" y="2482"/>
                </a:lnTo>
                <a:lnTo>
                  <a:pt x="2458" y="2263"/>
                </a:lnTo>
                <a:close/>
                <a:moveTo>
                  <a:pt x="4721" y="3577"/>
                </a:moveTo>
                <a:lnTo>
                  <a:pt x="5232" y="3869"/>
                </a:lnTo>
                <a:lnTo>
                  <a:pt x="6278" y="4477"/>
                </a:lnTo>
                <a:lnTo>
                  <a:pt x="6132" y="4648"/>
                </a:lnTo>
                <a:lnTo>
                  <a:pt x="6010" y="4842"/>
                </a:lnTo>
                <a:lnTo>
                  <a:pt x="5840" y="5086"/>
                </a:lnTo>
                <a:lnTo>
                  <a:pt x="5694" y="5329"/>
                </a:lnTo>
                <a:lnTo>
                  <a:pt x="5256" y="5086"/>
                </a:lnTo>
                <a:lnTo>
                  <a:pt x="4842" y="4842"/>
                </a:lnTo>
                <a:lnTo>
                  <a:pt x="4137" y="4380"/>
                </a:lnTo>
                <a:lnTo>
                  <a:pt x="4258" y="4283"/>
                </a:lnTo>
                <a:lnTo>
                  <a:pt x="4356" y="4161"/>
                </a:lnTo>
                <a:lnTo>
                  <a:pt x="4696" y="3747"/>
                </a:lnTo>
                <a:lnTo>
                  <a:pt x="4721" y="3650"/>
                </a:lnTo>
                <a:lnTo>
                  <a:pt x="4721" y="3577"/>
                </a:lnTo>
                <a:close/>
                <a:moveTo>
                  <a:pt x="9271" y="9101"/>
                </a:moveTo>
                <a:lnTo>
                  <a:pt x="9247" y="9149"/>
                </a:lnTo>
                <a:lnTo>
                  <a:pt x="9125" y="9563"/>
                </a:lnTo>
                <a:lnTo>
                  <a:pt x="9028" y="9977"/>
                </a:lnTo>
                <a:lnTo>
                  <a:pt x="8979" y="10171"/>
                </a:lnTo>
                <a:lnTo>
                  <a:pt x="8955" y="10366"/>
                </a:lnTo>
                <a:lnTo>
                  <a:pt x="8955" y="10585"/>
                </a:lnTo>
                <a:lnTo>
                  <a:pt x="9003" y="10755"/>
                </a:lnTo>
                <a:lnTo>
                  <a:pt x="9003" y="10779"/>
                </a:lnTo>
                <a:lnTo>
                  <a:pt x="9028" y="10804"/>
                </a:lnTo>
                <a:lnTo>
                  <a:pt x="9052" y="10804"/>
                </a:lnTo>
                <a:lnTo>
                  <a:pt x="9076" y="10779"/>
                </a:lnTo>
                <a:lnTo>
                  <a:pt x="9149" y="10633"/>
                </a:lnTo>
                <a:lnTo>
                  <a:pt x="9174" y="10463"/>
                </a:lnTo>
                <a:lnTo>
                  <a:pt x="9222" y="10123"/>
                </a:lnTo>
                <a:lnTo>
                  <a:pt x="9271" y="9660"/>
                </a:lnTo>
                <a:lnTo>
                  <a:pt x="9320" y="9174"/>
                </a:lnTo>
                <a:lnTo>
                  <a:pt x="9320" y="9125"/>
                </a:lnTo>
                <a:lnTo>
                  <a:pt x="9295" y="9101"/>
                </a:lnTo>
                <a:close/>
                <a:moveTo>
                  <a:pt x="11874" y="9149"/>
                </a:moveTo>
                <a:lnTo>
                  <a:pt x="11899" y="9295"/>
                </a:lnTo>
                <a:lnTo>
                  <a:pt x="11947" y="9417"/>
                </a:lnTo>
                <a:lnTo>
                  <a:pt x="12093" y="9709"/>
                </a:lnTo>
                <a:lnTo>
                  <a:pt x="12239" y="9977"/>
                </a:lnTo>
                <a:lnTo>
                  <a:pt x="12385" y="10244"/>
                </a:lnTo>
                <a:lnTo>
                  <a:pt x="12556" y="10560"/>
                </a:lnTo>
                <a:lnTo>
                  <a:pt x="12385" y="10658"/>
                </a:lnTo>
                <a:lnTo>
                  <a:pt x="12264" y="10755"/>
                </a:lnTo>
                <a:lnTo>
                  <a:pt x="12045" y="10925"/>
                </a:lnTo>
                <a:lnTo>
                  <a:pt x="11923" y="10998"/>
                </a:lnTo>
                <a:lnTo>
                  <a:pt x="11826" y="11096"/>
                </a:lnTo>
                <a:lnTo>
                  <a:pt x="11582" y="10706"/>
                </a:lnTo>
                <a:lnTo>
                  <a:pt x="11461" y="10487"/>
                </a:lnTo>
                <a:lnTo>
                  <a:pt x="11315" y="10220"/>
                </a:lnTo>
                <a:lnTo>
                  <a:pt x="11169" y="9977"/>
                </a:lnTo>
                <a:lnTo>
                  <a:pt x="11071" y="9879"/>
                </a:lnTo>
                <a:lnTo>
                  <a:pt x="10974" y="9782"/>
                </a:lnTo>
                <a:lnTo>
                  <a:pt x="11412" y="9466"/>
                </a:lnTo>
                <a:lnTo>
                  <a:pt x="11850" y="9174"/>
                </a:lnTo>
                <a:lnTo>
                  <a:pt x="11874" y="9149"/>
                </a:lnTo>
                <a:close/>
                <a:moveTo>
                  <a:pt x="8492" y="9685"/>
                </a:moveTo>
                <a:lnTo>
                  <a:pt x="8492" y="9709"/>
                </a:lnTo>
                <a:lnTo>
                  <a:pt x="8395" y="10439"/>
                </a:lnTo>
                <a:lnTo>
                  <a:pt x="8346" y="10852"/>
                </a:lnTo>
                <a:lnTo>
                  <a:pt x="8346" y="11047"/>
                </a:lnTo>
                <a:lnTo>
                  <a:pt x="8346" y="11169"/>
                </a:lnTo>
                <a:lnTo>
                  <a:pt x="8371" y="11242"/>
                </a:lnTo>
                <a:lnTo>
                  <a:pt x="8419" y="11290"/>
                </a:lnTo>
                <a:lnTo>
                  <a:pt x="8444" y="11290"/>
                </a:lnTo>
                <a:lnTo>
                  <a:pt x="8468" y="11266"/>
                </a:lnTo>
                <a:lnTo>
                  <a:pt x="8517" y="11120"/>
                </a:lnTo>
                <a:lnTo>
                  <a:pt x="8541" y="10974"/>
                </a:lnTo>
                <a:lnTo>
                  <a:pt x="8565" y="10658"/>
                </a:lnTo>
                <a:lnTo>
                  <a:pt x="8565" y="10195"/>
                </a:lnTo>
                <a:lnTo>
                  <a:pt x="8565" y="9733"/>
                </a:lnTo>
                <a:lnTo>
                  <a:pt x="8541" y="9709"/>
                </a:lnTo>
                <a:lnTo>
                  <a:pt x="8517" y="9685"/>
                </a:lnTo>
                <a:close/>
                <a:moveTo>
                  <a:pt x="12702" y="10852"/>
                </a:moveTo>
                <a:lnTo>
                  <a:pt x="13286" y="11972"/>
                </a:lnTo>
                <a:lnTo>
                  <a:pt x="13578" y="12556"/>
                </a:lnTo>
                <a:lnTo>
                  <a:pt x="13505" y="12580"/>
                </a:lnTo>
                <a:lnTo>
                  <a:pt x="13407" y="12629"/>
                </a:lnTo>
                <a:lnTo>
                  <a:pt x="13286" y="12726"/>
                </a:lnTo>
                <a:lnTo>
                  <a:pt x="13018" y="12945"/>
                </a:lnTo>
                <a:lnTo>
                  <a:pt x="12677" y="12410"/>
                </a:lnTo>
                <a:lnTo>
                  <a:pt x="11947" y="11315"/>
                </a:lnTo>
                <a:lnTo>
                  <a:pt x="12069" y="11242"/>
                </a:lnTo>
                <a:lnTo>
                  <a:pt x="12191" y="11169"/>
                </a:lnTo>
                <a:lnTo>
                  <a:pt x="12410" y="11023"/>
                </a:lnTo>
                <a:lnTo>
                  <a:pt x="12556" y="10950"/>
                </a:lnTo>
                <a:lnTo>
                  <a:pt x="12702" y="10852"/>
                </a:lnTo>
                <a:close/>
                <a:moveTo>
                  <a:pt x="13724" y="12823"/>
                </a:moveTo>
                <a:lnTo>
                  <a:pt x="14965" y="15232"/>
                </a:lnTo>
                <a:lnTo>
                  <a:pt x="14770" y="15378"/>
                </a:lnTo>
                <a:lnTo>
                  <a:pt x="13991" y="14283"/>
                </a:lnTo>
                <a:lnTo>
                  <a:pt x="13188" y="13164"/>
                </a:lnTo>
                <a:lnTo>
                  <a:pt x="13334" y="13091"/>
                </a:lnTo>
                <a:lnTo>
                  <a:pt x="13456" y="13018"/>
                </a:lnTo>
                <a:lnTo>
                  <a:pt x="13578" y="12921"/>
                </a:lnTo>
                <a:lnTo>
                  <a:pt x="13724" y="12823"/>
                </a:lnTo>
                <a:close/>
                <a:moveTo>
                  <a:pt x="584" y="11534"/>
                </a:moveTo>
                <a:lnTo>
                  <a:pt x="925" y="11704"/>
                </a:lnTo>
                <a:lnTo>
                  <a:pt x="1290" y="11874"/>
                </a:lnTo>
                <a:lnTo>
                  <a:pt x="1655" y="12020"/>
                </a:lnTo>
                <a:lnTo>
                  <a:pt x="2020" y="12166"/>
                </a:lnTo>
                <a:lnTo>
                  <a:pt x="2847" y="12556"/>
                </a:lnTo>
                <a:lnTo>
                  <a:pt x="3261" y="12775"/>
                </a:lnTo>
                <a:lnTo>
                  <a:pt x="3674" y="13018"/>
                </a:lnTo>
                <a:lnTo>
                  <a:pt x="3869" y="13164"/>
                </a:lnTo>
                <a:lnTo>
                  <a:pt x="4064" y="13359"/>
                </a:lnTo>
                <a:lnTo>
                  <a:pt x="4258" y="13529"/>
                </a:lnTo>
                <a:lnTo>
                  <a:pt x="4404" y="13748"/>
                </a:lnTo>
                <a:lnTo>
                  <a:pt x="4550" y="13967"/>
                </a:lnTo>
                <a:lnTo>
                  <a:pt x="4696" y="14186"/>
                </a:lnTo>
                <a:lnTo>
                  <a:pt x="4940" y="14648"/>
                </a:lnTo>
                <a:lnTo>
                  <a:pt x="5159" y="15135"/>
                </a:lnTo>
                <a:lnTo>
                  <a:pt x="5378" y="15622"/>
                </a:lnTo>
                <a:lnTo>
                  <a:pt x="5572" y="16133"/>
                </a:lnTo>
                <a:lnTo>
                  <a:pt x="5816" y="16595"/>
                </a:lnTo>
                <a:lnTo>
                  <a:pt x="5621" y="16327"/>
                </a:lnTo>
                <a:lnTo>
                  <a:pt x="5305" y="15841"/>
                </a:lnTo>
                <a:lnTo>
                  <a:pt x="5037" y="15330"/>
                </a:lnTo>
                <a:lnTo>
                  <a:pt x="4842" y="14916"/>
                </a:lnTo>
                <a:lnTo>
                  <a:pt x="4648" y="14454"/>
                </a:lnTo>
                <a:lnTo>
                  <a:pt x="4550" y="14259"/>
                </a:lnTo>
                <a:lnTo>
                  <a:pt x="4429" y="14040"/>
                </a:lnTo>
                <a:lnTo>
                  <a:pt x="4283" y="13870"/>
                </a:lnTo>
                <a:lnTo>
                  <a:pt x="4112" y="13699"/>
                </a:lnTo>
                <a:lnTo>
                  <a:pt x="4137" y="13602"/>
                </a:lnTo>
                <a:lnTo>
                  <a:pt x="4112" y="13529"/>
                </a:lnTo>
                <a:lnTo>
                  <a:pt x="4039" y="13456"/>
                </a:lnTo>
                <a:lnTo>
                  <a:pt x="3918" y="13407"/>
                </a:lnTo>
                <a:lnTo>
                  <a:pt x="3820" y="13383"/>
                </a:lnTo>
                <a:lnTo>
                  <a:pt x="3747" y="13334"/>
                </a:lnTo>
                <a:lnTo>
                  <a:pt x="3553" y="13237"/>
                </a:lnTo>
                <a:lnTo>
                  <a:pt x="3382" y="13091"/>
                </a:lnTo>
                <a:lnTo>
                  <a:pt x="3212" y="12994"/>
                </a:lnTo>
                <a:lnTo>
                  <a:pt x="2774" y="12750"/>
                </a:lnTo>
                <a:lnTo>
                  <a:pt x="2312" y="12531"/>
                </a:lnTo>
                <a:lnTo>
                  <a:pt x="1144" y="11996"/>
                </a:lnTo>
                <a:lnTo>
                  <a:pt x="828" y="11850"/>
                </a:lnTo>
                <a:lnTo>
                  <a:pt x="682" y="11777"/>
                </a:lnTo>
                <a:lnTo>
                  <a:pt x="511" y="11704"/>
                </a:lnTo>
                <a:lnTo>
                  <a:pt x="584" y="11534"/>
                </a:lnTo>
                <a:close/>
                <a:moveTo>
                  <a:pt x="16011" y="438"/>
                </a:moveTo>
                <a:lnTo>
                  <a:pt x="16230" y="487"/>
                </a:lnTo>
                <a:lnTo>
                  <a:pt x="16449" y="560"/>
                </a:lnTo>
                <a:lnTo>
                  <a:pt x="16644" y="657"/>
                </a:lnTo>
                <a:lnTo>
                  <a:pt x="16838" y="803"/>
                </a:lnTo>
                <a:lnTo>
                  <a:pt x="16936" y="901"/>
                </a:lnTo>
                <a:lnTo>
                  <a:pt x="17009" y="1022"/>
                </a:lnTo>
                <a:lnTo>
                  <a:pt x="17082" y="1144"/>
                </a:lnTo>
                <a:lnTo>
                  <a:pt x="17130" y="1266"/>
                </a:lnTo>
                <a:lnTo>
                  <a:pt x="17057" y="1168"/>
                </a:lnTo>
                <a:lnTo>
                  <a:pt x="16960" y="1095"/>
                </a:lnTo>
                <a:lnTo>
                  <a:pt x="16936" y="1120"/>
                </a:lnTo>
                <a:lnTo>
                  <a:pt x="16911" y="1168"/>
                </a:lnTo>
                <a:lnTo>
                  <a:pt x="16911" y="1217"/>
                </a:lnTo>
                <a:lnTo>
                  <a:pt x="16911" y="1339"/>
                </a:lnTo>
                <a:lnTo>
                  <a:pt x="16984" y="1582"/>
                </a:lnTo>
                <a:lnTo>
                  <a:pt x="17033" y="1825"/>
                </a:lnTo>
                <a:lnTo>
                  <a:pt x="17057" y="1947"/>
                </a:lnTo>
                <a:lnTo>
                  <a:pt x="17106" y="2069"/>
                </a:lnTo>
                <a:lnTo>
                  <a:pt x="17033" y="2336"/>
                </a:lnTo>
                <a:lnTo>
                  <a:pt x="16911" y="2628"/>
                </a:lnTo>
                <a:lnTo>
                  <a:pt x="16887" y="2214"/>
                </a:lnTo>
                <a:lnTo>
                  <a:pt x="16838" y="2020"/>
                </a:lnTo>
                <a:lnTo>
                  <a:pt x="16741" y="1825"/>
                </a:lnTo>
                <a:lnTo>
                  <a:pt x="16717" y="1801"/>
                </a:lnTo>
                <a:lnTo>
                  <a:pt x="16668" y="1801"/>
                </a:lnTo>
                <a:lnTo>
                  <a:pt x="16644" y="1825"/>
                </a:lnTo>
                <a:lnTo>
                  <a:pt x="16595" y="2020"/>
                </a:lnTo>
                <a:lnTo>
                  <a:pt x="16571" y="2239"/>
                </a:lnTo>
                <a:lnTo>
                  <a:pt x="16571" y="2628"/>
                </a:lnTo>
                <a:lnTo>
                  <a:pt x="16571" y="2920"/>
                </a:lnTo>
                <a:lnTo>
                  <a:pt x="16595" y="3090"/>
                </a:lnTo>
                <a:lnTo>
                  <a:pt x="16619" y="3212"/>
                </a:lnTo>
                <a:lnTo>
                  <a:pt x="16522" y="3382"/>
                </a:lnTo>
                <a:lnTo>
                  <a:pt x="16473" y="3212"/>
                </a:lnTo>
                <a:lnTo>
                  <a:pt x="16473" y="2871"/>
                </a:lnTo>
                <a:lnTo>
                  <a:pt x="16473" y="2531"/>
                </a:lnTo>
                <a:lnTo>
                  <a:pt x="16449" y="2506"/>
                </a:lnTo>
                <a:lnTo>
                  <a:pt x="16425" y="2482"/>
                </a:lnTo>
                <a:lnTo>
                  <a:pt x="16400" y="2482"/>
                </a:lnTo>
                <a:lnTo>
                  <a:pt x="16400" y="2506"/>
                </a:lnTo>
                <a:lnTo>
                  <a:pt x="16327" y="2652"/>
                </a:lnTo>
                <a:lnTo>
                  <a:pt x="16303" y="2798"/>
                </a:lnTo>
                <a:lnTo>
                  <a:pt x="16279" y="2969"/>
                </a:lnTo>
                <a:lnTo>
                  <a:pt x="16254" y="3115"/>
                </a:lnTo>
                <a:lnTo>
                  <a:pt x="16279" y="3382"/>
                </a:lnTo>
                <a:lnTo>
                  <a:pt x="16303" y="3528"/>
                </a:lnTo>
                <a:lnTo>
                  <a:pt x="16352" y="3650"/>
                </a:lnTo>
                <a:lnTo>
                  <a:pt x="16133" y="3966"/>
                </a:lnTo>
                <a:lnTo>
                  <a:pt x="16084" y="4015"/>
                </a:lnTo>
                <a:lnTo>
                  <a:pt x="16035" y="3699"/>
                </a:lnTo>
                <a:lnTo>
                  <a:pt x="16011" y="3358"/>
                </a:lnTo>
                <a:lnTo>
                  <a:pt x="16011" y="3334"/>
                </a:lnTo>
                <a:lnTo>
                  <a:pt x="15962" y="3334"/>
                </a:lnTo>
                <a:lnTo>
                  <a:pt x="15938" y="3358"/>
                </a:lnTo>
                <a:lnTo>
                  <a:pt x="15889" y="3528"/>
                </a:lnTo>
                <a:lnTo>
                  <a:pt x="15841" y="3723"/>
                </a:lnTo>
                <a:lnTo>
                  <a:pt x="15841" y="3893"/>
                </a:lnTo>
                <a:lnTo>
                  <a:pt x="15841" y="4088"/>
                </a:lnTo>
                <a:lnTo>
                  <a:pt x="15865" y="4307"/>
                </a:lnTo>
                <a:lnTo>
                  <a:pt x="15719" y="4477"/>
                </a:lnTo>
                <a:lnTo>
                  <a:pt x="15695" y="4112"/>
                </a:lnTo>
                <a:lnTo>
                  <a:pt x="15646" y="3747"/>
                </a:lnTo>
                <a:lnTo>
                  <a:pt x="15646" y="3723"/>
                </a:lnTo>
                <a:lnTo>
                  <a:pt x="15597" y="3723"/>
                </a:lnTo>
                <a:lnTo>
                  <a:pt x="15573" y="3747"/>
                </a:lnTo>
                <a:lnTo>
                  <a:pt x="15524" y="4210"/>
                </a:lnTo>
                <a:lnTo>
                  <a:pt x="15500" y="4453"/>
                </a:lnTo>
                <a:lnTo>
                  <a:pt x="15524" y="4696"/>
                </a:lnTo>
                <a:lnTo>
                  <a:pt x="15257" y="4940"/>
                </a:lnTo>
                <a:lnTo>
                  <a:pt x="15281" y="4721"/>
                </a:lnTo>
                <a:lnTo>
                  <a:pt x="15281" y="4477"/>
                </a:lnTo>
                <a:lnTo>
                  <a:pt x="15257" y="3699"/>
                </a:lnTo>
                <a:lnTo>
                  <a:pt x="15232" y="3650"/>
                </a:lnTo>
                <a:lnTo>
                  <a:pt x="15159" y="3650"/>
                </a:lnTo>
                <a:lnTo>
                  <a:pt x="15135" y="3699"/>
                </a:lnTo>
                <a:lnTo>
                  <a:pt x="15086" y="4477"/>
                </a:lnTo>
                <a:lnTo>
                  <a:pt x="15062" y="4794"/>
                </a:lnTo>
                <a:lnTo>
                  <a:pt x="15062" y="4964"/>
                </a:lnTo>
                <a:lnTo>
                  <a:pt x="15086" y="5110"/>
                </a:lnTo>
                <a:lnTo>
                  <a:pt x="14916" y="5256"/>
                </a:lnTo>
                <a:lnTo>
                  <a:pt x="14916" y="5134"/>
                </a:lnTo>
                <a:lnTo>
                  <a:pt x="14867" y="4672"/>
                </a:lnTo>
                <a:lnTo>
                  <a:pt x="14819" y="4185"/>
                </a:lnTo>
                <a:lnTo>
                  <a:pt x="14794" y="4161"/>
                </a:lnTo>
                <a:lnTo>
                  <a:pt x="14770" y="4161"/>
                </a:lnTo>
                <a:lnTo>
                  <a:pt x="14770" y="4185"/>
                </a:lnTo>
                <a:lnTo>
                  <a:pt x="14697" y="4599"/>
                </a:lnTo>
                <a:lnTo>
                  <a:pt x="14648" y="5013"/>
                </a:lnTo>
                <a:lnTo>
                  <a:pt x="14624" y="5256"/>
                </a:lnTo>
                <a:lnTo>
                  <a:pt x="14624" y="5475"/>
                </a:lnTo>
                <a:lnTo>
                  <a:pt x="14186" y="5791"/>
                </a:lnTo>
                <a:lnTo>
                  <a:pt x="14162" y="5621"/>
                </a:lnTo>
                <a:lnTo>
                  <a:pt x="14113" y="4721"/>
                </a:lnTo>
                <a:lnTo>
                  <a:pt x="14089" y="4696"/>
                </a:lnTo>
                <a:lnTo>
                  <a:pt x="14064" y="4672"/>
                </a:lnTo>
                <a:lnTo>
                  <a:pt x="14016" y="4672"/>
                </a:lnTo>
                <a:lnTo>
                  <a:pt x="13991" y="4696"/>
                </a:lnTo>
                <a:lnTo>
                  <a:pt x="13943" y="4940"/>
                </a:lnTo>
                <a:lnTo>
                  <a:pt x="13894" y="5159"/>
                </a:lnTo>
                <a:lnTo>
                  <a:pt x="13870" y="5378"/>
                </a:lnTo>
                <a:lnTo>
                  <a:pt x="13870" y="5621"/>
                </a:lnTo>
                <a:lnTo>
                  <a:pt x="13870" y="5791"/>
                </a:lnTo>
                <a:lnTo>
                  <a:pt x="13870" y="5986"/>
                </a:lnTo>
                <a:lnTo>
                  <a:pt x="13529" y="6181"/>
                </a:lnTo>
                <a:lnTo>
                  <a:pt x="13480" y="6205"/>
                </a:lnTo>
                <a:lnTo>
                  <a:pt x="13505" y="6083"/>
                </a:lnTo>
                <a:lnTo>
                  <a:pt x="13505" y="5986"/>
                </a:lnTo>
                <a:lnTo>
                  <a:pt x="13480" y="5791"/>
                </a:lnTo>
                <a:lnTo>
                  <a:pt x="13456" y="5524"/>
                </a:lnTo>
                <a:lnTo>
                  <a:pt x="13383" y="5256"/>
                </a:lnTo>
                <a:lnTo>
                  <a:pt x="13359" y="5232"/>
                </a:lnTo>
                <a:lnTo>
                  <a:pt x="13334" y="5256"/>
                </a:lnTo>
                <a:lnTo>
                  <a:pt x="13286" y="5524"/>
                </a:lnTo>
                <a:lnTo>
                  <a:pt x="13286" y="5791"/>
                </a:lnTo>
                <a:lnTo>
                  <a:pt x="13286" y="6035"/>
                </a:lnTo>
                <a:lnTo>
                  <a:pt x="13310" y="6156"/>
                </a:lnTo>
                <a:lnTo>
                  <a:pt x="13359" y="6254"/>
                </a:lnTo>
                <a:lnTo>
                  <a:pt x="13383" y="6278"/>
                </a:lnTo>
                <a:lnTo>
                  <a:pt x="13407" y="6278"/>
                </a:lnTo>
                <a:lnTo>
                  <a:pt x="13407" y="6375"/>
                </a:lnTo>
                <a:lnTo>
                  <a:pt x="13432" y="6448"/>
                </a:lnTo>
                <a:lnTo>
                  <a:pt x="13480" y="6521"/>
                </a:lnTo>
                <a:lnTo>
                  <a:pt x="13553" y="6594"/>
                </a:lnTo>
                <a:lnTo>
                  <a:pt x="13553" y="6789"/>
                </a:lnTo>
                <a:lnTo>
                  <a:pt x="13578" y="6984"/>
                </a:lnTo>
                <a:lnTo>
                  <a:pt x="13699" y="7397"/>
                </a:lnTo>
                <a:lnTo>
                  <a:pt x="13821" y="7787"/>
                </a:lnTo>
                <a:lnTo>
                  <a:pt x="13967" y="8176"/>
                </a:lnTo>
                <a:lnTo>
                  <a:pt x="14575" y="10195"/>
                </a:lnTo>
                <a:lnTo>
                  <a:pt x="15184" y="12312"/>
                </a:lnTo>
                <a:lnTo>
                  <a:pt x="15500" y="13359"/>
                </a:lnTo>
                <a:lnTo>
                  <a:pt x="15865" y="14381"/>
                </a:lnTo>
                <a:lnTo>
                  <a:pt x="15695" y="14575"/>
                </a:lnTo>
                <a:lnTo>
                  <a:pt x="15524" y="14746"/>
                </a:lnTo>
                <a:lnTo>
                  <a:pt x="15208" y="15038"/>
                </a:lnTo>
                <a:lnTo>
                  <a:pt x="13553" y="11801"/>
                </a:lnTo>
                <a:lnTo>
                  <a:pt x="12653" y="10074"/>
                </a:lnTo>
                <a:lnTo>
                  <a:pt x="12531" y="9782"/>
                </a:lnTo>
                <a:lnTo>
                  <a:pt x="12361" y="9441"/>
                </a:lnTo>
                <a:lnTo>
                  <a:pt x="12288" y="9295"/>
                </a:lnTo>
                <a:lnTo>
                  <a:pt x="12191" y="9149"/>
                </a:lnTo>
                <a:lnTo>
                  <a:pt x="12069" y="9028"/>
                </a:lnTo>
                <a:lnTo>
                  <a:pt x="11947" y="8955"/>
                </a:lnTo>
                <a:lnTo>
                  <a:pt x="11899" y="8857"/>
                </a:lnTo>
                <a:lnTo>
                  <a:pt x="11826" y="8809"/>
                </a:lnTo>
                <a:lnTo>
                  <a:pt x="11753" y="8784"/>
                </a:lnTo>
                <a:lnTo>
                  <a:pt x="11704" y="8809"/>
                </a:lnTo>
                <a:lnTo>
                  <a:pt x="11655" y="8833"/>
                </a:lnTo>
                <a:lnTo>
                  <a:pt x="11534" y="8906"/>
                </a:lnTo>
                <a:lnTo>
                  <a:pt x="11534" y="8736"/>
                </a:lnTo>
                <a:lnTo>
                  <a:pt x="11534" y="8419"/>
                </a:lnTo>
                <a:lnTo>
                  <a:pt x="11534" y="8273"/>
                </a:lnTo>
                <a:lnTo>
                  <a:pt x="11509" y="8127"/>
                </a:lnTo>
                <a:lnTo>
                  <a:pt x="11485" y="8103"/>
                </a:lnTo>
                <a:lnTo>
                  <a:pt x="11461" y="8079"/>
                </a:lnTo>
                <a:lnTo>
                  <a:pt x="11436" y="8103"/>
                </a:lnTo>
                <a:lnTo>
                  <a:pt x="11412" y="8127"/>
                </a:lnTo>
                <a:lnTo>
                  <a:pt x="11388" y="8249"/>
                </a:lnTo>
                <a:lnTo>
                  <a:pt x="11363" y="8371"/>
                </a:lnTo>
                <a:lnTo>
                  <a:pt x="11363" y="8638"/>
                </a:lnTo>
                <a:lnTo>
                  <a:pt x="11339" y="8833"/>
                </a:lnTo>
                <a:lnTo>
                  <a:pt x="11363" y="9052"/>
                </a:lnTo>
                <a:lnTo>
                  <a:pt x="10925" y="9368"/>
                </a:lnTo>
                <a:lnTo>
                  <a:pt x="10950" y="9198"/>
                </a:lnTo>
                <a:lnTo>
                  <a:pt x="10974" y="9028"/>
                </a:lnTo>
                <a:lnTo>
                  <a:pt x="10974" y="8687"/>
                </a:lnTo>
                <a:lnTo>
                  <a:pt x="10998" y="8200"/>
                </a:lnTo>
                <a:lnTo>
                  <a:pt x="10974" y="7957"/>
                </a:lnTo>
                <a:lnTo>
                  <a:pt x="10925" y="7714"/>
                </a:lnTo>
                <a:lnTo>
                  <a:pt x="10925" y="7689"/>
                </a:lnTo>
                <a:lnTo>
                  <a:pt x="10852" y="7689"/>
                </a:lnTo>
                <a:lnTo>
                  <a:pt x="10828" y="7714"/>
                </a:lnTo>
                <a:lnTo>
                  <a:pt x="10779" y="7933"/>
                </a:lnTo>
                <a:lnTo>
                  <a:pt x="10731" y="8127"/>
                </a:lnTo>
                <a:lnTo>
                  <a:pt x="10682" y="8541"/>
                </a:lnTo>
                <a:lnTo>
                  <a:pt x="10633" y="9028"/>
                </a:lnTo>
                <a:lnTo>
                  <a:pt x="10633" y="9271"/>
                </a:lnTo>
                <a:lnTo>
                  <a:pt x="10658" y="9393"/>
                </a:lnTo>
                <a:lnTo>
                  <a:pt x="10682" y="9514"/>
                </a:lnTo>
                <a:lnTo>
                  <a:pt x="10706" y="9539"/>
                </a:lnTo>
                <a:lnTo>
                  <a:pt x="10560" y="9660"/>
                </a:lnTo>
                <a:lnTo>
                  <a:pt x="10487" y="9685"/>
                </a:lnTo>
                <a:lnTo>
                  <a:pt x="10439" y="9733"/>
                </a:lnTo>
                <a:lnTo>
                  <a:pt x="10463" y="9466"/>
                </a:lnTo>
                <a:lnTo>
                  <a:pt x="10487" y="9174"/>
                </a:lnTo>
                <a:lnTo>
                  <a:pt x="10536" y="8614"/>
                </a:lnTo>
                <a:lnTo>
                  <a:pt x="10512" y="8346"/>
                </a:lnTo>
                <a:lnTo>
                  <a:pt x="10487" y="8079"/>
                </a:lnTo>
                <a:lnTo>
                  <a:pt x="10463" y="8054"/>
                </a:lnTo>
                <a:lnTo>
                  <a:pt x="10439" y="8030"/>
                </a:lnTo>
                <a:lnTo>
                  <a:pt x="10414" y="8030"/>
                </a:lnTo>
                <a:lnTo>
                  <a:pt x="10414" y="8054"/>
                </a:lnTo>
                <a:lnTo>
                  <a:pt x="10317" y="8298"/>
                </a:lnTo>
                <a:lnTo>
                  <a:pt x="10268" y="8541"/>
                </a:lnTo>
                <a:lnTo>
                  <a:pt x="10195" y="9028"/>
                </a:lnTo>
                <a:lnTo>
                  <a:pt x="10147" y="9514"/>
                </a:lnTo>
                <a:lnTo>
                  <a:pt x="10122" y="9782"/>
                </a:lnTo>
                <a:lnTo>
                  <a:pt x="10147" y="10025"/>
                </a:lnTo>
                <a:lnTo>
                  <a:pt x="9685" y="10414"/>
                </a:lnTo>
                <a:lnTo>
                  <a:pt x="9733" y="10220"/>
                </a:lnTo>
                <a:lnTo>
                  <a:pt x="9733" y="10025"/>
                </a:lnTo>
                <a:lnTo>
                  <a:pt x="9758" y="9612"/>
                </a:lnTo>
                <a:lnTo>
                  <a:pt x="9782" y="8565"/>
                </a:lnTo>
                <a:lnTo>
                  <a:pt x="9782" y="8541"/>
                </a:lnTo>
                <a:lnTo>
                  <a:pt x="9733" y="8541"/>
                </a:lnTo>
                <a:lnTo>
                  <a:pt x="9733" y="8565"/>
                </a:lnTo>
                <a:lnTo>
                  <a:pt x="9612" y="9466"/>
                </a:lnTo>
                <a:lnTo>
                  <a:pt x="9539" y="10001"/>
                </a:lnTo>
                <a:lnTo>
                  <a:pt x="9514" y="10268"/>
                </a:lnTo>
                <a:lnTo>
                  <a:pt x="9539" y="10512"/>
                </a:lnTo>
                <a:lnTo>
                  <a:pt x="9003" y="10901"/>
                </a:lnTo>
                <a:lnTo>
                  <a:pt x="8444" y="11290"/>
                </a:lnTo>
                <a:lnTo>
                  <a:pt x="8371" y="11339"/>
                </a:lnTo>
                <a:lnTo>
                  <a:pt x="7762" y="11704"/>
                </a:lnTo>
                <a:lnTo>
                  <a:pt x="7762" y="11704"/>
                </a:lnTo>
                <a:lnTo>
                  <a:pt x="7811" y="11558"/>
                </a:lnTo>
                <a:lnTo>
                  <a:pt x="7835" y="11388"/>
                </a:lnTo>
                <a:lnTo>
                  <a:pt x="7884" y="11071"/>
                </a:lnTo>
                <a:lnTo>
                  <a:pt x="7981" y="10268"/>
                </a:lnTo>
                <a:lnTo>
                  <a:pt x="7957" y="10244"/>
                </a:lnTo>
                <a:lnTo>
                  <a:pt x="7933" y="10244"/>
                </a:lnTo>
                <a:lnTo>
                  <a:pt x="7908" y="10268"/>
                </a:lnTo>
                <a:lnTo>
                  <a:pt x="7738" y="11023"/>
                </a:lnTo>
                <a:lnTo>
                  <a:pt x="7665" y="11388"/>
                </a:lnTo>
                <a:lnTo>
                  <a:pt x="7641" y="11558"/>
                </a:lnTo>
                <a:lnTo>
                  <a:pt x="7665" y="11728"/>
                </a:lnTo>
                <a:lnTo>
                  <a:pt x="7665" y="11753"/>
                </a:lnTo>
                <a:lnTo>
                  <a:pt x="7178" y="12069"/>
                </a:lnTo>
                <a:lnTo>
                  <a:pt x="7227" y="11753"/>
                </a:lnTo>
                <a:lnTo>
                  <a:pt x="7227" y="11436"/>
                </a:lnTo>
                <a:lnTo>
                  <a:pt x="7203" y="10804"/>
                </a:lnTo>
                <a:lnTo>
                  <a:pt x="7203" y="10779"/>
                </a:lnTo>
                <a:lnTo>
                  <a:pt x="7178" y="10779"/>
                </a:lnTo>
                <a:lnTo>
                  <a:pt x="7154" y="10804"/>
                </a:lnTo>
                <a:lnTo>
                  <a:pt x="7105" y="11461"/>
                </a:lnTo>
                <a:lnTo>
                  <a:pt x="7081" y="11777"/>
                </a:lnTo>
                <a:lnTo>
                  <a:pt x="7105" y="12118"/>
                </a:lnTo>
                <a:lnTo>
                  <a:pt x="6886" y="12239"/>
                </a:lnTo>
                <a:lnTo>
                  <a:pt x="6667" y="12385"/>
                </a:lnTo>
                <a:lnTo>
                  <a:pt x="6692" y="12191"/>
                </a:lnTo>
                <a:lnTo>
                  <a:pt x="6716" y="11728"/>
                </a:lnTo>
                <a:lnTo>
                  <a:pt x="6716" y="11290"/>
                </a:lnTo>
                <a:lnTo>
                  <a:pt x="6692" y="11266"/>
                </a:lnTo>
                <a:lnTo>
                  <a:pt x="6667" y="11242"/>
                </a:lnTo>
                <a:lnTo>
                  <a:pt x="6643" y="11242"/>
                </a:lnTo>
                <a:lnTo>
                  <a:pt x="6619" y="11266"/>
                </a:lnTo>
                <a:lnTo>
                  <a:pt x="6546" y="11655"/>
                </a:lnTo>
                <a:lnTo>
                  <a:pt x="6497" y="12045"/>
                </a:lnTo>
                <a:lnTo>
                  <a:pt x="6448" y="12337"/>
                </a:lnTo>
                <a:lnTo>
                  <a:pt x="6424" y="12458"/>
                </a:lnTo>
                <a:lnTo>
                  <a:pt x="6424" y="12604"/>
                </a:lnTo>
                <a:lnTo>
                  <a:pt x="6375" y="12580"/>
                </a:lnTo>
                <a:lnTo>
                  <a:pt x="6302" y="12580"/>
                </a:lnTo>
                <a:lnTo>
                  <a:pt x="6254" y="12604"/>
                </a:lnTo>
                <a:lnTo>
                  <a:pt x="6229" y="12677"/>
                </a:lnTo>
                <a:lnTo>
                  <a:pt x="6181" y="12848"/>
                </a:lnTo>
                <a:lnTo>
                  <a:pt x="6181" y="12994"/>
                </a:lnTo>
                <a:lnTo>
                  <a:pt x="6205" y="13140"/>
                </a:lnTo>
                <a:lnTo>
                  <a:pt x="6229" y="13310"/>
                </a:lnTo>
                <a:lnTo>
                  <a:pt x="6473" y="14429"/>
                </a:lnTo>
                <a:lnTo>
                  <a:pt x="6692" y="15549"/>
                </a:lnTo>
                <a:lnTo>
                  <a:pt x="6740" y="15914"/>
                </a:lnTo>
                <a:lnTo>
                  <a:pt x="6765" y="16108"/>
                </a:lnTo>
                <a:lnTo>
                  <a:pt x="6838" y="16303"/>
                </a:lnTo>
                <a:lnTo>
                  <a:pt x="6716" y="16352"/>
                </a:lnTo>
                <a:lnTo>
                  <a:pt x="6594" y="16449"/>
                </a:lnTo>
                <a:lnTo>
                  <a:pt x="6351" y="16619"/>
                </a:lnTo>
                <a:lnTo>
                  <a:pt x="6132" y="16084"/>
                </a:lnTo>
                <a:lnTo>
                  <a:pt x="5889" y="15549"/>
                </a:lnTo>
                <a:lnTo>
                  <a:pt x="5353" y="14502"/>
                </a:lnTo>
                <a:lnTo>
                  <a:pt x="5110" y="14040"/>
                </a:lnTo>
                <a:lnTo>
                  <a:pt x="4867" y="13602"/>
                </a:lnTo>
                <a:lnTo>
                  <a:pt x="4721" y="13383"/>
                </a:lnTo>
                <a:lnTo>
                  <a:pt x="4550" y="13188"/>
                </a:lnTo>
                <a:lnTo>
                  <a:pt x="4380" y="12994"/>
                </a:lnTo>
                <a:lnTo>
                  <a:pt x="4185" y="12799"/>
                </a:lnTo>
                <a:lnTo>
                  <a:pt x="4015" y="12653"/>
                </a:lnTo>
                <a:lnTo>
                  <a:pt x="3820" y="12531"/>
                </a:lnTo>
                <a:lnTo>
                  <a:pt x="3431" y="12312"/>
                </a:lnTo>
                <a:lnTo>
                  <a:pt x="3017" y="12118"/>
                </a:lnTo>
                <a:lnTo>
                  <a:pt x="2579" y="11923"/>
                </a:lnTo>
                <a:lnTo>
                  <a:pt x="2093" y="11777"/>
                </a:lnTo>
                <a:lnTo>
                  <a:pt x="1606" y="11607"/>
                </a:lnTo>
                <a:lnTo>
                  <a:pt x="1168" y="11412"/>
                </a:lnTo>
                <a:lnTo>
                  <a:pt x="730" y="11217"/>
                </a:lnTo>
                <a:lnTo>
                  <a:pt x="779" y="11144"/>
                </a:lnTo>
                <a:lnTo>
                  <a:pt x="901" y="10974"/>
                </a:lnTo>
                <a:lnTo>
                  <a:pt x="1047" y="10804"/>
                </a:lnTo>
                <a:lnTo>
                  <a:pt x="1120" y="10828"/>
                </a:lnTo>
                <a:lnTo>
                  <a:pt x="1582" y="10877"/>
                </a:lnTo>
                <a:lnTo>
                  <a:pt x="2068" y="10925"/>
                </a:lnTo>
                <a:lnTo>
                  <a:pt x="2531" y="10950"/>
                </a:lnTo>
                <a:lnTo>
                  <a:pt x="2993" y="11023"/>
                </a:lnTo>
                <a:lnTo>
                  <a:pt x="3431" y="11120"/>
                </a:lnTo>
                <a:lnTo>
                  <a:pt x="3845" y="11242"/>
                </a:lnTo>
                <a:lnTo>
                  <a:pt x="4258" y="11363"/>
                </a:lnTo>
                <a:lnTo>
                  <a:pt x="4696" y="11485"/>
                </a:lnTo>
                <a:lnTo>
                  <a:pt x="4769" y="11485"/>
                </a:lnTo>
                <a:lnTo>
                  <a:pt x="4842" y="11461"/>
                </a:lnTo>
                <a:lnTo>
                  <a:pt x="4915" y="11412"/>
                </a:lnTo>
                <a:lnTo>
                  <a:pt x="4940" y="11339"/>
                </a:lnTo>
                <a:lnTo>
                  <a:pt x="4964" y="11290"/>
                </a:lnTo>
                <a:lnTo>
                  <a:pt x="4964" y="11217"/>
                </a:lnTo>
                <a:lnTo>
                  <a:pt x="4915" y="11144"/>
                </a:lnTo>
                <a:lnTo>
                  <a:pt x="4867" y="11096"/>
                </a:lnTo>
                <a:lnTo>
                  <a:pt x="4794" y="11071"/>
                </a:lnTo>
                <a:lnTo>
                  <a:pt x="4891" y="10974"/>
                </a:lnTo>
                <a:lnTo>
                  <a:pt x="4988" y="10852"/>
                </a:lnTo>
                <a:lnTo>
                  <a:pt x="5134" y="10609"/>
                </a:lnTo>
                <a:lnTo>
                  <a:pt x="6059" y="9393"/>
                </a:lnTo>
                <a:lnTo>
                  <a:pt x="7081" y="8079"/>
                </a:lnTo>
                <a:lnTo>
                  <a:pt x="7519" y="7543"/>
                </a:lnTo>
                <a:lnTo>
                  <a:pt x="7738" y="7276"/>
                </a:lnTo>
                <a:lnTo>
                  <a:pt x="7811" y="7130"/>
                </a:lnTo>
                <a:lnTo>
                  <a:pt x="7884" y="6959"/>
                </a:lnTo>
                <a:lnTo>
                  <a:pt x="7908" y="6959"/>
                </a:lnTo>
                <a:lnTo>
                  <a:pt x="7981" y="6935"/>
                </a:lnTo>
                <a:lnTo>
                  <a:pt x="8030" y="6911"/>
                </a:lnTo>
                <a:lnTo>
                  <a:pt x="8103" y="6886"/>
                </a:lnTo>
                <a:lnTo>
                  <a:pt x="8152" y="6813"/>
                </a:lnTo>
                <a:lnTo>
                  <a:pt x="8176" y="6740"/>
                </a:lnTo>
                <a:lnTo>
                  <a:pt x="8176" y="6667"/>
                </a:lnTo>
                <a:lnTo>
                  <a:pt x="8176" y="6594"/>
                </a:lnTo>
                <a:lnTo>
                  <a:pt x="8127" y="6546"/>
                </a:lnTo>
                <a:lnTo>
                  <a:pt x="8298" y="6327"/>
                </a:lnTo>
                <a:lnTo>
                  <a:pt x="8419" y="6181"/>
                </a:lnTo>
                <a:lnTo>
                  <a:pt x="8541" y="6035"/>
                </a:lnTo>
                <a:lnTo>
                  <a:pt x="8590" y="5962"/>
                </a:lnTo>
                <a:lnTo>
                  <a:pt x="8638" y="5889"/>
                </a:lnTo>
                <a:lnTo>
                  <a:pt x="8638" y="5791"/>
                </a:lnTo>
                <a:lnTo>
                  <a:pt x="8638" y="5718"/>
                </a:lnTo>
                <a:lnTo>
                  <a:pt x="8614" y="5718"/>
                </a:lnTo>
                <a:lnTo>
                  <a:pt x="8541" y="5694"/>
                </a:lnTo>
                <a:lnTo>
                  <a:pt x="8468" y="5718"/>
                </a:lnTo>
                <a:lnTo>
                  <a:pt x="8395" y="5767"/>
                </a:lnTo>
                <a:lnTo>
                  <a:pt x="8322" y="5840"/>
                </a:lnTo>
                <a:lnTo>
                  <a:pt x="8200" y="5962"/>
                </a:lnTo>
                <a:lnTo>
                  <a:pt x="8079" y="6083"/>
                </a:lnTo>
                <a:lnTo>
                  <a:pt x="7811" y="6375"/>
                </a:lnTo>
                <a:lnTo>
                  <a:pt x="6838" y="5913"/>
                </a:lnTo>
                <a:lnTo>
                  <a:pt x="5864" y="5426"/>
                </a:lnTo>
                <a:lnTo>
                  <a:pt x="6010" y="5280"/>
                </a:lnTo>
                <a:lnTo>
                  <a:pt x="6132" y="5110"/>
                </a:lnTo>
                <a:lnTo>
                  <a:pt x="6327" y="4842"/>
                </a:lnTo>
                <a:lnTo>
                  <a:pt x="6400" y="4721"/>
                </a:lnTo>
                <a:lnTo>
                  <a:pt x="6473" y="4575"/>
                </a:lnTo>
                <a:lnTo>
                  <a:pt x="6911" y="4818"/>
                </a:lnTo>
                <a:lnTo>
                  <a:pt x="7689" y="5280"/>
                </a:lnTo>
                <a:lnTo>
                  <a:pt x="7884" y="5402"/>
                </a:lnTo>
                <a:lnTo>
                  <a:pt x="8103" y="5475"/>
                </a:lnTo>
                <a:lnTo>
                  <a:pt x="8298" y="5572"/>
                </a:lnTo>
                <a:lnTo>
                  <a:pt x="8517" y="5621"/>
                </a:lnTo>
                <a:lnTo>
                  <a:pt x="8590" y="5597"/>
                </a:lnTo>
                <a:lnTo>
                  <a:pt x="8638" y="5572"/>
                </a:lnTo>
                <a:lnTo>
                  <a:pt x="8638" y="5499"/>
                </a:lnTo>
                <a:lnTo>
                  <a:pt x="8614" y="5426"/>
                </a:lnTo>
                <a:lnTo>
                  <a:pt x="8468" y="5305"/>
                </a:lnTo>
                <a:lnTo>
                  <a:pt x="8322" y="5183"/>
                </a:lnTo>
                <a:lnTo>
                  <a:pt x="7981" y="4964"/>
                </a:lnTo>
                <a:lnTo>
                  <a:pt x="7276" y="4599"/>
                </a:lnTo>
                <a:lnTo>
                  <a:pt x="5572" y="3674"/>
                </a:lnTo>
                <a:lnTo>
                  <a:pt x="4721" y="3236"/>
                </a:lnTo>
                <a:lnTo>
                  <a:pt x="3845" y="2798"/>
                </a:lnTo>
                <a:lnTo>
                  <a:pt x="3236" y="2433"/>
                </a:lnTo>
                <a:lnTo>
                  <a:pt x="2920" y="2263"/>
                </a:lnTo>
                <a:lnTo>
                  <a:pt x="2579" y="2117"/>
                </a:lnTo>
                <a:lnTo>
                  <a:pt x="2896" y="1850"/>
                </a:lnTo>
                <a:lnTo>
                  <a:pt x="3090" y="1704"/>
                </a:lnTo>
                <a:lnTo>
                  <a:pt x="3139" y="1606"/>
                </a:lnTo>
                <a:lnTo>
                  <a:pt x="3188" y="1509"/>
                </a:lnTo>
                <a:lnTo>
                  <a:pt x="3358" y="1606"/>
                </a:lnTo>
                <a:lnTo>
                  <a:pt x="3528" y="1704"/>
                </a:lnTo>
                <a:lnTo>
                  <a:pt x="3869" y="1874"/>
                </a:lnTo>
                <a:lnTo>
                  <a:pt x="4234" y="1996"/>
                </a:lnTo>
                <a:lnTo>
                  <a:pt x="4623" y="2117"/>
                </a:lnTo>
                <a:lnTo>
                  <a:pt x="5718" y="2433"/>
                </a:lnTo>
                <a:lnTo>
                  <a:pt x="6813" y="2750"/>
                </a:lnTo>
                <a:lnTo>
                  <a:pt x="8906" y="3334"/>
                </a:lnTo>
                <a:lnTo>
                  <a:pt x="9952" y="3601"/>
                </a:lnTo>
                <a:lnTo>
                  <a:pt x="11023" y="3820"/>
                </a:lnTo>
                <a:lnTo>
                  <a:pt x="11071" y="3845"/>
                </a:lnTo>
                <a:lnTo>
                  <a:pt x="11120" y="3869"/>
                </a:lnTo>
                <a:lnTo>
                  <a:pt x="11193" y="3845"/>
                </a:lnTo>
                <a:lnTo>
                  <a:pt x="11242" y="3820"/>
                </a:lnTo>
                <a:lnTo>
                  <a:pt x="11509" y="3553"/>
                </a:lnTo>
                <a:lnTo>
                  <a:pt x="11753" y="3236"/>
                </a:lnTo>
                <a:lnTo>
                  <a:pt x="11972" y="2920"/>
                </a:lnTo>
                <a:lnTo>
                  <a:pt x="12215" y="2628"/>
                </a:lnTo>
                <a:lnTo>
                  <a:pt x="12507" y="2336"/>
                </a:lnTo>
                <a:lnTo>
                  <a:pt x="12799" y="2044"/>
                </a:lnTo>
                <a:lnTo>
                  <a:pt x="13115" y="1777"/>
                </a:lnTo>
                <a:lnTo>
                  <a:pt x="13432" y="1533"/>
                </a:lnTo>
                <a:lnTo>
                  <a:pt x="13797" y="1266"/>
                </a:lnTo>
                <a:lnTo>
                  <a:pt x="14186" y="1022"/>
                </a:lnTo>
                <a:lnTo>
                  <a:pt x="14624" y="779"/>
                </a:lnTo>
                <a:lnTo>
                  <a:pt x="14867" y="682"/>
                </a:lnTo>
                <a:lnTo>
                  <a:pt x="15086" y="584"/>
                </a:lnTo>
                <a:lnTo>
                  <a:pt x="15330" y="511"/>
                </a:lnTo>
                <a:lnTo>
                  <a:pt x="15549" y="463"/>
                </a:lnTo>
                <a:lnTo>
                  <a:pt x="15792" y="438"/>
                </a:lnTo>
                <a:close/>
                <a:moveTo>
                  <a:pt x="15987" y="0"/>
                </a:moveTo>
                <a:lnTo>
                  <a:pt x="15743" y="25"/>
                </a:lnTo>
                <a:lnTo>
                  <a:pt x="15500" y="49"/>
                </a:lnTo>
                <a:lnTo>
                  <a:pt x="15281" y="98"/>
                </a:lnTo>
                <a:lnTo>
                  <a:pt x="15038" y="171"/>
                </a:lnTo>
                <a:lnTo>
                  <a:pt x="14575" y="341"/>
                </a:lnTo>
                <a:lnTo>
                  <a:pt x="14137" y="560"/>
                </a:lnTo>
                <a:lnTo>
                  <a:pt x="13724" y="803"/>
                </a:lnTo>
                <a:lnTo>
                  <a:pt x="13286" y="1095"/>
                </a:lnTo>
                <a:lnTo>
                  <a:pt x="12896" y="1387"/>
                </a:lnTo>
                <a:lnTo>
                  <a:pt x="12483" y="1728"/>
                </a:lnTo>
                <a:lnTo>
                  <a:pt x="12118" y="2093"/>
                </a:lnTo>
                <a:lnTo>
                  <a:pt x="11850" y="2360"/>
                </a:lnTo>
                <a:lnTo>
                  <a:pt x="11582" y="2677"/>
                </a:lnTo>
                <a:lnTo>
                  <a:pt x="11315" y="2993"/>
                </a:lnTo>
                <a:lnTo>
                  <a:pt x="11193" y="3163"/>
                </a:lnTo>
                <a:lnTo>
                  <a:pt x="11096" y="3358"/>
                </a:lnTo>
                <a:lnTo>
                  <a:pt x="10122" y="3066"/>
                </a:lnTo>
                <a:lnTo>
                  <a:pt x="9125" y="2798"/>
                </a:lnTo>
                <a:lnTo>
                  <a:pt x="8127" y="2555"/>
                </a:lnTo>
                <a:lnTo>
                  <a:pt x="7130" y="2287"/>
                </a:lnTo>
                <a:lnTo>
                  <a:pt x="5134" y="1704"/>
                </a:lnTo>
                <a:lnTo>
                  <a:pt x="4623" y="1558"/>
                </a:lnTo>
                <a:lnTo>
                  <a:pt x="4137" y="1412"/>
                </a:lnTo>
                <a:lnTo>
                  <a:pt x="3893" y="1363"/>
                </a:lnTo>
                <a:lnTo>
                  <a:pt x="3626" y="1314"/>
                </a:lnTo>
                <a:lnTo>
                  <a:pt x="3382" y="1290"/>
                </a:lnTo>
                <a:lnTo>
                  <a:pt x="3115" y="1314"/>
                </a:lnTo>
                <a:lnTo>
                  <a:pt x="3066" y="1290"/>
                </a:lnTo>
                <a:lnTo>
                  <a:pt x="2993" y="1266"/>
                </a:lnTo>
                <a:lnTo>
                  <a:pt x="2920" y="1266"/>
                </a:lnTo>
                <a:lnTo>
                  <a:pt x="2774" y="1314"/>
                </a:lnTo>
                <a:lnTo>
                  <a:pt x="2677" y="1387"/>
                </a:lnTo>
                <a:lnTo>
                  <a:pt x="2555" y="1485"/>
                </a:lnTo>
                <a:lnTo>
                  <a:pt x="2287" y="1728"/>
                </a:lnTo>
                <a:lnTo>
                  <a:pt x="2044" y="1971"/>
                </a:lnTo>
                <a:lnTo>
                  <a:pt x="1825" y="2239"/>
                </a:lnTo>
                <a:lnTo>
                  <a:pt x="1704" y="2433"/>
                </a:lnTo>
                <a:lnTo>
                  <a:pt x="1606" y="2628"/>
                </a:lnTo>
                <a:lnTo>
                  <a:pt x="1582" y="2652"/>
                </a:lnTo>
                <a:lnTo>
                  <a:pt x="1558" y="2701"/>
                </a:lnTo>
                <a:lnTo>
                  <a:pt x="1558" y="2750"/>
                </a:lnTo>
                <a:lnTo>
                  <a:pt x="1582" y="2823"/>
                </a:lnTo>
                <a:lnTo>
                  <a:pt x="1704" y="2993"/>
                </a:lnTo>
                <a:lnTo>
                  <a:pt x="1850" y="3188"/>
                </a:lnTo>
                <a:lnTo>
                  <a:pt x="1995" y="3358"/>
                </a:lnTo>
                <a:lnTo>
                  <a:pt x="2166" y="3528"/>
                </a:lnTo>
                <a:lnTo>
                  <a:pt x="2531" y="3820"/>
                </a:lnTo>
                <a:lnTo>
                  <a:pt x="2896" y="4112"/>
                </a:lnTo>
                <a:lnTo>
                  <a:pt x="3261" y="4404"/>
                </a:lnTo>
                <a:lnTo>
                  <a:pt x="3650" y="4672"/>
                </a:lnTo>
                <a:lnTo>
                  <a:pt x="4429" y="5207"/>
                </a:lnTo>
                <a:lnTo>
                  <a:pt x="5159" y="5645"/>
                </a:lnTo>
                <a:lnTo>
                  <a:pt x="5913" y="6083"/>
                </a:lnTo>
                <a:lnTo>
                  <a:pt x="6692" y="6448"/>
                </a:lnTo>
                <a:lnTo>
                  <a:pt x="7470" y="6789"/>
                </a:lnTo>
                <a:lnTo>
                  <a:pt x="7470" y="6813"/>
                </a:lnTo>
                <a:lnTo>
                  <a:pt x="7446" y="6862"/>
                </a:lnTo>
                <a:lnTo>
                  <a:pt x="7446" y="6911"/>
                </a:lnTo>
                <a:lnTo>
                  <a:pt x="7251" y="7105"/>
                </a:lnTo>
                <a:lnTo>
                  <a:pt x="7081" y="7324"/>
                </a:lnTo>
                <a:lnTo>
                  <a:pt x="6740" y="7762"/>
                </a:lnTo>
                <a:lnTo>
                  <a:pt x="5913" y="8857"/>
                </a:lnTo>
                <a:lnTo>
                  <a:pt x="4988" y="10074"/>
                </a:lnTo>
                <a:lnTo>
                  <a:pt x="4672" y="10463"/>
                </a:lnTo>
                <a:lnTo>
                  <a:pt x="4526" y="10682"/>
                </a:lnTo>
                <a:lnTo>
                  <a:pt x="4477" y="10779"/>
                </a:lnTo>
                <a:lnTo>
                  <a:pt x="4453" y="10901"/>
                </a:lnTo>
                <a:lnTo>
                  <a:pt x="4088" y="10779"/>
                </a:lnTo>
                <a:lnTo>
                  <a:pt x="3699" y="10682"/>
                </a:lnTo>
                <a:lnTo>
                  <a:pt x="2944" y="10536"/>
                </a:lnTo>
                <a:lnTo>
                  <a:pt x="2506" y="10463"/>
                </a:lnTo>
                <a:lnTo>
                  <a:pt x="2044" y="10439"/>
                </a:lnTo>
                <a:lnTo>
                  <a:pt x="1582" y="10414"/>
                </a:lnTo>
                <a:lnTo>
                  <a:pt x="1144" y="10439"/>
                </a:lnTo>
                <a:lnTo>
                  <a:pt x="1095" y="10414"/>
                </a:lnTo>
                <a:lnTo>
                  <a:pt x="1047" y="10414"/>
                </a:lnTo>
                <a:lnTo>
                  <a:pt x="949" y="10439"/>
                </a:lnTo>
                <a:lnTo>
                  <a:pt x="876" y="10463"/>
                </a:lnTo>
                <a:lnTo>
                  <a:pt x="682" y="10560"/>
                </a:lnTo>
                <a:lnTo>
                  <a:pt x="536" y="10706"/>
                </a:lnTo>
                <a:lnTo>
                  <a:pt x="390" y="10901"/>
                </a:lnTo>
                <a:lnTo>
                  <a:pt x="268" y="11096"/>
                </a:lnTo>
                <a:lnTo>
                  <a:pt x="171" y="11290"/>
                </a:lnTo>
                <a:lnTo>
                  <a:pt x="73" y="11485"/>
                </a:lnTo>
                <a:lnTo>
                  <a:pt x="25" y="11655"/>
                </a:lnTo>
                <a:lnTo>
                  <a:pt x="0" y="11728"/>
                </a:lnTo>
                <a:lnTo>
                  <a:pt x="0" y="11777"/>
                </a:lnTo>
                <a:lnTo>
                  <a:pt x="25" y="11850"/>
                </a:lnTo>
                <a:lnTo>
                  <a:pt x="73" y="11874"/>
                </a:lnTo>
                <a:lnTo>
                  <a:pt x="146" y="11947"/>
                </a:lnTo>
                <a:lnTo>
                  <a:pt x="268" y="11947"/>
                </a:lnTo>
                <a:lnTo>
                  <a:pt x="414" y="12069"/>
                </a:lnTo>
                <a:lnTo>
                  <a:pt x="584" y="12166"/>
                </a:lnTo>
                <a:lnTo>
                  <a:pt x="949" y="12361"/>
                </a:lnTo>
                <a:lnTo>
                  <a:pt x="1509" y="12653"/>
                </a:lnTo>
                <a:lnTo>
                  <a:pt x="2093" y="12921"/>
                </a:lnTo>
                <a:lnTo>
                  <a:pt x="2604" y="13188"/>
                </a:lnTo>
                <a:lnTo>
                  <a:pt x="3115" y="13480"/>
                </a:lnTo>
                <a:lnTo>
                  <a:pt x="3309" y="13578"/>
                </a:lnTo>
                <a:lnTo>
                  <a:pt x="3455" y="13724"/>
                </a:lnTo>
                <a:lnTo>
                  <a:pt x="3650" y="13821"/>
                </a:lnTo>
                <a:lnTo>
                  <a:pt x="3747" y="13845"/>
                </a:lnTo>
                <a:lnTo>
                  <a:pt x="3845" y="13870"/>
                </a:lnTo>
                <a:lnTo>
                  <a:pt x="3845" y="13967"/>
                </a:lnTo>
                <a:lnTo>
                  <a:pt x="3869" y="14089"/>
                </a:lnTo>
                <a:lnTo>
                  <a:pt x="3942" y="14186"/>
                </a:lnTo>
                <a:lnTo>
                  <a:pt x="4015" y="14283"/>
                </a:lnTo>
                <a:lnTo>
                  <a:pt x="4112" y="14381"/>
                </a:lnTo>
                <a:lnTo>
                  <a:pt x="4185" y="14527"/>
                </a:lnTo>
                <a:lnTo>
                  <a:pt x="4307" y="14819"/>
                </a:lnTo>
                <a:lnTo>
                  <a:pt x="4429" y="15135"/>
                </a:lnTo>
                <a:lnTo>
                  <a:pt x="4526" y="15427"/>
                </a:lnTo>
                <a:lnTo>
                  <a:pt x="4818" y="15938"/>
                </a:lnTo>
                <a:lnTo>
                  <a:pt x="5110" y="16449"/>
                </a:lnTo>
                <a:lnTo>
                  <a:pt x="5378" y="16887"/>
                </a:lnTo>
                <a:lnTo>
                  <a:pt x="5548" y="17082"/>
                </a:lnTo>
                <a:lnTo>
                  <a:pt x="5645" y="17179"/>
                </a:lnTo>
                <a:lnTo>
                  <a:pt x="5743" y="17252"/>
                </a:lnTo>
                <a:lnTo>
                  <a:pt x="5743" y="17325"/>
                </a:lnTo>
                <a:lnTo>
                  <a:pt x="5767" y="17349"/>
                </a:lnTo>
                <a:lnTo>
                  <a:pt x="5864" y="17374"/>
                </a:lnTo>
                <a:lnTo>
                  <a:pt x="5937" y="17374"/>
                </a:lnTo>
                <a:lnTo>
                  <a:pt x="6010" y="17349"/>
                </a:lnTo>
                <a:lnTo>
                  <a:pt x="6108" y="17301"/>
                </a:lnTo>
                <a:lnTo>
                  <a:pt x="6254" y="17228"/>
                </a:lnTo>
                <a:lnTo>
                  <a:pt x="6400" y="17106"/>
                </a:lnTo>
                <a:lnTo>
                  <a:pt x="6789" y="16863"/>
                </a:lnTo>
                <a:lnTo>
                  <a:pt x="6984" y="16741"/>
                </a:lnTo>
                <a:lnTo>
                  <a:pt x="7057" y="16644"/>
                </a:lnTo>
                <a:lnTo>
                  <a:pt x="7130" y="16571"/>
                </a:lnTo>
                <a:lnTo>
                  <a:pt x="7203" y="16522"/>
                </a:lnTo>
                <a:lnTo>
                  <a:pt x="7251" y="16449"/>
                </a:lnTo>
                <a:lnTo>
                  <a:pt x="7276" y="16230"/>
                </a:lnTo>
                <a:lnTo>
                  <a:pt x="7276" y="16011"/>
                </a:lnTo>
                <a:lnTo>
                  <a:pt x="7203" y="15597"/>
                </a:lnTo>
                <a:lnTo>
                  <a:pt x="7008" y="14478"/>
                </a:lnTo>
                <a:lnTo>
                  <a:pt x="6886" y="13918"/>
                </a:lnTo>
                <a:lnTo>
                  <a:pt x="6765" y="13359"/>
                </a:lnTo>
                <a:lnTo>
                  <a:pt x="6692" y="13091"/>
                </a:lnTo>
                <a:lnTo>
                  <a:pt x="6667" y="12969"/>
                </a:lnTo>
                <a:lnTo>
                  <a:pt x="6594" y="12848"/>
                </a:lnTo>
                <a:lnTo>
                  <a:pt x="6813" y="12799"/>
                </a:lnTo>
                <a:lnTo>
                  <a:pt x="6984" y="12702"/>
                </a:lnTo>
                <a:lnTo>
                  <a:pt x="7373" y="12483"/>
                </a:lnTo>
                <a:lnTo>
                  <a:pt x="8614" y="11753"/>
                </a:lnTo>
                <a:lnTo>
                  <a:pt x="9149" y="11412"/>
                </a:lnTo>
                <a:lnTo>
                  <a:pt x="9660" y="11047"/>
                </a:lnTo>
                <a:lnTo>
                  <a:pt x="10171" y="10658"/>
                </a:lnTo>
                <a:lnTo>
                  <a:pt x="10414" y="10439"/>
                </a:lnTo>
                <a:lnTo>
                  <a:pt x="10633" y="10220"/>
                </a:lnTo>
                <a:lnTo>
                  <a:pt x="10755" y="10414"/>
                </a:lnTo>
                <a:lnTo>
                  <a:pt x="10877" y="10633"/>
                </a:lnTo>
                <a:lnTo>
                  <a:pt x="11120" y="10998"/>
                </a:lnTo>
                <a:lnTo>
                  <a:pt x="11655" y="11850"/>
                </a:lnTo>
                <a:lnTo>
                  <a:pt x="12191" y="12677"/>
                </a:lnTo>
                <a:lnTo>
                  <a:pt x="12750" y="13505"/>
                </a:lnTo>
                <a:lnTo>
                  <a:pt x="13286" y="14308"/>
                </a:lnTo>
                <a:lnTo>
                  <a:pt x="13870" y="15086"/>
                </a:lnTo>
                <a:lnTo>
                  <a:pt x="14478" y="15865"/>
                </a:lnTo>
                <a:lnTo>
                  <a:pt x="14551" y="15914"/>
                </a:lnTo>
                <a:lnTo>
                  <a:pt x="14624" y="15938"/>
                </a:lnTo>
                <a:lnTo>
                  <a:pt x="14721" y="15914"/>
                </a:lnTo>
                <a:lnTo>
                  <a:pt x="14794" y="15889"/>
                </a:lnTo>
                <a:lnTo>
                  <a:pt x="14867" y="15865"/>
                </a:lnTo>
                <a:lnTo>
                  <a:pt x="15086" y="15743"/>
                </a:lnTo>
                <a:lnTo>
                  <a:pt x="15281" y="15597"/>
                </a:lnTo>
                <a:lnTo>
                  <a:pt x="15646" y="15281"/>
                </a:lnTo>
                <a:lnTo>
                  <a:pt x="15841" y="15135"/>
                </a:lnTo>
                <a:lnTo>
                  <a:pt x="16011" y="14965"/>
                </a:lnTo>
                <a:lnTo>
                  <a:pt x="16157" y="14770"/>
                </a:lnTo>
                <a:lnTo>
                  <a:pt x="16254" y="14575"/>
                </a:lnTo>
                <a:lnTo>
                  <a:pt x="16279" y="14527"/>
                </a:lnTo>
                <a:lnTo>
                  <a:pt x="16327" y="14478"/>
                </a:lnTo>
                <a:lnTo>
                  <a:pt x="16352" y="14429"/>
                </a:lnTo>
                <a:lnTo>
                  <a:pt x="16352" y="14356"/>
                </a:lnTo>
                <a:lnTo>
                  <a:pt x="16352" y="14283"/>
                </a:lnTo>
                <a:lnTo>
                  <a:pt x="16084" y="13261"/>
                </a:lnTo>
                <a:lnTo>
                  <a:pt x="15768" y="12264"/>
                </a:lnTo>
                <a:lnTo>
                  <a:pt x="15111" y="10244"/>
                </a:lnTo>
                <a:lnTo>
                  <a:pt x="14478" y="8225"/>
                </a:lnTo>
                <a:lnTo>
                  <a:pt x="14113" y="7130"/>
                </a:lnTo>
                <a:lnTo>
                  <a:pt x="14016" y="6813"/>
                </a:lnTo>
                <a:lnTo>
                  <a:pt x="13943" y="6643"/>
                </a:lnTo>
                <a:lnTo>
                  <a:pt x="13870" y="6521"/>
                </a:lnTo>
                <a:lnTo>
                  <a:pt x="14186" y="6327"/>
                </a:lnTo>
                <a:lnTo>
                  <a:pt x="14478" y="6132"/>
                </a:lnTo>
                <a:lnTo>
                  <a:pt x="14794" y="5913"/>
                </a:lnTo>
                <a:lnTo>
                  <a:pt x="15062" y="5694"/>
                </a:lnTo>
                <a:lnTo>
                  <a:pt x="15330" y="5475"/>
                </a:lnTo>
                <a:lnTo>
                  <a:pt x="15597" y="5232"/>
                </a:lnTo>
                <a:lnTo>
                  <a:pt x="15865" y="4964"/>
                </a:lnTo>
                <a:lnTo>
                  <a:pt x="16108" y="4696"/>
                </a:lnTo>
                <a:lnTo>
                  <a:pt x="16157" y="4696"/>
                </a:lnTo>
                <a:lnTo>
                  <a:pt x="16181" y="4648"/>
                </a:lnTo>
                <a:lnTo>
                  <a:pt x="16181" y="4599"/>
                </a:lnTo>
                <a:lnTo>
                  <a:pt x="16449" y="4283"/>
                </a:lnTo>
                <a:lnTo>
                  <a:pt x="16692" y="3942"/>
                </a:lnTo>
                <a:lnTo>
                  <a:pt x="16911" y="3601"/>
                </a:lnTo>
                <a:lnTo>
                  <a:pt x="17130" y="3188"/>
                </a:lnTo>
                <a:lnTo>
                  <a:pt x="17325" y="2774"/>
                </a:lnTo>
                <a:lnTo>
                  <a:pt x="17422" y="2531"/>
                </a:lnTo>
                <a:lnTo>
                  <a:pt x="17495" y="2312"/>
                </a:lnTo>
                <a:lnTo>
                  <a:pt x="17544" y="2093"/>
                </a:lnTo>
                <a:lnTo>
                  <a:pt x="17568" y="1850"/>
                </a:lnTo>
                <a:lnTo>
                  <a:pt x="17593" y="1631"/>
                </a:lnTo>
                <a:lnTo>
                  <a:pt x="17568" y="1412"/>
                </a:lnTo>
                <a:lnTo>
                  <a:pt x="17544" y="1193"/>
                </a:lnTo>
                <a:lnTo>
                  <a:pt x="17471" y="998"/>
                </a:lnTo>
                <a:lnTo>
                  <a:pt x="17374" y="779"/>
                </a:lnTo>
                <a:lnTo>
                  <a:pt x="17228" y="609"/>
                </a:lnTo>
                <a:lnTo>
                  <a:pt x="17057" y="414"/>
                </a:lnTo>
                <a:lnTo>
                  <a:pt x="16863" y="268"/>
                </a:lnTo>
                <a:lnTo>
                  <a:pt x="16644" y="146"/>
                </a:lnTo>
                <a:lnTo>
                  <a:pt x="16425" y="73"/>
                </a:lnTo>
                <a:lnTo>
                  <a:pt x="16206" y="25"/>
                </a:lnTo>
                <a:lnTo>
                  <a:pt x="1598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7"/>
          <p:cNvSpPr/>
          <p:nvPr/>
        </p:nvSpPr>
        <p:spPr>
          <a:xfrm>
            <a:off x="5424296" y="3677549"/>
            <a:ext cx="317741" cy="355351"/>
          </a:xfrm>
          <a:custGeom>
            <a:avLst/>
            <a:gdLst/>
            <a:ahLst/>
            <a:cxnLst/>
            <a:rect l="l" t="t" r="r" b="b"/>
            <a:pathLst>
              <a:path w="16863" h="18859" extrusionOk="0">
                <a:moveTo>
                  <a:pt x="7057" y="439"/>
                </a:moveTo>
                <a:lnTo>
                  <a:pt x="7178" y="463"/>
                </a:lnTo>
                <a:lnTo>
                  <a:pt x="7300" y="488"/>
                </a:lnTo>
                <a:lnTo>
                  <a:pt x="7543" y="488"/>
                </a:lnTo>
                <a:lnTo>
                  <a:pt x="8054" y="463"/>
                </a:lnTo>
                <a:lnTo>
                  <a:pt x="8809" y="463"/>
                </a:lnTo>
                <a:lnTo>
                  <a:pt x="9563" y="488"/>
                </a:lnTo>
                <a:lnTo>
                  <a:pt x="9563" y="707"/>
                </a:lnTo>
                <a:lnTo>
                  <a:pt x="9563" y="926"/>
                </a:lnTo>
                <a:lnTo>
                  <a:pt x="8882" y="926"/>
                </a:lnTo>
                <a:lnTo>
                  <a:pt x="8176" y="974"/>
                </a:lnTo>
                <a:lnTo>
                  <a:pt x="7349" y="974"/>
                </a:lnTo>
                <a:lnTo>
                  <a:pt x="7081" y="1023"/>
                </a:lnTo>
                <a:lnTo>
                  <a:pt x="7057" y="439"/>
                </a:lnTo>
                <a:close/>
                <a:moveTo>
                  <a:pt x="5670" y="3480"/>
                </a:moveTo>
                <a:lnTo>
                  <a:pt x="5865" y="3505"/>
                </a:lnTo>
                <a:lnTo>
                  <a:pt x="5670" y="3991"/>
                </a:lnTo>
                <a:lnTo>
                  <a:pt x="5670" y="3480"/>
                </a:lnTo>
                <a:close/>
                <a:moveTo>
                  <a:pt x="8906" y="3456"/>
                </a:moveTo>
                <a:lnTo>
                  <a:pt x="8638" y="3967"/>
                </a:lnTo>
                <a:lnTo>
                  <a:pt x="8541" y="4162"/>
                </a:lnTo>
                <a:lnTo>
                  <a:pt x="8468" y="4356"/>
                </a:lnTo>
                <a:lnTo>
                  <a:pt x="8444" y="4356"/>
                </a:lnTo>
                <a:lnTo>
                  <a:pt x="8395" y="4332"/>
                </a:lnTo>
                <a:lnTo>
                  <a:pt x="8346" y="4308"/>
                </a:lnTo>
                <a:lnTo>
                  <a:pt x="8225" y="4308"/>
                </a:lnTo>
                <a:lnTo>
                  <a:pt x="8006" y="4405"/>
                </a:lnTo>
                <a:lnTo>
                  <a:pt x="8079" y="4186"/>
                </a:lnTo>
                <a:lnTo>
                  <a:pt x="8225" y="3821"/>
                </a:lnTo>
                <a:lnTo>
                  <a:pt x="8346" y="3456"/>
                </a:lnTo>
                <a:close/>
                <a:moveTo>
                  <a:pt x="9587" y="3456"/>
                </a:moveTo>
                <a:lnTo>
                  <a:pt x="9247" y="4016"/>
                </a:lnTo>
                <a:lnTo>
                  <a:pt x="9101" y="4235"/>
                </a:lnTo>
                <a:lnTo>
                  <a:pt x="8979" y="4478"/>
                </a:lnTo>
                <a:lnTo>
                  <a:pt x="8736" y="4405"/>
                </a:lnTo>
                <a:lnTo>
                  <a:pt x="8833" y="4162"/>
                </a:lnTo>
                <a:lnTo>
                  <a:pt x="9101" y="3456"/>
                </a:lnTo>
                <a:close/>
                <a:moveTo>
                  <a:pt x="8152" y="3480"/>
                </a:moveTo>
                <a:lnTo>
                  <a:pt x="7981" y="3699"/>
                </a:lnTo>
                <a:lnTo>
                  <a:pt x="7811" y="3967"/>
                </a:lnTo>
                <a:lnTo>
                  <a:pt x="7665" y="4235"/>
                </a:lnTo>
                <a:lnTo>
                  <a:pt x="7616" y="4405"/>
                </a:lnTo>
                <a:lnTo>
                  <a:pt x="7568" y="4551"/>
                </a:lnTo>
                <a:lnTo>
                  <a:pt x="7373" y="4624"/>
                </a:lnTo>
                <a:lnTo>
                  <a:pt x="7422" y="4502"/>
                </a:lnTo>
                <a:lnTo>
                  <a:pt x="7616" y="4040"/>
                </a:lnTo>
                <a:lnTo>
                  <a:pt x="7787" y="3578"/>
                </a:lnTo>
                <a:lnTo>
                  <a:pt x="7787" y="3553"/>
                </a:lnTo>
                <a:lnTo>
                  <a:pt x="7762" y="3529"/>
                </a:lnTo>
                <a:lnTo>
                  <a:pt x="7714" y="3529"/>
                </a:lnTo>
                <a:lnTo>
                  <a:pt x="7689" y="3553"/>
                </a:lnTo>
                <a:lnTo>
                  <a:pt x="7325" y="4120"/>
                </a:lnTo>
                <a:lnTo>
                  <a:pt x="7568" y="3480"/>
                </a:lnTo>
                <a:close/>
                <a:moveTo>
                  <a:pt x="10269" y="3432"/>
                </a:moveTo>
                <a:lnTo>
                  <a:pt x="9831" y="4137"/>
                </a:lnTo>
                <a:lnTo>
                  <a:pt x="9660" y="4405"/>
                </a:lnTo>
                <a:lnTo>
                  <a:pt x="9514" y="4673"/>
                </a:lnTo>
                <a:lnTo>
                  <a:pt x="9271" y="4575"/>
                </a:lnTo>
                <a:lnTo>
                  <a:pt x="9466" y="4137"/>
                </a:lnTo>
                <a:lnTo>
                  <a:pt x="9758" y="3432"/>
                </a:lnTo>
                <a:close/>
                <a:moveTo>
                  <a:pt x="10780" y="3432"/>
                </a:moveTo>
                <a:lnTo>
                  <a:pt x="10463" y="3918"/>
                </a:lnTo>
                <a:lnTo>
                  <a:pt x="10171" y="4429"/>
                </a:lnTo>
                <a:lnTo>
                  <a:pt x="9928" y="4843"/>
                </a:lnTo>
                <a:lnTo>
                  <a:pt x="9758" y="4770"/>
                </a:lnTo>
                <a:lnTo>
                  <a:pt x="9904" y="4502"/>
                </a:lnTo>
                <a:lnTo>
                  <a:pt x="10001" y="4235"/>
                </a:lnTo>
                <a:lnTo>
                  <a:pt x="10366" y="3432"/>
                </a:lnTo>
                <a:close/>
                <a:moveTo>
                  <a:pt x="7324" y="3480"/>
                </a:moveTo>
                <a:lnTo>
                  <a:pt x="6935" y="4162"/>
                </a:lnTo>
                <a:lnTo>
                  <a:pt x="6740" y="4551"/>
                </a:lnTo>
                <a:lnTo>
                  <a:pt x="6643" y="4721"/>
                </a:lnTo>
                <a:lnTo>
                  <a:pt x="6594" y="4916"/>
                </a:lnTo>
                <a:lnTo>
                  <a:pt x="6303" y="5038"/>
                </a:lnTo>
                <a:lnTo>
                  <a:pt x="6424" y="4697"/>
                </a:lnTo>
                <a:lnTo>
                  <a:pt x="6546" y="4381"/>
                </a:lnTo>
                <a:lnTo>
                  <a:pt x="6692" y="3943"/>
                </a:lnTo>
                <a:lnTo>
                  <a:pt x="6838" y="3480"/>
                </a:lnTo>
                <a:close/>
                <a:moveTo>
                  <a:pt x="10926" y="3432"/>
                </a:moveTo>
                <a:lnTo>
                  <a:pt x="10901" y="3772"/>
                </a:lnTo>
                <a:lnTo>
                  <a:pt x="10877" y="4137"/>
                </a:lnTo>
                <a:lnTo>
                  <a:pt x="10609" y="4673"/>
                </a:lnTo>
                <a:lnTo>
                  <a:pt x="10439" y="5062"/>
                </a:lnTo>
                <a:lnTo>
                  <a:pt x="10244" y="4965"/>
                </a:lnTo>
                <a:lnTo>
                  <a:pt x="10366" y="4697"/>
                </a:lnTo>
                <a:lnTo>
                  <a:pt x="10488" y="4429"/>
                </a:lnTo>
                <a:lnTo>
                  <a:pt x="10707" y="3943"/>
                </a:lnTo>
                <a:lnTo>
                  <a:pt x="10901" y="3432"/>
                </a:lnTo>
                <a:close/>
                <a:moveTo>
                  <a:pt x="3845" y="4989"/>
                </a:moveTo>
                <a:lnTo>
                  <a:pt x="4015" y="5013"/>
                </a:lnTo>
                <a:lnTo>
                  <a:pt x="3894" y="5232"/>
                </a:lnTo>
                <a:lnTo>
                  <a:pt x="3869" y="5111"/>
                </a:lnTo>
                <a:lnTo>
                  <a:pt x="3845" y="4989"/>
                </a:lnTo>
                <a:close/>
                <a:moveTo>
                  <a:pt x="10901" y="4575"/>
                </a:moveTo>
                <a:lnTo>
                  <a:pt x="10901" y="4746"/>
                </a:lnTo>
                <a:lnTo>
                  <a:pt x="10926" y="4819"/>
                </a:lnTo>
                <a:lnTo>
                  <a:pt x="10974" y="4892"/>
                </a:lnTo>
                <a:lnTo>
                  <a:pt x="11023" y="4916"/>
                </a:lnTo>
                <a:lnTo>
                  <a:pt x="11072" y="4965"/>
                </a:lnTo>
                <a:lnTo>
                  <a:pt x="10999" y="5159"/>
                </a:lnTo>
                <a:lnTo>
                  <a:pt x="10950" y="5257"/>
                </a:lnTo>
                <a:lnTo>
                  <a:pt x="10682" y="5135"/>
                </a:lnTo>
                <a:lnTo>
                  <a:pt x="10828" y="4770"/>
                </a:lnTo>
                <a:lnTo>
                  <a:pt x="10901" y="4575"/>
                </a:lnTo>
                <a:close/>
                <a:moveTo>
                  <a:pt x="12215" y="5013"/>
                </a:moveTo>
                <a:lnTo>
                  <a:pt x="12021" y="5305"/>
                </a:lnTo>
                <a:lnTo>
                  <a:pt x="12142" y="5013"/>
                </a:lnTo>
                <a:close/>
                <a:moveTo>
                  <a:pt x="6643" y="3505"/>
                </a:moveTo>
                <a:lnTo>
                  <a:pt x="6351" y="4137"/>
                </a:lnTo>
                <a:lnTo>
                  <a:pt x="6132" y="4648"/>
                </a:lnTo>
                <a:lnTo>
                  <a:pt x="6035" y="4892"/>
                </a:lnTo>
                <a:lnTo>
                  <a:pt x="5962" y="5159"/>
                </a:lnTo>
                <a:lnTo>
                  <a:pt x="5183" y="5451"/>
                </a:lnTo>
                <a:lnTo>
                  <a:pt x="5183" y="5427"/>
                </a:lnTo>
                <a:lnTo>
                  <a:pt x="5354" y="4989"/>
                </a:lnTo>
                <a:lnTo>
                  <a:pt x="5402" y="4989"/>
                </a:lnTo>
                <a:lnTo>
                  <a:pt x="5378" y="5184"/>
                </a:lnTo>
                <a:lnTo>
                  <a:pt x="5378" y="5208"/>
                </a:lnTo>
                <a:lnTo>
                  <a:pt x="5402" y="5257"/>
                </a:lnTo>
                <a:lnTo>
                  <a:pt x="5475" y="5281"/>
                </a:lnTo>
                <a:lnTo>
                  <a:pt x="5548" y="5281"/>
                </a:lnTo>
                <a:lnTo>
                  <a:pt x="5573" y="5257"/>
                </a:lnTo>
                <a:lnTo>
                  <a:pt x="5597" y="5232"/>
                </a:lnTo>
                <a:lnTo>
                  <a:pt x="5694" y="5038"/>
                </a:lnTo>
                <a:lnTo>
                  <a:pt x="5767" y="4819"/>
                </a:lnTo>
                <a:lnTo>
                  <a:pt x="5889" y="4405"/>
                </a:lnTo>
                <a:lnTo>
                  <a:pt x="5986" y="3943"/>
                </a:lnTo>
                <a:lnTo>
                  <a:pt x="6059" y="3505"/>
                </a:lnTo>
                <a:close/>
                <a:moveTo>
                  <a:pt x="11315" y="4940"/>
                </a:moveTo>
                <a:lnTo>
                  <a:pt x="11558" y="4989"/>
                </a:lnTo>
                <a:lnTo>
                  <a:pt x="11850" y="5013"/>
                </a:lnTo>
                <a:lnTo>
                  <a:pt x="11558" y="5476"/>
                </a:lnTo>
                <a:lnTo>
                  <a:pt x="11145" y="5330"/>
                </a:lnTo>
                <a:lnTo>
                  <a:pt x="11169" y="5257"/>
                </a:lnTo>
                <a:lnTo>
                  <a:pt x="11242" y="4965"/>
                </a:lnTo>
                <a:lnTo>
                  <a:pt x="11291" y="4940"/>
                </a:lnTo>
                <a:close/>
                <a:moveTo>
                  <a:pt x="5086" y="5038"/>
                </a:moveTo>
                <a:lnTo>
                  <a:pt x="4940" y="5330"/>
                </a:lnTo>
                <a:lnTo>
                  <a:pt x="4891" y="5451"/>
                </a:lnTo>
                <a:lnTo>
                  <a:pt x="4843" y="5573"/>
                </a:lnTo>
                <a:lnTo>
                  <a:pt x="4818" y="5597"/>
                </a:lnTo>
                <a:lnTo>
                  <a:pt x="4697" y="5646"/>
                </a:lnTo>
                <a:lnTo>
                  <a:pt x="4697" y="5646"/>
                </a:lnTo>
                <a:lnTo>
                  <a:pt x="4721" y="5573"/>
                </a:lnTo>
                <a:lnTo>
                  <a:pt x="4794" y="5305"/>
                </a:lnTo>
                <a:lnTo>
                  <a:pt x="4843" y="5038"/>
                </a:lnTo>
                <a:close/>
                <a:moveTo>
                  <a:pt x="12702" y="4989"/>
                </a:moveTo>
                <a:lnTo>
                  <a:pt x="12678" y="5062"/>
                </a:lnTo>
                <a:lnTo>
                  <a:pt x="12653" y="5086"/>
                </a:lnTo>
                <a:lnTo>
                  <a:pt x="12459" y="5403"/>
                </a:lnTo>
                <a:lnTo>
                  <a:pt x="12361" y="5573"/>
                </a:lnTo>
                <a:lnTo>
                  <a:pt x="12288" y="5743"/>
                </a:lnTo>
                <a:lnTo>
                  <a:pt x="12167" y="5719"/>
                </a:lnTo>
                <a:lnTo>
                  <a:pt x="12288" y="5451"/>
                </a:lnTo>
                <a:lnTo>
                  <a:pt x="12386" y="5232"/>
                </a:lnTo>
                <a:lnTo>
                  <a:pt x="12483" y="5013"/>
                </a:lnTo>
                <a:lnTo>
                  <a:pt x="12702" y="4989"/>
                </a:lnTo>
                <a:close/>
                <a:moveTo>
                  <a:pt x="4672" y="5038"/>
                </a:moveTo>
                <a:lnTo>
                  <a:pt x="4478" y="5403"/>
                </a:lnTo>
                <a:lnTo>
                  <a:pt x="4380" y="5597"/>
                </a:lnTo>
                <a:lnTo>
                  <a:pt x="4332" y="5695"/>
                </a:lnTo>
                <a:lnTo>
                  <a:pt x="4307" y="5792"/>
                </a:lnTo>
                <a:lnTo>
                  <a:pt x="4113" y="5865"/>
                </a:lnTo>
                <a:lnTo>
                  <a:pt x="4210" y="5427"/>
                </a:lnTo>
                <a:lnTo>
                  <a:pt x="4307" y="5232"/>
                </a:lnTo>
                <a:lnTo>
                  <a:pt x="4405" y="5038"/>
                </a:lnTo>
                <a:close/>
                <a:moveTo>
                  <a:pt x="12605" y="5719"/>
                </a:moveTo>
                <a:lnTo>
                  <a:pt x="12605" y="5865"/>
                </a:lnTo>
                <a:lnTo>
                  <a:pt x="12532" y="5841"/>
                </a:lnTo>
                <a:lnTo>
                  <a:pt x="12605" y="5719"/>
                </a:lnTo>
                <a:close/>
                <a:moveTo>
                  <a:pt x="7081" y="1339"/>
                </a:moveTo>
                <a:lnTo>
                  <a:pt x="7349" y="1388"/>
                </a:lnTo>
                <a:lnTo>
                  <a:pt x="8176" y="1388"/>
                </a:lnTo>
                <a:lnTo>
                  <a:pt x="8882" y="1412"/>
                </a:lnTo>
                <a:lnTo>
                  <a:pt x="9222" y="1412"/>
                </a:lnTo>
                <a:lnTo>
                  <a:pt x="9587" y="1388"/>
                </a:lnTo>
                <a:lnTo>
                  <a:pt x="9587" y="1656"/>
                </a:lnTo>
                <a:lnTo>
                  <a:pt x="9612" y="1923"/>
                </a:lnTo>
                <a:lnTo>
                  <a:pt x="9636" y="2167"/>
                </a:lnTo>
                <a:lnTo>
                  <a:pt x="9709" y="2410"/>
                </a:lnTo>
                <a:lnTo>
                  <a:pt x="9758" y="2483"/>
                </a:lnTo>
                <a:lnTo>
                  <a:pt x="9831" y="2507"/>
                </a:lnTo>
                <a:lnTo>
                  <a:pt x="9977" y="2507"/>
                </a:lnTo>
                <a:lnTo>
                  <a:pt x="10098" y="2556"/>
                </a:lnTo>
                <a:lnTo>
                  <a:pt x="10269" y="2580"/>
                </a:lnTo>
                <a:lnTo>
                  <a:pt x="10585" y="2580"/>
                </a:lnTo>
                <a:lnTo>
                  <a:pt x="11218" y="2605"/>
                </a:lnTo>
                <a:lnTo>
                  <a:pt x="11875" y="2629"/>
                </a:lnTo>
                <a:lnTo>
                  <a:pt x="11875" y="3164"/>
                </a:lnTo>
                <a:lnTo>
                  <a:pt x="11875" y="3578"/>
                </a:lnTo>
                <a:lnTo>
                  <a:pt x="11875" y="3772"/>
                </a:lnTo>
                <a:lnTo>
                  <a:pt x="11923" y="3991"/>
                </a:lnTo>
                <a:lnTo>
                  <a:pt x="11948" y="4040"/>
                </a:lnTo>
                <a:lnTo>
                  <a:pt x="11972" y="4089"/>
                </a:lnTo>
                <a:lnTo>
                  <a:pt x="12069" y="4113"/>
                </a:lnTo>
                <a:lnTo>
                  <a:pt x="12215" y="4113"/>
                </a:lnTo>
                <a:lnTo>
                  <a:pt x="12264" y="4064"/>
                </a:lnTo>
                <a:lnTo>
                  <a:pt x="12605" y="4113"/>
                </a:lnTo>
                <a:lnTo>
                  <a:pt x="12945" y="4137"/>
                </a:lnTo>
                <a:lnTo>
                  <a:pt x="13602" y="4137"/>
                </a:lnTo>
                <a:lnTo>
                  <a:pt x="13602" y="4283"/>
                </a:lnTo>
                <a:lnTo>
                  <a:pt x="13602" y="4429"/>
                </a:lnTo>
                <a:lnTo>
                  <a:pt x="13627" y="4746"/>
                </a:lnTo>
                <a:lnTo>
                  <a:pt x="13627" y="5111"/>
                </a:lnTo>
                <a:lnTo>
                  <a:pt x="13602" y="5500"/>
                </a:lnTo>
                <a:lnTo>
                  <a:pt x="13602" y="5889"/>
                </a:lnTo>
                <a:lnTo>
                  <a:pt x="13627" y="6254"/>
                </a:lnTo>
                <a:lnTo>
                  <a:pt x="13335" y="6157"/>
                </a:lnTo>
                <a:lnTo>
                  <a:pt x="13043" y="6035"/>
                </a:lnTo>
                <a:lnTo>
                  <a:pt x="13067" y="5914"/>
                </a:lnTo>
                <a:lnTo>
                  <a:pt x="13067" y="5792"/>
                </a:lnTo>
                <a:lnTo>
                  <a:pt x="13067" y="5549"/>
                </a:lnTo>
                <a:lnTo>
                  <a:pt x="13067" y="5257"/>
                </a:lnTo>
                <a:lnTo>
                  <a:pt x="13067" y="5111"/>
                </a:lnTo>
                <a:lnTo>
                  <a:pt x="13043" y="4965"/>
                </a:lnTo>
                <a:lnTo>
                  <a:pt x="13018" y="4940"/>
                </a:lnTo>
                <a:lnTo>
                  <a:pt x="13091" y="4892"/>
                </a:lnTo>
                <a:lnTo>
                  <a:pt x="13140" y="4843"/>
                </a:lnTo>
                <a:lnTo>
                  <a:pt x="13164" y="4770"/>
                </a:lnTo>
                <a:lnTo>
                  <a:pt x="13164" y="4697"/>
                </a:lnTo>
                <a:lnTo>
                  <a:pt x="13140" y="4624"/>
                </a:lnTo>
                <a:lnTo>
                  <a:pt x="13091" y="4551"/>
                </a:lnTo>
                <a:lnTo>
                  <a:pt x="13018" y="4502"/>
                </a:lnTo>
                <a:lnTo>
                  <a:pt x="12945" y="4478"/>
                </a:lnTo>
                <a:lnTo>
                  <a:pt x="12556" y="4478"/>
                </a:lnTo>
                <a:lnTo>
                  <a:pt x="12142" y="4502"/>
                </a:lnTo>
                <a:lnTo>
                  <a:pt x="11777" y="4502"/>
                </a:lnTo>
                <a:lnTo>
                  <a:pt x="11388" y="4527"/>
                </a:lnTo>
                <a:lnTo>
                  <a:pt x="11388" y="3918"/>
                </a:lnTo>
                <a:lnTo>
                  <a:pt x="11388" y="3602"/>
                </a:lnTo>
                <a:lnTo>
                  <a:pt x="11364" y="3286"/>
                </a:lnTo>
                <a:lnTo>
                  <a:pt x="11315" y="3164"/>
                </a:lnTo>
                <a:lnTo>
                  <a:pt x="11291" y="3115"/>
                </a:lnTo>
                <a:lnTo>
                  <a:pt x="11242" y="3091"/>
                </a:lnTo>
                <a:lnTo>
                  <a:pt x="11193" y="3042"/>
                </a:lnTo>
                <a:lnTo>
                  <a:pt x="11169" y="2994"/>
                </a:lnTo>
                <a:lnTo>
                  <a:pt x="11096" y="2945"/>
                </a:lnTo>
                <a:lnTo>
                  <a:pt x="11023" y="2945"/>
                </a:lnTo>
                <a:lnTo>
                  <a:pt x="8152" y="2994"/>
                </a:lnTo>
                <a:lnTo>
                  <a:pt x="7738" y="2994"/>
                </a:lnTo>
                <a:lnTo>
                  <a:pt x="7714" y="2969"/>
                </a:lnTo>
                <a:lnTo>
                  <a:pt x="7665" y="2945"/>
                </a:lnTo>
                <a:lnTo>
                  <a:pt x="7641" y="2945"/>
                </a:lnTo>
                <a:lnTo>
                  <a:pt x="7592" y="2969"/>
                </a:lnTo>
                <a:lnTo>
                  <a:pt x="7592" y="2994"/>
                </a:lnTo>
                <a:lnTo>
                  <a:pt x="6813" y="3018"/>
                </a:lnTo>
                <a:lnTo>
                  <a:pt x="6181" y="3018"/>
                </a:lnTo>
                <a:lnTo>
                  <a:pt x="5865" y="3042"/>
                </a:lnTo>
                <a:lnTo>
                  <a:pt x="5548" y="3091"/>
                </a:lnTo>
                <a:lnTo>
                  <a:pt x="5500" y="3067"/>
                </a:lnTo>
                <a:lnTo>
                  <a:pt x="5378" y="3067"/>
                </a:lnTo>
                <a:lnTo>
                  <a:pt x="5329" y="3091"/>
                </a:lnTo>
                <a:lnTo>
                  <a:pt x="5281" y="3140"/>
                </a:lnTo>
                <a:lnTo>
                  <a:pt x="5232" y="3188"/>
                </a:lnTo>
                <a:lnTo>
                  <a:pt x="5208" y="3237"/>
                </a:lnTo>
                <a:lnTo>
                  <a:pt x="5183" y="3553"/>
                </a:lnTo>
                <a:lnTo>
                  <a:pt x="5159" y="3870"/>
                </a:lnTo>
                <a:lnTo>
                  <a:pt x="5135" y="4527"/>
                </a:lnTo>
                <a:lnTo>
                  <a:pt x="4867" y="4527"/>
                </a:lnTo>
                <a:lnTo>
                  <a:pt x="4599" y="4551"/>
                </a:lnTo>
                <a:lnTo>
                  <a:pt x="4186" y="4575"/>
                </a:lnTo>
                <a:lnTo>
                  <a:pt x="3967" y="4600"/>
                </a:lnTo>
                <a:lnTo>
                  <a:pt x="3772" y="4624"/>
                </a:lnTo>
                <a:lnTo>
                  <a:pt x="3699" y="4648"/>
                </a:lnTo>
                <a:lnTo>
                  <a:pt x="3650" y="4721"/>
                </a:lnTo>
                <a:lnTo>
                  <a:pt x="3650" y="4794"/>
                </a:lnTo>
                <a:lnTo>
                  <a:pt x="3650" y="4867"/>
                </a:lnTo>
                <a:lnTo>
                  <a:pt x="3626" y="4940"/>
                </a:lnTo>
                <a:lnTo>
                  <a:pt x="3602" y="5013"/>
                </a:lnTo>
                <a:lnTo>
                  <a:pt x="3577" y="5184"/>
                </a:lnTo>
                <a:lnTo>
                  <a:pt x="3577" y="5500"/>
                </a:lnTo>
                <a:lnTo>
                  <a:pt x="3577" y="5768"/>
                </a:lnTo>
                <a:lnTo>
                  <a:pt x="3577" y="5914"/>
                </a:lnTo>
                <a:lnTo>
                  <a:pt x="3626" y="6035"/>
                </a:lnTo>
                <a:lnTo>
                  <a:pt x="2993" y="6279"/>
                </a:lnTo>
                <a:lnTo>
                  <a:pt x="2993" y="6279"/>
                </a:lnTo>
                <a:lnTo>
                  <a:pt x="3042" y="5597"/>
                </a:lnTo>
                <a:lnTo>
                  <a:pt x="3066" y="4916"/>
                </a:lnTo>
                <a:lnTo>
                  <a:pt x="3115" y="4478"/>
                </a:lnTo>
                <a:lnTo>
                  <a:pt x="3115" y="4259"/>
                </a:lnTo>
                <a:lnTo>
                  <a:pt x="3091" y="4040"/>
                </a:lnTo>
                <a:lnTo>
                  <a:pt x="3456" y="4064"/>
                </a:lnTo>
                <a:lnTo>
                  <a:pt x="3845" y="4064"/>
                </a:lnTo>
                <a:lnTo>
                  <a:pt x="4210" y="4016"/>
                </a:lnTo>
                <a:lnTo>
                  <a:pt x="4575" y="3967"/>
                </a:lnTo>
                <a:lnTo>
                  <a:pt x="4624" y="3943"/>
                </a:lnTo>
                <a:lnTo>
                  <a:pt x="4672" y="3918"/>
                </a:lnTo>
                <a:lnTo>
                  <a:pt x="4745" y="3845"/>
                </a:lnTo>
                <a:lnTo>
                  <a:pt x="4770" y="3724"/>
                </a:lnTo>
                <a:lnTo>
                  <a:pt x="4745" y="3626"/>
                </a:lnTo>
                <a:lnTo>
                  <a:pt x="4770" y="3505"/>
                </a:lnTo>
                <a:lnTo>
                  <a:pt x="4770" y="3018"/>
                </a:lnTo>
                <a:lnTo>
                  <a:pt x="4770" y="2751"/>
                </a:lnTo>
                <a:lnTo>
                  <a:pt x="4745" y="2507"/>
                </a:lnTo>
                <a:lnTo>
                  <a:pt x="4867" y="2532"/>
                </a:lnTo>
                <a:lnTo>
                  <a:pt x="4989" y="2556"/>
                </a:lnTo>
                <a:lnTo>
                  <a:pt x="5256" y="2556"/>
                </a:lnTo>
                <a:lnTo>
                  <a:pt x="5646" y="2580"/>
                </a:lnTo>
                <a:lnTo>
                  <a:pt x="6035" y="2580"/>
                </a:lnTo>
                <a:lnTo>
                  <a:pt x="6789" y="2532"/>
                </a:lnTo>
                <a:lnTo>
                  <a:pt x="6886" y="2507"/>
                </a:lnTo>
                <a:lnTo>
                  <a:pt x="6959" y="2459"/>
                </a:lnTo>
                <a:lnTo>
                  <a:pt x="6984" y="2386"/>
                </a:lnTo>
                <a:lnTo>
                  <a:pt x="7008" y="2313"/>
                </a:lnTo>
                <a:lnTo>
                  <a:pt x="7032" y="2264"/>
                </a:lnTo>
                <a:lnTo>
                  <a:pt x="7057" y="1826"/>
                </a:lnTo>
                <a:lnTo>
                  <a:pt x="7081" y="1339"/>
                </a:lnTo>
                <a:close/>
                <a:moveTo>
                  <a:pt x="6911" y="5841"/>
                </a:moveTo>
                <a:lnTo>
                  <a:pt x="6838" y="5865"/>
                </a:lnTo>
                <a:lnTo>
                  <a:pt x="6716" y="5987"/>
                </a:lnTo>
                <a:lnTo>
                  <a:pt x="6619" y="6133"/>
                </a:lnTo>
                <a:lnTo>
                  <a:pt x="6546" y="6279"/>
                </a:lnTo>
                <a:lnTo>
                  <a:pt x="6522" y="6449"/>
                </a:lnTo>
                <a:lnTo>
                  <a:pt x="6522" y="6619"/>
                </a:lnTo>
                <a:lnTo>
                  <a:pt x="6546" y="6790"/>
                </a:lnTo>
                <a:lnTo>
                  <a:pt x="6594" y="6960"/>
                </a:lnTo>
                <a:lnTo>
                  <a:pt x="6667" y="7106"/>
                </a:lnTo>
                <a:lnTo>
                  <a:pt x="6716" y="7155"/>
                </a:lnTo>
                <a:lnTo>
                  <a:pt x="6765" y="7203"/>
                </a:lnTo>
                <a:lnTo>
                  <a:pt x="6838" y="7252"/>
                </a:lnTo>
                <a:lnTo>
                  <a:pt x="6911" y="7252"/>
                </a:lnTo>
                <a:lnTo>
                  <a:pt x="6984" y="7276"/>
                </a:lnTo>
                <a:lnTo>
                  <a:pt x="7057" y="7252"/>
                </a:lnTo>
                <a:lnTo>
                  <a:pt x="7130" y="7228"/>
                </a:lnTo>
                <a:lnTo>
                  <a:pt x="7178" y="7179"/>
                </a:lnTo>
                <a:lnTo>
                  <a:pt x="7349" y="6936"/>
                </a:lnTo>
                <a:lnTo>
                  <a:pt x="7397" y="6814"/>
                </a:lnTo>
                <a:lnTo>
                  <a:pt x="7446" y="6692"/>
                </a:lnTo>
                <a:lnTo>
                  <a:pt x="7470" y="6546"/>
                </a:lnTo>
                <a:lnTo>
                  <a:pt x="7470" y="6425"/>
                </a:lnTo>
                <a:lnTo>
                  <a:pt x="7446" y="6133"/>
                </a:lnTo>
                <a:lnTo>
                  <a:pt x="7422" y="6035"/>
                </a:lnTo>
                <a:lnTo>
                  <a:pt x="7349" y="5962"/>
                </a:lnTo>
                <a:lnTo>
                  <a:pt x="7227" y="5914"/>
                </a:lnTo>
                <a:lnTo>
                  <a:pt x="7130" y="5889"/>
                </a:lnTo>
                <a:lnTo>
                  <a:pt x="7057" y="5865"/>
                </a:lnTo>
                <a:lnTo>
                  <a:pt x="6984" y="5841"/>
                </a:lnTo>
                <a:close/>
                <a:moveTo>
                  <a:pt x="9612" y="5792"/>
                </a:moveTo>
                <a:lnTo>
                  <a:pt x="9539" y="5816"/>
                </a:lnTo>
                <a:lnTo>
                  <a:pt x="9466" y="5865"/>
                </a:lnTo>
                <a:lnTo>
                  <a:pt x="9393" y="5938"/>
                </a:lnTo>
                <a:lnTo>
                  <a:pt x="9344" y="6011"/>
                </a:lnTo>
                <a:lnTo>
                  <a:pt x="9247" y="6181"/>
                </a:lnTo>
                <a:lnTo>
                  <a:pt x="9174" y="6352"/>
                </a:lnTo>
                <a:lnTo>
                  <a:pt x="9149" y="6522"/>
                </a:lnTo>
                <a:lnTo>
                  <a:pt x="9149" y="6717"/>
                </a:lnTo>
                <a:lnTo>
                  <a:pt x="9174" y="6887"/>
                </a:lnTo>
                <a:lnTo>
                  <a:pt x="9222" y="7057"/>
                </a:lnTo>
                <a:lnTo>
                  <a:pt x="9271" y="7155"/>
                </a:lnTo>
                <a:lnTo>
                  <a:pt x="9344" y="7228"/>
                </a:lnTo>
                <a:lnTo>
                  <a:pt x="9417" y="7276"/>
                </a:lnTo>
                <a:lnTo>
                  <a:pt x="9514" y="7301"/>
                </a:lnTo>
                <a:lnTo>
                  <a:pt x="9685" y="7301"/>
                </a:lnTo>
                <a:lnTo>
                  <a:pt x="9782" y="7252"/>
                </a:lnTo>
                <a:lnTo>
                  <a:pt x="9855" y="7179"/>
                </a:lnTo>
                <a:lnTo>
                  <a:pt x="9928" y="7106"/>
                </a:lnTo>
                <a:lnTo>
                  <a:pt x="9977" y="7009"/>
                </a:lnTo>
                <a:lnTo>
                  <a:pt x="10050" y="6765"/>
                </a:lnTo>
                <a:lnTo>
                  <a:pt x="10098" y="6522"/>
                </a:lnTo>
                <a:lnTo>
                  <a:pt x="10098" y="6303"/>
                </a:lnTo>
                <a:lnTo>
                  <a:pt x="10098" y="6181"/>
                </a:lnTo>
                <a:lnTo>
                  <a:pt x="10050" y="6108"/>
                </a:lnTo>
                <a:lnTo>
                  <a:pt x="9977" y="6060"/>
                </a:lnTo>
                <a:lnTo>
                  <a:pt x="9879" y="6035"/>
                </a:lnTo>
                <a:lnTo>
                  <a:pt x="9879" y="6011"/>
                </a:lnTo>
                <a:lnTo>
                  <a:pt x="9855" y="5914"/>
                </a:lnTo>
                <a:lnTo>
                  <a:pt x="9806" y="5841"/>
                </a:lnTo>
                <a:lnTo>
                  <a:pt x="9709" y="5792"/>
                </a:lnTo>
                <a:close/>
                <a:moveTo>
                  <a:pt x="8468" y="4673"/>
                </a:moveTo>
                <a:lnTo>
                  <a:pt x="8687" y="4794"/>
                </a:lnTo>
                <a:lnTo>
                  <a:pt x="8930" y="4892"/>
                </a:lnTo>
                <a:lnTo>
                  <a:pt x="8955" y="4916"/>
                </a:lnTo>
                <a:lnTo>
                  <a:pt x="9466" y="5111"/>
                </a:lnTo>
                <a:lnTo>
                  <a:pt x="9806" y="5232"/>
                </a:lnTo>
                <a:lnTo>
                  <a:pt x="9806" y="5305"/>
                </a:lnTo>
                <a:lnTo>
                  <a:pt x="9806" y="5354"/>
                </a:lnTo>
                <a:lnTo>
                  <a:pt x="9855" y="5403"/>
                </a:lnTo>
                <a:lnTo>
                  <a:pt x="9904" y="5403"/>
                </a:lnTo>
                <a:lnTo>
                  <a:pt x="9952" y="5378"/>
                </a:lnTo>
                <a:lnTo>
                  <a:pt x="10001" y="5330"/>
                </a:lnTo>
                <a:lnTo>
                  <a:pt x="10707" y="5597"/>
                </a:lnTo>
                <a:lnTo>
                  <a:pt x="13383" y="6668"/>
                </a:lnTo>
                <a:lnTo>
                  <a:pt x="14040" y="6911"/>
                </a:lnTo>
                <a:lnTo>
                  <a:pt x="14357" y="7082"/>
                </a:lnTo>
                <a:lnTo>
                  <a:pt x="14527" y="7155"/>
                </a:lnTo>
                <a:lnTo>
                  <a:pt x="14648" y="7276"/>
                </a:lnTo>
                <a:lnTo>
                  <a:pt x="14794" y="7422"/>
                </a:lnTo>
                <a:lnTo>
                  <a:pt x="14843" y="7568"/>
                </a:lnTo>
                <a:lnTo>
                  <a:pt x="14892" y="7739"/>
                </a:lnTo>
                <a:lnTo>
                  <a:pt x="14867" y="7909"/>
                </a:lnTo>
                <a:lnTo>
                  <a:pt x="14405" y="7617"/>
                </a:lnTo>
                <a:lnTo>
                  <a:pt x="13919" y="7349"/>
                </a:lnTo>
                <a:lnTo>
                  <a:pt x="13675" y="7252"/>
                </a:lnTo>
                <a:lnTo>
                  <a:pt x="13408" y="7130"/>
                </a:lnTo>
                <a:lnTo>
                  <a:pt x="13164" y="7057"/>
                </a:lnTo>
                <a:lnTo>
                  <a:pt x="12872" y="7057"/>
                </a:lnTo>
                <a:lnTo>
                  <a:pt x="12848" y="7082"/>
                </a:lnTo>
                <a:lnTo>
                  <a:pt x="12848" y="7106"/>
                </a:lnTo>
                <a:lnTo>
                  <a:pt x="12848" y="7155"/>
                </a:lnTo>
                <a:lnTo>
                  <a:pt x="13043" y="7301"/>
                </a:lnTo>
                <a:lnTo>
                  <a:pt x="13262" y="7422"/>
                </a:lnTo>
                <a:lnTo>
                  <a:pt x="13724" y="7666"/>
                </a:lnTo>
                <a:lnTo>
                  <a:pt x="14259" y="7958"/>
                </a:lnTo>
                <a:lnTo>
                  <a:pt x="14770" y="8274"/>
                </a:lnTo>
                <a:lnTo>
                  <a:pt x="14697" y="8493"/>
                </a:lnTo>
                <a:lnTo>
                  <a:pt x="14575" y="8371"/>
                </a:lnTo>
                <a:lnTo>
                  <a:pt x="14454" y="8274"/>
                </a:lnTo>
                <a:lnTo>
                  <a:pt x="14284" y="8177"/>
                </a:lnTo>
                <a:lnTo>
                  <a:pt x="14113" y="8079"/>
                </a:lnTo>
                <a:lnTo>
                  <a:pt x="13773" y="7933"/>
                </a:lnTo>
                <a:lnTo>
                  <a:pt x="13383" y="7763"/>
                </a:lnTo>
                <a:lnTo>
                  <a:pt x="13189" y="7714"/>
                </a:lnTo>
                <a:lnTo>
                  <a:pt x="12994" y="7666"/>
                </a:lnTo>
                <a:lnTo>
                  <a:pt x="12799" y="7641"/>
                </a:lnTo>
                <a:lnTo>
                  <a:pt x="12605" y="7666"/>
                </a:lnTo>
                <a:lnTo>
                  <a:pt x="12580" y="7690"/>
                </a:lnTo>
                <a:lnTo>
                  <a:pt x="12605" y="7714"/>
                </a:lnTo>
                <a:lnTo>
                  <a:pt x="12702" y="7812"/>
                </a:lnTo>
                <a:lnTo>
                  <a:pt x="12824" y="7909"/>
                </a:lnTo>
                <a:lnTo>
                  <a:pt x="12945" y="7982"/>
                </a:lnTo>
                <a:lnTo>
                  <a:pt x="13091" y="8055"/>
                </a:lnTo>
                <a:lnTo>
                  <a:pt x="13383" y="8177"/>
                </a:lnTo>
                <a:lnTo>
                  <a:pt x="13651" y="8274"/>
                </a:lnTo>
                <a:lnTo>
                  <a:pt x="13894" y="8396"/>
                </a:lnTo>
                <a:lnTo>
                  <a:pt x="14113" y="8517"/>
                </a:lnTo>
                <a:lnTo>
                  <a:pt x="14551" y="8809"/>
                </a:lnTo>
                <a:lnTo>
                  <a:pt x="14430" y="9126"/>
                </a:lnTo>
                <a:lnTo>
                  <a:pt x="13967" y="8858"/>
                </a:lnTo>
                <a:lnTo>
                  <a:pt x="13481" y="8590"/>
                </a:lnTo>
                <a:lnTo>
                  <a:pt x="12921" y="8274"/>
                </a:lnTo>
                <a:lnTo>
                  <a:pt x="12629" y="8152"/>
                </a:lnTo>
                <a:lnTo>
                  <a:pt x="12337" y="8031"/>
                </a:lnTo>
                <a:lnTo>
                  <a:pt x="12313" y="8031"/>
                </a:lnTo>
                <a:lnTo>
                  <a:pt x="12288" y="8055"/>
                </a:lnTo>
                <a:lnTo>
                  <a:pt x="12288" y="8079"/>
                </a:lnTo>
                <a:lnTo>
                  <a:pt x="12288" y="8104"/>
                </a:lnTo>
                <a:lnTo>
                  <a:pt x="12507" y="8323"/>
                </a:lnTo>
                <a:lnTo>
                  <a:pt x="12751" y="8542"/>
                </a:lnTo>
                <a:lnTo>
                  <a:pt x="13018" y="8712"/>
                </a:lnTo>
                <a:lnTo>
                  <a:pt x="13286" y="8882"/>
                </a:lnTo>
                <a:lnTo>
                  <a:pt x="13797" y="9199"/>
                </a:lnTo>
                <a:lnTo>
                  <a:pt x="14040" y="9345"/>
                </a:lnTo>
                <a:lnTo>
                  <a:pt x="14308" y="9466"/>
                </a:lnTo>
                <a:lnTo>
                  <a:pt x="14211" y="9661"/>
                </a:lnTo>
                <a:lnTo>
                  <a:pt x="14065" y="9564"/>
                </a:lnTo>
                <a:lnTo>
                  <a:pt x="13919" y="9491"/>
                </a:lnTo>
                <a:lnTo>
                  <a:pt x="13602" y="9345"/>
                </a:lnTo>
                <a:lnTo>
                  <a:pt x="13359" y="9199"/>
                </a:lnTo>
                <a:lnTo>
                  <a:pt x="13067" y="9077"/>
                </a:lnTo>
                <a:lnTo>
                  <a:pt x="12921" y="9028"/>
                </a:lnTo>
                <a:lnTo>
                  <a:pt x="12775" y="9004"/>
                </a:lnTo>
                <a:lnTo>
                  <a:pt x="12629" y="8980"/>
                </a:lnTo>
                <a:lnTo>
                  <a:pt x="12483" y="8980"/>
                </a:lnTo>
                <a:lnTo>
                  <a:pt x="12459" y="9004"/>
                </a:lnTo>
                <a:lnTo>
                  <a:pt x="12459" y="9053"/>
                </a:lnTo>
                <a:lnTo>
                  <a:pt x="12556" y="9150"/>
                </a:lnTo>
                <a:lnTo>
                  <a:pt x="12653" y="9247"/>
                </a:lnTo>
                <a:lnTo>
                  <a:pt x="12897" y="9418"/>
                </a:lnTo>
                <a:lnTo>
                  <a:pt x="13408" y="9685"/>
                </a:lnTo>
                <a:lnTo>
                  <a:pt x="13724" y="9880"/>
                </a:lnTo>
                <a:lnTo>
                  <a:pt x="13894" y="10002"/>
                </a:lnTo>
                <a:lnTo>
                  <a:pt x="14065" y="10075"/>
                </a:lnTo>
                <a:lnTo>
                  <a:pt x="13967" y="10269"/>
                </a:lnTo>
                <a:lnTo>
                  <a:pt x="13505" y="10075"/>
                </a:lnTo>
                <a:lnTo>
                  <a:pt x="13043" y="9880"/>
                </a:lnTo>
                <a:lnTo>
                  <a:pt x="12556" y="9758"/>
                </a:lnTo>
                <a:lnTo>
                  <a:pt x="12069" y="9661"/>
                </a:lnTo>
                <a:lnTo>
                  <a:pt x="12045" y="9661"/>
                </a:lnTo>
                <a:lnTo>
                  <a:pt x="12045" y="9685"/>
                </a:lnTo>
                <a:lnTo>
                  <a:pt x="12434" y="10002"/>
                </a:lnTo>
                <a:lnTo>
                  <a:pt x="12872" y="10245"/>
                </a:lnTo>
                <a:lnTo>
                  <a:pt x="13335" y="10488"/>
                </a:lnTo>
                <a:lnTo>
                  <a:pt x="13797" y="10683"/>
                </a:lnTo>
                <a:lnTo>
                  <a:pt x="13627" y="11072"/>
                </a:lnTo>
                <a:lnTo>
                  <a:pt x="13456" y="10926"/>
                </a:lnTo>
                <a:lnTo>
                  <a:pt x="13262" y="10829"/>
                </a:lnTo>
                <a:lnTo>
                  <a:pt x="12848" y="10659"/>
                </a:lnTo>
                <a:lnTo>
                  <a:pt x="12653" y="10586"/>
                </a:lnTo>
                <a:lnTo>
                  <a:pt x="12483" y="10513"/>
                </a:lnTo>
                <a:lnTo>
                  <a:pt x="12288" y="10488"/>
                </a:lnTo>
                <a:lnTo>
                  <a:pt x="12069" y="10488"/>
                </a:lnTo>
                <a:lnTo>
                  <a:pt x="12045" y="10513"/>
                </a:lnTo>
                <a:lnTo>
                  <a:pt x="12045" y="10537"/>
                </a:lnTo>
                <a:lnTo>
                  <a:pt x="12118" y="10634"/>
                </a:lnTo>
                <a:lnTo>
                  <a:pt x="12191" y="10707"/>
                </a:lnTo>
                <a:lnTo>
                  <a:pt x="12337" y="10829"/>
                </a:lnTo>
                <a:lnTo>
                  <a:pt x="12532" y="10926"/>
                </a:lnTo>
                <a:lnTo>
                  <a:pt x="12702" y="11023"/>
                </a:lnTo>
                <a:lnTo>
                  <a:pt x="13091" y="11218"/>
                </a:lnTo>
                <a:lnTo>
                  <a:pt x="13310" y="11291"/>
                </a:lnTo>
                <a:lnTo>
                  <a:pt x="13505" y="11340"/>
                </a:lnTo>
                <a:lnTo>
                  <a:pt x="13481" y="11413"/>
                </a:lnTo>
                <a:lnTo>
                  <a:pt x="13335" y="11388"/>
                </a:lnTo>
                <a:lnTo>
                  <a:pt x="13189" y="11340"/>
                </a:lnTo>
                <a:lnTo>
                  <a:pt x="12897" y="11315"/>
                </a:lnTo>
                <a:lnTo>
                  <a:pt x="12678" y="11267"/>
                </a:lnTo>
                <a:lnTo>
                  <a:pt x="12434" y="11242"/>
                </a:lnTo>
                <a:lnTo>
                  <a:pt x="12191" y="11267"/>
                </a:lnTo>
                <a:lnTo>
                  <a:pt x="12069" y="11291"/>
                </a:lnTo>
                <a:lnTo>
                  <a:pt x="11972" y="11315"/>
                </a:lnTo>
                <a:lnTo>
                  <a:pt x="11948" y="11340"/>
                </a:lnTo>
                <a:lnTo>
                  <a:pt x="11948" y="11364"/>
                </a:lnTo>
                <a:lnTo>
                  <a:pt x="11972" y="11413"/>
                </a:lnTo>
                <a:lnTo>
                  <a:pt x="12069" y="11486"/>
                </a:lnTo>
                <a:lnTo>
                  <a:pt x="12191" y="11534"/>
                </a:lnTo>
                <a:lnTo>
                  <a:pt x="12434" y="11607"/>
                </a:lnTo>
                <a:lnTo>
                  <a:pt x="12921" y="11705"/>
                </a:lnTo>
                <a:lnTo>
                  <a:pt x="13164" y="11778"/>
                </a:lnTo>
                <a:lnTo>
                  <a:pt x="13432" y="11826"/>
                </a:lnTo>
                <a:lnTo>
                  <a:pt x="13408" y="11972"/>
                </a:lnTo>
                <a:lnTo>
                  <a:pt x="13018" y="11948"/>
                </a:lnTo>
                <a:lnTo>
                  <a:pt x="12434" y="11948"/>
                </a:lnTo>
                <a:lnTo>
                  <a:pt x="12313" y="11972"/>
                </a:lnTo>
                <a:lnTo>
                  <a:pt x="12215" y="12021"/>
                </a:lnTo>
                <a:lnTo>
                  <a:pt x="12118" y="12070"/>
                </a:lnTo>
                <a:lnTo>
                  <a:pt x="12118" y="12118"/>
                </a:lnTo>
                <a:lnTo>
                  <a:pt x="12118" y="12143"/>
                </a:lnTo>
                <a:lnTo>
                  <a:pt x="12215" y="12191"/>
                </a:lnTo>
                <a:lnTo>
                  <a:pt x="12313" y="12240"/>
                </a:lnTo>
                <a:lnTo>
                  <a:pt x="12507" y="12264"/>
                </a:lnTo>
                <a:lnTo>
                  <a:pt x="12897" y="12264"/>
                </a:lnTo>
                <a:lnTo>
                  <a:pt x="13383" y="12313"/>
                </a:lnTo>
                <a:lnTo>
                  <a:pt x="13383" y="12654"/>
                </a:lnTo>
                <a:lnTo>
                  <a:pt x="13043" y="12654"/>
                </a:lnTo>
                <a:lnTo>
                  <a:pt x="12678" y="12678"/>
                </a:lnTo>
                <a:lnTo>
                  <a:pt x="12288" y="12727"/>
                </a:lnTo>
                <a:lnTo>
                  <a:pt x="12094" y="12775"/>
                </a:lnTo>
                <a:lnTo>
                  <a:pt x="11923" y="12873"/>
                </a:lnTo>
                <a:lnTo>
                  <a:pt x="12118" y="12921"/>
                </a:lnTo>
                <a:lnTo>
                  <a:pt x="12288" y="12946"/>
                </a:lnTo>
                <a:lnTo>
                  <a:pt x="12678" y="12946"/>
                </a:lnTo>
                <a:lnTo>
                  <a:pt x="13408" y="12970"/>
                </a:lnTo>
                <a:lnTo>
                  <a:pt x="13408" y="13116"/>
                </a:lnTo>
                <a:lnTo>
                  <a:pt x="13408" y="13262"/>
                </a:lnTo>
                <a:lnTo>
                  <a:pt x="13140" y="13262"/>
                </a:lnTo>
                <a:lnTo>
                  <a:pt x="12848" y="13286"/>
                </a:lnTo>
                <a:lnTo>
                  <a:pt x="12337" y="13286"/>
                </a:lnTo>
                <a:lnTo>
                  <a:pt x="12069" y="13335"/>
                </a:lnTo>
                <a:lnTo>
                  <a:pt x="11948" y="13384"/>
                </a:lnTo>
                <a:lnTo>
                  <a:pt x="11850" y="13432"/>
                </a:lnTo>
                <a:lnTo>
                  <a:pt x="11826" y="13481"/>
                </a:lnTo>
                <a:lnTo>
                  <a:pt x="11850" y="13505"/>
                </a:lnTo>
                <a:lnTo>
                  <a:pt x="11948" y="13554"/>
                </a:lnTo>
                <a:lnTo>
                  <a:pt x="12069" y="13603"/>
                </a:lnTo>
                <a:lnTo>
                  <a:pt x="12337" y="13627"/>
                </a:lnTo>
                <a:lnTo>
                  <a:pt x="12605" y="13651"/>
                </a:lnTo>
                <a:lnTo>
                  <a:pt x="13432" y="13651"/>
                </a:lnTo>
                <a:lnTo>
                  <a:pt x="13432" y="13797"/>
                </a:lnTo>
                <a:lnTo>
                  <a:pt x="13286" y="13773"/>
                </a:lnTo>
                <a:lnTo>
                  <a:pt x="13164" y="13797"/>
                </a:lnTo>
                <a:lnTo>
                  <a:pt x="12897" y="13822"/>
                </a:lnTo>
                <a:lnTo>
                  <a:pt x="12483" y="13846"/>
                </a:lnTo>
                <a:lnTo>
                  <a:pt x="12288" y="13895"/>
                </a:lnTo>
                <a:lnTo>
                  <a:pt x="12094" y="13968"/>
                </a:lnTo>
                <a:lnTo>
                  <a:pt x="12094" y="13992"/>
                </a:lnTo>
                <a:lnTo>
                  <a:pt x="12094" y="14016"/>
                </a:lnTo>
                <a:lnTo>
                  <a:pt x="12118" y="14041"/>
                </a:lnTo>
                <a:lnTo>
                  <a:pt x="12313" y="14089"/>
                </a:lnTo>
                <a:lnTo>
                  <a:pt x="12507" y="14114"/>
                </a:lnTo>
                <a:lnTo>
                  <a:pt x="13310" y="14114"/>
                </a:lnTo>
                <a:lnTo>
                  <a:pt x="13432" y="14089"/>
                </a:lnTo>
                <a:lnTo>
                  <a:pt x="13456" y="14600"/>
                </a:lnTo>
                <a:lnTo>
                  <a:pt x="13237" y="14576"/>
                </a:lnTo>
                <a:lnTo>
                  <a:pt x="13018" y="14552"/>
                </a:lnTo>
                <a:lnTo>
                  <a:pt x="12824" y="14552"/>
                </a:lnTo>
                <a:lnTo>
                  <a:pt x="12434" y="14600"/>
                </a:lnTo>
                <a:lnTo>
                  <a:pt x="12045" y="14698"/>
                </a:lnTo>
                <a:lnTo>
                  <a:pt x="11656" y="14819"/>
                </a:lnTo>
                <a:lnTo>
                  <a:pt x="11193" y="14941"/>
                </a:lnTo>
                <a:lnTo>
                  <a:pt x="10974" y="14965"/>
                </a:lnTo>
                <a:lnTo>
                  <a:pt x="10755" y="14990"/>
                </a:lnTo>
                <a:lnTo>
                  <a:pt x="10536" y="14990"/>
                </a:lnTo>
                <a:lnTo>
                  <a:pt x="10317" y="14965"/>
                </a:lnTo>
                <a:lnTo>
                  <a:pt x="10098" y="14917"/>
                </a:lnTo>
                <a:lnTo>
                  <a:pt x="9879" y="14819"/>
                </a:lnTo>
                <a:lnTo>
                  <a:pt x="9514" y="14698"/>
                </a:lnTo>
                <a:lnTo>
                  <a:pt x="9149" y="14576"/>
                </a:lnTo>
                <a:lnTo>
                  <a:pt x="8979" y="14552"/>
                </a:lnTo>
                <a:lnTo>
                  <a:pt x="8809" y="14527"/>
                </a:lnTo>
                <a:lnTo>
                  <a:pt x="8614" y="14527"/>
                </a:lnTo>
                <a:lnTo>
                  <a:pt x="8419" y="14552"/>
                </a:lnTo>
                <a:lnTo>
                  <a:pt x="7981" y="14649"/>
                </a:lnTo>
                <a:lnTo>
                  <a:pt x="7568" y="14795"/>
                </a:lnTo>
                <a:lnTo>
                  <a:pt x="7130" y="14917"/>
                </a:lnTo>
                <a:lnTo>
                  <a:pt x="6935" y="14965"/>
                </a:lnTo>
                <a:lnTo>
                  <a:pt x="6692" y="14990"/>
                </a:lnTo>
                <a:lnTo>
                  <a:pt x="6473" y="14990"/>
                </a:lnTo>
                <a:lnTo>
                  <a:pt x="6230" y="14965"/>
                </a:lnTo>
                <a:lnTo>
                  <a:pt x="5986" y="14917"/>
                </a:lnTo>
                <a:lnTo>
                  <a:pt x="5767" y="14844"/>
                </a:lnTo>
                <a:lnTo>
                  <a:pt x="5281" y="14722"/>
                </a:lnTo>
                <a:lnTo>
                  <a:pt x="5062" y="14649"/>
                </a:lnTo>
                <a:lnTo>
                  <a:pt x="4818" y="14625"/>
                </a:lnTo>
                <a:lnTo>
                  <a:pt x="4453" y="14576"/>
                </a:lnTo>
                <a:lnTo>
                  <a:pt x="4040" y="14576"/>
                </a:lnTo>
                <a:lnTo>
                  <a:pt x="3602" y="14625"/>
                </a:lnTo>
                <a:lnTo>
                  <a:pt x="3164" y="14722"/>
                </a:lnTo>
                <a:lnTo>
                  <a:pt x="3188" y="14308"/>
                </a:lnTo>
                <a:lnTo>
                  <a:pt x="3188" y="13895"/>
                </a:lnTo>
                <a:lnTo>
                  <a:pt x="3164" y="13067"/>
                </a:lnTo>
                <a:lnTo>
                  <a:pt x="3164" y="12386"/>
                </a:lnTo>
                <a:lnTo>
                  <a:pt x="3139" y="12191"/>
                </a:lnTo>
                <a:lnTo>
                  <a:pt x="3115" y="12021"/>
                </a:lnTo>
                <a:lnTo>
                  <a:pt x="3066" y="11851"/>
                </a:lnTo>
                <a:lnTo>
                  <a:pt x="3018" y="11705"/>
                </a:lnTo>
                <a:lnTo>
                  <a:pt x="3018" y="11632"/>
                </a:lnTo>
                <a:lnTo>
                  <a:pt x="3018" y="11534"/>
                </a:lnTo>
                <a:lnTo>
                  <a:pt x="2993" y="11413"/>
                </a:lnTo>
                <a:lnTo>
                  <a:pt x="2896" y="11194"/>
                </a:lnTo>
                <a:lnTo>
                  <a:pt x="2701" y="10780"/>
                </a:lnTo>
                <a:lnTo>
                  <a:pt x="2409" y="10123"/>
                </a:lnTo>
                <a:lnTo>
                  <a:pt x="2142" y="9442"/>
                </a:lnTo>
                <a:lnTo>
                  <a:pt x="1947" y="8809"/>
                </a:lnTo>
                <a:lnTo>
                  <a:pt x="1777" y="8152"/>
                </a:lnTo>
                <a:lnTo>
                  <a:pt x="1728" y="7909"/>
                </a:lnTo>
                <a:lnTo>
                  <a:pt x="1704" y="7787"/>
                </a:lnTo>
                <a:lnTo>
                  <a:pt x="1704" y="7666"/>
                </a:lnTo>
                <a:lnTo>
                  <a:pt x="1704" y="7544"/>
                </a:lnTo>
                <a:lnTo>
                  <a:pt x="1752" y="7447"/>
                </a:lnTo>
                <a:lnTo>
                  <a:pt x="1825" y="7325"/>
                </a:lnTo>
                <a:lnTo>
                  <a:pt x="1923" y="7252"/>
                </a:lnTo>
                <a:lnTo>
                  <a:pt x="2093" y="7155"/>
                </a:lnTo>
                <a:lnTo>
                  <a:pt x="2288" y="7082"/>
                </a:lnTo>
                <a:lnTo>
                  <a:pt x="2653" y="6936"/>
                </a:lnTo>
                <a:lnTo>
                  <a:pt x="3991" y="6400"/>
                </a:lnTo>
                <a:lnTo>
                  <a:pt x="5329" y="5889"/>
                </a:lnTo>
                <a:lnTo>
                  <a:pt x="8030" y="4867"/>
                </a:lnTo>
                <a:lnTo>
                  <a:pt x="8030" y="5062"/>
                </a:lnTo>
                <a:lnTo>
                  <a:pt x="8030" y="5281"/>
                </a:lnTo>
                <a:lnTo>
                  <a:pt x="8030" y="5670"/>
                </a:lnTo>
                <a:lnTo>
                  <a:pt x="8030" y="7203"/>
                </a:lnTo>
                <a:lnTo>
                  <a:pt x="8030" y="8834"/>
                </a:lnTo>
                <a:lnTo>
                  <a:pt x="8054" y="9661"/>
                </a:lnTo>
                <a:lnTo>
                  <a:pt x="8079" y="10464"/>
                </a:lnTo>
                <a:lnTo>
                  <a:pt x="8103" y="10586"/>
                </a:lnTo>
                <a:lnTo>
                  <a:pt x="8152" y="10659"/>
                </a:lnTo>
                <a:lnTo>
                  <a:pt x="8249" y="10707"/>
                </a:lnTo>
                <a:lnTo>
                  <a:pt x="8346" y="10732"/>
                </a:lnTo>
                <a:lnTo>
                  <a:pt x="8444" y="10707"/>
                </a:lnTo>
                <a:lnTo>
                  <a:pt x="8517" y="10659"/>
                </a:lnTo>
                <a:lnTo>
                  <a:pt x="8565" y="10586"/>
                </a:lnTo>
                <a:lnTo>
                  <a:pt x="8590" y="10464"/>
                </a:lnTo>
                <a:lnTo>
                  <a:pt x="8517" y="8931"/>
                </a:lnTo>
                <a:lnTo>
                  <a:pt x="8468" y="7398"/>
                </a:lnTo>
                <a:lnTo>
                  <a:pt x="8444" y="5865"/>
                </a:lnTo>
                <a:lnTo>
                  <a:pt x="8444" y="5305"/>
                </a:lnTo>
                <a:lnTo>
                  <a:pt x="8444" y="5013"/>
                </a:lnTo>
                <a:lnTo>
                  <a:pt x="8395" y="4721"/>
                </a:lnTo>
                <a:lnTo>
                  <a:pt x="8468" y="4673"/>
                </a:lnTo>
                <a:close/>
                <a:moveTo>
                  <a:pt x="7446" y="1"/>
                </a:moveTo>
                <a:lnTo>
                  <a:pt x="7300" y="25"/>
                </a:lnTo>
                <a:lnTo>
                  <a:pt x="7154" y="50"/>
                </a:lnTo>
                <a:lnTo>
                  <a:pt x="7008" y="98"/>
                </a:lnTo>
                <a:lnTo>
                  <a:pt x="6911" y="196"/>
                </a:lnTo>
                <a:lnTo>
                  <a:pt x="6838" y="196"/>
                </a:lnTo>
                <a:lnTo>
                  <a:pt x="6765" y="244"/>
                </a:lnTo>
                <a:lnTo>
                  <a:pt x="6716" y="293"/>
                </a:lnTo>
                <a:lnTo>
                  <a:pt x="6716" y="317"/>
                </a:lnTo>
                <a:lnTo>
                  <a:pt x="6667" y="755"/>
                </a:lnTo>
                <a:lnTo>
                  <a:pt x="6619" y="1193"/>
                </a:lnTo>
                <a:lnTo>
                  <a:pt x="6594" y="1656"/>
                </a:lnTo>
                <a:lnTo>
                  <a:pt x="6594" y="2094"/>
                </a:lnTo>
                <a:lnTo>
                  <a:pt x="6011" y="2118"/>
                </a:lnTo>
                <a:lnTo>
                  <a:pt x="5427" y="2118"/>
                </a:lnTo>
                <a:lnTo>
                  <a:pt x="5013" y="2094"/>
                </a:lnTo>
                <a:lnTo>
                  <a:pt x="4794" y="2094"/>
                </a:lnTo>
                <a:lnTo>
                  <a:pt x="4697" y="2118"/>
                </a:lnTo>
                <a:lnTo>
                  <a:pt x="4624" y="2167"/>
                </a:lnTo>
                <a:lnTo>
                  <a:pt x="4575" y="2142"/>
                </a:lnTo>
                <a:lnTo>
                  <a:pt x="4526" y="2118"/>
                </a:lnTo>
                <a:lnTo>
                  <a:pt x="4405" y="2142"/>
                </a:lnTo>
                <a:lnTo>
                  <a:pt x="4332" y="2215"/>
                </a:lnTo>
                <a:lnTo>
                  <a:pt x="4307" y="2264"/>
                </a:lnTo>
                <a:lnTo>
                  <a:pt x="4283" y="2337"/>
                </a:lnTo>
                <a:lnTo>
                  <a:pt x="4259" y="2605"/>
                </a:lnTo>
                <a:lnTo>
                  <a:pt x="4259" y="2897"/>
                </a:lnTo>
                <a:lnTo>
                  <a:pt x="4259" y="3480"/>
                </a:lnTo>
                <a:lnTo>
                  <a:pt x="3602" y="3529"/>
                </a:lnTo>
                <a:lnTo>
                  <a:pt x="3261" y="3578"/>
                </a:lnTo>
                <a:lnTo>
                  <a:pt x="2920" y="3602"/>
                </a:lnTo>
                <a:lnTo>
                  <a:pt x="2872" y="3626"/>
                </a:lnTo>
                <a:lnTo>
                  <a:pt x="2823" y="3651"/>
                </a:lnTo>
                <a:lnTo>
                  <a:pt x="2774" y="3699"/>
                </a:lnTo>
                <a:lnTo>
                  <a:pt x="2701" y="3821"/>
                </a:lnTo>
                <a:lnTo>
                  <a:pt x="2653" y="3918"/>
                </a:lnTo>
                <a:lnTo>
                  <a:pt x="2604" y="4064"/>
                </a:lnTo>
                <a:lnTo>
                  <a:pt x="2604" y="4186"/>
                </a:lnTo>
                <a:lnTo>
                  <a:pt x="2580" y="4454"/>
                </a:lnTo>
                <a:lnTo>
                  <a:pt x="2580" y="4721"/>
                </a:lnTo>
                <a:lnTo>
                  <a:pt x="2458" y="6449"/>
                </a:lnTo>
                <a:lnTo>
                  <a:pt x="2458" y="6498"/>
                </a:lnTo>
                <a:lnTo>
                  <a:pt x="1704" y="6838"/>
                </a:lnTo>
                <a:lnTo>
                  <a:pt x="1558" y="6936"/>
                </a:lnTo>
                <a:lnTo>
                  <a:pt x="1436" y="7033"/>
                </a:lnTo>
                <a:lnTo>
                  <a:pt x="1363" y="7155"/>
                </a:lnTo>
                <a:lnTo>
                  <a:pt x="1290" y="7276"/>
                </a:lnTo>
                <a:lnTo>
                  <a:pt x="1266" y="7422"/>
                </a:lnTo>
                <a:lnTo>
                  <a:pt x="1241" y="7568"/>
                </a:lnTo>
                <a:lnTo>
                  <a:pt x="1241" y="7714"/>
                </a:lnTo>
                <a:lnTo>
                  <a:pt x="1241" y="7885"/>
                </a:lnTo>
                <a:lnTo>
                  <a:pt x="1290" y="8201"/>
                </a:lnTo>
                <a:lnTo>
                  <a:pt x="1363" y="8542"/>
                </a:lnTo>
                <a:lnTo>
                  <a:pt x="1533" y="9101"/>
                </a:lnTo>
                <a:lnTo>
                  <a:pt x="1631" y="9491"/>
                </a:lnTo>
                <a:lnTo>
                  <a:pt x="1777" y="9856"/>
                </a:lnTo>
                <a:lnTo>
                  <a:pt x="2069" y="10586"/>
                </a:lnTo>
                <a:lnTo>
                  <a:pt x="2190" y="10853"/>
                </a:lnTo>
                <a:lnTo>
                  <a:pt x="2336" y="11145"/>
                </a:lnTo>
                <a:lnTo>
                  <a:pt x="2507" y="11437"/>
                </a:lnTo>
                <a:lnTo>
                  <a:pt x="2604" y="11559"/>
                </a:lnTo>
                <a:lnTo>
                  <a:pt x="2726" y="11656"/>
                </a:lnTo>
                <a:lnTo>
                  <a:pt x="2677" y="11826"/>
                </a:lnTo>
                <a:lnTo>
                  <a:pt x="2653" y="11997"/>
                </a:lnTo>
                <a:lnTo>
                  <a:pt x="2628" y="12167"/>
                </a:lnTo>
                <a:lnTo>
                  <a:pt x="2628" y="12362"/>
                </a:lnTo>
                <a:lnTo>
                  <a:pt x="2677" y="12727"/>
                </a:lnTo>
                <a:lnTo>
                  <a:pt x="2701" y="13067"/>
                </a:lnTo>
                <a:lnTo>
                  <a:pt x="2701" y="13530"/>
                </a:lnTo>
                <a:lnTo>
                  <a:pt x="2677" y="13968"/>
                </a:lnTo>
                <a:lnTo>
                  <a:pt x="2677" y="14430"/>
                </a:lnTo>
                <a:lnTo>
                  <a:pt x="2701" y="14649"/>
                </a:lnTo>
                <a:lnTo>
                  <a:pt x="2726" y="14868"/>
                </a:lnTo>
                <a:lnTo>
                  <a:pt x="2531" y="14965"/>
                </a:lnTo>
                <a:lnTo>
                  <a:pt x="2385" y="15087"/>
                </a:lnTo>
                <a:lnTo>
                  <a:pt x="2239" y="15233"/>
                </a:lnTo>
                <a:lnTo>
                  <a:pt x="2117" y="15379"/>
                </a:lnTo>
                <a:lnTo>
                  <a:pt x="2117" y="15428"/>
                </a:lnTo>
                <a:lnTo>
                  <a:pt x="2117" y="15476"/>
                </a:lnTo>
                <a:lnTo>
                  <a:pt x="2142" y="15501"/>
                </a:lnTo>
                <a:lnTo>
                  <a:pt x="2190" y="15501"/>
                </a:lnTo>
                <a:lnTo>
                  <a:pt x="2361" y="15476"/>
                </a:lnTo>
                <a:lnTo>
                  <a:pt x="2531" y="15428"/>
                </a:lnTo>
                <a:lnTo>
                  <a:pt x="2872" y="15306"/>
                </a:lnTo>
                <a:lnTo>
                  <a:pt x="3212" y="15184"/>
                </a:lnTo>
                <a:lnTo>
                  <a:pt x="3553" y="15063"/>
                </a:lnTo>
                <a:lnTo>
                  <a:pt x="3796" y="15014"/>
                </a:lnTo>
                <a:lnTo>
                  <a:pt x="4064" y="15014"/>
                </a:lnTo>
                <a:lnTo>
                  <a:pt x="4307" y="14990"/>
                </a:lnTo>
                <a:lnTo>
                  <a:pt x="4551" y="15014"/>
                </a:lnTo>
                <a:lnTo>
                  <a:pt x="4794" y="15038"/>
                </a:lnTo>
                <a:lnTo>
                  <a:pt x="5037" y="15087"/>
                </a:lnTo>
                <a:lnTo>
                  <a:pt x="5500" y="15209"/>
                </a:lnTo>
                <a:lnTo>
                  <a:pt x="5889" y="15330"/>
                </a:lnTo>
                <a:lnTo>
                  <a:pt x="6278" y="15403"/>
                </a:lnTo>
                <a:lnTo>
                  <a:pt x="6667" y="15428"/>
                </a:lnTo>
                <a:lnTo>
                  <a:pt x="6862" y="15428"/>
                </a:lnTo>
                <a:lnTo>
                  <a:pt x="7057" y="15403"/>
                </a:lnTo>
                <a:lnTo>
                  <a:pt x="7276" y="15355"/>
                </a:lnTo>
                <a:lnTo>
                  <a:pt x="7495" y="15306"/>
                </a:lnTo>
                <a:lnTo>
                  <a:pt x="7908" y="15184"/>
                </a:lnTo>
                <a:lnTo>
                  <a:pt x="8346" y="15063"/>
                </a:lnTo>
                <a:lnTo>
                  <a:pt x="8565" y="15014"/>
                </a:lnTo>
                <a:lnTo>
                  <a:pt x="8784" y="14990"/>
                </a:lnTo>
                <a:lnTo>
                  <a:pt x="8979" y="15014"/>
                </a:lnTo>
                <a:lnTo>
                  <a:pt x="9198" y="15063"/>
                </a:lnTo>
                <a:lnTo>
                  <a:pt x="9393" y="15136"/>
                </a:lnTo>
                <a:lnTo>
                  <a:pt x="9587" y="15209"/>
                </a:lnTo>
                <a:lnTo>
                  <a:pt x="9977" y="15379"/>
                </a:lnTo>
                <a:lnTo>
                  <a:pt x="10196" y="15452"/>
                </a:lnTo>
                <a:lnTo>
                  <a:pt x="10390" y="15476"/>
                </a:lnTo>
                <a:lnTo>
                  <a:pt x="10585" y="15501"/>
                </a:lnTo>
                <a:lnTo>
                  <a:pt x="10780" y="15501"/>
                </a:lnTo>
                <a:lnTo>
                  <a:pt x="11169" y="15452"/>
                </a:lnTo>
                <a:lnTo>
                  <a:pt x="11558" y="15355"/>
                </a:lnTo>
                <a:lnTo>
                  <a:pt x="11923" y="15257"/>
                </a:lnTo>
                <a:lnTo>
                  <a:pt x="12191" y="15184"/>
                </a:lnTo>
                <a:lnTo>
                  <a:pt x="12410" y="15136"/>
                </a:lnTo>
                <a:lnTo>
                  <a:pt x="12653" y="15111"/>
                </a:lnTo>
                <a:lnTo>
                  <a:pt x="12872" y="15087"/>
                </a:lnTo>
                <a:lnTo>
                  <a:pt x="13116" y="15087"/>
                </a:lnTo>
                <a:lnTo>
                  <a:pt x="13335" y="15111"/>
                </a:lnTo>
                <a:lnTo>
                  <a:pt x="13846" y="15209"/>
                </a:lnTo>
                <a:lnTo>
                  <a:pt x="14186" y="15257"/>
                </a:lnTo>
                <a:lnTo>
                  <a:pt x="14357" y="15282"/>
                </a:lnTo>
                <a:lnTo>
                  <a:pt x="14551" y="15282"/>
                </a:lnTo>
                <a:lnTo>
                  <a:pt x="14721" y="15233"/>
                </a:lnTo>
                <a:lnTo>
                  <a:pt x="14892" y="15209"/>
                </a:lnTo>
                <a:lnTo>
                  <a:pt x="15038" y="15136"/>
                </a:lnTo>
                <a:lnTo>
                  <a:pt x="15208" y="15038"/>
                </a:lnTo>
                <a:lnTo>
                  <a:pt x="15281" y="14965"/>
                </a:lnTo>
                <a:lnTo>
                  <a:pt x="15305" y="14868"/>
                </a:lnTo>
                <a:lnTo>
                  <a:pt x="15305" y="14771"/>
                </a:lnTo>
                <a:lnTo>
                  <a:pt x="15281" y="14673"/>
                </a:lnTo>
                <a:lnTo>
                  <a:pt x="15208" y="14600"/>
                </a:lnTo>
                <a:lnTo>
                  <a:pt x="15135" y="14552"/>
                </a:lnTo>
                <a:lnTo>
                  <a:pt x="15038" y="14552"/>
                </a:lnTo>
                <a:lnTo>
                  <a:pt x="14940" y="14600"/>
                </a:lnTo>
                <a:lnTo>
                  <a:pt x="14819" y="14673"/>
                </a:lnTo>
                <a:lnTo>
                  <a:pt x="14697" y="14722"/>
                </a:lnTo>
                <a:lnTo>
                  <a:pt x="14575" y="14746"/>
                </a:lnTo>
                <a:lnTo>
                  <a:pt x="14454" y="14771"/>
                </a:lnTo>
                <a:lnTo>
                  <a:pt x="14211" y="14746"/>
                </a:lnTo>
                <a:lnTo>
                  <a:pt x="13967" y="14722"/>
                </a:lnTo>
                <a:lnTo>
                  <a:pt x="13919" y="13116"/>
                </a:lnTo>
                <a:lnTo>
                  <a:pt x="13919" y="12459"/>
                </a:lnTo>
                <a:lnTo>
                  <a:pt x="13894" y="12118"/>
                </a:lnTo>
                <a:lnTo>
                  <a:pt x="13821" y="11778"/>
                </a:lnTo>
                <a:lnTo>
                  <a:pt x="13870" y="11753"/>
                </a:lnTo>
                <a:lnTo>
                  <a:pt x="13894" y="11680"/>
                </a:lnTo>
                <a:lnTo>
                  <a:pt x="14527" y="10221"/>
                </a:lnTo>
                <a:lnTo>
                  <a:pt x="15111" y="8736"/>
                </a:lnTo>
                <a:lnTo>
                  <a:pt x="15232" y="8420"/>
                </a:lnTo>
                <a:lnTo>
                  <a:pt x="15305" y="8128"/>
                </a:lnTo>
                <a:lnTo>
                  <a:pt x="15354" y="7982"/>
                </a:lnTo>
                <a:lnTo>
                  <a:pt x="15354" y="7836"/>
                </a:lnTo>
                <a:lnTo>
                  <a:pt x="15354" y="7666"/>
                </a:lnTo>
                <a:lnTo>
                  <a:pt x="15354" y="7520"/>
                </a:lnTo>
                <a:lnTo>
                  <a:pt x="15305" y="7374"/>
                </a:lnTo>
                <a:lnTo>
                  <a:pt x="15257" y="7276"/>
                </a:lnTo>
                <a:lnTo>
                  <a:pt x="15184" y="7155"/>
                </a:lnTo>
                <a:lnTo>
                  <a:pt x="15111" y="7057"/>
                </a:lnTo>
                <a:lnTo>
                  <a:pt x="14916" y="6863"/>
                </a:lnTo>
                <a:lnTo>
                  <a:pt x="14697" y="6717"/>
                </a:lnTo>
                <a:lnTo>
                  <a:pt x="14405" y="6546"/>
                </a:lnTo>
                <a:lnTo>
                  <a:pt x="14065" y="6400"/>
                </a:lnTo>
                <a:lnTo>
                  <a:pt x="14113" y="6181"/>
                </a:lnTo>
                <a:lnTo>
                  <a:pt x="14138" y="5962"/>
                </a:lnTo>
                <a:lnTo>
                  <a:pt x="14162" y="5719"/>
                </a:lnTo>
                <a:lnTo>
                  <a:pt x="14162" y="5500"/>
                </a:lnTo>
                <a:lnTo>
                  <a:pt x="14138" y="5013"/>
                </a:lnTo>
                <a:lnTo>
                  <a:pt x="14113" y="4551"/>
                </a:lnTo>
                <a:lnTo>
                  <a:pt x="14089" y="4381"/>
                </a:lnTo>
                <a:lnTo>
                  <a:pt x="14040" y="4040"/>
                </a:lnTo>
                <a:lnTo>
                  <a:pt x="14089" y="3991"/>
                </a:lnTo>
                <a:lnTo>
                  <a:pt x="14113" y="3918"/>
                </a:lnTo>
                <a:lnTo>
                  <a:pt x="14113" y="3845"/>
                </a:lnTo>
                <a:lnTo>
                  <a:pt x="14089" y="3772"/>
                </a:lnTo>
                <a:lnTo>
                  <a:pt x="14065" y="3699"/>
                </a:lnTo>
                <a:lnTo>
                  <a:pt x="14016" y="3651"/>
                </a:lnTo>
                <a:lnTo>
                  <a:pt x="13943" y="3602"/>
                </a:lnTo>
                <a:lnTo>
                  <a:pt x="13846" y="3578"/>
                </a:lnTo>
                <a:lnTo>
                  <a:pt x="13116" y="3553"/>
                </a:lnTo>
                <a:lnTo>
                  <a:pt x="12726" y="3553"/>
                </a:lnTo>
                <a:lnTo>
                  <a:pt x="12361" y="3578"/>
                </a:lnTo>
                <a:lnTo>
                  <a:pt x="12361" y="3286"/>
                </a:lnTo>
                <a:lnTo>
                  <a:pt x="12361" y="2848"/>
                </a:lnTo>
                <a:lnTo>
                  <a:pt x="12313" y="2410"/>
                </a:lnTo>
                <a:lnTo>
                  <a:pt x="12288" y="2337"/>
                </a:lnTo>
                <a:lnTo>
                  <a:pt x="12264" y="2264"/>
                </a:lnTo>
                <a:lnTo>
                  <a:pt x="12191" y="2215"/>
                </a:lnTo>
                <a:lnTo>
                  <a:pt x="12118" y="2191"/>
                </a:lnTo>
                <a:lnTo>
                  <a:pt x="12045" y="2118"/>
                </a:lnTo>
                <a:lnTo>
                  <a:pt x="11923" y="2094"/>
                </a:lnTo>
                <a:lnTo>
                  <a:pt x="11339" y="2069"/>
                </a:lnTo>
                <a:lnTo>
                  <a:pt x="10293" y="2069"/>
                </a:lnTo>
                <a:lnTo>
                  <a:pt x="10147" y="2094"/>
                </a:lnTo>
                <a:lnTo>
                  <a:pt x="10147" y="1875"/>
                </a:lnTo>
                <a:lnTo>
                  <a:pt x="10147" y="1656"/>
                </a:lnTo>
                <a:lnTo>
                  <a:pt x="10098" y="1242"/>
                </a:lnTo>
                <a:lnTo>
                  <a:pt x="10074" y="707"/>
                </a:lnTo>
                <a:lnTo>
                  <a:pt x="10025" y="463"/>
                </a:lnTo>
                <a:lnTo>
                  <a:pt x="10001" y="342"/>
                </a:lnTo>
                <a:lnTo>
                  <a:pt x="9928" y="220"/>
                </a:lnTo>
                <a:lnTo>
                  <a:pt x="9904" y="147"/>
                </a:lnTo>
                <a:lnTo>
                  <a:pt x="9855" y="98"/>
                </a:lnTo>
                <a:lnTo>
                  <a:pt x="9782" y="74"/>
                </a:lnTo>
                <a:lnTo>
                  <a:pt x="9709" y="50"/>
                </a:lnTo>
                <a:lnTo>
                  <a:pt x="8882" y="25"/>
                </a:lnTo>
                <a:lnTo>
                  <a:pt x="8054" y="1"/>
                </a:lnTo>
                <a:close/>
                <a:moveTo>
                  <a:pt x="4307" y="15452"/>
                </a:moveTo>
                <a:lnTo>
                  <a:pt x="4088" y="15501"/>
                </a:lnTo>
                <a:lnTo>
                  <a:pt x="3869" y="15549"/>
                </a:lnTo>
                <a:lnTo>
                  <a:pt x="3650" y="15647"/>
                </a:lnTo>
                <a:lnTo>
                  <a:pt x="3237" y="15866"/>
                </a:lnTo>
                <a:lnTo>
                  <a:pt x="3018" y="15963"/>
                </a:lnTo>
                <a:lnTo>
                  <a:pt x="2823" y="16060"/>
                </a:lnTo>
                <a:lnTo>
                  <a:pt x="2653" y="16109"/>
                </a:lnTo>
                <a:lnTo>
                  <a:pt x="2507" y="16133"/>
                </a:lnTo>
                <a:lnTo>
                  <a:pt x="2190" y="16133"/>
                </a:lnTo>
                <a:lnTo>
                  <a:pt x="1850" y="16085"/>
                </a:lnTo>
                <a:lnTo>
                  <a:pt x="1533" y="16012"/>
                </a:lnTo>
                <a:lnTo>
                  <a:pt x="1241" y="15890"/>
                </a:lnTo>
                <a:lnTo>
                  <a:pt x="925" y="15768"/>
                </a:lnTo>
                <a:lnTo>
                  <a:pt x="341" y="15525"/>
                </a:lnTo>
                <a:lnTo>
                  <a:pt x="244" y="15501"/>
                </a:lnTo>
                <a:lnTo>
                  <a:pt x="171" y="15525"/>
                </a:lnTo>
                <a:lnTo>
                  <a:pt x="122" y="15574"/>
                </a:lnTo>
                <a:lnTo>
                  <a:pt x="98" y="15622"/>
                </a:lnTo>
                <a:lnTo>
                  <a:pt x="73" y="15695"/>
                </a:lnTo>
                <a:lnTo>
                  <a:pt x="73" y="15768"/>
                </a:lnTo>
                <a:lnTo>
                  <a:pt x="122" y="15841"/>
                </a:lnTo>
                <a:lnTo>
                  <a:pt x="171" y="15890"/>
                </a:lnTo>
                <a:lnTo>
                  <a:pt x="390" y="16060"/>
                </a:lnTo>
                <a:lnTo>
                  <a:pt x="633" y="16182"/>
                </a:lnTo>
                <a:lnTo>
                  <a:pt x="901" y="16304"/>
                </a:lnTo>
                <a:lnTo>
                  <a:pt x="1144" y="16425"/>
                </a:lnTo>
                <a:lnTo>
                  <a:pt x="1412" y="16498"/>
                </a:lnTo>
                <a:lnTo>
                  <a:pt x="1679" y="16571"/>
                </a:lnTo>
                <a:lnTo>
                  <a:pt x="1947" y="16644"/>
                </a:lnTo>
                <a:lnTo>
                  <a:pt x="2215" y="16669"/>
                </a:lnTo>
                <a:lnTo>
                  <a:pt x="2507" y="16669"/>
                </a:lnTo>
                <a:lnTo>
                  <a:pt x="2750" y="16620"/>
                </a:lnTo>
                <a:lnTo>
                  <a:pt x="2993" y="16547"/>
                </a:lnTo>
                <a:lnTo>
                  <a:pt x="3237" y="16425"/>
                </a:lnTo>
                <a:lnTo>
                  <a:pt x="3699" y="16206"/>
                </a:lnTo>
                <a:lnTo>
                  <a:pt x="3942" y="16109"/>
                </a:lnTo>
                <a:lnTo>
                  <a:pt x="4210" y="16012"/>
                </a:lnTo>
                <a:lnTo>
                  <a:pt x="4332" y="15987"/>
                </a:lnTo>
                <a:lnTo>
                  <a:pt x="4453" y="15963"/>
                </a:lnTo>
                <a:lnTo>
                  <a:pt x="4697" y="15987"/>
                </a:lnTo>
                <a:lnTo>
                  <a:pt x="4964" y="16060"/>
                </a:lnTo>
                <a:lnTo>
                  <a:pt x="5232" y="16158"/>
                </a:lnTo>
                <a:lnTo>
                  <a:pt x="5743" y="16352"/>
                </a:lnTo>
                <a:lnTo>
                  <a:pt x="6011" y="16450"/>
                </a:lnTo>
                <a:lnTo>
                  <a:pt x="6254" y="16523"/>
                </a:lnTo>
                <a:lnTo>
                  <a:pt x="6522" y="16547"/>
                </a:lnTo>
                <a:lnTo>
                  <a:pt x="6765" y="16523"/>
                </a:lnTo>
                <a:lnTo>
                  <a:pt x="7032" y="16474"/>
                </a:lnTo>
                <a:lnTo>
                  <a:pt x="7276" y="16401"/>
                </a:lnTo>
                <a:lnTo>
                  <a:pt x="7787" y="16231"/>
                </a:lnTo>
                <a:lnTo>
                  <a:pt x="8030" y="16158"/>
                </a:lnTo>
                <a:lnTo>
                  <a:pt x="8298" y="16133"/>
                </a:lnTo>
                <a:lnTo>
                  <a:pt x="8565" y="16133"/>
                </a:lnTo>
                <a:lnTo>
                  <a:pt x="8809" y="16182"/>
                </a:lnTo>
                <a:lnTo>
                  <a:pt x="9076" y="16231"/>
                </a:lnTo>
                <a:lnTo>
                  <a:pt x="9344" y="16328"/>
                </a:lnTo>
                <a:lnTo>
                  <a:pt x="9855" y="16498"/>
                </a:lnTo>
                <a:lnTo>
                  <a:pt x="10123" y="16571"/>
                </a:lnTo>
                <a:lnTo>
                  <a:pt x="10366" y="16620"/>
                </a:lnTo>
                <a:lnTo>
                  <a:pt x="10634" y="16620"/>
                </a:lnTo>
                <a:lnTo>
                  <a:pt x="10877" y="16596"/>
                </a:lnTo>
                <a:lnTo>
                  <a:pt x="11120" y="16547"/>
                </a:lnTo>
                <a:lnTo>
                  <a:pt x="11364" y="16450"/>
                </a:lnTo>
                <a:lnTo>
                  <a:pt x="11826" y="16255"/>
                </a:lnTo>
                <a:lnTo>
                  <a:pt x="12069" y="16182"/>
                </a:lnTo>
                <a:lnTo>
                  <a:pt x="12313" y="16085"/>
                </a:lnTo>
                <a:lnTo>
                  <a:pt x="12459" y="16060"/>
                </a:lnTo>
                <a:lnTo>
                  <a:pt x="12580" y="16036"/>
                </a:lnTo>
                <a:lnTo>
                  <a:pt x="12872" y="16036"/>
                </a:lnTo>
                <a:lnTo>
                  <a:pt x="13164" y="16085"/>
                </a:lnTo>
                <a:lnTo>
                  <a:pt x="13432" y="16182"/>
                </a:lnTo>
                <a:lnTo>
                  <a:pt x="14016" y="16352"/>
                </a:lnTo>
                <a:lnTo>
                  <a:pt x="14284" y="16425"/>
                </a:lnTo>
                <a:lnTo>
                  <a:pt x="14575" y="16474"/>
                </a:lnTo>
                <a:lnTo>
                  <a:pt x="14819" y="16498"/>
                </a:lnTo>
                <a:lnTo>
                  <a:pt x="15086" y="16474"/>
                </a:lnTo>
                <a:lnTo>
                  <a:pt x="15330" y="16450"/>
                </a:lnTo>
                <a:lnTo>
                  <a:pt x="15573" y="16377"/>
                </a:lnTo>
                <a:lnTo>
                  <a:pt x="15816" y="16279"/>
                </a:lnTo>
                <a:lnTo>
                  <a:pt x="16035" y="16182"/>
                </a:lnTo>
                <a:lnTo>
                  <a:pt x="16254" y="16060"/>
                </a:lnTo>
                <a:lnTo>
                  <a:pt x="16473" y="15914"/>
                </a:lnTo>
                <a:lnTo>
                  <a:pt x="16522" y="15841"/>
                </a:lnTo>
                <a:lnTo>
                  <a:pt x="16546" y="15768"/>
                </a:lnTo>
                <a:lnTo>
                  <a:pt x="16546" y="15695"/>
                </a:lnTo>
                <a:lnTo>
                  <a:pt x="16522" y="15622"/>
                </a:lnTo>
                <a:lnTo>
                  <a:pt x="16473" y="15574"/>
                </a:lnTo>
                <a:lnTo>
                  <a:pt x="16425" y="15525"/>
                </a:lnTo>
                <a:lnTo>
                  <a:pt x="16352" y="15525"/>
                </a:lnTo>
                <a:lnTo>
                  <a:pt x="16279" y="15574"/>
                </a:lnTo>
                <a:lnTo>
                  <a:pt x="16035" y="15720"/>
                </a:lnTo>
                <a:lnTo>
                  <a:pt x="15792" y="15841"/>
                </a:lnTo>
                <a:lnTo>
                  <a:pt x="15524" y="15939"/>
                </a:lnTo>
                <a:lnTo>
                  <a:pt x="15281" y="16012"/>
                </a:lnTo>
                <a:lnTo>
                  <a:pt x="15013" y="16060"/>
                </a:lnTo>
                <a:lnTo>
                  <a:pt x="14721" y="16085"/>
                </a:lnTo>
                <a:lnTo>
                  <a:pt x="14454" y="16060"/>
                </a:lnTo>
                <a:lnTo>
                  <a:pt x="14186" y="16012"/>
                </a:lnTo>
                <a:lnTo>
                  <a:pt x="13724" y="15914"/>
                </a:lnTo>
                <a:lnTo>
                  <a:pt x="13286" y="15793"/>
                </a:lnTo>
                <a:lnTo>
                  <a:pt x="13067" y="15768"/>
                </a:lnTo>
                <a:lnTo>
                  <a:pt x="12848" y="15744"/>
                </a:lnTo>
                <a:lnTo>
                  <a:pt x="12629" y="15744"/>
                </a:lnTo>
                <a:lnTo>
                  <a:pt x="12386" y="15768"/>
                </a:lnTo>
                <a:lnTo>
                  <a:pt x="12167" y="15841"/>
                </a:lnTo>
                <a:lnTo>
                  <a:pt x="11948" y="15914"/>
                </a:lnTo>
                <a:lnTo>
                  <a:pt x="11510" y="16060"/>
                </a:lnTo>
                <a:lnTo>
                  <a:pt x="11218" y="16158"/>
                </a:lnTo>
                <a:lnTo>
                  <a:pt x="10901" y="16182"/>
                </a:lnTo>
                <a:lnTo>
                  <a:pt x="10585" y="16158"/>
                </a:lnTo>
                <a:lnTo>
                  <a:pt x="10293" y="16133"/>
                </a:lnTo>
                <a:lnTo>
                  <a:pt x="10025" y="16060"/>
                </a:lnTo>
                <a:lnTo>
                  <a:pt x="9782" y="15987"/>
                </a:lnTo>
                <a:lnTo>
                  <a:pt x="9295" y="15817"/>
                </a:lnTo>
                <a:lnTo>
                  <a:pt x="9052" y="15744"/>
                </a:lnTo>
                <a:lnTo>
                  <a:pt x="8809" y="15671"/>
                </a:lnTo>
                <a:lnTo>
                  <a:pt x="8565" y="15622"/>
                </a:lnTo>
                <a:lnTo>
                  <a:pt x="8298" y="15598"/>
                </a:lnTo>
                <a:lnTo>
                  <a:pt x="8030" y="15622"/>
                </a:lnTo>
                <a:lnTo>
                  <a:pt x="7762" y="15671"/>
                </a:lnTo>
                <a:lnTo>
                  <a:pt x="7276" y="15841"/>
                </a:lnTo>
                <a:lnTo>
                  <a:pt x="7032" y="15914"/>
                </a:lnTo>
                <a:lnTo>
                  <a:pt x="6765" y="15987"/>
                </a:lnTo>
                <a:lnTo>
                  <a:pt x="6522" y="16012"/>
                </a:lnTo>
                <a:lnTo>
                  <a:pt x="6254" y="15987"/>
                </a:lnTo>
                <a:lnTo>
                  <a:pt x="6035" y="15939"/>
                </a:lnTo>
                <a:lnTo>
                  <a:pt x="5816" y="15866"/>
                </a:lnTo>
                <a:lnTo>
                  <a:pt x="5402" y="15720"/>
                </a:lnTo>
                <a:lnTo>
                  <a:pt x="4989" y="15549"/>
                </a:lnTo>
                <a:lnTo>
                  <a:pt x="4770" y="15501"/>
                </a:lnTo>
                <a:lnTo>
                  <a:pt x="4551" y="15452"/>
                </a:lnTo>
                <a:close/>
                <a:moveTo>
                  <a:pt x="560" y="16717"/>
                </a:moveTo>
                <a:lnTo>
                  <a:pt x="365" y="16742"/>
                </a:lnTo>
                <a:lnTo>
                  <a:pt x="195" y="16815"/>
                </a:lnTo>
                <a:lnTo>
                  <a:pt x="25" y="16936"/>
                </a:lnTo>
                <a:lnTo>
                  <a:pt x="0" y="16985"/>
                </a:lnTo>
                <a:lnTo>
                  <a:pt x="0" y="17009"/>
                </a:lnTo>
                <a:lnTo>
                  <a:pt x="0" y="17082"/>
                </a:lnTo>
                <a:lnTo>
                  <a:pt x="73" y="17131"/>
                </a:lnTo>
                <a:lnTo>
                  <a:pt x="171" y="17155"/>
                </a:lnTo>
                <a:lnTo>
                  <a:pt x="438" y="17131"/>
                </a:lnTo>
                <a:lnTo>
                  <a:pt x="730" y="17155"/>
                </a:lnTo>
                <a:lnTo>
                  <a:pt x="974" y="17204"/>
                </a:lnTo>
                <a:lnTo>
                  <a:pt x="1217" y="17301"/>
                </a:lnTo>
                <a:lnTo>
                  <a:pt x="1728" y="17520"/>
                </a:lnTo>
                <a:lnTo>
                  <a:pt x="1971" y="17618"/>
                </a:lnTo>
                <a:lnTo>
                  <a:pt x="2239" y="17715"/>
                </a:lnTo>
                <a:lnTo>
                  <a:pt x="2482" y="17764"/>
                </a:lnTo>
                <a:lnTo>
                  <a:pt x="2726" y="17764"/>
                </a:lnTo>
                <a:lnTo>
                  <a:pt x="2969" y="17715"/>
                </a:lnTo>
                <a:lnTo>
                  <a:pt x="3188" y="17666"/>
                </a:lnTo>
                <a:lnTo>
                  <a:pt x="3650" y="17472"/>
                </a:lnTo>
                <a:lnTo>
                  <a:pt x="3894" y="17399"/>
                </a:lnTo>
                <a:lnTo>
                  <a:pt x="4113" y="17326"/>
                </a:lnTo>
                <a:lnTo>
                  <a:pt x="4405" y="17277"/>
                </a:lnTo>
                <a:lnTo>
                  <a:pt x="4697" y="17277"/>
                </a:lnTo>
                <a:lnTo>
                  <a:pt x="4989" y="17301"/>
                </a:lnTo>
                <a:lnTo>
                  <a:pt x="5281" y="17350"/>
                </a:lnTo>
                <a:lnTo>
                  <a:pt x="5865" y="17520"/>
                </a:lnTo>
                <a:lnTo>
                  <a:pt x="6400" y="17642"/>
                </a:lnTo>
                <a:lnTo>
                  <a:pt x="6667" y="17691"/>
                </a:lnTo>
                <a:lnTo>
                  <a:pt x="6911" y="17715"/>
                </a:lnTo>
                <a:lnTo>
                  <a:pt x="7154" y="17691"/>
                </a:lnTo>
                <a:lnTo>
                  <a:pt x="7397" y="17666"/>
                </a:lnTo>
                <a:lnTo>
                  <a:pt x="7616" y="17618"/>
                </a:lnTo>
                <a:lnTo>
                  <a:pt x="7860" y="17545"/>
                </a:lnTo>
                <a:lnTo>
                  <a:pt x="8322" y="17374"/>
                </a:lnTo>
                <a:lnTo>
                  <a:pt x="8468" y="17326"/>
                </a:lnTo>
                <a:lnTo>
                  <a:pt x="8614" y="17301"/>
                </a:lnTo>
                <a:lnTo>
                  <a:pt x="8760" y="17277"/>
                </a:lnTo>
                <a:lnTo>
                  <a:pt x="8882" y="17277"/>
                </a:lnTo>
                <a:lnTo>
                  <a:pt x="9028" y="17301"/>
                </a:lnTo>
                <a:lnTo>
                  <a:pt x="9174" y="17326"/>
                </a:lnTo>
                <a:lnTo>
                  <a:pt x="9295" y="17374"/>
                </a:lnTo>
                <a:lnTo>
                  <a:pt x="9441" y="17447"/>
                </a:lnTo>
                <a:lnTo>
                  <a:pt x="9831" y="17666"/>
                </a:lnTo>
                <a:lnTo>
                  <a:pt x="10025" y="17764"/>
                </a:lnTo>
                <a:lnTo>
                  <a:pt x="10244" y="17837"/>
                </a:lnTo>
                <a:lnTo>
                  <a:pt x="10463" y="17861"/>
                </a:lnTo>
                <a:lnTo>
                  <a:pt x="10658" y="17837"/>
                </a:lnTo>
                <a:lnTo>
                  <a:pt x="10877" y="17788"/>
                </a:lnTo>
                <a:lnTo>
                  <a:pt x="11096" y="17691"/>
                </a:lnTo>
                <a:lnTo>
                  <a:pt x="11510" y="17520"/>
                </a:lnTo>
                <a:lnTo>
                  <a:pt x="11704" y="17423"/>
                </a:lnTo>
                <a:lnTo>
                  <a:pt x="11899" y="17350"/>
                </a:lnTo>
                <a:lnTo>
                  <a:pt x="12045" y="17301"/>
                </a:lnTo>
                <a:lnTo>
                  <a:pt x="12434" y="17301"/>
                </a:lnTo>
                <a:lnTo>
                  <a:pt x="12726" y="17374"/>
                </a:lnTo>
                <a:lnTo>
                  <a:pt x="12994" y="17447"/>
                </a:lnTo>
                <a:lnTo>
                  <a:pt x="13554" y="17666"/>
                </a:lnTo>
                <a:lnTo>
                  <a:pt x="13846" y="17739"/>
                </a:lnTo>
                <a:lnTo>
                  <a:pt x="14113" y="17788"/>
                </a:lnTo>
                <a:lnTo>
                  <a:pt x="14381" y="17788"/>
                </a:lnTo>
                <a:lnTo>
                  <a:pt x="14673" y="17764"/>
                </a:lnTo>
                <a:lnTo>
                  <a:pt x="14940" y="17691"/>
                </a:lnTo>
                <a:lnTo>
                  <a:pt x="15232" y="17618"/>
                </a:lnTo>
                <a:lnTo>
                  <a:pt x="15500" y="17520"/>
                </a:lnTo>
                <a:lnTo>
                  <a:pt x="15768" y="17399"/>
                </a:lnTo>
                <a:lnTo>
                  <a:pt x="16254" y="17155"/>
                </a:lnTo>
                <a:lnTo>
                  <a:pt x="16327" y="17107"/>
                </a:lnTo>
                <a:lnTo>
                  <a:pt x="16352" y="17034"/>
                </a:lnTo>
                <a:lnTo>
                  <a:pt x="16352" y="16961"/>
                </a:lnTo>
                <a:lnTo>
                  <a:pt x="16327" y="16888"/>
                </a:lnTo>
                <a:lnTo>
                  <a:pt x="16303" y="16839"/>
                </a:lnTo>
                <a:lnTo>
                  <a:pt x="16254" y="16790"/>
                </a:lnTo>
                <a:lnTo>
                  <a:pt x="16181" y="16766"/>
                </a:lnTo>
                <a:lnTo>
                  <a:pt x="16108" y="16790"/>
                </a:lnTo>
                <a:lnTo>
                  <a:pt x="15500" y="17034"/>
                </a:lnTo>
                <a:lnTo>
                  <a:pt x="15208" y="17155"/>
                </a:lnTo>
                <a:lnTo>
                  <a:pt x="14916" y="17253"/>
                </a:lnTo>
                <a:lnTo>
                  <a:pt x="14624" y="17326"/>
                </a:lnTo>
                <a:lnTo>
                  <a:pt x="14308" y="17350"/>
                </a:lnTo>
                <a:lnTo>
                  <a:pt x="13992" y="17350"/>
                </a:lnTo>
                <a:lnTo>
                  <a:pt x="13651" y="17301"/>
                </a:lnTo>
                <a:lnTo>
                  <a:pt x="13408" y="17228"/>
                </a:lnTo>
                <a:lnTo>
                  <a:pt x="13189" y="17155"/>
                </a:lnTo>
                <a:lnTo>
                  <a:pt x="12751" y="16985"/>
                </a:lnTo>
                <a:lnTo>
                  <a:pt x="12507" y="16936"/>
                </a:lnTo>
                <a:lnTo>
                  <a:pt x="12288" y="16912"/>
                </a:lnTo>
                <a:lnTo>
                  <a:pt x="12045" y="16912"/>
                </a:lnTo>
                <a:lnTo>
                  <a:pt x="11802" y="16961"/>
                </a:lnTo>
                <a:lnTo>
                  <a:pt x="11558" y="17034"/>
                </a:lnTo>
                <a:lnTo>
                  <a:pt x="11339" y="17131"/>
                </a:lnTo>
                <a:lnTo>
                  <a:pt x="10901" y="17326"/>
                </a:lnTo>
                <a:lnTo>
                  <a:pt x="10731" y="17399"/>
                </a:lnTo>
                <a:lnTo>
                  <a:pt x="10585" y="17423"/>
                </a:lnTo>
                <a:lnTo>
                  <a:pt x="10439" y="17423"/>
                </a:lnTo>
                <a:lnTo>
                  <a:pt x="10317" y="17399"/>
                </a:lnTo>
                <a:lnTo>
                  <a:pt x="10171" y="17374"/>
                </a:lnTo>
                <a:lnTo>
                  <a:pt x="10050" y="17326"/>
                </a:lnTo>
                <a:lnTo>
                  <a:pt x="9758" y="17180"/>
                </a:lnTo>
                <a:lnTo>
                  <a:pt x="9539" y="17058"/>
                </a:lnTo>
                <a:lnTo>
                  <a:pt x="9344" y="16961"/>
                </a:lnTo>
                <a:lnTo>
                  <a:pt x="9149" y="16912"/>
                </a:lnTo>
                <a:lnTo>
                  <a:pt x="8930" y="16888"/>
                </a:lnTo>
                <a:lnTo>
                  <a:pt x="8736" y="16863"/>
                </a:lnTo>
                <a:lnTo>
                  <a:pt x="8517" y="16912"/>
                </a:lnTo>
                <a:lnTo>
                  <a:pt x="8298" y="16961"/>
                </a:lnTo>
                <a:lnTo>
                  <a:pt x="8054" y="17034"/>
                </a:lnTo>
                <a:lnTo>
                  <a:pt x="7787" y="17131"/>
                </a:lnTo>
                <a:lnTo>
                  <a:pt x="7495" y="17228"/>
                </a:lnTo>
                <a:lnTo>
                  <a:pt x="7227" y="17277"/>
                </a:lnTo>
                <a:lnTo>
                  <a:pt x="6911" y="17301"/>
                </a:lnTo>
                <a:lnTo>
                  <a:pt x="6619" y="17277"/>
                </a:lnTo>
                <a:lnTo>
                  <a:pt x="6327" y="17228"/>
                </a:lnTo>
                <a:lnTo>
                  <a:pt x="5767" y="17082"/>
                </a:lnTo>
                <a:lnTo>
                  <a:pt x="5305" y="16961"/>
                </a:lnTo>
                <a:lnTo>
                  <a:pt x="4818" y="16888"/>
                </a:lnTo>
                <a:lnTo>
                  <a:pt x="4356" y="16888"/>
                </a:lnTo>
                <a:lnTo>
                  <a:pt x="4113" y="16912"/>
                </a:lnTo>
                <a:lnTo>
                  <a:pt x="3869" y="16961"/>
                </a:lnTo>
                <a:lnTo>
                  <a:pt x="3602" y="17034"/>
                </a:lnTo>
                <a:lnTo>
                  <a:pt x="3358" y="17131"/>
                </a:lnTo>
                <a:lnTo>
                  <a:pt x="3115" y="17253"/>
                </a:lnTo>
                <a:lnTo>
                  <a:pt x="2847" y="17326"/>
                </a:lnTo>
                <a:lnTo>
                  <a:pt x="2677" y="17350"/>
                </a:lnTo>
                <a:lnTo>
                  <a:pt x="2507" y="17350"/>
                </a:lnTo>
                <a:lnTo>
                  <a:pt x="2312" y="17301"/>
                </a:lnTo>
                <a:lnTo>
                  <a:pt x="2142" y="17253"/>
                </a:lnTo>
                <a:lnTo>
                  <a:pt x="1801" y="17107"/>
                </a:lnTo>
                <a:lnTo>
                  <a:pt x="1485" y="16936"/>
                </a:lnTo>
                <a:lnTo>
                  <a:pt x="1314" y="16863"/>
                </a:lnTo>
                <a:lnTo>
                  <a:pt x="1120" y="16790"/>
                </a:lnTo>
                <a:lnTo>
                  <a:pt x="949" y="16742"/>
                </a:lnTo>
                <a:lnTo>
                  <a:pt x="755" y="16717"/>
                </a:lnTo>
                <a:close/>
                <a:moveTo>
                  <a:pt x="16571" y="17666"/>
                </a:moveTo>
                <a:lnTo>
                  <a:pt x="15938" y="17861"/>
                </a:lnTo>
                <a:lnTo>
                  <a:pt x="15305" y="18056"/>
                </a:lnTo>
                <a:lnTo>
                  <a:pt x="14989" y="18129"/>
                </a:lnTo>
                <a:lnTo>
                  <a:pt x="14648" y="18202"/>
                </a:lnTo>
                <a:lnTo>
                  <a:pt x="14332" y="18250"/>
                </a:lnTo>
                <a:lnTo>
                  <a:pt x="14016" y="18275"/>
                </a:lnTo>
                <a:lnTo>
                  <a:pt x="13870" y="18250"/>
                </a:lnTo>
                <a:lnTo>
                  <a:pt x="13724" y="18226"/>
                </a:lnTo>
                <a:lnTo>
                  <a:pt x="13481" y="18104"/>
                </a:lnTo>
                <a:lnTo>
                  <a:pt x="13237" y="17983"/>
                </a:lnTo>
                <a:lnTo>
                  <a:pt x="12970" y="17861"/>
                </a:lnTo>
                <a:lnTo>
                  <a:pt x="12726" y="17788"/>
                </a:lnTo>
                <a:lnTo>
                  <a:pt x="12507" y="17764"/>
                </a:lnTo>
                <a:lnTo>
                  <a:pt x="12264" y="17764"/>
                </a:lnTo>
                <a:lnTo>
                  <a:pt x="12045" y="17812"/>
                </a:lnTo>
                <a:lnTo>
                  <a:pt x="11753" y="17885"/>
                </a:lnTo>
                <a:lnTo>
                  <a:pt x="11485" y="17983"/>
                </a:lnTo>
                <a:lnTo>
                  <a:pt x="10974" y="18202"/>
                </a:lnTo>
                <a:lnTo>
                  <a:pt x="10707" y="18275"/>
                </a:lnTo>
                <a:lnTo>
                  <a:pt x="10439" y="18323"/>
                </a:lnTo>
                <a:lnTo>
                  <a:pt x="10317" y="18323"/>
                </a:lnTo>
                <a:lnTo>
                  <a:pt x="10171" y="18299"/>
                </a:lnTo>
                <a:lnTo>
                  <a:pt x="10025" y="18250"/>
                </a:lnTo>
                <a:lnTo>
                  <a:pt x="9855" y="18202"/>
                </a:lnTo>
                <a:lnTo>
                  <a:pt x="9441" y="18007"/>
                </a:lnTo>
                <a:lnTo>
                  <a:pt x="9222" y="17910"/>
                </a:lnTo>
                <a:lnTo>
                  <a:pt x="9028" y="17837"/>
                </a:lnTo>
                <a:lnTo>
                  <a:pt x="8809" y="17788"/>
                </a:lnTo>
                <a:lnTo>
                  <a:pt x="8590" y="17764"/>
                </a:lnTo>
                <a:lnTo>
                  <a:pt x="8371" y="17764"/>
                </a:lnTo>
                <a:lnTo>
                  <a:pt x="8127" y="17788"/>
                </a:lnTo>
                <a:lnTo>
                  <a:pt x="7860" y="17885"/>
                </a:lnTo>
                <a:lnTo>
                  <a:pt x="7592" y="17983"/>
                </a:lnTo>
                <a:lnTo>
                  <a:pt x="7105" y="18202"/>
                </a:lnTo>
                <a:lnTo>
                  <a:pt x="6862" y="18299"/>
                </a:lnTo>
                <a:lnTo>
                  <a:pt x="6619" y="18372"/>
                </a:lnTo>
                <a:lnTo>
                  <a:pt x="6205" y="18372"/>
                </a:lnTo>
                <a:lnTo>
                  <a:pt x="6059" y="18323"/>
                </a:lnTo>
                <a:lnTo>
                  <a:pt x="5792" y="18250"/>
                </a:lnTo>
                <a:lnTo>
                  <a:pt x="5573" y="18153"/>
                </a:lnTo>
                <a:lnTo>
                  <a:pt x="5110" y="17958"/>
                </a:lnTo>
                <a:lnTo>
                  <a:pt x="4867" y="17885"/>
                </a:lnTo>
                <a:lnTo>
                  <a:pt x="4624" y="17812"/>
                </a:lnTo>
                <a:lnTo>
                  <a:pt x="4380" y="17788"/>
                </a:lnTo>
                <a:lnTo>
                  <a:pt x="4113" y="17788"/>
                </a:lnTo>
                <a:lnTo>
                  <a:pt x="3845" y="17837"/>
                </a:lnTo>
                <a:lnTo>
                  <a:pt x="3602" y="17910"/>
                </a:lnTo>
                <a:lnTo>
                  <a:pt x="3115" y="18129"/>
                </a:lnTo>
                <a:lnTo>
                  <a:pt x="2872" y="18226"/>
                </a:lnTo>
                <a:lnTo>
                  <a:pt x="2628" y="18323"/>
                </a:lnTo>
                <a:lnTo>
                  <a:pt x="2361" y="18372"/>
                </a:lnTo>
                <a:lnTo>
                  <a:pt x="2117" y="18421"/>
                </a:lnTo>
                <a:lnTo>
                  <a:pt x="1971" y="18421"/>
                </a:lnTo>
                <a:lnTo>
                  <a:pt x="1850" y="18396"/>
                </a:lnTo>
                <a:lnTo>
                  <a:pt x="1582" y="18299"/>
                </a:lnTo>
                <a:lnTo>
                  <a:pt x="1363" y="18177"/>
                </a:lnTo>
                <a:lnTo>
                  <a:pt x="1120" y="18031"/>
                </a:lnTo>
                <a:lnTo>
                  <a:pt x="876" y="17934"/>
                </a:lnTo>
                <a:lnTo>
                  <a:pt x="633" y="17837"/>
                </a:lnTo>
                <a:lnTo>
                  <a:pt x="511" y="17812"/>
                </a:lnTo>
                <a:lnTo>
                  <a:pt x="390" y="17812"/>
                </a:lnTo>
                <a:lnTo>
                  <a:pt x="244" y="17837"/>
                </a:lnTo>
                <a:lnTo>
                  <a:pt x="98" y="17885"/>
                </a:lnTo>
                <a:lnTo>
                  <a:pt x="49" y="17934"/>
                </a:lnTo>
                <a:lnTo>
                  <a:pt x="49" y="17983"/>
                </a:lnTo>
                <a:lnTo>
                  <a:pt x="73" y="18031"/>
                </a:lnTo>
                <a:lnTo>
                  <a:pt x="122" y="18056"/>
                </a:lnTo>
                <a:lnTo>
                  <a:pt x="268" y="18056"/>
                </a:lnTo>
                <a:lnTo>
                  <a:pt x="414" y="18080"/>
                </a:lnTo>
                <a:lnTo>
                  <a:pt x="682" y="18177"/>
                </a:lnTo>
                <a:lnTo>
                  <a:pt x="925" y="18299"/>
                </a:lnTo>
                <a:lnTo>
                  <a:pt x="1168" y="18445"/>
                </a:lnTo>
                <a:lnTo>
                  <a:pt x="1412" y="18567"/>
                </a:lnTo>
                <a:lnTo>
                  <a:pt x="1679" y="18688"/>
                </a:lnTo>
                <a:lnTo>
                  <a:pt x="1947" y="18761"/>
                </a:lnTo>
                <a:lnTo>
                  <a:pt x="2093" y="18786"/>
                </a:lnTo>
                <a:lnTo>
                  <a:pt x="2239" y="18810"/>
                </a:lnTo>
                <a:lnTo>
                  <a:pt x="2507" y="18761"/>
                </a:lnTo>
                <a:lnTo>
                  <a:pt x="2750" y="18713"/>
                </a:lnTo>
                <a:lnTo>
                  <a:pt x="2993" y="18615"/>
                </a:lnTo>
                <a:lnTo>
                  <a:pt x="3237" y="18518"/>
                </a:lnTo>
                <a:lnTo>
                  <a:pt x="3748" y="18323"/>
                </a:lnTo>
                <a:lnTo>
                  <a:pt x="3991" y="18250"/>
                </a:lnTo>
                <a:lnTo>
                  <a:pt x="4259" y="18202"/>
                </a:lnTo>
                <a:lnTo>
                  <a:pt x="4380" y="18177"/>
                </a:lnTo>
                <a:lnTo>
                  <a:pt x="4526" y="18202"/>
                </a:lnTo>
                <a:lnTo>
                  <a:pt x="4770" y="18250"/>
                </a:lnTo>
                <a:lnTo>
                  <a:pt x="5013" y="18348"/>
                </a:lnTo>
                <a:lnTo>
                  <a:pt x="5256" y="18469"/>
                </a:lnTo>
                <a:lnTo>
                  <a:pt x="5743" y="18713"/>
                </a:lnTo>
                <a:lnTo>
                  <a:pt x="5986" y="18810"/>
                </a:lnTo>
                <a:lnTo>
                  <a:pt x="6254" y="18859"/>
                </a:lnTo>
                <a:lnTo>
                  <a:pt x="6522" y="18859"/>
                </a:lnTo>
                <a:lnTo>
                  <a:pt x="6765" y="18834"/>
                </a:lnTo>
                <a:lnTo>
                  <a:pt x="6984" y="18786"/>
                </a:lnTo>
                <a:lnTo>
                  <a:pt x="7227" y="18713"/>
                </a:lnTo>
                <a:lnTo>
                  <a:pt x="7665" y="18494"/>
                </a:lnTo>
                <a:lnTo>
                  <a:pt x="8127" y="18299"/>
                </a:lnTo>
                <a:lnTo>
                  <a:pt x="8273" y="18250"/>
                </a:lnTo>
                <a:lnTo>
                  <a:pt x="8395" y="18226"/>
                </a:lnTo>
                <a:lnTo>
                  <a:pt x="8541" y="18226"/>
                </a:lnTo>
                <a:lnTo>
                  <a:pt x="8663" y="18250"/>
                </a:lnTo>
                <a:lnTo>
                  <a:pt x="8930" y="18299"/>
                </a:lnTo>
                <a:lnTo>
                  <a:pt x="9174" y="18396"/>
                </a:lnTo>
                <a:lnTo>
                  <a:pt x="9685" y="18640"/>
                </a:lnTo>
                <a:lnTo>
                  <a:pt x="9928" y="18737"/>
                </a:lnTo>
                <a:lnTo>
                  <a:pt x="10196" y="18810"/>
                </a:lnTo>
                <a:lnTo>
                  <a:pt x="10439" y="18834"/>
                </a:lnTo>
                <a:lnTo>
                  <a:pt x="10682" y="18810"/>
                </a:lnTo>
                <a:lnTo>
                  <a:pt x="10901" y="18761"/>
                </a:lnTo>
                <a:lnTo>
                  <a:pt x="11145" y="18688"/>
                </a:lnTo>
                <a:lnTo>
                  <a:pt x="11583" y="18494"/>
                </a:lnTo>
                <a:lnTo>
                  <a:pt x="12021" y="18299"/>
                </a:lnTo>
                <a:lnTo>
                  <a:pt x="12167" y="18275"/>
                </a:lnTo>
                <a:lnTo>
                  <a:pt x="12313" y="18250"/>
                </a:lnTo>
                <a:lnTo>
                  <a:pt x="12434" y="18250"/>
                </a:lnTo>
                <a:lnTo>
                  <a:pt x="12580" y="18275"/>
                </a:lnTo>
                <a:lnTo>
                  <a:pt x="12848" y="18323"/>
                </a:lnTo>
                <a:lnTo>
                  <a:pt x="13091" y="18421"/>
                </a:lnTo>
                <a:lnTo>
                  <a:pt x="13627" y="18640"/>
                </a:lnTo>
                <a:lnTo>
                  <a:pt x="13894" y="18713"/>
                </a:lnTo>
                <a:lnTo>
                  <a:pt x="14162" y="18761"/>
                </a:lnTo>
                <a:lnTo>
                  <a:pt x="14430" y="18737"/>
                </a:lnTo>
                <a:lnTo>
                  <a:pt x="14697" y="18688"/>
                </a:lnTo>
                <a:lnTo>
                  <a:pt x="15208" y="18567"/>
                </a:lnTo>
                <a:lnTo>
                  <a:pt x="15938" y="18348"/>
                </a:lnTo>
                <a:lnTo>
                  <a:pt x="16692" y="18129"/>
                </a:lnTo>
                <a:lnTo>
                  <a:pt x="16790" y="18080"/>
                </a:lnTo>
                <a:lnTo>
                  <a:pt x="16838" y="18007"/>
                </a:lnTo>
                <a:lnTo>
                  <a:pt x="16863" y="17934"/>
                </a:lnTo>
                <a:lnTo>
                  <a:pt x="16863" y="17837"/>
                </a:lnTo>
                <a:lnTo>
                  <a:pt x="16814" y="17764"/>
                </a:lnTo>
                <a:lnTo>
                  <a:pt x="16765" y="17691"/>
                </a:lnTo>
                <a:lnTo>
                  <a:pt x="16668" y="1766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7"/>
          <p:cNvSpPr/>
          <p:nvPr/>
        </p:nvSpPr>
        <p:spPr>
          <a:xfrm>
            <a:off x="824125" y="4250184"/>
            <a:ext cx="408976" cy="230632"/>
          </a:xfrm>
          <a:custGeom>
            <a:avLst/>
            <a:gdLst/>
            <a:ahLst/>
            <a:cxnLst/>
            <a:rect l="l" t="t" r="r" b="b"/>
            <a:pathLst>
              <a:path w="21705" h="12240" extrusionOk="0">
                <a:moveTo>
                  <a:pt x="17544" y="4258"/>
                </a:moveTo>
                <a:lnTo>
                  <a:pt x="17811" y="4307"/>
                </a:lnTo>
                <a:lnTo>
                  <a:pt x="18055" y="4356"/>
                </a:lnTo>
                <a:lnTo>
                  <a:pt x="17957" y="4575"/>
                </a:lnTo>
                <a:lnTo>
                  <a:pt x="17860" y="4769"/>
                </a:lnTo>
                <a:lnTo>
                  <a:pt x="17714" y="5207"/>
                </a:lnTo>
                <a:lnTo>
                  <a:pt x="17617" y="5669"/>
                </a:lnTo>
                <a:lnTo>
                  <a:pt x="17495" y="6083"/>
                </a:lnTo>
                <a:lnTo>
                  <a:pt x="17373" y="6618"/>
                </a:lnTo>
                <a:lnTo>
                  <a:pt x="17276" y="7129"/>
                </a:lnTo>
                <a:lnTo>
                  <a:pt x="17130" y="7129"/>
                </a:lnTo>
                <a:lnTo>
                  <a:pt x="16570" y="5840"/>
                </a:lnTo>
                <a:lnTo>
                  <a:pt x="16011" y="4526"/>
                </a:lnTo>
                <a:lnTo>
                  <a:pt x="16278" y="4429"/>
                </a:lnTo>
                <a:lnTo>
                  <a:pt x="16522" y="4331"/>
                </a:lnTo>
                <a:lnTo>
                  <a:pt x="16789" y="4283"/>
                </a:lnTo>
                <a:lnTo>
                  <a:pt x="17033" y="4258"/>
                </a:lnTo>
                <a:close/>
                <a:moveTo>
                  <a:pt x="15451" y="4599"/>
                </a:moveTo>
                <a:lnTo>
                  <a:pt x="15962" y="5888"/>
                </a:lnTo>
                <a:lnTo>
                  <a:pt x="16497" y="7178"/>
                </a:lnTo>
                <a:lnTo>
                  <a:pt x="16205" y="6935"/>
                </a:lnTo>
                <a:lnTo>
                  <a:pt x="15938" y="6691"/>
                </a:lnTo>
                <a:lnTo>
                  <a:pt x="15597" y="6326"/>
                </a:lnTo>
                <a:lnTo>
                  <a:pt x="15281" y="5937"/>
                </a:lnTo>
                <a:lnTo>
                  <a:pt x="14940" y="5548"/>
                </a:lnTo>
                <a:lnTo>
                  <a:pt x="14745" y="5402"/>
                </a:lnTo>
                <a:lnTo>
                  <a:pt x="14551" y="5256"/>
                </a:lnTo>
                <a:lnTo>
                  <a:pt x="14770" y="5061"/>
                </a:lnTo>
                <a:lnTo>
                  <a:pt x="14989" y="4891"/>
                </a:lnTo>
                <a:lnTo>
                  <a:pt x="15208" y="4745"/>
                </a:lnTo>
                <a:lnTo>
                  <a:pt x="15451" y="4599"/>
                </a:lnTo>
                <a:close/>
                <a:moveTo>
                  <a:pt x="5012" y="4307"/>
                </a:moveTo>
                <a:lnTo>
                  <a:pt x="5353" y="4404"/>
                </a:lnTo>
                <a:lnTo>
                  <a:pt x="5669" y="4526"/>
                </a:lnTo>
                <a:lnTo>
                  <a:pt x="5986" y="4696"/>
                </a:lnTo>
                <a:lnTo>
                  <a:pt x="6302" y="4866"/>
                </a:lnTo>
                <a:lnTo>
                  <a:pt x="6059" y="5183"/>
                </a:lnTo>
                <a:lnTo>
                  <a:pt x="5304" y="6180"/>
                </a:lnTo>
                <a:lnTo>
                  <a:pt x="4550" y="7202"/>
                </a:lnTo>
                <a:lnTo>
                  <a:pt x="4501" y="7129"/>
                </a:lnTo>
                <a:lnTo>
                  <a:pt x="4453" y="7081"/>
                </a:lnTo>
                <a:lnTo>
                  <a:pt x="4599" y="6156"/>
                </a:lnTo>
                <a:lnTo>
                  <a:pt x="4793" y="5231"/>
                </a:lnTo>
                <a:lnTo>
                  <a:pt x="5012" y="4307"/>
                </a:lnTo>
                <a:close/>
                <a:moveTo>
                  <a:pt x="4234" y="4210"/>
                </a:moveTo>
                <a:lnTo>
                  <a:pt x="4720" y="4258"/>
                </a:lnTo>
                <a:lnTo>
                  <a:pt x="4477" y="5158"/>
                </a:lnTo>
                <a:lnTo>
                  <a:pt x="4282" y="6083"/>
                </a:lnTo>
                <a:lnTo>
                  <a:pt x="4185" y="6545"/>
                </a:lnTo>
                <a:lnTo>
                  <a:pt x="4112" y="7008"/>
                </a:lnTo>
                <a:lnTo>
                  <a:pt x="4088" y="7008"/>
                </a:lnTo>
                <a:lnTo>
                  <a:pt x="3991" y="6618"/>
                </a:lnTo>
                <a:lnTo>
                  <a:pt x="3869" y="6253"/>
                </a:lnTo>
                <a:lnTo>
                  <a:pt x="3747" y="5767"/>
                </a:lnTo>
                <a:lnTo>
                  <a:pt x="3577" y="5304"/>
                </a:lnTo>
                <a:lnTo>
                  <a:pt x="3358" y="4842"/>
                </a:lnTo>
                <a:lnTo>
                  <a:pt x="3139" y="4404"/>
                </a:lnTo>
                <a:lnTo>
                  <a:pt x="3090" y="4380"/>
                </a:lnTo>
                <a:lnTo>
                  <a:pt x="3066" y="4356"/>
                </a:lnTo>
                <a:lnTo>
                  <a:pt x="2993" y="4380"/>
                </a:lnTo>
                <a:lnTo>
                  <a:pt x="2944" y="4429"/>
                </a:lnTo>
                <a:lnTo>
                  <a:pt x="2920" y="4453"/>
                </a:lnTo>
                <a:lnTo>
                  <a:pt x="2920" y="4502"/>
                </a:lnTo>
                <a:lnTo>
                  <a:pt x="3261" y="5329"/>
                </a:lnTo>
                <a:lnTo>
                  <a:pt x="3407" y="5742"/>
                </a:lnTo>
                <a:lnTo>
                  <a:pt x="3553" y="6156"/>
                </a:lnTo>
                <a:lnTo>
                  <a:pt x="3674" y="6594"/>
                </a:lnTo>
                <a:lnTo>
                  <a:pt x="3796" y="7081"/>
                </a:lnTo>
                <a:lnTo>
                  <a:pt x="3601" y="7202"/>
                </a:lnTo>
                <a:lnTo>
                  <a:pt x="3431" y="7373"/>
                </a:lnTo>
                <a:lnTo>
                  <a:pt x="2944" y="7056"/>
                </a:lnTo>
                <a:lnTo>
                  <a:pt x="2701" y="6886"/>
                </a:lnTo>
                <a:lnTo>
                  <a:pt x="2482" y="6691"/>
                </a:lnTo>
                <a:lnTo>
                  <a:pt x="2190" y="6399"/>
                </a:lnTo>
                <a:lnTo>
                  <a:pt x="1922" y="6083"/>
                </a:lnTo>
                <a:lnTo>
                  <a:pt x="1630" y="5791"/>
                </a:lnTo>
                <a:lnTo>
                  <a:pt x="1484" y="5645"/>
                </a:lnTo>
                <a:lnTo>
                  <a:pt x="1314" y="5523"/>
                </a:lnTo>
                <a:lnTo>
                  <a:pt x="1484" y="5329"/>
                </a:lnTo>
                <a:lnTo>
                  <a:pt x="1655" y="5158"/>
                </a:lnTo>
                <a:lnTo>
                  <a:pt x="1849" y="4988"/>
                </a:lnTo>
                <a:lnTo>
                  <a:pt x="2044" y="4842"/>
                </a:lnTo>
                <a:lnTo>
                  <a:pt x="2239" y="4721"/>
                </a:lnTo>
                <a:lnTo>
                  <a:pt x="2433" y="4599"/>
                </a:lnTo>
                <a:lnTo>
                  <a:pt x="2652" y="4502"/>
                </a:lnTo>
                <a:lnTo>
                  <a:pt x="2871" y="4404"/>
                </a:lnTo>
                <a:lnTo>
                  <a:pt x="3090" y="4331"/>
                </a:lnTo>
                <a:lnTo>
                  <a:pt x="3309" y="4283"/>
                </a:lnTo>
                <a:lnTo>
                  <a:pt x="3553" y="4234"/>
                </a:lnTo>
                <a:lnTo>
                  <a:pt x="3772" y="4210"/>
                </a:lnTo>
                <a:close/>
                <a:moveTo>
                  <a:pt x="18152" y="4404"/>
                </a:moveTo>
                <a:lnTo>
                  <a:pt x="18395" y="4477"/>
                </a:lnTo>
                <a:lnTo>
                  <a:pt x="18639" y="4575"/>
                </a:lnTo>
                <a:lnTo>
                  <a:pt x="18858" y="4672"/>
                </a:lnTo>
                <a:lnTo>
                  <a:pt x="19077" y="4793"/>
                </a:lnTo>
                <a:lnTo>
                  <a:pt x="19515" y="5085"/>
                </a:lnTo>
                <a:lnTo>
                  <a:pt x="19904" y="5426"/>
                </a:lnTo>
                <a:lnTo>
                  <a:pt x="19588" y="5742"/>
                </a:lnTo>
                <a:lnTo>
                  <a:pt x="19247" y="6083"/>
                </a:lnTo>
                <a:lnTo>
                  <a:pt x="18931" y="6424"/>
                </a:lnTo>
                <a:lnTo>
                  <a:pt x="18614" y="6740"/>
                </a:lnTo>
                <a:lnTo>
                  <a:pt x="18201" y="7081"/>
                </a:lnTo>
                <a:lnTo>
                  <a:pt x="17787" y="7421"/>
                </a:lnTo>
                <a:lnTo>
                  <a:pt x="17665" y="7275"/>
                </a:lnTo>
                <a:lnTo>
                  <a:pt x="17495" y="7178"/>
                </a:lnTo>
                <a:lnTo>
                  <a:pt x="17592" y="6667"/>
                </a:lnTo>
                <a:lnTo>
                  <a:pt x="17690" y="6156"/>
                </a:lnTo>
                <a:lnTo>
                  <a:pt x="17811" y="5718"/>
                </a:lnTo>
                <a:lnTo>
                  <a:pt x="17933" y="5280"/>
                </a:lnTo>
                <a:lnTo>
                  <a:pt x="18055" y="4842"/>
                </a:lnTo>
                <a:lnTo>
                  <a:pt x="18152" y="4404"/>
                </a:lnTo>
                <a:close/>
                <a:moveTo>
                  <a:pt x="6691" y="5183"/>
                </a:moveTo>
                <a:lnTo>
                  <a:pt x="7056" y="5645"/>
                </a:lnTo>
                <a:lnTo>
                  <a:pt x="7227" y="5888"/>
                </a:lnTo>
                <a:lnTo>
                  <a:pt x="7373" y="6132"/>
                </a:lnTo>
                <a:lnTo>
                  <a:pt x="7227" y="6205"/>
                </a:lnTo>
                <a:lnTo>
                  <a:pt x="7056" y="6302"/>
                </a:lnTo>
                <a:lnTo>
                  <a:pt x="6764" y="6521"/>
                </a:lnTo>
                <a:lnTo>
                  <a:pt x="6326" y="6789"/>
                </a:lnTo>
                <a:lnTo>
                  <a:pt x="5864" y="7081"/>
                </a:lnTo>
                <a:lnTo>
                  <a:pt x="5621" y="7202"/>
                </a:lnTo>
                <a:lnTo>
                  <a:pt x="5377" y="7324"/>
                </a:lnTo>
                <a:lnTo>
                  <a:pt x="4891" y="7567"/>
                </a:lnTo>
                <a:lnTo>
                  <a:pt x="5645" y="6570"/>
                </a:lnTo>
                <a:lnTo>
                  <a:pt x="6375" y="5596"/>
                </a:lnTo>
                <a:lnTo>
                  <a:pt x="6691" y="5183"/>
                </a:lnTo>
                <a:close/>
                <a:moveTo>
                  <a:pt x="14526" y="5280"/>
                </a:moveTo>
                <a:lnTo>
                  <a:pt x="14599" y="5499"/>
                </a:lnTo>
                <a:lnTo>
                  <a:pt x="14721" y="5718"/>
                </a:lnTo>
                <a:lnTo>
                  <a:pt x="14867" y="5937"/>
                </a:lnTo>
                <a:lnTo>
                  <a:pt x="15037" y="6132"/>
                </a:lnTo>
                <a:lnTo>
                  <a:pt x="15402" y="6521"/>
                </a:lnTo>
                <a:lnTo>
                  <a:pt x="15743" y="6862"/>
                </a:lnTo>
                <a:lnTo>
                  <a:pt x="16084" y="7178"/>
                </a:lnTo>
                <a:lnTo>
                  <a:pt x="16424" y="7494"/>
                </a:lnTo>
                <a:lnTo>
                  <a:pt x="16327" y="7689"/>
                </a:lnTo>
                <a:lnTo>
                  <a:pt x="15719" y="7494"/>
                </a:lnTo>
                <a:lnTo>
                  <a:pt x="15402" y="7373"/>
                </a:lnTo>
                <a:lnTo>
                  <a:pt x="15110" y="7251"/>
                </a:lnTo>
                <a:lnTo>
                  <a:pt x="14745" y="7081"/>
                </a:lnTo>
                <a:lnTo>
                  <a:pt x="14380" y="6862"/>
                </a:lnTo>
                <a:lnTo>
                  <a:pt x="14015" y="6667"/>
                </a:lnTo>
                <a:lnTo>
                  <a:pt x="13821" y="6594"/>
                </a:lnTo>
                <a:lnTo>
                  <a:pt x="13626" y="6545"/>
                </a:lnTo>
                <a:lnTo>
                  <a:pt x="13796" y="6205"/>
                </a:lnTo>
                <a:lnTo>
                  <a:pt x="14015" y="5864"/>
                </a:lnTo>
                <a:lnTo>
                  <a:pt x="14259" y="5572"/>
                </a:lnTo>
                <a:lnTo>
                  <a:pt x="14526" y="5280"/>
                </a:lnTo>
                <a:close/>
                <a:moveTo>
                  <a:pt x="8395" y="3163"/>
                </a:moveTo>
                <a:lnTo>
                  <a:pt x="8735" y="3188"/>
                </a:lnTo>
                <a:lnTo>
                  <a:pt x="11461" y="3188"/>
                </a:lnTo>
                <a:lnTo>
                  <a:pt x="14332" y="3212"/>
                </a:lnTo>
                <a:lnTo>
                  <a:pt x="13407" y="4404"/>
                </a:lnTo>
                <a:lnTo>
                  <a:pt x="12434" y="5572"/>
                </a:lnTo>
                <a:lnTo>
                  <a:pt x="11363" y="6813"/>
                </a:lnTo>
                <a:lnTo>
                  <a:pt x="10925" y="7300"/>
                </a:lnTo>
                <a:lnTo>
                  <a:pt x="10706" y="7519"/>
                </a:lnTo>
                <a:lnTo>
                  <a:pt x="10512" y="7786"/>
                </a:lnTo>
                <a:lnTo>
                  <a:pt x="10098" y="6935"/>
                </a:lnTo>
                <a:lnTo>
                  <a:pt x="9684" y="6083"/>
                </a:lnTo>
                <a:lnTo>
                  <a:pt x="8930" y="4356"/>
                </a:lnTo>
                <a:lnTo>
                  <a:pt x="8395" y="3163"/>
                </a:lnTo>
                <a:close/>
                <a:moveTo>
                  <a:pt x="20171" y="5669"/>
                </a:moveTo>
                <a:lnTo>
                  <a:pt x="20366" y="5913"/>
                </a:lnTo>
                <a:lnTo>
                  <a:pt x="20561" y="6156"/>
                </a:lnTo>
                <a:lnTo>
                  <a:pt x="20755" y="6424"/>
                </a:lnTo>
                <a:lnTo>
                  <a:pt x="20901" y="6691"/>
                </a:lnTo>
                <a:lnTo>
                  <a:pt x="20999" y="6886"/>
                </a:lnTo>
                <a:lnTo>
                  <a:pt x="21096" y="7105"/>
                </a:lnTo>
                <a:lnTo>
                  <a:pt x="20658" y="7178"/>
                </a:lnTo>
                <a:lnTo>
                  <a:pt x="20244" y="7275"/>
                </a:lnTo>
                <a:lnTo>
                  <a:pt x="19393" y="7494"/>
                </a:lnTo>
                <a:lnTo>
                  <a:pt x="18687" y="7665"/>
                </a:lnTo>
                <a:lnTo>
                  <a:pt x="17982" y="7835"/>
                </a:lnTo>
                <a:lnTo>
                  <a:pt x="17957" y="7762"/>
                </a:lnTo>
                <a:lnTo>
                  <a:pt x="18420" y="7373"/>
                </a:lnTo>
                <a:lnTo>
                  <a:pt x="18858" y="6983"/>
                </a:lnTo>
                <a:lnTo>
                  <a:pt x="19198" y="6691"/>
                </a:lnTo>
                <a:lnTo>
                  <a:pt x="19539" y="6375"/>
                </a:lnTo>
                <a:lnTo>
                  <a:pt x="19880" y="6034"/>
                </a:lnTo>
                <a:lnTo>
                  <a:pt x="20171" y="5669"/>
                </a:lnTo>
                <a:close/>
                <a:moveTo>
                  <a:pt x="3942" y="7543"/>
                </a:moveTo>
                <a:lnTo>
                  <a:pt x="4015" y="7689"/>
                </a:lnTo>
                <a:lnTo>
                  <a:pt x="4088" y="7835"/>
                </a:lnTo>
                <a:lnTo>
                  <a:pt x="4088" y="7859"/>
                </a:lnTo>
                <a:lnTo>
                  <a:pt x="3820" y="7640"/>
                </a:lnTo>
                <a:lnTo>
                  <a:pt x="3942" y="7543"/>
                </a:lnTo>
                <a:close/>
                <a:moveTo>
                  <a:pt x="16741" y="7762"/>
                </a:moveTo>
                <a:lnTo>
                  <a:pt x="16765" y="7786"/>
                </a:lnTo>
                <a:lnTo>
                  <a:pt x="16814" y="7884"/>
                </a:lnTo>
                <a:lnTo>
                  <a:pt x="16692" y="7835"/>
                </a:lnTo>
                <a:lnTo>
                  <a:pt x="16741" y="7762"/>
                </a:lnTo>
                <a:close/>
                <a:moveTo>
                  <a:pt x="7957" y="3504"/>
                </a:moveTo>
                <a:lnTo>
                  <a:pt x="8297" y="4283"/>
                </a:lnTo>
                <a:lnTo>
                  <a:pt x="8711" y="5183"/>
                </a:lnTo>
                <a:lnTo>
                  <a:pt x="9125" y="6083"/>
                </a:lnTo>
                <a:lnTo>
                  <a:pt x="10001" y="7859"/>
                </a:lnTo>
                <a:lnTo>
                  <a:pt x="8443" y="7908"/>
                </a:lnTo>
                <a:lnTo>
                  <a:pt x="8443" y="7446"/>
                </a:lnTo>
                <a:lnTo>
                  <a:pt x="8395" y="6983"/>
                </a:lnTo>
                <a:lnTo>
                  <a:pt x="8297" y="6545"/>
                </a:lnTo>
                <a:lnTo>
                  <a:pt x="8151" y="6107"/>
                </a:lnTo>
                <a:lnTo>
                  <a:pt x="8054" y="5913"/>
                </a:lnTo>
                <a:lnTo>
                  <a:pt x="7957" y="5718"/>
                </a:lnTo>
                <a:lnTo>
                  <a:pt x="7835" y="5523"/>
                </a:lnTo>
                <a:lnTo>
                  <a:pt x="7689" y="5329"/>
                </a:lnTo>
                <a:lnTo>
                  <a:pt x="7567" y="5158"/>
                </a:lnTo>
                <a:lnTo>
                  <a:pt x="7397" y="5012"/>
                </a:lnTo>
                <a:lnTo>
                  <a:pt x="7227" y="4866"/>
                </a:lnTo>
                <a:lnTo>
                  <a:pt x="7056" y="4721"/>
                </a:lnTo>
                <a:lnTo>
                  <a:pt x="7324" y="4356"/>
                </a:lnTo>
                <a:lnTo>
                  <a:pt x="7665" y="3942"/>
                </a:lnTo>
                <a:lnTo>
                  <a:pt x="7835" y="3747"/>
                </a:lnTo>
                <a:lnTo>
                  <a:pt x="7957" y="3504"/>
                </a:lnTo>
                <a:close/>
                <a:moveTo>
                  <a:pt x="3699" y="7811"/>
                </a:moveTo>
                <a:lnTo>
                  <a:pt x="4063" y="7932"/>
                </a:lnTo>
                <a:lnTo>
                  <a:pt x="4063" y="7957"/>
                </a:lnTo>
                <a:lnTo>
                  <a:pt x="3869" y="7908"/>
                </a:lnTo>
                <a:lnTo>
                  <a:pt x="3650" y="7884"/>
                </a:lnTo>
                <a:lnTo>
                  <a:pt x="3699" y="7811"/>
                </a:lnTo>
                <a:close/>
                <a:moveTo>
                  <a:pt x="7543" y="6424"/>
                </a:moveTo>
                <a:lnTo>
                  <a:pt x="7640" y="6643"/>
                </a:lnTo>
                <a:lnTo>
                  <a:pt x="7713" y="6862"/>
                </a:lnTo>
                <a:lnTo>
                  <a:pt x="7786" y="7129"/>
                </a:lnTo>
                <a:lnTo>
                  <a:pt x="7835" y="7397"/>
                </a:lnTo>
                <a:lnTo>
                  <a:pt x="7884" y="7932"/>
                </a:lnTo>
                <a:lnTo>
                  <a:pt x="7300" y="7932"/>
                </a:lnTo>
                <a:lnTo>
                  <a:pt x="5742" y="7957"/>
                </a:lnTo>
                <a:lnTo>
                  <a:pt x="4988" y="7932"/>
                </a:lnTo>
                <a:lnTo>
                  <a:pt x="4988" y="7884"/>
                </a:lnTo>
                <a:lnTo>
                  <a:pt x="5256" y="7762"/>
                </a:lnTo>
                <a:lnTo>
                  <a:pt x="5523" y="7616"/>
                </a:lnTo>
                <a:lnTo>
                  <a:pt x="6034" y="7348"/>
                </a:lnTo>
                <a:lnTo>
                  <a:pt x="6399" y="7178"/>
                </a:lnTo>
                <a:lnTo>
                  <a:pt x="6813" y="6959"/>
                </a:lnTo>
                <a:lnTo>
                  <a:pt x="7202" y="6716"/>
                </a:lnTo>
                <a:lnTo>
                  <a:pt x="7373" y="6570"/>
                </a:lnTo>
                <a:lnTo>
                  <a:pt x="7543" y="6424"/>
                </a:lnTo>
                <a:close/>
                <a:moveTo>
                  <a:pt x="3845" y="8127"/>
                </a:moveTo>
                <a:lnTo>
                  <a:pt x="3674" y="8224"/>
                </a:lnTo>
                <a:lnTo>
                  <a:pt x="3650" y="8200"/>
                </a:lnTo>
                <a:lnTo>
                  <a:pt x="3845" y="8127"/>
                </a:lnTo>
                <a:close/>
                <a:moveTo>
                  <a:pt x="1144" y="5767"/>
                </a:moveTo>
                <a:lnTo>
                  <a:pt x="1338" y="5913"/>
                </a:lnTo>
                <a:lnTo>
                  <a:pt x="1509" y="6059"/>
                </a:lnTo>
                <a:lnTo>
                  <a:pt x="1849" y="6424"/>
                </a:lnTo>
                <a:lnTo>
                  <a:pt x="2166" y="6764"/>
                </a:lnTo>
                <a:lnTo>
                  <a:pt x="2336" y="6935"/>
                </a:lnTo>
                <a:lnTo>
                  <a:pt x="2506" y="7105"/>
                </a:lnTo>
                <a:lnTo>
                  <a:pt x="2871" y="7373"/>
                </a:lnTo>
                <a:lnTo>
                  <a:pt x="3261" y="7616"/>
                </a:lnTo>
                <a:lnTo>
                  <a:pt x="3188" y="7786"/>
                </a:lnTo>
                <a:lnTo>
                  <a:pt x="3163" y="7932"/>
                </a:lnTo>
                <a:lnTo>
                  <a:pt x="2725" y="8030"/>
                </a:lnTo>
                <a:lnTo>
                  <a:pt x="2312" y="8103"/>
                </a:lnTo>
                <a:lnTo>
                  <a:pt x="1411" y="8224"/>
                </a:lnTo>
                <a:lnTo>
                  <a:pt x="973" y="8273"/>
                </a:lnTo>
                <a:lnTo>
                  <a:pt x="535" y="8370"/>
                </a:lnTo>
                <a:lnTo>
                  <a:pt x="511" y="8030"/>
                </a:lnTo>
                <a:lnTo>
                  <a:pt x="535" y="7665"/>
                </a:lnTo>
                <a:lnTo>
                  <a:pt x="560" y="7324"/>
                </a:lnTo>
                <a:lnTo>
                  <a:pt x="633" y="7008"/>
                </a:lnTo>
                <a:lnTo>
                  <a:pt x="730" y="6667"/>
                </a:lnTo>
                <a:lnTo>
                  <a:pt x="852" y="6351"/>
                </a:lnTo>
                <a:lnTo>
                  <a:pt x="973" y="6034"/>
                </a:lnTo>
                <a:lnTo>
                  <a:pt x="1144" y="5767"/>
                </a:lnTo>
                <a:close/>
                <a:moveTo>
                  <a:pt x="4477" y="8273"/>
                </a:moveTo>
                <a:lnTo>
                  <a:pt x="4526" y="8322"/>
                </a:lnTo>
                <a:lnTo>
                  <a:pt x="4501" y="8370"/>
                </a:lnTo>
                <a:lnTo>
                  <a:pt x="4453" y="8273"/>
                </a:lnTo>
                <a:close/>
                <a:moveTo>
                  <a:pt x="3942" y="8176"/>
                </a:moveTo>
                <a:lnTo>
                  <a:pt x="3820" y="8395"/>
                </a:lnTo>
                <a:lnTo>
                  <a:pt x="3747" y="8346"/>
                </a:lnTo>
                <a:lnTo>
                  <a:pt x="3942" y="8176"/>
                </a:lnTo>
                <a:close/>
                <a:moveTo>
                  <a:pt x="4112" y="8151"/>
                </a:moveTo>
                <a:lnTo>
                  <a:pt x="4136" y="8176"/>
                </a:lnTo>
                <a:lnTo>
                  <a:pt x="4063" y="8492"/>
                </a:lnTo>
                <a:lnTo>
                  <a:pt x="4039" y="8492"/>
                </a:lnTo>
                <a:lnTo>
                  <a:pt x="4112" y="8151"/>
                </a:lnTo>
                <a:close/>
                <a:moveTo>
                  <a:pt x="4234" y="8224"/>
                </a:moveTo>
                <a:lnTo>
                  <a:pt x="4380" y="8249"/>
                </a:lnTo>
                <a:lnTo>
                  <a:pt x="4428" y="8443"/>
                </a:lnTo>
                <a:lnTo>
                  <a:pt x="4355" y="8468"/>
                </a:lnTo>
                <a:lnTo>
                  <a:pt x="4282" y="8492"/>
                </a:lnTo>
                <a:lnTo>
                  <a:pt x="4234" y="8224"/>
                </a:lnTo>
                <a:close/>
                <a:moveTo>
                  <a:pt x="17349" y="8370"/>
                </a:moveTo>
                <a:lnTo>
                  <a:pt x="17422" y="8395"/>
                </a:lnTo>
                <a:lnTo>
                  <a:pt x="17446" y="8443"/>
                </a:lnTo>
                <a:lnTo>
                  <a:pt x="17373" y="8492"/>
                </a:lnTo>
                <a:lnTo>
                  <a:pt x="17349" y="8370"/>
                </a:lnTo>
                <a:close/>
                <a:moveTo>
                  <a:pt x="16984" y="8273"/>
                </a:moveTo>
                <a:lnTo>
                  <a:pt x="17008" y="8322"/>
                </a:lnTo>
                <a:lnTo>
                  <a:pt x="16887" y="8516"/>
                </a:lnTo>
                <a:lnTo>
                  <a:pt x="16789" y="8443"/>
                </a:lnTo>
                <a:lnTo>
                  <a:pt x="16984" y="8273"/>
                </a:lnTo>
                <a:close/>
                <a:moveTo>
                  <a:pt x="13577" y="6667"/>
                </a:moveTo>
                <a:lnTo>
                  <a:pt x="13699" y="6813"/>
                </a:lnTo>
                <a:lnTo>
                  <a:pt x="13845" y="6935"/>
                </a:lnTo>
                <a:lnTo>
                  <a:pt x="14015" y="7056"/>
                </a:lnTo>
                <a:lnTo>
                  <a:pt x="14210" y="7178"/>
                </a:lnTo>
                <a:lnTo>
                  <a:pt x="14599" y="7348"/>
                </a:lnTo>
                <a:lnTo>
                  <a:pt x="14964" y="7519"/>
                </a:lnTo>
                <a:lnTo>
                  <a:pt x="15597" y="7786"/>
                </a:lnTo>
                <a:lnTo>
                  <a:pt x="15913" y="7932"/>
                </a:lnTo>
                <a:lnTo>
                  <a:pt x="16254" y="8030"/>
                </a:lnTo>
                <a:lnTo>
                  <a:pt x="16254" y="8054"/>
                </a:lnTo>
                <a:lnTo>
                  <a:pt x="15816" y="8151"/>
                </a:lnTo>
                <a:lnTo>
                  <a:pt x="15402" y="8224"/>
                </a:lnTo>
                <a:lnTo>
                  <a:pt x="14891" y="8297"/>
                </a:lnTo>
                <a:lnTo>
                  <a:pt x="14356" y="8346"/>
                </a:lnTo>
                <a:lnTo>
                  <a:pt x="13845" y="8419"/>
                </a:lnTo>
                <a:lnTo>
                  <a:pt x="13602" y="8468"/>
                </a:lnTo>
                <a:lnTo>
                  <a:pt x="13334" y="8541"/>
                </a:lnTo>
                <a:lnTo>
                  <a:pt x="13310" y="8297"/>
                </a:lnTo>
                <a:lnTo>
                  <a:pt x="13310" y="8054"/>
                </a:lnTo>
                <a:lnTo>
                  <a:pt x="13310" y="7811"/>
                </a:lnTo>
                <a:lnTo>
                  <a:pt x="13334" y="7567"/>
                </a:lnTo>
                <a:lnTo>
                  <a:pt x="13358" y="7348"/>
                </a:lnTo>
                <a:lnTo>
                  <a:pt x="13407" y="7105"/>
                </a:lnTo>
                <a:lnTo>
                  <a:pt x="13480" y="6886"/>
                </a:lnTo>
                <a:lnTo>
                  <a:pt x="13577" y="6667"/>
                </a:lnTo>
                <a:close/>
                <a:moveTo>
                  <a:pt x="21169" y="7324"/>
                </a:moveTo>
                <a:lnTo>
                  <a:pt x="21193" y="7543"/>
                </a:lnTo>
                <a:lnTo>
                  <a:pt x="21218" y="7762"/>
                </a:lnTo>
                <a:lnTo>
                  <a:pt x="21218" y="7981"/>
                </a:lnTo>
                <a:lnTo>
                  <a:pt x="21218" y="8200"/>
                </a:lnTo>
                <a:lnTo>
                  <a:pt x="21169" y="8419"/>
                </a:lnTo>
                <a:lnTo>
                  <a:pt x="21120" y="8638"/>
                </a:lnTo>
                <a:lnTo>
                  <a:pt x="21072" y="8857"/>
                </a:lnTo>
                <a:lnTo>
                  <a:pt x="20974" y="9052"/>
                </a:lnTo>
                <a:lnTo>
                  <a:pt x="20828" y="8979"/>
                </a:lnTo>
                <a:lnTo>
                  <a:pt x="20682" y="8906"/>
                </a:lnTo>
                <a:lnTo>
                  <a:pt x="20317" y="8833"/>
                </a:lnTo>
                <a:lnTo>
                  <a:pt x="19223" y="8565"/>
                </a:lnTo>
                <a:lnTo>
                  <a:pt x="18614" y="8395"/>
                </a:lnTo>
                <a:lnTo>
                  <a:pt x="17982" y="8224"/>
                </a:lnTo>
                <a:lnTo>
                  <a:pt x="17982" y="8103"/>
                </a:lnTo>
                <a:lnTo>
                  <a:pt x="19077" y="7835"/>
                </a:lnTo>
                <a:lnTo>
                  <a:pt x="20123" y="7616"/>
                </a:lnTo>
                <a:lnTo>
                  <a:pt x="20658" y="7494"/>
                </a:lnTo>
                <a:lnTo>
                  <a:pt x="21169" y="7324"/>
                </a:lnTo>
                <a:close/>
                <a:moveTo>
                  <a:pt x="16303" y="8419"/>
                </a:moveTo>
                <a:lnTo>
                  <a:pt x="15962" y="8662"/>
                </a:lnTo>
                <a:lnTo>
                  <a:pt x="15670" y="8906"/>
                </a:lnTo>
                <a:lnTo>
                  <a:pt x="14794" y="9465"/>
                </a:lnTo>
                <a:lnTo>
                  <a:pt x="13942" y="10049"/>
                </a:lnTo>
                <a:lnTo>
                  <a:pt x="13723" y="9684"/>
                </a:lnTo>
                <a:lnTo>
                  <a:pt x="13529" y="9271"/>
                </a:lnTo>
                <a:lnTo>
                  <a:pt x="13456" y="9003"/>
                </a:lnTo>
                <a:lnTo>
                  <a:pt x="13383" y="8735"/>
                </a:lnTo>
                <a:lnTo>
                  <a:pt x="13626" y="8760"/>
                </a:lnTo>
                <a:lnTo>
                  <a:pt x="13869" y="8760"/>
                </a:lnTo>
                <a:lnTo>
                  <a:pt x="14356" y="8711"/>
                </a:lnTo>
                <a:lnTo>
                  <a:pt x="14843" y="8638"/>
                </a:lnTo>
                <a:lnTo>
                  <a:pt x="15305" y="8565"/>
                </a:lnTo>
                <a:lnTo>
                  <a:pt x="16303" y="8419"/>
                </a:lnTo>
                <a:close/>
                <a:moveTo>
                  <a:pt x="4988" y="8370"/>
                </a:moveTo>
                <a:lnTo>
                  <a:pt x="5499" y="8395"/>
                </a:lnTo>
                <a:lnTo>
                  <a:pt x="6034" y="8419"/>
                </a:lnTo>
                <a:lnTo>
                  <a:pt x="7105" y="8395"/>
                </a:lnTo>
                <a:lnTo>
                  <a:pt x="7932" y="8395"/>
                </a:lnTo>
                <a:lnTo>
                  <a:pt x="7957" y="8589"/>
                </a:lnTo>
                <a:lnTo>
                  <a:pt x="7859" y="8930"/>
                </a:lnTo>
                <a:lnTo>
                  <a:pt x="7713" y="9246"/>
                </a:lnTo>
                <a:lnTo>
                  <a:pt x="7567" y="9563"/>
                </a:lnTo>
                <a:lnTo>
                  <a:pt x="7421" y="9855"/>
                </a:lnTo>
                <a:lnTo>
                  <a:pt x="7300" y="10074"/>
                </a:lnTo>
                <a:lnTo>
                  <a:pt x="7154" y="10268"/>
                </a:lnTo>
                <a:lnTo>
                  <a:pt x="7032" y="10122"/>
                </a:lnTo>
                <a:lnTo>
                  <a:pt x="6886" y="10001"/>
                </a:lnTo>
                <a:lnTo>
                  <a:pt x="6570" y="9757"/>
                </a:lnTo>
                <a:lnTo>
                  <a:pt x="5961" y="9319"/>
                </a:lnTo>
                <a:lnTo>
                  <a:pt x="4915" y="8541"/>
                </a:lnTo>
                <a:lnTo>
                  <a:pt x="4988" y="8370"/>
                </a:lnTo>
                <a:close/>
                <a:moveTo>
                  <a:pt x="3212" y="8297"/>
                </a:moveTo>
                <a:lnTo>
                  <a:pt x="3236" y="8395"/>
                </a:lnTo>
                <a:lnTo>
                  <a:pt x="3309" y="8516"/>
                </a:lnTo>
                <a:lnTo>
                  <a:pt x="2677" y="9003"/>
                </a:lnTo>
                <a:lnTo>
                  <a:pt x="1922" y="9611"/>
                </a:lnTo>
                <a:lnTo>
                  <a:pt x="1557" y="9952"/>
                </a:lnTo>
                <a:lnTo>
                  <a:pt x="1192" y="10317"/>
                </a:lnTo>
                <a:lnTo>
                  <a:pt x="973" y="9952"/>
                </a:lnTo>
                <a:lnTo>
                  <a:pt x="803" y="9538"/>
                </a:lnTo>
                <a:lnTo>
                  <a:pt x="657" y="9125"/>
                </a:lnTo>
                <a:lnTo>
                  <a:pt x="560" y="8687"/>
                </a:lnTo>
                <a:lnTo>
                  <a:pt x="973" y="8638"/>
                </a:lnTo>
                <a:lnTo>
                  <a:pt x="1387" y="8565"/>
                </a:lnTo>
                <a:lnTo>
                  <a:pt x="2190" y="8419"/>
                </a:lnTo>
                <a:lnTo>
                  <a:pt x="2677" y="8346"/>
                </a:lnTo>
                <a:lnTo>
                  <a:pt x="3212" y="8297"/>
                </a:lnTo>
                <a:close/>
                <a:moveTo>
                  <a:pt x="18006" y="8614"/>
                </a:moveTo>
                <a:lnTo>
                  <a:pt x="18590" y="8760"/>
                </a:lnTo>
                <a:lnTo>
                  <a:pt x="19125" y="8881"/>
                </a:lnTo>
                <a:lnTo>
                  <a:pt x="20220" y="9149"/>
                </a:lnTo>
                <a:lnTo>
                  <a:pt x="20585" y="9222"/>
                </a:lnTo>
                <a:lnTo>
                  <a:pt x="20731" y="9246"/>
                </a:lnTo>
                <a:lnTo>
                  <a:pt x="20901" y="9222"/>
                </a:lnTo>
                <a:lnTo>
                  <a:pt x="20682" y="9611"/>
                </a:lnTo>
                <a:lnTo>
                  <a:pt x="20439" y="9976"/>
                </a:lnTo>
                <a:lnTo>
                  <a:pt x="20123" y="10317"/>
                </a:lnTo>
                <a:lnTo>
                  <a:pt x="19807" y="10609"/>
                </a:lnTo>
                <a:lnTo>
                  <a:pt x="19320" y="10074"/>
                </a:lnTo>
                <a:lnTo>
                  <a:pt x="18809" y="9563"/>
                </a:lnTo>
                <a:lnTo>
                  <a:pt x="18079" y="8711"/>
                </a:lnTo>
                <a:lnTo>
                  <a:pt x="18006" y="8614"/>
                </a:lnTo>
                <a:close/>
                <a:moveTo>
                  <a:pt x="16449" y="8687"/>
                </a:moveTo>
                <a:lnTo>
                  <a:pt x="16570" y="8808"/>
                </a:lnTo>
                <a:lnTo>
                  <a:pt x="16692" y="8906"/>
                </a:lnTo>
                <a:lnTo>
                  <a:pt x="16546" y="9246"/>
                </a:lnTo>
                <a:lnTo>
                  <a:pt x="16400" y="9563"/>
                </a:lnTo>
                <a:lnTo>
                  <a:pt x="16157" y="10001"/>
                </a:lnTo>
                <a:lnTo>
                  <a:pt x="15865" y="10414"/>
                </a:lnTo>
                <a:lnTo>
                  <a:pt x="15597" y="10828"/>
                </a:lnTo>
                <a:lnTo>
                  <a:pt x="15354" y="11266"/>
                </a:lnTo>
                <a:lnTo>
                  <a:pt x="15329" y="11315"/>
                </a:lnTo>
                <a:lnTo>
                  <a:pt x="14989" y="11096"/>
                </a:lnTo>
                <a:lnTo>
                  <a:pt x="14648" y="10852"/>
                </a:lnTo>
                <a:lnTo>
                  <a:pt x="14332" y="10560"/>
                </a:lnTo>
                <a:lnTo>
                  <a:pt x="14064" y="10244"/>
                </a:lnTo>
                <a:lnTo>
                  <a:pt x="14916" y="9684"/>
                </a:lnTo>
                <a:lnTo>
                  <a:pt x="15767" y="9100"/>
                </a:lnTo>
                <a:lnTo>
                  <a:pt x="16108" y="8906"/>
                </a:lnTo>
                <a:lnTo>
                  <a:pt x="16449" y="8687"/>
                </a:lnTo>
                <a:close/>
                <a:moveTo>
                  <a:pt x="4842" y="8662"/>
                </a:moveTo>
                <a:lnTo>
                  <a:pt x="5329" y="9100"/>
                </a:lnTo>
                <a:lnTo>
                  <a:pt x="5791" y="9538"/>
                </a:lnTo>
                <a:lnTo>
                  <a:pt x="6375" y="10025"/>
                </a:lnTo>
                <a:lnTo>
                  <a:pt x="6691" y="10244"/>
                </a:lnTo>
                <a:lnTo>
                  <a:pt x="6862" y="10341"/>
                </a:lnTo>
                <a:lnTo>
                  <a:pt x="7032" y="10414"/>
                </a:lnTo>
                <a:lnTo>
                  <a:pt x="6886" y="10585"/>
                </a:lnTo>
                <a:lnTo>
                  <a:pt x="6716" y="10731"/>
                </a:lnTo>
                <a:lnTo>
                  <a:pt x="6375" y="10998"/>
                </a:lnTo>
                <a:lnTo>
                  <a:pt x="6010" y="11193"/>
                </a:lnTo>
                <a:lnTo>
                  <a:pt x="5621" y="11363"/>
                </a:lnTo>
                <a:lnTo>
                  <a:pt x="5450" y="10706"/>
                </a:lnTo>
                <a:lnTo>
                  <a:pt x="5231" y="10074"/>
                </a:lnTo>
                <a:lnTo>
                  <a:pt x="4964" y="9441"/>
                </a:lnTo>
                <a:lnTo>
                  <a:pt x="4696" y="8808"/>
                </a:lnTo>
                <a:lnTo>
                  <a:pt x="4720" y="8784"/>
                </a:lnTo>
                <a:lnTo>
                  <a:pt x="4842" y="8662"/>
                </a:lnTo>
                <a:close/>
                <a:moveTo>
                  <a:pt x="3382" y="8614"/>
                </a:moveTo>
                <a:lnTo>
                  <a:pt x="3480" y="8735"/>
                </a:lnTo>
                <a:lnTo>
                  <a:pt x="3626" y="8833"/>
                </a:lnTo>
                <a:lnTo>
                  <a:pt x="3334" y="9636"/>
                </a:lnTo>
                <a:lnTo>
                  <a:pt x="2993" y="10536"/>
                </a:lnTo>
                <a:lnTo>
                  <a:pt x="2871" y="11023"/>
                </a:lnTo>
                <a:lnTo>
                  <a:pt x="2823" y="11242"/>
                </a:lnTo>
                <a:lnTo>
                  <a:pt x="2798" y="11485"/>
                </a:lnTo>
                <a:lnTo>
                  <a:pt x="2531" y="11388"/>
                </a:lnTo>
                <a:lnTo>
                  <a:pt x="2263" y="11266"/>
                </a:lnTo>
                <a:lnTo>
                  <a:pt x="2020" y="11120"/>
                </a:lnTo>
                <a:lnTo>
                  <a:pt x="1776" y="10950"/>
                </a:lnTo>
                <a:lnTo>
                  <a:pt x="1509" y="10706"/>
                </a:lnTo>
                <a:lnTo>
                  <a:pt x="1265" y="10414"/>
                </a:lnTo>
                <a:lnTo>
                  <a:pt x="1606" y="10122"/>
                </a:lnTo>
                <a:lnTo>
                  <a:pt x="1971" y="9806"/>
                </a:lnTo>
                <a:lnTo>
                  <a:pt x="2652" y="9198"/>
                </a:lnTo>
                <a:lnTo>
                  <a:pt x="3017" y="8906"/>
                </a:lnTo>
                <a:lnTo>
                  <a:pt x="3382" y="8614"/>
                </a:lnTo>
                <a:close/>
                <a:moveTo>
                  <a:pt x="4574" y="8881"/>
                </a:moveTo>
                <a:lnTo>
                  <a:pt x="4939" y="10171"/>
                </a:lnTo>
                <a:lnTo>
                  <a:pt x="5280" y="11461"/>
                </a:lnTo>
                <a:lnTo>
                  <a:pt x="5012" y="11534"/>
                </a:lnTo>
                <a:lnTo>
                  <a:pt x="4623" y="11582"/>
                </a:lnTo>
                <a:lnTo>
                  <a:pt x="4234" y="11607"/>
                </a:lnTo>
                <a:lnTo>
                  <a:pt x="4234" y="11607"/>
                </a:lnTo>
                <a:lnTo>
                  <a:pt x="4258" y="11193"/>
                </a:lnTo>
                <a:lnTo>
                  <a:pt x="4258" y="10755"/>
                </a:lnTo>
                <a:lnTo>
                  <a:pt x="4258" y="9928"/>
                </a:lnTo>
                <a:lnTo>
                  <a:pt x="4307" y="8979"/>
                </a:lnTo>
                <a:lnTo>
                  <a:pt x="4428" y="8930"/>
                </a:lnTo>
                <a:lnTo>
                  <a:pt x="4574" y="8881"/>
                </a:lnTo>
                <a:close/>
                <a:moveTo>
                  <a:pt x="3918" y="8954"/>
                </a:moveTo>
                <a:lnTo>
                  <a:pt x="4039" y="8979"/>
                </a:lnTo>
                <a:lnTo>
                  <a:pt x="4039" y="9733"/>
                </a:lnTo>
                <a:lnTo>
                  <a:pt x="3991" y="10682"/>
                </a:lnTo>
                <a:lnTo>
                  <a:pt x="3991" y="11144"/>
                </a:lnTo>
                <a:lnTo>
                  <a:pt x="3991" y="11631"/>
                </a:lnTo>
                <a:lnTo>
                  <a:pt x="3480" y="11607"/>
                </a:lnTo>
                <a:lnTo>
                  <a:pt x="3212" y="11558"/>
                </a:lnTo>
                <a:lnTo>
                  <a:pt x="2969" y="11509"/>
                </a:lnTo>
                <a:lnTo>
                  <a:pt x="3066" y="11339"/>
                </a:lnTo>
                <a:lnTo>
                  <a:pt x="3139" y="11120"/>
                </a:lnTo>
                <a:lnTo>
                  <a:pt x="3261" y="10706"/>
                </a:lnTo>
                <a:lnTo>
                  <a:pt x="3382" y="10293"/>
                </a:lnTo>
                <a:lnTo>
                  <a:pt x="3504" y="9879"/>
                </a:lnTo>
                <a:lnTo>
                  <a:pt x="3699" y="9417"/>
                </a:lnTo>
                <a:lnTo>
                  <a:pt x="3893" y="8954"/>
                </a:lnTo>
                <a:close/>
                <a:moveTo>
                  <a:pt x="17690" y="8784"/>
                </a:moveTo>
                <a:lnTo>
                  <a:pt x="18079" y="9222"/>
                </a:lnTo>
                <a:lnTo>
                  <a:pt x="18468" y="9636"/>
                </a:lnTo>
                <a:lnTo>
                  <a:pt x="18979" y="10268"/>
                </a:lnTo>
                <a:lnTo>
                  <a:pt x="19247" y="10560"/>
                </a:lnTo>
                <a:lnTo>
                  <a:pt x="19539" y="10828"/>
                </a:lnTo>
                <a:lnTo>
                  <a:pt x="19247" y="11023"/>
                </a:lnTo>
                <a:lnTo>
                  <a:pt x="18955" y="11217"/>
                </a:lnTo>
                <a:lnTo>
                  <a:pt x="18663" y="11363"/>
                </a:lnTo>
                <a:lnTo>
                  <a:pt x="18371" y="11485"/>
                </a:lnTo>
                <a:lnTo>
                  <a:pt x="18103" y="11582"/>
                </a:lnTo>
                <a:lnTo>
                  <a:pt x="17860" y="11631"/>
                </a:lnTo>
                <a:lnTo>
                  <a:pt x="17811" y="11217"/>
                </a:lnTo>
                <a:lnTo>
                  <a:pt x="17738" y="10779"/>
                </a:lnTo>
                <a:lnTo>
                  <a:pt x="17592" y="9928"/>
                </a:lnTo>
                <a:lnTo>
                  <a:pt x="17519" y="9441"/>
                </a:lnTo>
                <a:lnTo>
                  <a:pt x="17471" y="8930"/>
                </a:lnTo>
                <a:lnTo>
                  <a:pt x="17519" y="8906"/>
                </a:lnTo>
                <a:lnTo>
                  <a:pt x="17617" y="8857"/>
                </a:lnTo>
                <a:lnTo>
                  <a:pt x="17690" y="8784"/>
                </a:lnTo>
                <a:close/>
                <a:moveTo>
                  <a:pt x="17154" y="9003"/>
                </a:moveTo>
                <a:lnTo>
                  <a:pt x="17227" y="9490"/>
                </a:lnTo>
                <a:lnTo>
                  <a:pt x="17300" y="9976"/>
                </a:lnTo>
                <a:lnTo>
                  <a:pt x="17422" y="10828"/>
                </a:lnTo>
                <a:lnTo>
                  <a:pt x="17471" y="11266"/>
                </a:lnTo>
                <a:lnTo>
                  <a:pt x="17544" y="11704"/>
                </a:lnTo>
                <a:lnTo>
                  <a:pt x="17300" y="11728"/>
                </a:lnTo>
                <a:lnTo>
                  <a:pt x="17033" y="11728"/>
                </a:lnTo>
                <a:lnTo>
                  <a:pt x="16765" y="11704"/>
                </a:lnTo>
                <a:lnTo>
                  <a:pt x="16522" y="11680"/>
                </a:lnTo>
                <a:lnTo>
                  <a:pt x="16254" y="11631"/>
                </a:lnTo>
                <a:lnTo>
                  <a:pt x="16011" y="11582"/>
                </a:lnTo>
                <a:lnTo>
                  <a:pt x="15767" y="11485"/>
                </a:lnTo>
                <a:lnTo>
                  <a:pt x="15524" y="11388"/>
                </a:lnTo>
                <a:lnTo>
                  <a:pt x="15694" y="11242"/>
                </a:lnTo>
                <a:lnTo>
                  <a:pt x="15840" y="11071"/>
                </a:lnTo>
                <a:lnTo>
                  <a:pt x="16108" y="10682"/>
                </a:lnTo>
                <a:lnTo>
                  <a:pt x="16351" y="10268"/>
                </a:lnTo>
                <a:lnTo>
                  <a:pt x="16570" y="9855"/>
                </a:lnTo>
                <a:lnTo>
                  <a:pt x="16789" y="9465"/>
                </a:lnTo>
                <a:lnTo>
                  <a:pt x="17008" y="9003"/>
                </a:lnTo>
                <a:close/>
                <a:moveTo>
                  <a:pt x="14624" y="0"/>
                </a:moveTo>
                <a:lnTo>
                  <a:pt x="14478" y="24"/>
                </a:lnTo>
                <a:lnTo>
                  <a:pt x="14332" y="73"/>
                </a:lnTo>
                <a:lnTo>
                  <a:pt x="14186" y="122"/>
                </a:lnTo>
                <a:lnTo>
                  <a:pt x="14064" y="219"/>
                </a:lnTo>
                <a:lnTo>
                  <a:pt x="14040" y="268"/>
                </a:lnTo>
                <a:lnTo>
                  <a:pt x="14015" y="292"/>
                </a:lnTo>
                <a:lnTo>
                  <a:pt x="14015" y="389"/>
                </a:lnTo>
                <a:lnTo>
                  <a:pt x="14064" y="487"/>
                </a:lnTo>
                <a:lnTo>
                  <a:pt x="14161" y="535"/>
                </a:lnTo>
                <a:lnTo>
                  <a:pt x="14161" y="779"/>
                </a:lnTo>
                <a:lnTo>
                  <a:pt x="14210" y="998"/>
                </a:lnTo>
                <a:lnTo>
                  <a:pt x="14259" y="1241"/>
                </a:lnTo>
                <a:lnTo>
                  <a:pt x="14332" y="1460"/>
                </a:lnTo>
                <a:lnTo>
                  <a:pt x="14648" y="2336"/>
                </a:lnTo>
                <a:lnTo>
                  <a:pt x="14745" y="2652"/>
                </a:lnTo>
                <a:lnTo>
                  <a:pt x="11655" y="2652"/>
                </a:lnTo>
                <a:lnTo>
                  <a:pt x="9928" y="2628"/>
                </a:lnTo>
                <a:lnTo>
                  <a:pt x="8614" y="2628"/>
                </a:lnTo>
                <a:lnTo>
                  <a:pt x="8419" y="2652"/>
                </a:lnTo>
                <a:lnTo>
                  <a:pt x="8200" y="2677"/>
                </a:lnTo>
                <a:lnTo>
                  <a:pt x="8054" y="2360"/>
                </a:lnTo>
                <a:lnTo>
                  <a:pt x="7665" y="1436"/>
                </a:lnTo>
                <a:lnTo>
                  <a:pt x="7567" y="1144"/>
                </a:lnTo>
                <a:lnTo>
                  <a:pt x="7494" y="1022"/>
                </a:lnTo>
                <a:lnTo>
                  <a:pt x="7397" y="900"/>
                </a:lnTo>
                <a:lnTo>
                  <a:pt x="7421" y="900"/>
                </a:lnTo>
                <a:lnTo>
                  <a:pt x="7835" y="973"/>
                </a:lnTo>
                <a:lnTo>
                  <a:pt x="8249" y="1071"/>
                </a:lnTo>
                <a:lnTo>
                  <a:pt x="8468" y="1095"/>
                </a:lnTo>
                <a:lnTo>
                  <a:pt x="8881" y="1095"/>
                </a:lnTo>
                <a:lnTo>
                  <a:pt x="9076" y="1046"/>
                </a:lnTo>
                <a:lnTo>
                  <a:pt x="9149" y="1022"/>
                </a:lnTo>
                <a:lnTo>
                  <a:pt x="9198" y="973"/>
                </a:lnTo>
                <a:lnTo>
                  <a:pt x="9246" y="925"/>
                </a:lnTo>
                <a:lnTo>
                  <a:pt x="9246" y="852"/>
                </a:lnTo>
                <a:lnTo>
                  <a:pt x="9246" y="779"/>
                </a:lnTo>
                <a:lnTo>
                  <a:pt x="9246" y="730"/>
                </a:lnTo>
                <a:lnTo>
                  <a:pt x="9198" y="657"/>
                </a:lnTo>
                <a:lnTo>
                  <a:pt x="9149" y="608"/>
                </a:lnTo>
                <a:lnTo>
                  <a:pt x="8954" y="535"/>
                </a:lnTo>
                <a:lnTo>
                  <a:pt x="8760" y="462"/>
                </a:lnTo>
                <a:lnTo>
                  <a:pt x="8541" y="389"/>
                </a:lnTo>
                <a:lnTo>
                  <a:pt x="8297" y="365"/>
                </a:lnTo>
                <a:lnTo>
                  <a:pt x="7835" y="316"/>
                </a:lnTo>
                <a:lnTo>
                  <a:pt x="7397" y="268"/>
                </a:lnTo>
                <a:lnTo>
                  <a:pt x="6570" y="146"/>
                </a:lnTo>
                <a:lnTo>
                  <a:pt x="6351" y="122"/>
                </a:lnTo>
                <a:lnTo>
                  <a:pt x="6132" y="97"/>
                </a:lnTo>
                <a:lnTo>
                  <a:pt x="5937" y="122"/>
                </a:lnTo>
                <a:lnTo>
                  <a:pt x="5742" y="146"/>
                </a:lnTo>
                <a:lnTo>
                  <a:pt x="5669" y="195"/>
                </a:lnTo>
                <a:lnTo>
                  <a:pt x="5621" y="219"/>
                </a:lnTo>
                <a:lnTo>
                  <a:pt x="5596" y="268"/>
                </a:lnTo>
                <a:lnTo>
                  <a:pt x="5572" y="341"/>
                </a:lnTo>
                <a:lnTo>
                  <a:pt x="5572" y="389"/>
                </a:lnTo>
                <a:lnTo>
                  <a:pt x="5596" y="438"/>
                </a:lnTo>
                <a:lnTo>
                  <a:pt x="5621" y="511"/>
                </a:lnTo>
                <a:lnTo>
                  <a:pt x="5694" y="535"/>
                </a:lnTo>
                <a:lnTo>
                  <a:pt x="5840" y="633"/>
                </a:lnTo>
                <a:lnTo>
                  <a:pt x="5986" y="681"/>
                </a:lnTo>
                <a:lnTo>
                  <a:pt x="6351" y="779"/>
                </a:lnTo>
                <a:lnTo>
                  <a:pt x="6716" y="827"/>
                </a:lnTo>
                <a:lnTo>
                  <a:pt x="7081" y="876"/>
                </a:lnTo>
                <a:lnTo>
                  <a:pt x="7056" y="1046"/>
                </a:lnTo>
                <a:lnTo>
                  <a:pt x="7056" y="1241"/>
                </a:lnTo>
                <a:lnTo>
                  <a:pt x="7105" y="1411"/>
                </a:lnTo>
                <a:lnTo>
                  <a:pt x="7154" y="1606"/>
                </a:lnTo>
                <a:lnTo>
                  <a:pt x="7324" y="1995"/>
                </a:lnTo>
                <a:lnTo>
                  <a:pt x="7470" y="2312"/>
                </a:lnTo>
                <a:lnTo>
                  <a:pt x="7762" y="3042"/>
                </a:lnTo>
                <a:lnTo>
                  <a:pt x="7665" y="3115"/>
                </a:lnTo>
                <a:lnTo>
                  <a:pt x="7567" y="3188"/>
                </a:lnTo>
                <a:lnTo>
                  <a:pt x="7397" y="3382"/>
                </a:lnTo>
                <a:lnTo>
                  <a:pt x="7105" y="3796"/>
                </a:lnTo>
                <a:lnTo>
                  <a:pt x="6594" y="4477"/>
                </a:lnTo>
                <a:lnTo>
                  <a:pt x="6521" y="4429"/>
                </a:lnTo>
                <a:lnTo>
                  <a:pt x="6448" y="4404"/>
                </a:lnTo>
                <a:lnTo>
                  <a:pt x="6375" y="4429"/>
                </a:lnTo>
                <a:lnTo>
                  <a:pt x="6059" y="4234"/>
                </a:lnTo>
                <a:lnTo>
                  <a:pt x="5718" y="4064"/>
                </a:lnTo>
                <a:lnTo>
                  <a:pt x="5353" y="3918"/>
                </a:lnTo>
                <a:lnTo>
                  <a:pt x="5012" y="3820"/>
                </a:lnTo>
                <a:lnTo>
                  <a:pt x="4647" y="3772"/>
                </a:lnTo>
                <a:lnTo>
                  <a:pt x="4282" y="3747"/>
                </a:lnTo>
                <a:lnTo>
                  <a:pt x="3893" y="3747"/>
                </a:lnTo>
                <a:lnTo>
                  <a:pt x="3528" y="3772"/>
                </a:lnTo>
                <a:lnTo>
                  <a:pt x="3188" y="3845"/>
                </a:lnTo>
                <a:lnTo>
                  <a:pt x="2823" y="3966"/>
                </a:lnTo>
                <a:lnTo>
                  <a:pt x="2482" y="4088"/>
                </a:lnTo>
                <a:lnTo>
                  <a:pt x="2141" y="4258"/>
                </a:lnTo>
                <a:lnTo>
                  <a:pt x="1825" y="4453"/>
                </a:lnTo>
                <a:lnTo>
                  <a:pt x="1509" y="4672"/>
                </a:lnTo>
                <a:lnTo>
                  <a:pt x="1241" y="4915"/>
                </a:lnTo>
                <a:lnTo>
                  <a:pt x="973" y="5207"/>
                </a:lnTo>
                <a:lnTo>
                  <a:pt x="706" y="5548"/>
                </a:lnTo>
                <a:lnTo>
                  <a:pt x="487" y="5913"/>
                </a:lnTo>
                <a:lnTo>
                  <a:pt x="316" y="6302"/>
                </a:lnTo>
                <a:lnTo>
                  <a:pt x="195" y="6716"/>
                </a:lnTo>
                <a:lnTo>
                  <a:pt x="73" y="7129"/>
                </a:lnTo>
                <a:lnTo>
                  <a:pt x="24" y="7567"/>
                </a:lnTo>
                <a:lnTo>
                  <a:pt x="0" y="8005"/>
                </a:lnTo>
                <a:lnTo>
                  <a:pt x="24" y="8443"/>
                </a:lnTo>
                <a:lnTo>
                  <a:pt x="73" y="8881"/>
                </a:lnTo>
                <a:lnTo>
                  <a:pt x="170" y="9295"/>
                </a:lnTo>
                <a:lnTo>
                  <a:pt x="292" y="9709"/>
                </a:lnTo>
                <a:lnTo>
                  <a:pt x="462" y="10122"/>
                </a:lnTo>
                <a:lnTo>
                  <a:pt x="657" y="10487"/>
                </a:lnTo>
                <a:lnTo>
                  <a:pt x="900" y="10852"/>
                </a:lnTo>
                <a:lnTo>
                  <a:pt x="1192" y="11169"/>
                </a:lnTo>
                <a:lnTo>
                  <a:pt x="1484" y="11461"/>
                </a:lnTo>
                <a:lnTo>
                  <a:pt x="1679" y="11607"/>
                </a:lnTo>
                <a:lnTo>
                  <a:pt x="1874" y="11728"/>
                </a:lnTo>
                <a:lnTo>
                  <a:pt x="2068" y="11826"/>
                </a:lnTo>
                <a:lnTo>
                  <a:pt x="2287" y="11923"/>
                </a:lnTo>
                <a:lnTo>
                  <a:pt x="2506" y="11996"/>
                </a:lnTo>
                <a:lnTo>
                  <a:pt x="2725" y="12045"/>
                </a:lnTo>
                <a:lnTo>
                  <a:pt x="3163" y="12142"/>
                </a:lnTo>
                <a:lnTo>
                  <a:pt x="3626" y="12166"/>
                </a:lnTo>
                <a:lnTo>
                  <a:pt x="4088" y="12166"/>
                </a:lnTo>
                <a:lnTo>
                  <a:pt x="4550" y="12142"/>
                </a:lnTo>
                <a:lnTo>
                  <a:pt x="4988" y="12093"/>
                </a:lnTo>
                <a:lnTo>
                  <a:pt x="5450" y="11996"/>
                </a:lnTo>
                <a:lnTo>
                  <a:pt x="5840" y="11874"/>
                </a:lnTo>
                <a:lnTo>
                  <a:pt x="6229" y="11704"/>
                </a:lnTo>
                <a:lnTo>
                  <a:pt x="6594" y="11485"/>
                </a:lnTo>
                <a:lnTo>
                  <a:pt x="6910" y="11217"/>
                </a:lnTo>
                <a:lnTo>
                  <a:pt x="7202" y="10925"/>
                </a:lnTo>
                <a:lnTo>
                  <a:pt x="7494" y="10585"/>
                </a:lnTo>
                <a:lnTo>
                  <a:pt x="7738" y="10220"/>
                </a:lnTo>
                <a:lnTo>
                  <a:pt x="7981" y="9806"/>
                </a:lnTo>
                <a:lnTo>
                  <a:pt x="8151" y="9368"/>
                </a:lnTo>
                <a:lnTo>
                  <a:pt x="8297" y="8881"/>
                </a:lnTo>
                <a:lnTo>
                  <a:pt x="8395" y="8395"/>
                </a:lnTo>
                <a:lnTo>
                  <a:pt x="10244" y="8346"/>
                </a:lnTo>
                <a:lnTo>
                  <a:pt x="10293" y="8419"/>
                </a:lnTo>
                <a:lnTo>
                  <a:pt x="10366" y="8443"/>
                </a:lnTo>
                <a:lnTo>
                  <a:pt x="10439" y="8468"/>
                </a:lnTo>
                <a:lnTo>
                  <a:pt x="10512" y="8443"/>
                </a:lnTo>
                <a:lnTo>
                  <a:pt x="10585" y="8395"/>
                </a:lnTo>
                <a:lnTo>
                  <a:pt x="10633" y="8346"/>
                </a:lnTo>
                <a:lnTo>
                  <a:pt x="10682" y="8273"/>
                </a:lnTo>
                <a:lnTo>
                  <a:pt x="10682" y="8200"/>
                </a:lnTo>
                <a:lnTo>
                  <a:pt x="10925" y="7981"/>
                </a:lnTo>
                <a:lnTo>
                  <a:pt x="11169" y="7762"/>
                </a:lnTo>
                <a:lnTo>
                  <a:pt x="11582" y="7300"/>
                </a:lnTo>
                <a:lnTo>
                  <a:pt x="12190" y="6618"/>
                </a:lnTo>
                <a:lnTo>
                  <a:pt x="12799" y="5913"/>
                </a:lnTo>
                <a:lnTo>
                  <a:pt x="13894" y="4623"/>
                </a:lnTo>
                <a:lnTo>
                  <a:pt x="14964" y="3285"/>
                </a:lnTo>
                <a:lnTo>
                  <a:pt x="15329" y="4258"/>
                </a:lnTo>
                <a:lnTo>
                  <a:pt x="14964" y="4429"/>
                </a:lnTo>
                <a:lnTo>
                  <a:pt x="14648" y="4623"/>
                </a:lnTo>
                <a:lnTo>
                  <a:pt x="14332" y="4866"/>
                </a:lnTo>
                <a:lnTo>
                  <a:pt x="14040" y="5110"/>
                </a:lnTo>
                <a:lnTo>
                  <a:pt x="13796" y="5402"/>
                </a:lnTo>
                <a:lnTo>
                  <a:pt x="13553" y="5718"/>
                </a:lnTo>
                <a:lnTo>
                  <a:pt x="13358" y="6034"/>
                </a:lnTo>
                <a:lnTo>
                  <a:pt x="13188" y="6375"/>
                </a:lnTo>
                <a:lnTo>
                  <a:pt x="13042" y="6740"/>
                </a:lnTo>
                <a:lnTo>
                  <a:pt x="12945" y="7105"/>
                </a:lnTo>
                <a:lnTo>
                  <a:pt x="12872" y="7494"/>
                </a:lnTo>
                <a:lnTo>
                  <a:pt x="12823" y="7859"/>
                </a:lnTo>
                <a:lnTo>
                  <a:pt x="12823" y="8249"/>
                </a:lnTo>
                <a:lnTo>
                  <a:pt x="12847" y="8638"/>
                </a:lnTo>
                <a:lnTo>
                  <a:pt x="12920" y="9027"/>
                </a:lnTo>
                <a:lnTo>
                  <a:pt x="13018" y="9417"/>
                </a:lnTo>
                <a:lnTo>
                  <a:pt x="13188" y="9830"/>
                </a:lnTo>
                <a:lnTo>
                  <a:pt x="13383" y="10244"/>
                </a:lnTo>
                <a:lnTo>
                  <a:pt x="13626" y="10585"/>
                </a:lnTo>
                <a:lnTo>
                  <a:pt x="13918" y="10925"/>
                </a:lnTo>
                <a:lnTo>
                  <a:pt x="14210" y="11217"/>
                </a:lnTo>
                <a:lnTo>
                  <a:pt x="14551" y="11485"/>
                </a:lnTo>
                <a:lnTo>
                  <a:pt x="14916" y="11704"/>
                </a:lnTo>
                <a:lnTo>
                  <a:pt x="15305" y="11874"/>
                </a:lnTo>
                <a:lnTo>
                  <a:pt x="15694" y="12020"/>
                </a:lnTo>
                <a:lnTo>
                  <a:pt x="16108" y="12142"/>
                </a:lnTo>
                <a:lnTo>
                  <a:pt x="16522" y="12215"/>
                </a:lnTo>
                <a:lnTo>
                  <a:pt x="16960" y="12239"/>
                </a:lnTo>
                <a:lnTo>
                  <a:pt x="17398" y="12239"/>
                </a:lnTo>
                <a:lnTo>
                  <a:pt x="17836" y="12191"/>
                </a:lnTo>
                <a:lnTo>
                  <a:pt x="18249" y="12093"/>
                </a:lnTo>
                <a:lnTo>
                  <a:pt x="18687" y="11947"/>
                </a:lnTo>
                <a:lnTo>
                  <a:pt x="19052" y="11777"/>
                </a:lnTo>
                <a:lnTo>
                  <a:pt x="19442" y="11582"/>
                </a:lnTo>
                <a:lnTo>
                  <a:pt x="19782" y="11339"/>
                </a:lnTo>
                <a:lnTo>
                  <a:pt x="20123" y="11096"/>
                </a:lnTo>
                <a:lnTo>
                  <a:pt x="20439" y="10804"/>
                </a:lnTo>
                <a:lnTo>
                  <a:pt x="20707" y="10487"/>
                </a:lnTo>
                <a:lnTo>
                  <a:pt x="20974" y="10147"/>
                </a:lnTo>
                <a:lnTo>
                  <a:pt x="21193" y="9782"/>
                </a:lnTo>
                <a:lnTo>
                  <a:pt x="21388" y="9417"/>
                </a:lnTo>
                <a:lnTo>
                  <a:pt x="21534" y="9027"/>
                </a:lnTo>
                <a:lnTo>
                  <a:pt x="21631" y="8614"/>
                </a:lnTo>
                <a:lnTo>
                  <a:pt x="21680" y="8224"/>
                </a:lnTo>
                <a:lnTo>
                  <a:pt x="21704" y="7811"/>
                </a:lnTo>
                <a:lnTo>
                  <a:pt x="21656" y="7397"/>
                </a:lnTo>
                <a:lnTo>
                  <a:pt x="21583" y="6983"/>
                </a:lnTo>
                <a:lnTo>
                  <a:pt x="21412" y="6570"/>
                </a:lnTo>
                <a:lnTo>
                  <a:pt x="21218" y="6180"/>
                </a:lnTo>
                <a:lnTo>
                  <a:pt x="20974" y="5791"/>
                </a:lnTo>
                <a:lnTo>
                  <a:pt x="20682" y="5450"/>
                </a:lnTo>
                <a:lnTo>
                  <a:pt x="20342" y="5110"/>
                </a:lnTo>
                <a:lnTo>
                  <a:pt x="20001" y="4818"/>
                </a:lnTo>
                <a:lnTo>
                  <a:pt x="19636" y="4526"/>
                </a:lnTo>
                <a:lnTo>
                  <a:pt x="19247" y="4307"/>
                </a:lnTo>
                <a:lnTo>
                  <a:pt x="18858" y="4088"/>
                </a:lnTo>
                <a:lnTo>
                  <a:pt x="18493" y="3942"/>
                </a:lnTo>
                <a:lnTo>
                  <a:pt x="18103" y="3845"/>
                </a:lnTo>
                <a:lnTo>
                  <a:pt x="17738" y="3772"/>
                </a:lnTo>
                <a:lnTo>
                  <a:pt x="17349" y="3747"/>
                </a:lnTo>
                <a:lnTo>
                  <a:pt x="16960" y="3747"/>
                </a:lnTo>
                <a:lnTo>
                  <a:pt x="16570" y="3820"/>
                </a:lnTo>
                <a:lnTo>
                  <a:pt x="16205" y="3918"/>
                </a:lnTo>
                <a:lnTo>
                  <a:pt x="15840" y="4039"/>
                </a:lnTo>
                <a:lnTo>
                  <a:pt x="15159" y="2214"/>
                </a:lnTo>
                <a:lnTo>
                  <a:pt x="15013" y="1801"/>
                </a:lnTo>
                <a:lnTo>
                  <a:pt x="14891" y="1387"/>
                </a:lnTo>
                <a:lnTo>
                  <a:pt x="14721" y="973"/>
                </a:lnTo>
                <a:lnTo>
                  <a:pt x="14648" y="779"/>
                </a:lnTo>
                <a:lnTo>
                  <a:pt x="14526" y="584"/>
                </a:lnTo>
                <a:lnTo>
                  <a:pt x="14794" y="560"/>
                </a:lnTo>
                <a:lnTo>
                  <a:pt x="15256" y="560"/>
                </a:lnTo>
                <a:lnTo>
                  <a:pt x="15475" y="584"/>
                </a:lnTo>
                <a:lnTo>
                  <a:pt x="15694" y="633"/>
                </a:lnTo>
                <a:lnTo>
                  <a:pt x="15816" y="657"/>
                </a:lnTo>
                <a:lnTo>
                  <a:pt x="15840" y="706"/>
                </a:lnTo>
                <a:lnTo>
                  <a:pt x="15865" y="730"/>
                </a:lnTo>
                <a:lnTo>
                  <a:pt x="15865" y="852"/>
                </a:lnTo>
                <a:lnTo>
                  <a:pt x="15840" y="1022"/>
                </a:lnTo>
                <a:lnTo>
                  <a:pt x="15743" y="1119"/>
                </a:lnTo>
                <a:lnTo>
                  <a:pt x="15646" y="1217"/>
                </a:lnTo>
                <a:lnTo>
                  <a:pt x="15621" y="1314"/>
                </a:lnTo>
                <a:lnTo>
                  <a:pt x="15621" y="1387"/>
                </a:lnTo>
                <a:lnTo>
                  <a:pt x="15646" y="1411"/>
                </a:lnTo>
                <a:lnTo>
                  <a:pt x="15670" y="1436"/>
                </a:lnTo>
                <a:lnTo>
                  <a:pt x="15743" y="1484"/>
                </a:lnTo>
                <a:lnTo>
                  <a:pt x="15840" y="1484"/>
                </a:lnTo>
                <a:lnTo>
                  <a:pt x="16011" y="1387"/>
                </a:lnTo>
                <a:lnTo>
                  <a:pt x="16157" y="1265"/>
                </a:lnTo>
                <a:lnTo>
                  <a:pt x="16278" y="1119"/>
                </a:lnTo>
                <a:lnTo>
                  <a:pt x="16376" y="949"/>
                </a:lnTo>
                <a:lnTo>
                  <a:pt x="16424" y="779"/>
                </a:lnTo>
                <a:lnTo>
                  <a:pt x="16424" y="681"/>
                </a:lnTo>
                <a:lnTo>
                  <a:pt x="16400" y="584"/>
                </a:lnTo>
                <a:lnTo>
                  <a:pt x="16376" y="511"/>
                </a:lnTo>
                <a:lnTo>
                  <a:pt x="16327" y="414"/>
                </a:lnTo>
                <a:lnTo>
                  <a:pt x="16254" y="341"/>
                </a:lnTo>
                <a:lnTo>
                  <a:pt x="16157" y="268"/>
                </a:lnTo>
                <a:lnTo>
                  <a:pt x="15938" y="170"/>
                </a:lnTo>
                <a:lnTo>
                  <a:pt x="15719" y="97"/>
                </a:lnTo>
                <a:lnTo>
                  <a:pt x="15475" y="49"/>
                </a:lnTo>
                <a:lnTo>
                  <a:pt x="15232" y="24"/>
                </a:lnTo>
                <a:lnTo>
                  <a:pt x="149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7"/>
          <p:cNvSpPr/>
          <p:nvPr/>
        </p:nvSpPr>
        <p:spPr>
          <a:xfrm>
            <a:off x="1365104" y="4189194"/>
            <a:ext cx="329668" cy="347098"/>
          </a:xfrm>
          <a:custGeom>
            <a:avLst/>
            <a:gdLst/>
            <a:ahLst/>
            <a:cxnLst/>
            <a:rect l="l" t="t" r="r" b="b"/>
            <a:pathLst>
              <a:path w="17496" h="18421" extrusionOk="0">
                <a:moveTo>
                  <a:pt x="7421" y="1047"/>
                </a:moveTo>
                <a:lnTo>
                  <a:pt x="7373" y="1071"/>
                </a:lnTo>
                <a:lnTo>
                  <a:pt x="7348" y="1120"/>
                </a:lnTo>
                <a:lnTo>
                  <a:pt x="7324" y="1169"/>
                </a:lnTo>
                <a:lnTo>
                  <a:pt x="7348" y="1315"/>
                </a:lnTo>
                <a:lnTo>
                  <a:pt x="7348" y="1461"/>
                </a:lnTo>
                <a:lnTo>
                  <a:pt x="7324" y="1582"/>
                </a:lnTo>
                <a:lnTo>
                  <a:pt x="7300" y="1704"/>
                </a:lnTo>
                <a:lnTo>
                  <a:pt x="7178" y="1923"/>
                </a:lnTo>
                <a:lnTo>
                  <a:pt x="7008" y="2142"/>
                </a:lnTo>
                <a:lnTo>
                  <a:pt x="6862" y="2385"/>
                </a:lnTo>
                <a:lnTo>
                  <a:pt x="6813" y="2483"/>
                </a:lnTo>
                <a:lnTo>
                  <a:pt x="6765" y="2604"/>
                </a:lnTo>
                <a:lnTo>
                  <a:pt x="6740" y="2750"/>
                </a:lnTo>
                <a:lnTo>
                  <a:pt x="6740" y="2872"/>
                </a:lnTo>
                <a:lnTo>
                  <a:pt x="6740" y="3018"/>
                </a:lnTo>
                <a:lnTo>
                  <a:pt x="6789" y="3164"/>
                </a:lnTo>
                <a:lnTo>
                  <a:pt x="6862" y="3286"/>
                </a:lnTo>
                <a:lnTo>
                  <a:pt x="6959" y="3432"/>
                </a:lnTo>
                <a:lnTo>
                  <a:pt x="7154" y="3699"/>
                </a:lnTo>
                <a:lnTo>
                  <a:pt x="7251" y="3845"/>
                </a:lnTo>
                <a:lnTo>
                  <a:pt x="7275" y="3991"/>
                </a:lnTo>
                <a:lnTo>
                  <a:pt x="7275" y="4064"/>
                </a:lnTo>
                <a:lnTo>
                  <a:pt x="7275" y="4137"/>
                </a:lnTo>
                <a:lnTo>
                  <a:pt x="7251" y="4186"/>
                </a:lnTo>
                <a:lnTo>
                  <a:pt x="7178" y="4259"/>
                </a:lnTo>
                <a:lnTo>
                  <a:pt x="7154" y="4332"/>
                </a:lnTo>
                <a:lnTo>
                  <a:pt x="7129" y="4405"/>
                </a:lnTo>
                <a:lnTo>
                  <a:pt x="7129" y="4478"/>
                </a:lnTo>
                <a:lnTo>
                  <a:pt x="7178" y="4527"/>
                </a:lnTo>
                <a:lnTo>
                  <a:pt x="7251" y="4575"/>
                </a:lnTo>
                <a:lnTo>
                  <a:pt x="7324" y="4600"/>
                </a:lnTo>
                <a:lnTo>
                  <a:pt x="7397" y="4575"/>
                </a:lnTo>
                <a:lnTo>
                  <a:pt x="7470" y="4527"/>
                </a:lnTo>
                <a:lnTo>
                  <a:pt x="7567" y="4429"/>
                </a:lnTo>
                <a:lnTo>
                  <a:pt x="7616" y="4332"/>
                </a:lnTo>
                <a:lnTo>
                  <a:pt x="7665" y="4235"/>
                </a:lnTo>
                <a:lnTo>
                  <a:pt x="7689" y="4113"/>
                </a:lnTo>
                <a:lnTo>
                  <a:pt x="7689" y="4016"/>
                </a:lnTo>
                <a:lnTo>
                  <a:pt x="7665" y="3918"/>
                </a:lnTo>
                <a:lnTo>
                  <a:pt x="7592" y="3724"/>
                </a:lnTo>
                <a:lnTo>
                  <a:pt x="7470" y="3505"/>
                </a:lnTo>
                <a:lnTo>
                  <a:pt x="7324" y="3310"/>
                </a:lnTo>
                <a:lnTo>
                  <a:pt x="7202" y="3115"/>
                </a:lnTo>
                <a:lnTo>
                  <a:pt x="7105" y="2921"/>
                </a:lnTo>
                <a:lnTo>
                  <a:pt x="7081" y="2823"/>
                </a:lnTo>
                <a:lnTo>
                  <a:pt x="7105" y="2726"/>
                </a:lnTo>
                <a:lnTo>
                  <a:pt x="7154" y="2604"/>
                </a:lnTo>
                <a:lnTo>
                  <a:pt x="7202" y="2483"/>
                </a:lnTo>
                <a:lnTo>
                  <a:pt x="7373" y="2239"/>
                </a:lnTo>
                <a:lnTo>
                  <a:pt x="7543" y="1972"/>
                </a:lnTo>
                <a:lnTo>
                  <a:pt x="7689" y="1728"/>
                </a:lnTo>
                <a:lnTo>
                  <a:pt x="7738" y="1607"/>
                </a:lnTo>
                <a:lnTo>
                  <a:pt x="7762" y="1485"/>
                </a:lnTo>
                <a:lnTo>
                  <a:pt x="7762" y="1363"/>
                </a:lnTo>
                <a:lnTo>
                  <a:pt x="7713" y="1242"/>
                </a:lnTo>
                <a:lnTo>
                  <a:pt x="7616" y="1144"/>
                </a:lnTo>
                <a:lnTo>
                  <a:pt x="7494" y="1071"/>
                </a:lnTo>
                <a:lnTo>
                  <a:pt x="7421" y="1047"/>
                </a:lnTo>
                <a:close/>
                <a:moveTo>
                  <a:pt x="10293" y="1242"/>
                </a:moveTo>
                <a:lnTo>
                  <a:pt x="10268" y="1266"/>
                </a:lnTo>
                <a:lnTo>
                  <a:pt x="10244" y="1363"/>
                </a:lnTo>
                <a:lnTo>
                  <a:pt x="10220" y="1485"/>
                </a:lnTo>
                <a:lnTo>
                  <a:pt x="10195" y="1607"/>
                </a:lnTo>
                <a:lnTo>
                  <a:pt x="10171" y="1680"/>
                </a:lnTo>
                <a:lnTo>
                  <a:pt x="10098" y="1826"/>
                </a:lnTo>
                <a:lnTo>
                  <a:pt x="10001" y="1923"/>
                </a:lnTo>
                <a:lnTo>
                  <a:pt x="9782" y="2166"/>
                </a:lnTo>
                <a:lnTo>
                  <a:pt x="9684" y="2288"/>
                </a:lnTo>
                <a:lnTo>
                  <a:pt x="9611" y="2434"/>
                </a:lnTo>
                <a:lnTo>
                  <a:pt x="9587" y="2604"/>
                </a:lnTo>
                <a:lnTo>
                  <a:pt x="9587" y="2775"/>
                </a:lnTo>
                <a:lnTo>
                  <a:pt x="9636" y="2921"/>
                </a:lnTo>
                <a:lnTo>
                  <a:pt x="9709" y="3042"/>
                </a:lnTo>
                <a:lnTo>
                  <a:pt x="9879" y="3286"/>
                </a:lnTo>
                <a:lnTo>
                  <a:pt x="10001" y="3456"/>
                </a:lnTo>
                <a:lnTo>
                  <a:pt x="10074" y="3626"/>
                </a:lnTo>
                <a:lnTo>
                  <a:pt x="10098" y="3724"/>
                </a:lnTo>
                <a:lnTo>
                  <a:pt x="10098" y="3821"/>
                </a:lnTo>
                <a:lnTo>
                  <a:pt x="10074" y="3918"/>
                </a:lnTo>
                <a:lnTo>
                  <a:pt x="10025" y="4016"/>
                </a:lnTo>
                <a:lnTo>
                  <a:pt x="9952" y="4137"/>
                </a:lnTo>
                <a:lnTo>
                  <a:pt x="9855" y="4235"/>
                </a:lnTo>
                <a:lnTo>
                  <a:pt x="9782" y="4332"/>
                </a:lnTo>
                <a:lnTo>
                  <a:pt x="9709" y="4454"/>
                </a:lnTo>
                <a:lnTo>
                  <a:pt x="9684" y="4502"/>
                </a:lnTo>
                <a:lnTo>
                  <a:pt x="9684" y="4575"/>
                </a:lnTo>
                <a:lnTo>
                  <a:pt x="9733" y="4673"/>
                </a:lnTo>
                <a:lnTo>
                  <a:pt x="9757" y="4721"/>
                </a:lnTo>
                <a:lnTo>
                  <a:pt x="9806" y="4746"/>
                </a:lnTo>
                <a:lnTo>
                  <a:pt x="9855" y="4770"/>
                </a:lnTo>
                <a:lnTo>
                  <a:pt x="9928" y="4746"/>
                </a:lnTo>
                <a:lnTo>
                  <a:pt x="10122" y="4648"/>
                </a:lnTo>
                <a:lnTo>
                  <a:pt x="10268" y="4502"/>
                </a:lnTo>
                <a:lnTo>
                  <a:pt x="10414" y="4332"/>
                </a:lnTo>
                <a:lnTo>
                  <a:pt x="10487" y="4137"/>
                </a:lnTo>
                <a:lnTo>
                  <a:pt x="10536" y="3943"/>
                </a:lnTo>
                <a:lnTo>
                  <a:pt x="10536" y="3724"/>
                </a:lnTo>
                <a:lnTo>
                  <a:pt x="10487" y="3505"/>
                </a:lnTo>
                <a:lnTo>
                  <a:pt x="10414" y="3310"/>
                </a:lnTo>
                <a:lnTo>
                  <a:pt x="10293" y="3140"/>
                </a:lnTo>
                <a:lnTo>
                  <a:pt x="10171" y="2994"/>
                </a:lnTo>
                <a:lnTo>
                  <a:pt x="10074" y="2872"/>
                </a:lnTo>
                <a:lnTo>
                  <a:pt x="10025" y="2775"/>
                </a:lnTo>
                <a:lnTo>
                  <a:pt x="10001" y="2653"/>
                </a:lnTo>
                <a:lnTo>
                  <a:pt x="10025" y="2556"/>
                </a:lnTo>
                <a:lnTo>
                  <a:pt x="10074" y="2434"/>
                </a:lnTo>
                <a:lnTo>
                  <a:pt x="10122" y="2337"/>
                </a:lnTo>
                <a:lnTo>
                  <a:pt x="10293" y="2118"/>
                </a:lnTo>
                <a:lnTo>
                  <a:pt x="10414" y="1947"/>
                </a:lnTo>
                <a:lnTo>
                  <a:pt x="10512" y="1753"/>
                </a:lnTo>
                <a:lnTo>
                  <a:pt x="10512" y="1655"/>
                </a:lnTo>
                <a:lnTo>
                  <a:pt x="10536" y="1558"/>
                </a:lnTo>
                <a:lnTo>
                  <a:pt x="10512" y="1461"/>
                </a:lnTo>
                <a:lnTo>
                  <a:pt x="10487" y="1363"/>
                </a:lnTo>
                <a:lnTo>
                  <a:pt x="10463" y="1290"/>
                </a:lnTo>
                <a:lnTo>
                  <a:pt x="10390" y="1266"/>
                </a:lnTo>
                <a:lnTo>
                  <a:pt x="10317" y="1242"/>
                </a:lnTo>
                <a:close/>
                <a:moveTo>
                  <a:pt x="8322" y="1"/>
                </a:moveTo>
                <a:lnTo>
                  <a:pt x="8273" y="49"/>
                </a:lnTo>
                <a:lnTo>
                  <a:pt x="8249" y="98"/>
                </a:lnTo>
                <a:lnTo>
                  <a:pt x="8273" y="171"/>
                </a:lnTo>
                <a:lnTo>
                  <a:pt x="8492" y="512"/>
                </a:lnTo>
                <a:lnTo>
                  <a:pt x="8614" y="682"/>
                </a:lnTo>
                <a:lnTo>
                  <a:pt x="8687" y="877"/>
                </a:lnTo>
                <a:lnTo>
                  <a:pt x="8711" y="1023"/>
                </a:lnTo>
                <a:lnTo>
                  <a:pt x="8735" y="1144"/>
                </a:lnTo>
                <a:lnTo>
                  <a:pt x="8711" y="1266"/>
                </a:lnTo>
                <a:lnTo>
                  <a:pt x="8687" y="1388"/>
                </a:lnTo>
                <a:lnTo>
                  <a:pt x="8614" y="1631"/>
                </a:lnTo>
                <a:lnTo>
                  <a:pt x="8492" y="1850"/>
                </a:lnTo>
                <a:lnTo>
                  <a:pt x="8322" y="2166"/>
                </a:lnTo>
                <a:lnTo>
                  <a:pt x="8249" y="2312"/>
                </a:lnTo>
                <a:lnTo>
                  <a:pt x="8200" y="2458"/>
                </a:lnTo>
                <a:lnTo>
                  <a:pt x="8200" y="2604"/>
                </a:lnTo>
                <a:lnTo>
                  <a:pt x="8200" y="2775"/>
                </a:lnTo>
                <a:lnTo>
                  <a:pt x="8249" y="2921"/>
                </a:lnTo>
                <a:lnTo>
                  <a:pt x="8322" y="3091"/>
                </a:lnTo>
                <a:lnTo>
                  <a:pt x="8419" y="3213"/>
                </a:lnTo>
                <a:lnTo>
                  <a:pt x="8516" y="3334"/>
                </a:lnTo>
                <a:lnTo>
                  <a:pt x="8589" y="3432"/>
                </a:lnTo>
                <a:lnTo>
                  <a:pt x="8638" y="3529"/>
                </a:lnTo>
                <a:lnTo>
                  <a:pt x="8662" y="3651"/>
                </a:lnTo>
                <a:lnTo>
                  <a:pt x="8662" y="3748"/>
                </a:lnTo>
                <a:lnTo>
                  <a:pt x="8638" y="3845"/>
                </a:lnTo>
                <a:lnTo>
                  <a:pt x="8614" y="3967"/>
                </a:lnTo>
                <a:lnTo>
                  <a:pt x="8516" y="4162"/>
                </a:lnTo>
                <a:lnTo>
                  <a:pt x="8297" y="4551"/>
                </a:lnTo>
                <a:lnTo>
                  <a:pt x="8200" y="4746"/>
                </a:lnTo>
                <a:lnTo>
                  <a:pt x="8103" y="4940"/>
                </a:lnTo>
                <a:lnTo>
                  <a:pt x="8054" y="5062"/>
                </a:lnTo>
                <a:lnTo>
                  <a:pt x="8054" y="5208"/>
                </a:lnTo>
                <a:lnTo>
                  <a:pt x="8054" y="5354"/>
                </a:lnTo>
                <a:lnTo>
                  <a:pt x="8078" y="5476"/>
                </a:lnTo>
                <a:lnTo>
                  <a:pt x="8127" y="5622"/>
                </a:lnTo>
                <a:lnTo>
                  <a:pt x="8224" y="5719"/>
                </a:lnTo>
                <a:lnTo>
                  <a:pt x="8297" y="5816"/>
                </a:lnTo>
                <a:lnTo>
                  <a:pt x="8419" y="5889"/>
                </a:lnTo>
                <a:lnTo>
                  <a:pt x="8492" y="5914"/>
                </a:lnTo>
                <a:lnTo>
                  <a:pt x="8565" y="5914"/>
                </a:lnTo>
                <a:lnTo>
                  <a:pt x="8614" y="5889"/>
                </a:lnTo>
                <a:lnTo>
                  <a:pt x="8662" y="5841"/>
                </a:lnTo>
                <a:lnTo>
                  <a:pt x="8711" y="5792"/>
                </a:lnTo>
                <a:lnTo>
                  <a:pt x="8711" y="5719"/>
                </a:lnTo>
                <a:lnTo>
                  <a:pt x="8687" y="5670"/>
                </a:lnTo>
                <a:lnTo>
                  <a:pt x="8662" y="5597"/>
                </a:lnTo>
                <a:lnTo>
                  <a:pt x="8589" y="5476"/>
                </a:lnTo>
                <a:lnTo>
                  <a:pt x="8541" y="5378"/>
                </a:lnTo>
                <a:lnTo>
                  <a:pt x="8516" y="5257"/>
                </a:lnTo>
                <a:lnTo>
                  <a:pt x="8516" y="5159"/>
                </a:lnTo>
                <a:lnTo>
                  <a:pt x="8541" y="5038"/>
                </a:lnTo>
                <a:lnTo>
                  <a:pt x="8565" y="4940"/>
                </a:lnTo>
                <a:lnTo>
                  <a:pt x="8687" y="4721"/>
                </a:lnTo>
                <a:lnTo>
                  <a:pt x="8954" y="4283"/>
                </a:lnTo>
                <a:lnTo>
                  <a:pt x="9076" y="4040"/>
                </a:lnTo>
                <a:lnTo>
                  <a:pt x="9100" y="3943"/>
                </a:lnTo>
                <a:lnTo>
                  <a:pt x="9125" y="3821"/>
                </a:lnTo>
                <a:lnTo>
                  <a:pt x="9125" y="3626"/>
                </a:lnTo>
                <a:lnTo>
                  <a:pt x="9076" y="3480"/>
                </a:lnTo>
                <a:lnTo>
                  <a:pt x="9027" y="3310"/>
                </a:lnTo>
                <a:lnTo>
                  <a:pt x="8930" y="3164"/>
                </a:lnTo>
                <a:lnTo>
                  <a:pt x="8784" y="2921"/>
                </a:lnTo>
                <a:lnTo>
                  <a:pt x="8711" y="2823"/>
                </a:lnTo>
                <a:lnTo>
                  <a:pt x="8662" y="2726"/>
                </a:lnTo>
                <a:lnTo>
                  <a:pt x="8662" y="2604"/>
                </a:lnTo>
                <a:lnTo>
                  <a:pt x="8662" y="2507"/>
                </a:lnTo>
                <a:lnTo>
                  <a:pt x="8711" y="2361"/>
                </a:lnTo>
                <a:lnTo>
                  <a:pt x="8784" y="2215"/>
                </a:lnTo>
                <a:lnTo>
                  <a:pt x="8954" y="1899"/>
                </a:lnTo>
                <a:lnTo>
                  <a:pt x="9076" y="1582"/>
                </a:lnTo>
                <a:lnTo>
                  <a:pt x="9125" y="1436"/>
                </a:lnTo>
                <a:lnTo>
                  <a:pt x="9149" y="1266"/>
                </a:lnTo>
                <a:lnTo>
                  <a:pt x="9149" y="1096"/>
                </a:lnTo>
                <a:lnTo>
                  <a:pt x="9125" y="901"/>
                </a:lnTo>
                <a:lnTo>
                  <a:pt x="9100" y="755"/>
                </a:lnTo>
                <a:lnTo>
                  <a:pt x="9052" y="609"/>
                </a:lnTo>
                <a:lnTo>
                  <a:pt x="8979" y="463"/>
                </a:lnTo>
                <a:lnTo>
                  <a:pt x="8881" y="341"/>
                </a:lnTo>
                <a:lnTo>
                  <a:pt x="8784" y="220"/>
                </a:lnTo>
                <a:lnTo>
                  <a:pt x="8662" y="122"/>
                </a:lnTo>
                <a:lnTo>
                  <a:pt x="8541" y="49"/>
                </a:lnTo>
                <a:lnTo>
                  <a:pt x="8395" y="1"/>
                </a:lnTo>
                <a:close/>
                <a:moveTo>
                  <a:pt x="6497" y="7982"/>
                </a:moveTo>
                <a:lnTo>
                  <a:pt x="6424" y="8079"/>
                </a:lnTo>
                <a:lnTo>
                  <a:pt x="6229" y="8055"/>
                </a:lnTo>
                <a:lnTo>
                  <a:pt x="5791" y="8030"/>
                </a:lnTo>
                <a:lnTo>
                  <a:pt x="6156" y="8006"/>
                </a:lnTo>
                <a:lnTo>
                  <a:pt x="6497" y="7982"/>
                </a:lnTo>
                <a:close/>
                <a:moveTo>
                  <a:pt x="10512" y="6911"/>
                </a:moveTo>
                <a:lnTo>
                  <a:pt x="11242" y="6960"/>
                </a:lnTo>
                <a:lnTo>
                  <a:pt x="11972" y="7009"/>
                </a:lnTo>
                <a:lnTo>
                  <a:pt x="12677" y="7106"/>
                </a:lnTo>
                <a:lnTo>
                  <a:pt x="13407" y="7228"/>
                </a:lnTo>
                <a:lnTo>
                  <a:pt x="14089" y="7374"/>
                </a:lnTo>
                <a:lnTo>
                  <a:pt x="14186" y="7422"/>
                </a:lnTo>
                <a:lnTo>
                  <a:pt x="14259" y="7471"/>
                </a:lnTo>
                <a:lnTo>
                  <a:pt x="14283" y="7520"/>
                </a:lnTo>
                <a:lnTo>
                  <a:pt x="14283" y="7593"/>
                </a:lnTo>
                <a:lnTo>
                  <a:pt x="14259" y="7666"/>
                </a:lnTo>
                <a:lnTo>
                  <a:pt x="14210" y="7714"/>
                </a:lnTo>
                <a:lnTo>
                  <a:pt x="14162" y="7787"/>
                </a:lnTo>
                <a:lnTo>
                  <a:pt x="14089" y="7836"/>
                </a:lnTo>
                <a:lnTo>
                  <a:pt x="13894" y="7909"/>
                </a:lnTo>
                <a:lnTo>
                  <a:pt x="13699" y="7958"/>
                </a:lnTo>
                <a:lnTo>
                  <a:pt x="13310" y="8030"/>
                </a:lnTo>
                <a:lnTo>
                  <a:pt x="12775" y="8079"/>
                </a:lnTo>
                <a:lnTo>
                  <a:pt x="12750" y="8006"/>
                </a:lnTo>
                <a:lnTo>
                  <a:pt x="12677" y="7982"/>
                </a:lnTo>
                <a:lnTo>
                  <a:pt x="12215" y="7860"/>
                </a:lnTo>
                <a:lnTo>
                  <a:pt x="11753" y="7787"/>
                </a:lnTo>
                <a:lnTo>
                  <a:pt x="11290" y="7714"/>
                </a:lnTo>
                <a:lnTo>
                  <a:pt x="10804" y="7666"/>
                </a:lnTo>
                <a:lnTo>
                  <a:pt x="9855" y="7617"/>
                </a:lnTo>
                <a:lnTo>
                  <a:pt x="8906" y="7593"/>
                </a:lnTo>
                <a:lnTo>
                  <a:pt x="7884" y="7593"/>
                </a:lnTo>
                <a:lnTo>
                  <a:pt x="6862" y="7641"/>
                </a:lnTo>
                <a:lnTo>
                  <a:pt x="6424" y="7666"/>
                </a:lnTo>
                <a:lnTo>
                  <a:pt x="5986" y="7714"/>
                </a:lnTo>
                <a:lnTo>
                  <a:pt x="5767" y="7739"/>
                </a:lnTo>
                <a:lnTo>
                  <a:pt x="5548" y="7787"/>
                </a:lnTo>
                <a:lnTo>
                  <a:pt x="5353" y="7860"/>
                </a:lnTo>
                <a:lnTo>
                  <a:pt x="5159" y="7933"/>
                </a:lnTo>
                <a:lnTo>
                  <a:pt x="5159" y="7958"/>
                </a:lnTo>
                <a:lnTo>
                  <a:pt x="5159" y="7982"/>
                </a:lnTo>
                <a:lnTo>
                  <a:pt x="5207" y="8006"/>
                </a:lnTo>
                <a:lnTo>
                  <a:pt x="5207" y="8006"/>
                </a:lnTo>
                <a:lnTo>
                  <a:pt x="4696" y="7958"/>
                </a:lnTo>
                <a:lnTo>
                  <a:pt x="4331" y="7933"/>
                </a:lnTo>
                <a:lnTo>
                  <a:pt x="3869" y="7909"/>
                </a:lnTo>
                <a:lnTo>
                  <a:pt x="3626" y="7860"/>
                </a:lnTo>
                <a:lnTo>
                  <a:pt x="3431" y="7787"/>
                </a:lnTo>
                <a:lnTo>
                  <a:pt x="3334" y="7739"/>
                </a:lnTo>
                <a:lnTo>
                  <a:pt x="3261" y="7666"/>
                </a:lnTo>
                <a:lnTo>
                  <a:pt x="3212" y="7617"/>
                </a:lnTo>
                <a:lnTo>
                  <a:pt x="3163" y="7520"/>
                </a:lnTo>
                <a:lnTo>
                  <a:pt x="3261" y="7471"/>
                </a:lnTo>
                <a:lnTo>
                  <a:pt x="3358" y="7398"/>
                </a:lnTo>
                <a:lnTo>
                  <a:pt x="3577" y="7325"/>
                </a:lnTo>
                <a:lnTo>
                  <a:pt x="3820" y="7301"/>
                </a:lnTo>
                <a:lnTo>
                  <a:pt x="4064" y="7276"/>
                </a:lnTo>
                <a:lnTo>
                  <a:pt x="5548" y="7130"/>
                </a:lnTo>
                <a:lnTo>
                  <a:pt x="6935" y="7009"/>
                </a:lnTo>
                <a:lnTo>
                  <a:pt x="8322" y="6936"/>
                </a:lnTo>
                <a:lnTo>
                  <a:pt x="9052" y="6911"/>
                </a:lnTo>
                <a:close/>
                <a:moveTo>
                  <a:pt x="7032" y="7933"/>
                </a:moveTo>
                <a:lnTo>
                  <a:pt x="6935" y="8079"/>
                </a:lnTo>
                <a:lnTo>
                  <a:pt x="6935" y="8103"/>
                </a:lnTo>
                <a:lnTo>
                  <a:pt x="6765" y="8079"/>
                </a:lnTo>
                <a:lnTo>
                  <a:pt x="6789" y="8030"/>
                </a:lnTo>
                <a:lnTo>
                  <a:pt x="6862" y="7958"/>
                </a:lnTo>
                <a:lnTo>
                  <a:pt x="6862" y="7933"/>
                </a:lnTo>
                <a:close/>
                <a:moveTo>
                  <a:pt x="7519" y="7909"/>
                </a:moveTo>
                <a:lnTo>
                  <a:pt x="7470" y="8006"/>
                </a:lnTo>
                <a:lnTo>
                  <a:pt x="7421" y="8103"/>
                </a:lnTo>
                <a:lnTo>
                  <a:pt x="7275" y="8103"/>
                </a:lnTo>
                <a:lnTo>
                  <a:pt x="7348" y="8006"/>
                </a:lnTo>
                <a:lnTo>
                  <a:pt x="7421" y="7909"/>
                </a:lnTo>
                <a:close/>
                <a:moveTo>
                  <a:pt x="8054" y="7909"/>
                </a:moveTo>
                <a:lnTo>
                  <a:pt x="7981" y="8006"/>
                </a:lnTo>
                <a:lnTo>
                  <a:pt x="7908" y="8103"/>
                </a:lnTo>
                <a:lnTo>
                  <a:pt x="7908" y="8128"/>
                </a:lnTo>
                <a:lnTo>
                  <a:pt x="7665" y="8128"/>
                </a:lnTo>
                <a:lnTo>
                  <a:pt x="7689" y="8030"/>
                </a:lnTo>
                <a:lnTo>
                  <a:pt x="7786" y="7909"/>
                </a:lnTo>
                <a:close/>
                <a:moveTo>
                  <a:pt x="8468" y="7909"/>
                </a:moveTo>
                <a:lnTo>
                  <a:pt x="8395" y="8006"/>
                </a:lnTo>
                <a:lnTo>
                  <a:pt x="8322" y="8128"/>
                </a:lnTo>
                <a:lnTo>
                  <a:pt x="8224" y="8128"/>
                </a:lnTo>
                <a:lnTo>
                  <a:pt x="8322" y="7909"/>
                </a:lnTo>
                <a:close/>
                <a:moveTo>
                  <a:pt x="8784" y="7909"/>
                </a:moveTo>
                <a:lnTo>
                  <a:pt x="8662" y="8128"/>
                </a:lnTo>
                <a:lnTo>
                  <a:pt x="8541" y="8128"/>
                </a:lnTo>
                <a:lnTo>
                  <a:pt x="8589" y="7909"/>
                </a:lnTo>
                <a:close/>
                <a:moveTo>
                  <a:pt x="10171" y="7958"/>
                </a:moveTo>
                <a:lnTo>
                  <a:pt x="10122" y="8006"/>
                </a:lnTo>
                <a:lnTo>
                  <a:pt x="10001" y="8128"/>
                </a:lnTo>
                <a:lnTo>
                  <a:pt x="9976" y="8128"/>
                </a:lnTo>
                <a:lnTo>
                  <a:pt x="10049" y="7958"/>
                </a:lnTo>
                <a:close/>
                <a:moveTo>
                  <a:pt x="10414" y="7982"/>
                </a:moveTo>
                <a:lnTo>
                  <a:pt x="10585" y="8006"/>
                </a:lnTo>
                <a:lnTo>
                  <a:pt x="10585" y="8055"/>
                </a:lnTo>
                <a:lnTo>
                  <a:pt x="10560" y="8128"/>
                </a:lnTo>
                <a:lnTo>
                  <a:pt x="10341" y="8128"/>
                </a:lnTo>
                <a:lnTo>
                  <a:pt x="10414" y="7982"/>
                </a:lnTo>
                <a:close/>
                <a:moveTo>
                  <a:pt x="10779" y="8006"/>
                </a:moveTo>
                <a:lnTo>
                  <a:pt x="11485" y="8103"/>
                </a:lnTo>
                <a:lnTo>
                  <a:pt x="10804" y="8128"/>
                </a:lnTo>
                <a:lnTo>
                  <a:pt x="10779" y="8055"/>
                </a:lnTo>
                <a:lnTo>
                  <a:pt x="10779" y="8006"/>
                </a:lnTo>
                <a:close/>
                <a:moveTo>
                  <a:pt x="9319" y="7909"/>
                </a:moveTo>
                <a:lnTo>
                  <a:pt x="9222" y="8030"/>
                </a:lnTo>
                <a:lnTo>
                  <a:pt x="9125" y="8152"/>
                </a:lnTo>
                <a:lnTo>
                  <a:pt x="8979" y="8152"/>
                </a:lnTo>
                <a:lnTo>
                  <a:pt x="9027" y="7909"/>
                </a:lnTo>
                <a:close/>
                <a:moveTo>
                  <a:pt x="9417" y="7909"/>
                </a:moveTo>
                <a:lnTo>
                  <a:pt x="9952" y="7958"/>
                </a:lnTo>
                <a:lnTo>
                  <a:pt x="9855" y="8103"/>
                </a:lnTo>
                <a:lnTo>
                  <a:pt x="9855" y="8128"/>
                </a:lnTo>
                <a:lnTo>
                  <a:pt x="9611" y="8128"/>
                </a:lnTo>
                <a:lnTo>
                  <a:pt x="9660" y="8030"/>
                </a:lnTo>
                <a:lnTo>
                  <a:pt x="9660" y="7982"/>
                </a:lnTo>
                <a:lnTo>
                  <a:pt x="9636" y="7958"/>
                </a:lnTo>
                <a:lnTo>
                  <a:pt x="9611" y="7933"/>
                </a:lnTo>
                <a:lnTo>
                  <a:pt x="9563" y="7958"/>
                </a:lnTo>
                <a:lnTo>
                  <a:pt x="9441" y="8103"/>
                </a:lnTo>
                <a:lnTo>
                  <a:pt x="9417" y="8152"/>
                </a:lnTo>
                <a:lnTo>
                  <a:pt x="9344" y="8152"/>
                </a:lnTo>
                <a:lnTo>
                  <a:pt x="9417" y="7933"/>
                </a:lnTo>
                <a:lnTo>
                  <a:pt x="9417" y="7909"/>
                </a:lnTo>
                <a:close/>
                <a:moveTo>
                  <a:pt x="1874" y="8955"/>
                </a:moveTo>
                <a:lnTo>
                  <a:pt x="2117" y="9004"/>
                </a:lnTo>
                <a:lnTo>
                  <a:pt x="2360" y="9052"/>
                </a:lnTo>
                <a:lnTo>
                  <a:pt x="2604" y="9052"/>
                </a:lnTo>
                <a:lnTo>
                  <a:pt x="2823" y="10342"/>
                </a:lnTo>
                <a:lnTo>
                  <a:pt x="3115" y="11607"/>
                </a:lnTo>
                <a:lnTo>
                  <a:pt x="3309" y="12362"/>
                </a:lnTo>
                <a:lnTo>
                  <a:pt x="3309" y="12362"/>
                </a:lnTo>
                <a:lnTo>
                  <a:pt x="3163" y="12167"/>
                </a:lnTo>
                <a:lnTo>
                  <a:pt x="2993" y="11997"/>
                </a:lnTo>
                <a:lnTo>
                  <a:pt x="2823" y="11826"/>
                </a:lnTo>
                <a:lnTo>
                  <a:pt x="2628" y="11656"/>
                </a:lnTo>
                <a:lnTo>
                  <a:pt x="2385" y="11486"/>
                </a:lnTo>
                <a:lnTo>
                  <a:pt x="2117" y="11315"/>
                </a:lnTo>
                <a:lnTo>
                  <a:pt x="1825" y="11145"/>
                </a:lnTo>
                <a:lnTo>
                  <a:pt x="1557" y="10950"/>
                </a:lnTo>
                <a:lnTo>
                  <a:pt x="1338" y="10731"/>
                </a:lnTo>
                <a:lnTo>
                  <a:pt x="1217" y="10610"/>
                </a:lnTo>
                <a:lnTo>
                  <a:pt x="1144" y="10464"/>
                </a:lnTo>
                <a:lnTo>
                  <a:pt x="1071" y="10342"/>
                </a:lnTo>
                <a:lnTo>
                  <a:pt x="998" y="10196"/>
                </a:lnTo>
                <a:lnTo>
                  <a:pt x="973" y="10050"/>
                </a:lnTo>
                <a:lnTo>
                  <a:pt x="949" y="9880"/>
                </a:lnTo>
                <a:lnTo>
                  <a:pt x="949" y="9734"/>
                </a:lnTo>
                <a:lnTo>
                  <a:pt x="998" y="9563"/>
                </a:lnTo>
                <a:lnTo>
                  <a:pt x="1046" y="9442"/>
                </a:lnTo>
                <a:lnTo>
                  <a:pt x="1119" y="9320"/>
                </a:lnTo>
                <a:lnTo>
                  <a:pt x="1241" y="9198"/>
                </a:lnTo>
                <a:lnTo>
                  <a:pt x="1338" y="9101"/>
                </a:lnTo>
                <a:lnTo>
                  <a:pt x="1484" y="9028"/>
                </a:lnTo>
                <a:lnTo>
                  <a:pt x="1630" y="8979"/>
                </a:lnTo>
                <a:lnTo>
                  <a:pt x="1752" y="8955"/>
                </a:lnTo>
                <a:close/>
                <a:moveTo>
                  <a:pt x="14137" y="15525"/>
                </a:moveTo>
                <a:lnTo>
                  <a:pt x="14405" y="15598"/>
                </a:lnTo>
                <a:lnTo>
                  <a:pt x="14405" y="15720"/>
                </a:lnTo>
                <a:lnTo>
                  <a:pt x="14405" y="15841"/>
                </a:lnTo>
                <a:lnTo>
                  <a:pt x="14381" y="15939"/>
                </a:lnTo>
                <a:lnTo>
                  <a:pt x="14356" y="16012"/>
                </a:lnTo>
                <a:lnTo>
                  <a:pt x="14283" y="16060"/>
                </a:lnTo>
                <a:lnTo>
                  <a:pt x="14235" y="16085"/>
                </a:lnTo>
                <a:lnTo>
                  <a:pt x="14137" y="16109"/>
                </a:lnTo>
                <a:lnTo>
                  <a:pt x="14040" y="16109"/>
                </a:lnTo>
                <a:lnTo>
                  <a:pt x="13529" y="16133"/>
                </a:lnTo>
                <a:lnTo>
                  <a:pt x="13018" y="16133"/>
                </a:lnTo>
                <a:lnTo>
                  <a:pt x="13213" y="15866"/>
                </a:lnTo>
                <a:lnTo>
                  <a:pt x="13383" y="15549"/>
                </a:lnTo>
                <a:lnTo>
                  <a:pt x="13797" y="15549"/>
                </a:lnTo>
                <a:lnTo>
                  <a:pt x="14137" y="15525"/>
                </a:lnTo>
                <a:close/>
                <a:moveTo>
                  <a:pt x="4623" y="15379"/>
                </a:moveTo>
                <a:lnTo>
                  <a:pt x="4891" y="15768"/>
                </a:lnTo>
                <a:lnTo>
                  <a:pt x="5183" y="16157"/>
                </a:lnTo>
                <a:lnTo>
                  <a:pt x="5183" y="16157"/>
                </a:lnTo>
                <a:lnTo>
                  <a:pt x="3796" y="16085"/>
                </a:lnTo>
                <a:lnTo>
                  <a:pt x="3674" y="16109"/>
                </a:lnTo>
                <a:lnTo>
                  <a:pt x="3577" y="16060"/>
                </a:lnTo>
                <a:lnTo>
                  <a:pt x="3504" y="15987"/>
                </a:lnTo>
                <a:lnTo>
                  <a:pt x="3455" y="15841"/>
                </a:lnTo>
                <a:lnTo>
                  <a:pt x="3772" y="15695"/>
                </a:lnTo>
                <a:lnTo>
                  <a:pt x="4185" y="15525"/>
                </a:lnTo>
                <a:lnTo>
                  <a:pt x="4623" y="15379"/>
                </a:lnTo>
                <a:close/>
                <a:moveTo>
                  <a:pt x="3017" y="7982"/>
                </a:moveTo>
                <a:lnTo>
                  <a:pt x="3163" y="8079"/>
                </a:lnTo>
                <a:lnTo>
                  <a:pt x="3309" y="8152"/>
                </a:lnTo>
                <a:lnTo>
                  <a:pt x="3480" y="8201"/>
                </a:lnTo>
                <a:lnTo>
                  <a:pt x="3650" y="8249"/>
                </a:lnTo>
                <a:lnTo>
                  <a:pt x="3991" y="8298"/>
                </a:lnTo>
                <a:lnTo>
                  <a:pt x="4331" y="8322"/>
                </a:lnTo>
                <a:lnTo>
                  <a:pt x="5329" y="8420"/>
                </a:lnTo>
                <a:lnTo>
                  <a:pt x="6302" y="8493"/>
                </a:lnTo>
                <a:lnTo>
                  <a:pt x="7300" y="8541"/>
                </a:lnTo>
                <a:lnTo>
                  <a:pt x="8297" y="8566"/>
                </a:lnTo>
                <a:lnTo>
                  <a:pt x="10293" y="8566"/>
                </a:lnTo>
                <a:lnTo>
                  <a:pt x="12288" y="8517"/>
                </a:lnTo>
                <a:lnTo>
                  <a:pt x="13067" y="8493"/>
                </a:lnTo>
                <a:lnTo>
                  <a:pt x="13432" y="8468"/>
                </a:lnTo>
                <a:lnTo>
                  <a:pt x="13821" y="8395"/>
                </a:lnTo>
                <a:lnTo>
                  <a:pt x="14016" y="8347"/>
                </a:lnTo>
                <a:lnTo>
                  <a:pt x="14235" y="8249"/>
                </a:lnTo>
                <a:lnTo>
                  <a:pt x="14454" y="8152"/>
                </a:lnTo>
                <a:lnTo>
                  <a:pt x="14648" y="8006"/>
                </a:lnTo>
                <a:lnTo>
                  <a:pt x="14648" y="8931"/>
                </a:lnTo>
                <a:lnTo>
                  <a:pt x="14478" y="8931"/>
                </a:lnTo>
                <a:lnTo>
                  <a:pt x="14308" y="8955"/>
                </a:lnTo>
                <a:lnTo>
                  <a:pt x="13943" y="9052"/>
                </a:lnTo>
                <a:lnTo>
                  <a:pt x="13334" y="9174"/>
                </a:lnTo>
                <a:lnTo>
                  <a:pt x="12726" y="9247"/>
                </a:lnTo>
                <a:lnTo>
                  <a:pt x="12458" y="9271"/>
                </a:lnTo>
                <a:lnTo>
                  <a:pt x="12191" y="9271"/>
                </a:lnTo>
                <a:lnTo>
                  <a:pt x="11655" y="9247"/>
                </a:lnTo>
                <a:lnTo>
                  <a:pt x="10585" y="9247"/>
                </a:lnTo>
                <a:lnTo>
                  <a:pt x="10536" y="9271"/>
                </a:lnTo>
                <a:lnTo>
                  <a:pt x="10536" y="9296"/>
                </a:lnTo>
                <a:lnTo>
                  <a:pt x="10536" y="9344"/>
                </a:lnTo>
                <a:lnTo>
                  <a:pt x="10560" y="9369"/>
                </a:lnTo>
                <a:lnTo>
                  <a:pt x="10828" y="9442"/>
                </a:lnTo>
                <a:lnTo>
                  <a:pt x="11096" y="9490"/>
                </a:lnTo>
                <a:lnTo>
                  <a:pt x="11363" y="9539"/>
                </a:lnTo>
                <a:lnTo>
                  <a:pt x="11631" y="9563"/>
                </a:lnTo>
                <a:lnTo>
                  <a:pt x="12191" y="9539"/>
                </a:lnTo>
                <a:lnTo>
                  <a:pt x="12726" y="9515"/>
                </a:lnTo>
                <a:lnTo>
                  <a:pt x="13213" y="9490"/>
                </a:lnTo>
                <a:lnTo>
                  <a:pt x="13724" y="9417"/>
                </a:lnTo>
                <a:lnTo>
                  <a:pt x="13967" y="9369"/>
                </a:lnTo>
                <a:lnTo>
                  <a:pt x="14210" y="9320"/>
                </a:lnTo>
                <a:lnTo>
                  <a:pt x="14429" y="9223"/>
                </a:lnTo>
                <a:lnTo>
                  <a:pt x="14648" y="9125"/>
                </a:lnTo>
                <a:lnTo>
                  <a:pt x="14648" y="9125"/>
                </a:lnTo>
                <a:lnTo>
                  <a:pt x="14600" y="9612"/>
                </a:lnTo>
                <a:lnTo>
                  <a:pt x="13748" y="9855"/>
                </a:lnTo>
                <a:lnTo>
                  <a:pt x="13310" y="9977"/>
                </a:lnTo>
                <a:lnTo>
                  <a:pt x="12872" y="10050"/>
                </a:lnTo>
                <a:lnTo>
                  <a:pt x="12410" y="10050"/>
                </a:lnTo>
                <a:lnTo>
                  <a:pt x="11947" y="10026"/>
                </a:lnTo>
                <a:lnTo>
                  <a:pt x="11485" y="9977"/>
                </a:lnTo>
                <a:lnTo>
                  <a:pt x="11266" y="9977"/>
                </a:lnTo>
                <a:lnTo>
                  <a:pt x="11047" y="10001"/>
                </a:lnTo>
                <a:lnTo>
                  <a:pt x="10974" y="10026"/>
                </a:lnTo>
                <a:lnTo>
                  <a:pt x="10950" y="10074"/>
                </a:lnTo>
                <a:lnTo>
                  <a:pt x="10950" y="10123"/>
                </a:lnTo>
                <a:lnTo>
                  <a:pt x="10998" y="10172"/>
                </a:lnTo>
                <a:lnTo>
                  <a:pt x="11217" y="10293"/>
                </a:lnTo>
                <a:lnTo>
                  <a:pt x="11461" y="10366"/>
                </a:lnTo>
                <a:lnTo>
                  <a:pt x="11704" y="10439"/>
                </a:lnTo>
                <a:lnTo>
                  <a:pt x="11996" y="10464"/>
                </a:lnTo>
                <a:lnTo>
                  <a:pt x="12264" y="10464"/>
                </a:lnTo>
                <a:lnTo>
                  <a:pt x="12531" y="10439"/>
                </a:lnTo>
                <a:lnTo>
                  <a:pt x="13042" y="10415"/>
                </a:lnTo>
                <a:lnTo>
                  <a:pt x="13432" y="10342"/>
                </a:lnTo>
                <a:lnTo>
                  <a:pt x="13821" y="10269"/>
                </a:lnTo>
                <a:lnTo>
                  <a:pt x="14210" y="10123"/>
                </a:lnTo>
                <a:lnTo>
                  <a:pt x="14551" y="9953"/>
                </a:lnTo>
                <a:lnTo>
                  <a:pt x="14551" y="10074"/>
                </a:lnTo>
                <a:lnTo>
                  <a:pt x="14454" y="10537"/>
                </a:lnTo>
                <a:lnTo>
                  <a:pt x="14113" y="10585"/>
                </a:lnTo>
                <a:lnTo>
                  <a:pt x="13772" y="10658"/>
                </a:lnTo>
                <a:lnTo>
                  <a:pt x="13456" y="10756"/>
                </a:lnTo>
                <a:lnTo>
                  <a:pt x="13140" y="10829"/>
                </a:lnTo>
                <a:lnTo>
                  <a:pt x="12702" y="10853"/>
                </a:lnTo>
                <a:lnTo>
                  <a:pt x="12264" y="10902"/>
                </a:lnTo>
                <a:lnTo>
                  <a:pt x="11826" y="10950"/>
                </a:lnTo>
                <a:lnTo>
                  <a:pt x="11607" y="10999"/>
                </a:lnTo>
                <a:lnTo>
                  <a:pt x="11412" y="11072"/>
                </a:lnTo>
                <a:lnTo>
                  <a:pt x="11388" y="11096"/>
                </a:lnTo>
                <a:lnTo>
                  <a:pt x="11412" y="11121"/>
                </a:lnTo>
                <a:lnTo>
                  <a:pt x="11607" y="11218"/>
                </a:lnTo>
                <a:lnTo>
                  <a:pt x="11826" y="11267"/>
                </a:lnTo>
                <a:lnTo>
                  <a:pt x="12045" y="11291"/>
                </a:lnTo>
                <a:lnTo>
                  <a:pt x="12288" y="11291"/>
                </a:lnTo>
                <a:lnTo>
                  <a:pt x="12750" y="11242"/>
                </a:lnTo>
                <a:lnTo>
                  <a:pt x="13188" y="11194"/>
                </a:lnTo>
                <a:lnTo>
                  <a:pt x="13748" y="11121"/>
                </a:lnTo>
                <a:lnTo>
                  <a:pt x="14064" y="11048"/>
                </a:lnTo>
                <a:lnTo>
                  <a:pt x="14356" y="10950"/>
                </a:lnTo>
                <a:lnTo>
                  <a:pt x="14162" y="11729"/>
                </a:lnTo>
                <a:lnTo>
                  <a:pt x="13845" y="11753"/>
                </a:lnTo>
                <a:lnTo>
                  <a:pt x="13553" y="11778"/>
                </a:lnTo>
                <a:lnTo>
                  <a:pt x="12921" y="11875"/>
                </a:lnTo>
                <a:lnTo>
                  <a:pt x="12653" y="11875"/>
                </a:lnTo>
                <a:lnTo>
                  <a:pt x="12337" y="11899"/>
                </a:lnTo>
                <a:lnTo>
                  <a:pt x="12191" y="11899"/>
                </a:lnTo>
                <a:lnTo>
                  <a:pt x="12069" y="11948"/>
                </a:lnTo>
                <a:lnTo>
                  <a:pt x="11923" y="11997"/>
                </a:lnTo>
                <a:lnTo>
                  <a:pt x="11801" y="12070"/>
                </a:lnTo>
                <a:lnTo>
                  <a:pt x="11801" y="12094"/>
                </a:lnTo>
                <a:lnTo>
                  <a:pt x="11801" y="12118"/>
                </a:lnTo>
                <a:lnTo>
                  <a:pt x="11923" y="12191"/>
                </a:lnTo>
                <a:lnTo>
                  <a:pt x="12069" y="12240"/>
                </a:lnTo>
                <a:lnTo>
                  <a:pt x="12191" y="12264"/>
                </a:lnTo>
                <a:lnTo>
                  <a:pt x="12653" y="12264"/>
                </a:lnTo>
                <a:lnTo>
                  <a:pt x="12921" y="12216"/>
                </a:lnTo>
                <a:lnTo>
                  <a:pt x="13505" y="12167"/>
                </a:lnTo>
                <a:lnTo>
                  <a:pt x="13772" y="12143"/>
                </a:lnTo>
                <a:lnTo>
                  <a:pt x="14064" y="12070"/>
                </a:lnTo>
                <a:lnTo>
                  <a:pt x="14064" y="12070"/>
                </a:lnTo>
                <a:lnTo>
                  <a:pt x="13943" y="12483"/>
                </a:lnTo>
                <a:lnTo>
                  <a:pt x="13845" y="12848"/>
                </a:lnTo>
                <a:lnTo>
                  <a:pt x="13724" y="12800"/>
                </a:lnTo>
                <a:lnTo>
                  <a:pt x="13626" y="12775"/>
                </a:lnTo>
                <a:lnTo>
                  <a:pt x="13383" y="12775"/>
                </a:lnTo>
                <a:lnTo>
                  <a:pt x="12896" y="12848"/>
                </a:lnTo>
                <a:lnTo>
                  <a:pt x="12337" y="12897"/>
                </a:lnTo>
                <a:lnTo>
                  <a:pt x="12069" y="12946"/>
                </a:lnTo>
                <a:lnTo>
                  <a:pt x="11777" y="13043"/>
                </a:lnTo>
                <a:lnTo>
                  <a:pt x="11753" y="13067"/>
                </a:lnTo>
                <a:lnTo>
                  <a:pt x="11753" y="13116"/>
                </a:lnTo>
                <a:lnTo>
                  <a:pt x="11777" y="13165"/>
                </a:lnTo>
                <a:lnTo>
                  <a:pt x="11801" y="13189"/>
                </a:lnTo>
                <a:lnTo>
                  <a:pt x="12069" y="13238"/>
                </a:lnTo>
                <a:lnTo>
                  <a:pt x="12361" y="13238"/>
                </a:lnTo>
                <a:lnTo>
                  <a:pt x="12896" y="13213"/>
                </a:lnTo>
                <a:lnTo>
                  <a:pt x="13334" y="13189"/>
                </a:lnTo>
                <a:lnTo>
                  <a:pt x="13578" y="13165"/>
                </a:lnTo>
                <a:lnTo>
                  <a:pt x="13675" y="13140"/>
                </a:lnTo>
                <a:lnTo>
                  <a:pt x="13772" y="13092"/>
                </a:lnTo>
                <a:lnTo>
                  <a:pt x="13772" y="13092"/>
                </a:lnTo>
                <a:lnTo>
                  <a:pt x="13505" y="13870"/>
                </a:lnTo>
                <a:lnTo>
                  <a:pt x="13310" y="13870"/>
                </a:lnTo>
                <a:lnTo>
                  <a:pt x="13115" y="13895"/>
                </a:lnTo>
                <a:lnTo>
                  <a:pt x="12896" y="13919"/>
                </a:lnTo>
                <a:lnTo>
                  <a:pt x="12702" y="13943"/>
                </a:lnTo>
                <a:lnTo>
                  <a:pt x="12483" y="13943"/>
                </a:lnTo>
                <a:lnTo>
                  <a:pt x="12239" y="13919"/>
                </a:lnTo>
                <a:lnTo>
                  <a:pt x="11777" y="13870"/>
                </a:lnTo>
                <a:lnTo>
                  <a:pt x="11753" y="13895"/>
                </a:lnTo>
                <a:lnTo>
                  <a:pt x="11753" y="13919"/>
                </a:lnTo>
                <a:lnTo>
                  <a:pt x="11947" y="14041"/>
                </a:lnTo>
                <a:lnTo>
                  <a:pt x="12142" y="14138"/>
                </a:lnTo>
                <a:lnTo>
                  <a:pt x="12361" y="14187"/>
                </a:lnTo>
                <a:lnTo>
                  <a:pt x="12604" y="14211"/>
                </a:lnTo>
                <a:lnTo>
                  <a:pt x="12775" y="14235"/>
                </a:lnTo>
                <a:lnTo>
                  <a:pt x="13188" y="14235"/>
                </a:lnTo>
                <a:lnTo>
                  <a:pt x="13383" y="14187"/>
                </a:lnTo>
                <a:lnTo>
                  <a:pt x="13383" y="14187"/>
                </a:lnTo>
                <a:lnTo>
                  <a:pt x="13286" y="14430"/>
                </a:lnTo>
                <a:lnTo>
                  <a:pt x="13261" y="14454"/>
                </a:lnTo>
                <a:lnTo>
                  <a:pt x="13237" y="14479"/>
                </a:lnTo>
                <a:lnTo>
                  <a:pt x="13213" y="14576"/>
                </a:lnTo>
                <a:lnTo>
                  <a:pt x="13140" y="14527"/>
                </a:lnTo>
                <a:lnTo>
                  <a:pt x="12872" y="14527"/>
                </a:lnTo>
                <a:lnTo>
                  <a:pt x="12507" y="14552"/>
                </a:lnTo>
                <a:lnTo>
                  <a:pt x="12288" y="14552"/>
                </a:lnTo>
                <a:lnTo>
                  <a:pt x="12069" y="14503"/>
                </a:lnTo>
                <a:lnTo>
                  <a:pt x="11850" y="14479"/>
                </a:lnTo>
                <a:lnTo>
                  <a:pt x="11631" y="14454"/>
                </a:lnTo>
                <a:lnTo>
                  <a:pt x="11582" y="14479"/>
                </a:lnTo>
                <a:lnTo>
                  <a:pt x="11558" y="14503"/>
                </a:lnTo>
                <a:lnTo>
                  <a:pt x="11558" y="14552"/>
                </a:lnTo>
                <a:lnTo>
                  <a:pt x="11582" y="14600"/>
                </a:lnTo>
                <a:lnTo>
                  <a:pt x="11655" y="14673"/>
                </a:lnTo>
                <a:lnTo>
                  <a:pt x="11753" y="14746"/>
                </a:lnTo>
                <a:lnTo>
                  <a:pt x="11947" y="14844"/>
                </a:lnTo>
                <a:lnTo>
                  <a:pt x="12166" y="14917"/>
                </a:lnTo>
                <a:lnTo>
                  <a:pt x="12410" y="14941"/>
                </a:lnTo>
                <a:lnTo>
                  <a:pt x="12750" y="14941"/>
                </a:lnTo>
                <a:lnTo>
                  <a:pt x="12945" y="14892"/>
                </a:lnTo>
                <a:lnTo>
                  <a:pt x="13115" y="14819"/>
                </a:lnTo>
                <a:lnTo>
                  <a:pt x="12872" y="15257"/>
                </a:lnTo>
                <a:lnTo>
                  <a:pt x="12750" y="15233"/>
                </a:lnTo>
                <a:lnTo>
                  <a:pt x="12629" y="15257"/>
                </a:lnTo>
                <a:lnTo>
                  <a:pt x="12385" y="15257"/>
                </a:lnTo>
                <a:lnTo>
                  <a:pt x="12191" y="15233"/>
                </a:lnTo>
                <a:lnTo>
                  <a:pt x="11996" y="15209"/>
                </a:lnTo>
                <a:lnTo>
                  <a:pt x="11801" y="15184"/>
                </a:lnTo>
                <a:lnTo>
                  <a:pt x="11631" y="15184"/>
                </a:lnTo>
                <a:lnTo>
                  <a:pt x="11582" y="15209"/>
                </a:lnTo>
                <a:lnTo>
                  <a:pt x="11607" y="15257"/>
                </a:lnTo>
                <a:lnTo>
                  <a:pt x="11655" y="15330"/>
                </a:lnTo>
                <a:lnTo>
                  <a:pt x="11728" y="15403"/>
                </a:lnTo>
                <a:lnTo>
                  <a:pt x="11801" y="15476"/>
                </a:lnTo>
                <a:lnTo>
                  <a:pt x="11899" y="15525"/>
                </a:lnTo>
                <a:lnTo>
                  <a:pt x="12093" y="15574"/>
                </a:lnTo>
                <a:lnTo>
                  <a:pt x="12288" y="15598"/>
                </a:lnTo>
                <a:lnTo>
                  <a:pt x="12458" y="15622"/>
                </a:lnTo>
                <a:lnTo>
                  <a:pt x="12653" y="15622"/>
                </a:lnTo>
                <a:lnTo>
                  <a:pt x="12458" y="15890"/>
                </a:lnTo>
                <a:lnTo>
                  <a:pt x="12264" y="15866"/>
                </a:lnTo>
                <a:lnTo>
                  <a:pt x="12045" y="15890"/>
                </a:lnTo>
                <a:lnTo>
                  <a:pt x="11826" y="15866"/>
                </a:lnTo>
                <a:lnTo>
                  <a:pt x="11631" y="15841"/>
                </a:lnTo>
                <a:lnTo>
                  <a:pt x="11558" y="15841"/>
                </a:lnTo>
                <a:lnTo>
                  <a:pt x="11461" y="15890"/>
                </a:lnTo>
                <a:lnTo>
                  <a:pt x="11509" y="15987"/>
                </a:lnTo>
                <a:lnTo>
                  <a:pt x="11607" y="16060"/>
                </a:lnTo>
                <a:lnTo>
                  <a:pt x="11728" y="16133"/>
                </a:lnTo>
                <a:lnTo>
                  <a:pt x="11850" y="16157"/>
                </a:lnTo>
                <a:lnTo>
                  <a:pt x="8930" y="16206"/>
                </a:lnTo>
                <a:lnTo>
                  <a:pt x="7324" y="16206"/>
                </a:lnTo>
                <a:lnTo>
                  <a:pt x="5694" y="16182"/>
                </a:lnTo>
                <a:lnTo>
                  <a:pt x="5718" y="16109"/>
                </a:lnTo>
                <a:lnTo>
                  <a:pt x="5718" y="16036"/>
                </a:lnTo>
                <a:lnTo>
                  <a:pt x="5694" y="15963"/>
                </a:lnTo>
                <a:lnTo>
                  <a:pt x="5645" y="15890"/>
                </a:lnTo>
                <a:lnTo>
                  <a:pt x="5305" y="15428"/>
                </a:lnTo>
                <a:lnTo>
                  <a:pt x="5013" y="14965"/>
                </a:lnTo>
                <a:lnTo>
                  <a:pt x="4721" y="14454"/>
                </a:lnTo>
                <a:lnTo>
                  <a:pt x="4477" y="13968"/>
                </a:lnTo>
                <a:lnTo>
                  <a:pt x="4258" y="13432"/>
                </a:lnTo>
                <a:lnTo>
                  <a:pt x="4064" y="12897"/>
                </a:lnTo>
                <a:lnTo>
                  <a:pt x="3869" y="12362"/>
                </a:lnTo>
                <a:lnTo>
                  <a:pt x="3723" y="11826"/>
                </a:lnTo>
                <a:lnTo>
                  <a:pt x="3553" y="11267"/>
                </a:lnTo>
                <a:lnTo>
                  <a:pt x="3431" y="10683"/>
                </a:lnTo>
                <a:lnTo>
                  <a:pt x="3163" y="9539"/>
                </a:lnTo>
                <a:lnTo>
                  <a:pt x="3090" y="9125"/>
                </a:lnTo>
                <a:lnTo>
                  <a:pt x="3042" y="8736"/>
                </a:lnTo>
                <a:lnTo>
                  <a:pt x="3017" y="8371"/>
                </a:lnTo>
                <a:lnTo>
                  <a:pt x="3017" y="7982"/>
                </a:lnTo>
                <a:close/>
                <a:moveTo>
                  <a:pt x="4258" y="14746"/>
                </a:moveTo>
                <a:lnTo>
                  <a:pt x="4502" y="15209"/>
                </a:lnTo>
                <a:lnTo>
                  <a:pt x="4064" y="15257"/>
                </a:lnTo>
                <a:lnTo>
                  <a:pt x="3626" y="15379"/>
                </a:lnTo>
                <a:lnTo>
                  <a:pt x="3455" y="15428"/>
                </a:lnTo>
                <a:lnTo>
                  <a:pt x="3285" y="15501"/>
                </a:lnTo>
                <a:lnTo>
                  <a:pt x="3115" y="15622"/>
                </a:lnTo>
                <a:lnTo>
                  <a:pt x="3042" y="15671"/>
                </a:lnTo>
                <a:lnTo>
                  <a:pt x="2993" y="15744"/>
                </a:lnTo>
                <a:lnTo>
                  <a:pt x="2944" y="15914"/>
                </a:lnTo>
                <a:lnTo>
                  <a:pt x="2944" y="16060"/>
                </a:lnTo>
                <a:lnTo>
                  <a:pt x="2993" y="16182"/>
                </a:lnTo>
                <a:lnTo>
                  <a:pt x="3066" y="16279"/>
                </a:lnTo>
                <a:lnTo>
                  <a:pt x="3163" y="16352"/>
                </a:lnTo>
                <a:lnTo>
                  <a:pt x="3309" y="16401"/>
                </a:lnTo>
                <a:lnTo>
                  <a:pt x="3455" y="16449"/>
                </a:lnTo>
                <a:lnTo>
                  <a:pt x="3601" y="16474"/>
                </a:lnTo>
                <a:lnTo>
                  <a:pt x="4283" y="16547"/>
                </a:lnTo>
                <a:lnTo>
                  <a:pt x="4988" y="16571"/>
                </a:lnTo>
                <a:lnTo>
                  <a:pt x="6375" y="16620"/>
                </a:lnTo>
                <a:lnTo>
                  <a:pt x="9125" y="16620"/>
                </a:lnTo>
                <a:lnTo>
                  <a:pt x="11801" y="16571"/>
                </a:lnTo>
                <a:lnTo>
                  <a:pt x="13018" y="16571"/>
                </a:lnTo>
                <a:lnTo>
                  <a:pt x="13626" y="16547"/>
                </a:lnTo>
                <a:lnTo>
                  <a:pt x="13943" y="16522"/>
                </a:lnTo>
                <a:lnTo>
                  <a:pt x="14235" y="16498"/>
                </a:lnTo>
                <a:lnTo>
                  <a:pt x="14381" y="16449"/>
                </a:lnTo>
                <a:lnTo>
                  <a:pt x="14527" y="16376"/>
                </a:lnTo>
                <a:lnTo>
                  <a:pt x="14673" y="16303"/>
                </a:lnTo>
                <a:lnTo>
                  <a:pt x="14819" y="16182"/>
                </a:lnTo>
                <a:lnTo>
                  <a:pt x="14916" y="16060"/>
                </a:lnTo>
                <a:lnTo>
                  <a:pt x="14965" y="15914"/>
                </a:lnTo>
                <a:lnTo>
                  <a:pt x="14965" y="15841"/>
                </a:lnTo>
                <a:lnTo>
                  <a:pt x="14965" y="15744"/>
                </a:lnTo>
                <a:lnTo>
                  <a:pt x="14940" y="15671"/>
                </a:lnTo>
                <a:lnTo>
                  <a:pt x="14916" y="15574"/>
                </a:lnTo>
                <a:lnTo>
                  <a:pt x="14794" y="15403"/>
                </a:lnTo>
                <a:lnTo>
                  <a:pt x="14648" y="15282"/>
                </a:lnTo>
                <a:lnTo>
                  <a:pt x="14478" y="15209"/>
                </a:lnTo>
                <a:lnTo>
                  <a:pt x="14308" y="15184"/>
                </a:lnTo>
                <a:lnTo>
                  <a:pt x="14137" y="15160"/>
                </a:lnTo>
                <a:lnTo>
                  <a:pt x="13553" y="15160"/>
                </a:lnTo>
                <a:lnTo>
                  <a:pt x="13699" y="14819"/>
                </a:lnTo>
                <a:lnTo>
                  <a:pt x="13724" y="14771"/>
                </a:lnTo>
                <a:lnTo>
                  <a:pt x="14454" y="14844"/>
                </a:lnTo>
                <a:lnTo>
                  <a:pt x="14794" y="14917"/>
                </a:lnTo>
                <a:lnTo>
                  <a:pt x="15135" y="14990"/>
                </a:lnTo>
                <a:lnTo>
                  <a:pt x="15500" y="15087"/>
                </a:lnTo>
                <a:lnTo>
                  <a:pt x="15816" y="15184"/>
                </a:lnTo>
                <a:lnTo>
                  <a:pt x="16157" y="15330"/>
                </a:lnTo>
                <a:lnTo>
                  <a:pt x="16497" y="15452"/>
                </a:lnTo>
                <a:lnTo>
                  <a:pt x="16741" y="15598"/>
                </a:lnTo>
                <a:lnTo>
                  <a:pt x="16911" y="15744"/>
                </a:lnTo>
                <a:lnTo>
                  <a:pt x="17033" y="15914"/>
                </a:lnTo>
                <a:lnTo>
                  <a:pt x="17081" y="16060"/>
                </a:lnTo>
                <a:lnTo>
                  <a:pt x="17081" y="16230"/>
                </a:lnTo>
                <a:lnTo>
                  <a:pt x="17008" y="16401"/>
                </a:lnTo>
                <a:lnTo>
                  <a:pt x="16911" y="16547"/>
                </a:lnTo>
                <a:lnTo>
                  <a:pt x="16789" y="16717"/>
                </a:lnTo>
                <a:lnTo>
                  <a:pt x="16643" y="16863"/>
                </a:lnTo>
                <a:lnTo>
                  <a:pt x="16449" y="17009"/>
                </a:lnTo>
                <a:lnTo>
                  <a:pt x="16059" y="17277"/>
                </a:lnTo>
                <a:lnTo>
                  <a:pt x="15670" y="17496"/>
                </a:lnTo>
                <a:lnTo>
                  <a:pt x="15305" y="17642"/>
                </a:lnTo>
                <a:lnTo>
                  <a:pt x="14965" y="17763"/>
                </a:lnTo>
                <a:lnTo>
                  <a:pt x="14600" y="17836"/>
                </a:lnTo>
                <a:lnTo>
                  <a:pt x="14259" y="17909"/>
                </a:lnTo>
                <a:lnTo>
                  <a:pt x="13894" y="17958"/>
                </a:lnTo>
                <a:lnTo>
                  <a:pt x="13140" y="18007"/>
                </a:lnTo>
                <a:lnTo>
                  <a:pt x="12410" y="18055"/>
                </a:lnTo>
                <a:lnTo>
                  <a:pt x="11558" y="18080"/>
                </a:lnTo>
                <a:lnTo>
                  <a:pt x="10706" y="18080"/>
                </a:lnTo>
                <a:lnTo>
                  <a:pt x="9027" y="18055"/>
                </a:lnTo>
                <a:lnTo>
                  <a:pt x="7324" y="18031"/>
                </a:lnTo>
                <a:lnTo>
                  <a:pt x="6473" y="18007"/>
                </a:lnTo>
                <a:lnTo>
                  <a:pt x="5645" y="17982"/>
                </a:lnTo>
                <a:lnTo>
                  <a:pt x="4794" y="17934"/>
                </a:lnTo>
                <a:lnTo>
                  <a:pt x="3942" y="17861"/>
                </a:lnTo>
                <a:lnTo>
                  <a:pt x="3115" y="17739"/>
                </a:lnTo>
                <a:lnTo>
                  <a:pt x="2287" y="17593"/>
                </a:lnTo>
                <a:lnTo>
                  <a:pt x="1898" y="17496"/>
                </a:lnTo>
                <a:lnTo>
                  <a:pt x="1509" y="17350"/>
                </a:lnTo>
                <a:lnTo>
                  <a:pt x="1168" y="17179"/>
                </a:lnTo>
                <a:lnTo>
                  <a:pt x="827" y="16985"/>
                </a:lnTo>
                <a:lnTo>
                  <a:pt x="633" y="16839"/>
                </a:lnTo>
                <a:lnTo>
                  <a:pt x="487" y="16668"/>
                </a:lnTo>
                <a:lnTo>
                  <a:pt x="365" y="16449"/>
                </a:lnTo>
                <a:lnTo>
                  <a:pt x="316" y="16328"/>
                </a:lnTo>
                <a:lnTo>
                  <a:pt x="316" y="16230"/>
                </a:lnTo>
                <a:lnTo>
                  <a:pt x="316" y="16085"/>
                </a:lnTo>
                <a:lnTo>
                  <a:pt x="341" y="15963"/>
                </a:lnTo>
                <a:lnTo>
                  <a:pt x="414" y="15866"/>
                </a:lnTo>
                <a:lnTo>
                  <a:pt x="511" y="15768"/>
                </a:lnTo>
                <a:lnTo>
                  <a:pt x="730" y="15622"/>
                </a:lnTo>
                <a:lnTo>
                  <a:pt x="949" y="15501"/>
                </a:lnTo>
                <a:lnTo>
                  <a:pt x="1314" y="15330"/>
                </a:lnTo>
                <a:lnTo>
                  <a:pt x="1728" y="15184"/>
                </a:lnTo>
                <a:lnTo>
                  <a:pt x="2141" y="15063"/>
                </a:lnTo>
                <a:lnTo>
                  <a:pt x="2555" y="14965"/>
                </a:lnTo>
                <a:lnTo>
                  <a:pt x="2993" y="14892"/>
                </a:lnTo>
                <a:lnTo>
                  <a:pt x="3407" y="14844"/>
                </a:lnTo>
                <a:lnTo>
                  <a:pt x="4258" y="14746"/>
                </a:lnTo>
                <a:close/>
                <a:moveTo>
                  <a:pt x="9076" y="6498"/>
                </a:moveTo>
                <a:lnTo>
                  <a:pt x="8103" y="6522"/>
                </a:lnTo>
                <a:lnTo>
                  <a:pt x="7129" y="6571"/>
                </a:lnTo>
                <a:lnTo>
                  <a:pt x="6156" y="6644"/>
                </a:lnTo>
                <a:lnTo>
                  <a:pt x="5183" y="6717"/>
                </a:lnTo>
                <a:lnTo>
                  <a:pt x="4526" y="6765"/>
                </a:lnTo>
                <a:lnTo>
                  <a:pt x="4161" y="6790"/>
                </a:lnTo>
                <a:lnTo>
                  <a:pt x="3796" y="6838"/>
                </a:lnTo>
                <a:lnTo>
                  <a:pt x="3431" y="6911"/>
                </a:lnTo>
                <a:lnTo>
                  <a:pt x="3285" y="6960"/>
                </a:lnTo>
                <a:lnTo>
                  <a:pt x="3115" y="7033"/>
                </a:lnTo>
                <a:lnTo>
                  <a:pt x="2993" y="7106"/>
                </a:lnTo>
                <a:lnTo>
                  <a:pt x="2847" y="7228"/>
                </a:lnTo>
                <a:lnTo>
                  <a:pt x="2750" y="7325"/>
                </a:lnTo>
                <a:lnTo>
                  <a:pt x="2652" y="7471"/>
                </a:lnTo>
                <a:lnTo>
                  <a:pt x="2628" y="7520"/>
                </a:lnTo>
                <a:lnTo>
                  <a:pt x="2628" y="7593"/>
                </a:lnTo>
                <a:lnTo>
                  <a:pt x="2652" y="7666"/>
                </a:lnTo>
                <a:lnTo>
                  <a:pt x="2579" y="7812"/>
                </a:lnTo>
                <a:lnTo>
                  <a:pt x="2555" y="7982"/>
                </a:lnTo>
                <a:lnTo>
                  <a:pt x="2531" y="8152"/>
                </a:lnTo>
                <a:lnTo>
                  <a:pt x="2506" y="8298"/>
                </a:lnTo>
                <a:lnTo>
                  <a:pt x="2360" y="8249"/>
                </a:lnTo>
                <a:lnTo>
                  <a:pt x="2214" y="8201"/>
                </a:lnTo>
                <a:lnTo>
                  <a:pt x="2044" y="8176"/>
                </a:lnTo>
                <a:lnTo>
                  <a:pt x="1874" y="8176"/>
                </a:lnTo>
                <a:lnTo>
                  <a:pt x="1557" y="8201"/>
                </a:lnTo>
                <a:lnTo>
                  <a:pt x="1265" y="8249"/>
                </a:lnTo>
                <a:lnTo>
                  <a:pt x="1046" y="8347"/>
                </a:lnTo>
                <a:lnTo>
                  <a:pt x="827" y="8468"/>
                </a:lnTo>
                <a:lnTo>
                  <a:pt x="657" y="8639"/>
                </a:lnTo>
                <a:lnTo>
                  <a:pt x="487" y="8833"/>
                </a:lnTo>
                <a:lnTo>
                  <a:pt x="365" y="9052"/>
                </a:lnTo>
                <a:lnTo>
                  <a:pt x="268" y="9271"/>
                </a:lnTo>
                <a:lnTo>
                  <a:pt x="195" y="9515"/>
                </a:lnTo>
                <a:lnTo>
                  <a:pt x="170" y="9758"/>
                </a:lnTo>
                <a:lnTo>
                  <a:pt x="170" y="10026"/>
                </a:lnTo>
                <a:lnTo>
                  <a:pt x="219" y="10293"/>
                </a:lnTo>
                <a:lnTo>
                  <a:pt x="292" y="10537"/>
                </a:lnTo>
                <a:lnTo>
                  <a:pt x="389" y="10780"/>
                </a:lnTo>
                <a:lnTo>
                  <a:pt x="535" y="10999"/>
                </a:lnTo>
                <a:lnTo>
                  <a:pt x="706" y="11194"/>
                </a:lnTo>
                <a:lnTo>
                  <a:pt x="900" y="11388"/>
                </a:lnTo>
                <a:lnTo>
                  <a:pt x="1095" y="11559"/>
                </a:lnTo>
                <a:lnTo>
                  <a:pt x="1363" y="11729"/>
                </a:lnTo>
                <a:lnTo>
                  <a:pt x="1606" y="11899"/>
                </a:lnTo>
                <a:lnTo>
                  <a:pt x="2117" y="12240"/>
                </a:lnTo>
                <a:lnTo>
                  <a:pt x="2409" y="12459"/>
                </a:lnTo>
                <a:lnTo>
                  <a:pt x="2531" y="12581"/>
                </a:lnTo>
                <a:lnTo>
                  <a:pt x="2652" y="12727"/>
                </a:lnTo>
                <a:lnTo>
                  <a:pt x="2725" y="12873"/>
                </a:lnTo>
                <a:lnTo>
                  <a:pt x="2774" y="13043"/>
                </a:lnTo>
                <a:lnTo>
                  <a:pt x="2750" y="13165"/>
                </a:lnTo>
                <a:lnTo>
                  <a:pt x="2725" y="13238"/>
                </a:lnTo>
                <a:lnTo>
                  <a:pt x="2677" y="13262"/>
                </a:lnTo>
                <a:lnTo>
                  <a:pt x="2604" y="13262"/>
                </a:lnTo>
                <a:lnTo>
                  <a:pt x="2531" y="13213"/>
                </a:lnTo>
                <a:lnTo>
                  <a:pt x="2458" y="13189"/>
                </a:lnTo>
                <a:lnTo>
                  <a:pt x="2312" y="13165"/>
                </a:lnTo>
                <a:lnTo>
                  <a:pt x="2190" y="13213"/>
                </a:lnTo>
                <a:lnTo>
                  <a:pt x="2068" y="13286"/>
                </a:lnTo>
                <a:lnTo>
                  <a:pt x="1995" y="13408"/>
                </a:lnTo>
                <a:lnTo>
                  <a:pt x="1971" y="13530"/>
                </a:lnTo>
                <a:lnTo>
                  <a:pt x="1971" y="13603"/>
                </a:lnTo>
                <a:lnTo>
                  <a:pt x="1995" y="13651"/>
                </a:lnTo>
                <a:lnTo>
                  <a:pt x="2020" y="13724"/>
                </a:lnTo>
                <a:lnTo>
                  <a:pt x="2093" y="13773"/>
                </a:lnTo>
                <a:lnTo>
                  <a:pt x="2263" y="13895"/>
                </a:lnTo>
                <a:lnTo>
                  <a:pt x="2458" y="13968"/>
                </a:lnTo>
                <a:lnTo>
                  <a:pt x="2677" y="13992"/>
                </a:lnTo>
                <a:lnTo>
                  <a:pt x="2871" y="13968"/>
                </a:lnTo>
                <a:lnTo>
                  <a:pt x="3066" y="13895"/>
                </a:lnTo>
                <a:lnTo>
                  <a:pt x="3236" y="13773"/>
                </a:lnTo>
                <a:lnTo>
                  <a:pt x="3309" y="13700"/>
                </a:lnTo>
                <a:lnTo>
                  <a:pt x="3358" y="13603"/>
                </a:lnTo>
                <a:lnTo>
                  <a:pt x="3431" y="13505"/>
                </a:lnTo>
                <a:lnTo>
                  <a:pt x="3455" y="13408"/>
                </a:lnTo>
                <a:lnTo>
                  <a:pt x="3504" y="13213"/>
                </a:lnTo>
                <a:lnTo>
                  <a:pt x="3504" y="13019"/>
                </a:lnTo>
                <a:lnTo>
                  <a:pt x="3650" y="13432"/>
                </a:lnTo>
                <a:lnTo>
                  <a:pt x="3820" y="13822"/>
                </a:lnTo>
                <a:lnTo>
                  <a:pt x="3991" y="14211"/>
                </a:lnTo>
                <a:lnTo>
                  <a:pt x="4185" y="14600"/>
                </a:lnTo>
                <a:lnTo>
                  <a:pt x="3723" y="14600"/>
                </a:lnTo>
                <a:lnTo>
                  <a:pt x="3285" y="14625"/>
                </a:lnTo>
                <a:lnTo>
                  <a:pt x="2823" y="14673"/>
                </a:lnTo>
                <a:lnTo>
                  <a:pt x="2385" y="14746"/>
                </a:lnTo>
                <a:lnTo>
                  <a:pt x="1922" y="14819"/>
                </a:lnTo>
                <a:lnTo>
                  <a:pt x="1484" y="14941"/>
                </a:lnTo>
                <a:lnTo>
                  <a:pt x="1071" y="15087"/>
                </a:lnTo>
                <a:lnTo>
                  <a:pt x="657" y="15282"/>
                </a:lnTo>
                <a:lnTo>
                  <a:pt x="487" y="15379"/>
                </a:lnTo>
                <a:lnTo>
                  <a:pt x="341" y="15476"/>
                </a:lnTo>
                <a:lnTo>
                  <a:pt x="219" y="15574"/>
                </a:lnTo>
                <a:lnTo>
                  <a:pt x="122" y="15695"/>
                </a:lnTo>
                <a:lnTo>
                  <a:pt x="49" y="15841"/>
                </a:lnTo>
                <a:lnTo>
                  <a:pt x="24" y="15963"/>
                </a:lnTo>
                <a:lnTo>
                  <a:pt x="0" y="16109"/>
                </a:lnTo>
                <a:lnTo>
                  <a:pt x="0" y="16255"/>
                </a:lnTo>
                <a:lnTo>
                  <a:pt x="24" y="16376"/>
                </a:lnTo>
                <a:lnTo>
                  <a:pt x="49" y="16522"/>
                </a:lnTo>
                <a:lnTo>
                  <a:pt x="122" y="16668"/>
                </a:lnTo>
                <a:lnTo>
                  <a:pt x="195" y="16790"/>
                </a:lnTo>
                <a:lnTo>
                  <a:pt x="292" y="16936"/>
                </a:lnTo>
                <a:lnTo>
                  <a:pt x="389" y="17058"/>
                </a:lnTo>
                <a:lnTo>
                  <a:pt x="511" y="17179"/>
                </a:lnTo>
                <a:lnTo>
                  <a:pt x="633" y="17301"/>
                </a:lnTo>
                <a:lnTo>
                  <a:pt x="827" y="17423"/>
                </a:lnTo>
                <a:lnTo>
                  <a:pt x="1046" y="17544"/>
                </a:lnTo>
                <a:lnTo>
                  <a:pt x="1241" y="17642"/>
                </a:lnTo>
                <a:lnTo>
                  <a:pt x="1460" y="17739"/>
                </a:lnTo>
                <a:lnTo>
                  <a:pt x="1922" y="17885"/>
                </a:lnTo>
                <a:lnTo>
                  <a:pt x="2409" y="18007"/>
                </a:lnTo>
                <a:lnTo>
                  <a:pt x="2896" y="18080"/>
                </a:lnTo>
                <a:lnTo>
                  <a:pt x="3382" y="18128"/>
                </a:lnTo>
                <a:lnTo>
                  <a:pt x="4331" y="18226"/>
                </a:lnTo>
                <a:lnTo>
                  <a:pt x="5451" y="18299"/>
                </a:lnTo>
                <a:lnTo>
                  <a:pt x="6570" y="18347"/>
                </a:lnTo>
                <a:lnTo>
                  <a:pt x="8833" y="18396"/>
                </a:lnTo>
                <a:lnTo>
                  <a:pt x="9928" y="18420"/>
                </a:lnTo>
                <a:lnTo>
                  <a:pt x="11047" y="18420"/>
                </a:lnTo>
                <a:lnTo>
                  <a:pt x="12142" y="18396"/>
                </a:lnTo>
                <a:lnTo>
                  <a:pt x="13261" y="18347"/>
                </a:lnTo>
                <a:lnTo>
                  <a:pt x="13675" y="18323"/>
                </a:lnTo>
                <a:lnTo>
                  <a:pt x="14113" y="18274"/>
                </a:lnTo>
                <a:lnTo>
                  <a:pt x="14527" y="18201"/>
                </a:lnTo>
                <a:lnTo>
                  <a:pt x="14965" y="18128"/>
                </a:lnTo>
                <a:lnTo>
                  <a:pt x="15378" y="18007"/>
                </a:lnTo>
                <a:lnTo>
                  <a:pt x="15767" y="17861"/>
                </a:lnTo>
                <a:lnTo>
                  <a:pt x="16157" y="17690"/>
                </a:lnTo>
                <a:lnTo>
                  <a:pt x="16546" y="17471"/>
                </a:lnTo>
                <a:lnTo>
                  <a:pt x="16814" y="17277"/>
                </a:lnTo>
                <a:lnTo>
                  <a:pt x="17057" y="17033"/>
                </a:lnTo>
                <a:lnTo>
                  <a:pt x="17276" y="16766"/>
                </a:lnTo>
                <a:lnTo>
                  <a:pt x="17349" y="16620"/>
                </a:lnTo>
                <a:lnTo>
                  <a:pt x="17422" y="16474"/>
                </a:lnTo>
                <a:lnTo>
                  <a:pt x="17471" y="16328"/>
                </a:lnTo>
                <a:lnTo>
                  <a:pt x="17495" y="16157"/>
                </a:lnTo>
                <a:lnTo>
                  <a:pt x="17495" y="16012"/>
                </a:lnTo>
                <a:lnTo>
                  <a:pt x="17471" y="15866"/>
                </a:lnTo>
                <a:lnTo>
                  <a:pt x="17398" y="15720"/>
                </a:lnTo>
                <a:lnTo>
                  <a:pt x="17325" y="15598"/>
                </a:lnTo>
                <a:lnTo>
                  <a:pt x="17179" y="15452"/>
                </a:lnTo>
                <a:lnTo>
                  <a:pt x="17033" y="15330"/>
                </a:lnTo>
                <a:lnTo>
                  <a:pt x="16692" y="15111"/>
                </a:lnTo>
                <a:lnTo>
                  <a:pt x="16327" y="14941"/>
                </a:lnTo>
                <a:lnTo>
                  <a:pt x="15938" y="14795"/>
                </a:lnTo>
                <a:lnTo>
                  <a:pt x="15524" y="14673"/>
                </a:lnTo>
                <a:lnTo>
                  <a:pt x="15110" y="14576"/>
                </a:lnTo>
                <a:lnTo>
                  <a:pt x="14697" y="14503"/>
                </a:lnTo>
                <a:lnTo>
                  <a:pt x="14283" y="14454"/>
                </a:lnTo>
                <a:lnTo>
                  <a:pt x="13870" y="14406"/>
                </a:lnTo>
                <a:lnTo>
                  <a:pt x="14040" y="13968"/>
                </a:lnTo>
                <a:lnTo>
                  <a:pt x="14186" y="13530"/>
                </a:lnTo>
                <a:lnTo>
                  <a:pt x="14454" y="12629"/>
                </a:lnTo>
                <a:lnTo>
                  <a:pt x="14794" y="11340"/>
                </a:lnTo>
                <a:lnTo>
                  <a:pt x="14916" y="10683"/>
                </a:lnTo>
                <a:lnTo>
                  <a:pt x="15038" y="10026"/>
                </a:lnTo>
                <a:lnTo>
                  <a:pt x="15135" y="9417"/>
                </a:lnTo>
                <a:lnTo>
                  <a:pt x="15159" y="9077"/>
                </a:lnTo>
                <a:lnTo>
                  <a:pt x="15159" y="8760"/>
                </a:lnTo>
                <a:lnTo>
                  <a:pt x="15159" y="8444"/>
                </a:lnTo>
                <a:lnTo>
                  <a:pt x="15110" y="8128"/>
                </a:lnTo>
                <a:lnTo>
                  <a:pt x="15038" y="7836"/>
                </a:lnTo>
                <a:lnTo>
                  <a:pt x="14940" y="7544"/>
                </a:lnTo>
                <a:lnTo>
                  <a:pt x="14916" y="7495"/>
                </a:lnTo>
                <a:lnTo>
                  <a:pt x="14892" y="7471"/>
                </a:lnTo>
                <a:lnTo>
                  <a:pt x="14794" y="7447"/>
                </a:lnTo>
                <a:lnTo>
                  <a:pt x="14746" y="7325"/>
                </a:lnTo>
                <a:lnTo>
                  <a:pt x="14673" y="7228"/>
                </a:lnTo>
                <a:lnTo>
                  <a:pt x="14600" y="7130"/>
                </a:lnTo>
                <a:lnTo>
                  <a:pt x="14478" y="7057"/>
                </a:lnTo>
                <a:lnTo>
                  <a:pt x="14235" y="6936"/>
                </a:lnTo>
                <a:lnTo>
                  <a:pt x="13943" y="6863"/>
                </a:lnTo>
                <a:lnTo>
                  <a:pt x="13626" y="6790"/>
                </a:lnTo>
                <a:lnTo>
                  <a:pt x="13310" y="6765"/>
                </a:lnTo>
                <a:lnTo>
                  <a:pt x="12823" y="6717"/>
                </a:lnTo>
                <a:lnTo>
                  <a:pt x="11899" y="6595"/>
                </a:lnTo>
                <a:lnTo>
                  <a:pt x="10950" y="6522"/>
                </a:lnTo>
                <a:lnTo>
                  <a:pt x="10025" y="649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7"/>
          <p:cNvSpPr/>
          <p:nvPr/>
        </p:nvSpPr>
        <p:spPr>
          <a:xfrm>
            <a:off x="1858867" y="4169485"/>
            <a:ext cx="362662" cy="374137"/>
          </a:xfrm>
          <a:custGeom>
            <a:avLst/>
            <a:gdLst/>
            <a:ahLst/>
            <a:cxnLst/>
            <a:rect l="l" t="t" r="r" b="b"/>
            <a:pathLst>
              <a:path w="19247" h="19856" extrusionOk="0">
                <a:moveTo>
                  <a:pt x="12531" y="585"/>
                </a:moveTo>
                <a:lnTo>
                  <a:pt x="12799" y="609"/>
                </a:lnTo>
                <a:lnTo>
                  <a:pt x="13066" y="658"/>
                </a:lnTo>
                <a:lnTo>
                  <a:pt x="13334" y="755"/>
                </a:lnTo>
                <a:lnTo>
                  <a:pt x="13577" y="877"/>
                </a:lnTo>
                <a:lnTo>
                  <a:pt x="13796" y="1022"/>
                </a:lnTo>
                <a:lnTo>
                  <a:pt x="13967" y="1168"/>
                </a:lnTo>
                <a:lnTo>
                  <a:pt x="14137" y="1363"/>
                </a:lnTo>
                <a:lnTo>
                  <a:pt x="14283" y="1558"/>
                </a:lnTo>
                <a:lnTo>
                  <a:pt x="14380" y="1777"/>
                </a:lnTo>
                <a:lnTo>
                  <a:pt x="14478" y="1996"/>
                </a:lnTo>
                <a:lnTo>
                  <a:pt x="14526" y="2239"/>
                </a:lnTo>
                <a:lnTo>
                  <a:pt x="14551" y="2482"/>
                </a:lnTo>
                <a:lnTo>
                  <a:pt x="14551" y="2750"/>
                </a:lnTo>
                <a:lnTo>
                  <a:pt x="14478" y="3018"/>
                </a:lnTo>
                <a:lnTo>
                  <a:pt x="14380" y="3285"/>
                </a:lnTo>
                <a:lnTo>
                  <a:pt x="14234" y="3529"/>
                </a:lnTo>
                <a:lnTo>
                  <a:pt x="14088" y="3748"/>
                </a:lnTo>
                <a:lnTo>
                  <a:pt x="13894" y="3967"/>
                </a:lnTo>
                <a:lnTo>
                  <a:pt x="13529" y="4356"/>
                </a:lnTo>
                <a:lnTo>
                  <a:pt x="13261" y="4575"/>
                </a:lnTo>
                <a:lnTo>
                  <a:pt x="12993" y="4794"/>
                </a:lnTo>
                <a:lnTo>
                  <a:pt x="12702" y="4989"/>
                </a:lnTo>
                <a:lnTo>
                  <a:pt x="12410" y="5159"/>
                </a:lnTo>
                <a:lnTo>
                  <a:pt x="12118" y="5329"/>
                </a:lnTo>
                <a:lnTo>
                  <a:pt x="11801" y="5475"/>
                </a:lnTo>
                <a:lnTo>
                  <a:pt x="11509" y="5597"/>
                </a:lnTo>
                <a:lnTo>
                  <a:pt x="11169" y="5719"/>
                </a:lnTo>
                <a:lnTo>
                  <a:pt x="11509" y="5524"/>
                </a:lnTo>
                <a:lnTo>
                  <a:pt x="11801" y="5305"/>
                </a:lnTo>
                <a:lnTo>
                  <a:pt x="12093" y="5062"/>
                </a:lnTo>
                <a:lnTo>
                  <a:pt x="12361" y="4794"/>
                </a:lnTo>
                <a:lnTo>
                  <a:pt x="12531" y="4575"/>
                </a:lnTo>
                <a:lnTo>
                  <a:pt x="12702" y="4332"/>
                </a:lnTo>
                <a:lnTo>
                  <a:pt x="12847" y="4064"/>
                </a:lnTo>
                <a:lnTo>
                  <a:pt x="12945" y="3772"/>
                </a:lnTo>
                <a:lnTo>
                  <a:pt x="12993" y="3626"/>
                </a:lnTo>
                <a:lnTo>
                  <a:pt x="12993" y="3480"/>
                </a:lnTo>
                <a:lnTo>
                  <a:pt x="12993" y="3358"/>
                </a:lnTo>
                <a:lnTo>
                  <a:pt x="12993" y="3212"/>
                </a:lnTo>
                <a:lnTo>
                  <a:pt x="12945" y="3066"/>
                </a:lnTo>
                <a:lnTo>
                  <a:pt x="12872" y="2945"/>
                </a:lnTo>
                <a:lnTo>
                  <a:pt x="12774" y="2823"/>
                </a:lnTo>
                <a:lnTo>
                  <a:pt x="12653" y="2726"/>
                </a:lnTo>
                <a:lnTo>
                  <a:pt x="12531" y="2653"/>
                </a:lnTo>
                <a:lnTo>
                  <a:pt x="12410" y="2580"/>
                </a:lnTo>
                <a:lnTo>
                  <a:pt x="12264" y="2531"/>
                </a:lnTo>
                <a:lnTo>
                  <a:pt x="12142" y="2482"/>
                </a:lnTo>
                <a:lnTo>
                  <a:pt x="12020" y="2482"/>
                </a:lnTo>
                <a:lnTo>
                  <a:pt x="11899" y="2458"/>
                </a:lnTo>
                <a:lnTo>
                  <a:pt x="11655" y="2507"/>
                </a:lnTo>
                <a:lnTo>
                  <a:pt x="11412" y="2604"/>
                </a:lnTo>
                <a:lnTo>
                  <a:pt x="11169" y="2726"/>
                </a:lnTo>
                <a:lnTo>
                  <a:pt x="10950" y="2920"/>
                </a:lnTo>
                <a:lnTo>
                  <a:pt x="10755" y="3115"/>
                </a:lnTo>
                <a:lnTo>
                  <a:pt x="10560" y="3358"/>
                </a:lnTo>
                <a:lnTo>
                  <a:pt x="10390" y="3626"/>
                </a:lnTo>
                <a:lnTo>
                  <a:pt x="10220" y="3918"/>
                </a:lnTo>
                <a:lnTo>
                  <a:pt x="10098" y="4210"/>
                </a:lnTo>
                <a:lnTo>
                  <a:pt x="9976" y="4526"/>
                </a:lnTo>
                <a:lnTo>
                  <a:pt x="9879" y="4818"/>
                </a:lnTo>
                <a:lnTo>
                  <a:pt x="9806" y="5135"/>
                </a:lnTo>
                <a:lnTo>
                  <a:pt x="9782" y="5427"/>
                </a:lnTo>
                <a:lnTo>
                  <a:pt x="9684" y="4964"/>
                </a:lnTo>
                <a:lnTo>
                  <a:pt x="9636" y="4526"/>
                </a:lnTo>
                <a:lnTo>
                  <a:pt x="9611" y="4234"/>
                </a:lnTo>
                <a:lnTo>
                  <a:pt x="9611" y="3942"/>
                </a:lnTo>
                <a:lnTo>
                  <a:pt x="9636" y="3675"/>
                </a:lnTo>
                <a:lnTo>
                  <a:pt x="9660" y="3383"/>
                </a:lnTo>
                <a:lnTo>
                  <a:pt x="9709" y="3115"/>
                </a:lnTo>
                <a:lnTo>
                  <a:pt x="9782" y="2823"/>
                </a:lnTo>
                <a:lnTo>
                  <a:pt x="9879" y="2555"/>
                </a:lnTo>
                <a:lnTo>
                  <a:pt x="10001" y="2288"/>
                </a:lnTo>
                <a:lnTo>
                  <a:pt x="10122" y="2044"/>
                </a:lnTo>
                <a:lnTo>
                  <a:pt x="10268" y="1825"/>
                </a:lnTo>
                <a:lnTo>
                  <a:pt x="10439" y="1606"/>
                </a:lnTo>
                <a:lnTo>
                  <a:pt x="10633" y="1412"/>
                </a:lnTo>
                <a:lnTo>
                  <a:pt x="10828" y="1241"/>
                </a:lnTo>
                <a:lnTo>
                  <a:pt x="11047" y="1071"/>
                </a:lnTo>
                <a:lnTo>
                  <a:pt x="11266" y="925"/>
                </a:lnTo>
                <a:lnTo>
                  <a:pt x="11509" y="804"/>
                </a:lnTo>
                <a:lnTo>
                  <a:pt x="11753" y="706"/>
                </a:lnTo>
                <a:lnTo>
                  <a:pt x="12020" y="633"/>
                </a:lnTo>
                <a:lnTo>
                  <a:pt x="12264" y="609"/>
                </a:lnTo>
                <a:lnTo>
                  <a:pt x="12531" y="585"/>
                </a:lnTo>
                <a:close/>
                <a:moveTo>
                  <a:pt x="7300" y="3626"/>
                </a:moveTo>
                <a:lnTo>
                  <a:pt x="7470" y="3675"/>
                </a:lnTo>
                <a:lnTo>
                  <a:pt x="7616" y="3723"/>
                </a:lnTo>
                <a:lnTo>
                  <a:pt x="7762" y="3796"/>
                </a:lnTo>
                <a:lnTo>
                  <a:pt x="7859" y="3869"/>
                </a:lnTo>
                <a:lnTo>
                  <a:pt x="7981" y="3967"/>
                </a:lnTo>
                <a:lnTo>
                  <a:pt x="8176" y="4186"/>
                </a:lnTo>
                <a:lnTo>
                  <a:pt x="8346" y="4405"/>
                </a:lnTo>
                <a:lnTo>
                  <a:pt x="8492" y="4648"/>
                </a:lnTo>
                <a:lnTo>
                  <a:pt x="8638" y="4916"/>
                </a:lnTo>
                <a:lnTo>
                  <a:pt x="8784" y="5183"/>
                </a:lnTo>
                <a:lnTo>
                  <a:pt x="8930" y="5475"/>
                </a:lnTo>
                <a:lnTo>
                  <a:pt x="9076" y="5743"/>
                </a:lnTo>
                <a:lnTo>
                  <a:pt x="8735" y="5646"/>
                </a:lnTo>
                <a:lnTo>
                  <a:pt x="8395" y="5524"/>
                </a:lnTo>
                <a:lnTo>
                  <a:pt x="8054" y="5378"/>
                </a:lnTo>
                <a:lnTo>
                  <a:pt x="7762" y="5208"/>
                </a:lnTo>
                <a:lnTo>
                  <a:pt x="7470" y="5013"/>
                </a:lnTo>
                <a:lnTo>
                  <a:pt x="7178" y="4794"/>
                </a:lnTo>
                <a:lnTo>
                  <a:pt x="6935" y="4502"/>
                </a:lnTo>
                <a:lnTo>
                  <a:pt x="6716" y="4210"/>
                </a:lnTo>
                <a:lnTo>
                  <a:pt x="6643" y="4064"/>
                </a:lnTo>
                <a:lnTo>
                  <a:pt x="6643" y="3942"/>
                </a:lnTo>
                <a:lnTo>
                  <a:pt x="6667" y="3845"/>
                </a:lnTo>
                <a:lnTo>
                  <a:pt x="6740" y="3772"/>
                </a:lnTo>
                <a:lnTo>
                  <a:pt x="6837" y="3723"/>
                </a:lnTo>
                <a:lnTo>
                  <a:pt x="6935" y="3675"/>
                </a:lnTo>
                <a:lnTo>
                  <a:pt x="7129" y="3626"/>
                </a:lnTo>
                <a:close/>
                <a:moveTo>
                  <a:pt x="11972" y="2847"/>
                </a:moveTo>
                <a:lnTo>
                  <a:pt x="12166" y="2872"/>
                </a:lnTo>
                <a:lnTo>
                  <a:pt x="12361" y="2945"/>
                </a:lnTo>
                <a:lnTo>
                  <a:pt x="12434" y="2993"/>
                </a:lnTo>
                <a:lnTo>
                  <a:pt x="12507" y="3066"/>
                </a:lnTo>
                <a:lnTo>
                  <a:pt x="12556" y="3139"/>
                </a:lnTo>
                <a:lnTo>
                  <a:pt x="12604" y="3237"/>
                </a:lnTo>
                <a:lnTo>
                  <a:pt x="12629" y="3334"/>
                </a:lnTo>
                <a:lnTo>
                  <a:pt x="12653" y="3456"/>
                </a:lnTo>
                <a:lnTo>
                  <a:pt x="12653" y="3626"/>
                </a:lnTo>
                <a:lnTo>
                  <a:pt x="12629" y="3772"/>
                </a:lnTo>
                <a:lnTo>
                  <a:pt x="12580" y="3918"/>
                </a:lnTo>
                <a:lnTo>
                  <a:pt x="12531" y="4064"/>
                </a:lnTo>
                <a:lnTo>
                  <a:pt x="12434" y="4186"/>
                </a:lnTo>
                <a:lnTo>
                  <a:pt x="12337" y="4332"/>
                </a:lnTo>
                <a:lnTo>
                  <a:pt x="12118" y="4599"/>
                </a:lnTo>
                <a:lnTo>
                  <a:pt x="11850" y="4818"/>
                </a:lnTo>
                <a:lnTo>
                  <a:pt x="11582" y="5037"/>
                </a:lnTo>
                <a:lnTo>
                  <a:pt x="11315" y="5208"/>
                </a:lnTo>
                <a:lnTo>
                  <a:pt x="11071" y="5354"/>
                </a:lnTo>
                <a:lnTo>
                  <a:pt x="10828" y="5475"/>
                </a:lnTo>
                <a:lnTo>
                  <a:pt x="10585" y="5573"/>
                </a:lnTo>
                <a:lnTo>
                  <a:pt x="10317" y="5646"/>
                </a:lnTo>
                <a:lnTo>
                  <a:pt x="10074" y="5743"/>
                </a:lnTo>
                <a:lnTo>
                  <a:pt x="10098" y="5451"/>
                </a:lnTo>
                <a:lnTo>
                  <a:pt x="10122" y="5135"/>
                </a:lnTo>
                <a:lnTo>
                  <a:pt x="10195" y="4843"/>
                </a:lnTo>
                <a:lnTo>
                  <a:pt x="10293" y="4551"/>
                </a:lnTo>
                <a:lnTo>
                  <a:pt x="10414" y="4283"/>
                </a:lnTo>
                <a:lnTo>
                  <a:pt x="10536" y="4015"/>
                </a:lnTo>
                <a:lnTo>
                  <a:pt x="10706" y="3748"/>
                </a:lnTo>
                <a:lnTo>
                  <a:pt x="10901" y="3480"/>
                </a:lnTo>
                <a:lnTo>
                  <a:pt x="11144" y="3237"/>
                </a:lnTo>
                <a:lnTo>
                  <a:pt x="11388" y="3042"/>
                </a:lnTo>
                <a:lnTo>
                  <a:pt x="11582" y="2920"/>
                </a:lnTo>
                <a:lnTo>
                  <a:pt x="11777" y="2872"/>
                </a:lnTo>
                <a:lnTo>
                  <a:pt x="11972" y="2847"/>
                </a:lnTo>
                <a:close/>
                <a:moveTo>
                  <a:pt x="5231" y="658"/>
                </a:moveTo>
                <a:lnTo>
                  <a:pt x="5499" y="682"/>
                </a:lnTo>
                <a:lnTo>
                  <a:pt x="5767" y="731"/>
                </a:lnTo>
                <a:lnTo>
                  <a:pt x="6034" y="779"/>
                </a:lnTo>
                <a:lnTo>
                  <a:pt x="6302" y="877"/>
                </a:lnTo>
                <a:lnTo>
                  <a:pt x="6545" y="1022"/>
                </a:lnTo>
                <a:lnTo>
                  <a:pt x="6789" y="1168"/>
                </a:lnTo>
                <a:lnTo>
                  <a:pt x="7032" y="1339"/>
                </a:lnTo>
                <a:lnTo>
                  <a:pt x="7251" y="1509"/>
                </a:lnTo>
                <a:lnTo>
                  <a:pt x="7446" y="1728"/>
                </a:lnTo>
                <a:lnTo>
                  <a:pt x="7640" y="1923"/>
                </a:lnTo>
                <a:lnTo>
                  <a:pt x="7811" y="2142"/>
                </a:lnTo>
                <a:lnTo>
                  <a:pt x="7957" y="2385"/>
                </a:lnTo>
                <a:lnTo>
                  <a:pt x="8103" y="2604"/>
                </a:lnTo>
                <a:lnTo>
                  <a:pt x="8370" y="3091"/>
                </a:lnTo>
                <a:lnTo>
                  <a:pt x="8589" y="3602"/>
                </a:lnTo>
                <a:lnTo>
                  <a:pt x="8760" y="4137"/>
                </a:lnTo>
                <a:lnTo>
                  <a:pt x="8857" y="4478"/>
                </a:lnTo>
                <a:lnTo>
                  <a:pt x="8735" y="4259"/>
                </a:lnTo>
                <a:lnTo>
                  <a:pt x="8589" y="4064"/>
                </a:lnTo>
                <a:lnTo>
                  <a:pt x="8419" y="3845"/>
                </a:lnTo>
                <a:lnTo>
                  <a:pt x="8249" y="3675"/>
                </a:lnTo>
                <a:lnTo>
                  <a:pt x="8054" y="3504"/>
                </a:lnTo>
                <a:lnTo>
                  <a:pt x="7811" y="3358"/>
                </a:lnTo>
                <a:lnTo>
                  <a:pt x="7543" y="3261"/>
                </a:lnTo>
                <a:lnTo>
                  <a:pt x="7275" y="3188"/>
                </a:lnTo>
                <a:lnTo>
                  <a:pt x="6862" y="3188"/>
                </a:lnTo>
                <a:lnTo>
                  <a:pt x="6716" y="3237"/>
                </a:lnTo>
                <a:lnTo>
                  <a:pt x="6618" y="3285"/>
                </a:lnTo>
                <a:lnTo>
                  <a:pt x="6497" y="3358"/>
                </a:lnTo>
                <a:lnTo>
                  <a:pt x="6399" y="3456"/>
                </a:lnTo>
                <a:lnTo>
                  <a:pt x="6326" y="3577"/>
                </a:lnTo>
                <a:lnTo>
                  <a:pt x="6253" y="3723"/>
                </a:lnTo>
                <a:lnTo>
                  <a:pt x="6229" y="3845"/>
                </a:lnTo>
                <a:lnTo>
                  <a:pt x="6205" y="3991"/>
                </a:lnTo>
                <a:lnTo>
                  <a:pt x="6229" y="4113"/>
                </a:lnTo>
                <a:lnTo>
                  <a:pt x="6253" y="4234"/>
                </a:lnTo>
                <a:lnTo>
                  <a:pt x="6302" y="4356"/>
                </a:lnTo>
                <a:lnTo>
                  <a:pt x="6424" y="4599"/>
                </a:lnTo>
                <a:lnTo>
                  <a:pt x="6594" y="4843"/>
                </a:lnTo>
                <a:lnTo>
                  <a:pt x="6813" y="5037"/>
                </a:lnTo>
                <a:lnTo>
                  <a:pt x="7008" y="5232"/>
                </a:lnTo>
                <a:lnTo>
                  <a:pt x="7227" y="5402"/>
                </a:lnTo>
                <a:lnTo>
                  <a:pt x="7567" y="5646"/>
                </a:lnTo>
                <a:lnTo>
                  <a:pt x="7957" y="5865"/>
                </a:lnTo>
                <a:lnTo>
                  <a:pt x="7227" y="5646"/>
                </a:lnTo>
                <a:lnTo>
                  <a:pt x="6886" y="5524"/>
                </a:lnTo>
                <a:lnTo>
                  <a:pt x="6545" y="5378"/>
                </a:lnTo>
                <a:lnTo>
                  <a:pt x="6180" y="5208"/>
                </a:lnTo>
                <a:lnTo>
                  <a:pt x="5864" y="5037"/>
                </a:lnTo>
                <a:lnTo>
                  <a:pt x="5523" y="4867"/>
                </a:lnTo>
                <a:lnTo>
                  <a:pt x="5207" y="4648"/>
                </a:lnTo>
                <a:lnTo>
                  <a:pt x="4988" y="4526"/>
                </a:lnTo>
                <a:lnTo>
                  <a:pt x="4793" y="4356"/>
                </a:lnTo>
                <a:lnTo>
                  <a:pt x="4599" y="4186"/>
                </a:lnTo>
                <a:lnTo>
                  <a:pt x="4404" y="3991"/>
                </a:lnTo>
                <a:lnTo>
                  <a:pt x="4234" y="3772"/>
                </a:lnTo>
                <a:lnTo>
                  <a:pt x="4064" y="3553"/>
                </a:lnTo>
                <a:lnTo>
                  <a:pt x="3918" y="3334"/>
                </a:lnTo>
                <a:lnTo>
                  <a:pt x="3796" y="3115"/>
                </a:lnTo>
                <a:lnTo>
                  <a:pt x="3699" y="2872"/>
                </a:lnTo>
                <a:lnTo>
                  <a:pt x="3626" y="2604"/>
                </a:lnTo>
                <a:lnTo>
                  <a:pt x="3577" y="2361"/>
                </a:lnTo>
                <a:lnTo>
                  <a:pt x="3577" y="2117"/>
                </a:lnTo>
                <a:lnTo>
                  <a:pt x="3626" y="1874"/>
                </a:lnTo>
                <a:lnTo>
                  <a:pt x="3699" y="1631"/>
                </a:lnTo>
                <a:lnTo>
                  <a:pt x="3820" y="1387"/>
                </a:lnTo>
                <a:lnTo>
                  <a:pt x="3991" y="1144"/>
                </a:lnTo>
                <a:lnTo>
                  <a:pt x="4088" y="1047"/>
                </a:lnTo>
                <a:lnTo>
                  <a:pt x="4210" y="950"/>
                </a:lnTo>
                <a:lnTo>
                  <a:pt x="4429" y="828"/>
                </a:lnTo>
                <a:lnTo>
                  <a:pt x="4696" y="731"/>
                </a:lnTo>
                <a:lnTo>
                  <a:pt x="4964" y="682"/>
                </a:lnTo>
                <a:lnTo>
                  <a:pt x="5231" y="658"/>
                </a:lnTo>
                <a:close/>
                <a:moveTo>
                  <a:pt x="17763" y="3553"/>
                </a:moveTo>
                <a:lnTo>
                  <a:pt x="17982" y="3602"/>
                </a:lnTo>
                <a:lnTo>
                  <a:pt x="18201" y="3650"/>
                </a:lnTo>
                <a:lnTo>
                  <a:pt x="18395" y="3723"/>
                </a:lnTo>
                <a:lnTo>
                  <a:pt x="18590" y="3845"/>
                </a:lnTo>
                <a:lnTo>
                  <a:pt x="18736" y="3991"/>
                </a:lnTo>
                <a:lnTo>
                  <a:pt x="18785" y="4088"/>
                </a:lnTo>
                <a:lnTo>
                  <a:pt x="18833" y="4210"/>
                </a:lnTo>
                <a:lnTo>
                  <a:pt x="18882" y="4307"/>
                </a:lnTo>
                <a:lnTo>
                  <a:pt x="18882" y="4405"/>
                </a:lnTo>
                <a:lnTo>
                  <a:pt x="18882" y="4624"/>
                </a:lnTo>
                <a:lnTo>
                  <a:pt x="18833" y="4818"/>
                </a:lnTo>
                <a:lnTo>
                  <a:pt x="18736" y="5013"/>
                </a:lnTo>
                <a:lnTo>
                  <a:pt x="18663" y="4794"/>
                </a:lnTo>
                <a:lnTo>
                  <a:pt x="18541" y="4624"/>
                </a:lnTo>
                <a:lnTo>
                  <a:pt x="18420" y="4478"/>
                </a:lnTo>
                <a:lnTo>
                  <a:pt x="18274" y="4356"/>
                </a:lnTo>
                <a:lnTo>
                  <a:pt x="18103" y="4259"/>
                </a:lnTo>
                <a:lnTo>
                  <a:pt x="17909" y="4186"/>
                </a:lnTo>
                <a:lnTo>
                  <a:pt x="17738" y="4113"/>
                </a:lnTo>
                <a:lnTo>
                  <a:pt x="17373" y="4015"/>
                </a:lnTo>
                <a:lnTo>
                  <a:pt x="17154" y="3967"/>
                </a:lnTo>
                <a:lnTo>
                  <a:pt x="16716" y="3967"/>
                </a:lnTo>
                <a:lnTo>
                  <a:pt x="16497" y="3991"/>
                </a:lnTo>
                <a:lnTo>
                  <a:pt x="16059" y="4064"/>
                </a:lnTo>
                <a:lnTo>
                  <a:pt x="15621" y="4186"/>
                </a:lnTo>
                <a:lnTo>
                  <a:pt x="15208" y="4356"/>
                </a:lnTo>
                <a:lnTo>
                  <a:pt x="14818" y="4551"/>
                </a:lnTo>
                <a:lnTo>
                  <a:pt x="14405" y="4770"/>
                </a:lnTo>
                <a:lnTo>
                  <a:pt x="14040" y="4989"/>
                </a:lnTo>
                <a:lnTo>
                  <a:pt x="13577" y="5256"/>
                </a:lnTo>
                <a:lnTo>
                  <a:pt x="13115" y="5524"/>
                </a:lnTo>
                <a:lnTo>
                  <a:pt x="12629" y="5767"/>
                </a:lnTo>
                <a:lnTo>
                  <a:pt x="12118" y="5986"/>
                </a:lnTo>
                <a:lnTo>
                  <a:pt x="12069" y="6011"/>
                </a:lnTo>
                <a:lnTo>
                  <a:pt x="12069" y="6011"/>
                </a:lnTo>
                <a:lnTo>
                  <a:pt x="12385" y="5840"/>
                </a:lnTo>
                <a:lnTo>
                  <a:pt x="12702" y="5670"/>
                </a:lnTo>
                <a:lnTo>
                  <a:pt x="13018" y="5475"/>
                </a:lnTo>
                <a:lnTo>
                  <a:pt x="13310" y="5256"/>
                </a:lnTo>
                <a:lnTo>
                  <a:pt x="13577" y="5037"/>
                </a:lnTo>
                <a:lnTo>
                  <a:pt x="13845" y="4794"/>
                </a:lnTo>
                <a:lnTo>
                  <a:pt x="14113" y="4551"/>
                </a:lnTo>
                <a:lnTo>
                  <a:pt x="14356" y="4307"/>
                </a:lnTo>
                <a:lnTo>
                  <a:pt x="14526" y="4283"/>
                </a:lnTo>
                <a:lnTo>
                  <a:pt x="14697" y="4234"/>
                </a:lnTo>
                <a:lnTo>
                  <a:pt x="15013" y="4137"/>
                </a:lnTo>
                <a:lnTo>
                  <a:pt x="15670" y="3869"/>
                </a:lnTo>
                <a:lnTo>
                  <a:pt x="16084" y="3748"/>
                </a:lnTo>
                <a:lnTo>
                  <a:pt x="16497" y="3650"/>
                </a:lnTo>
                <a:lnTo>
                  <a:pt x="16911" y="3577"/>
                </a:lnTo>
                <a:lnTo>
                  <a:pt x="17325" y="3553"/>
                </a:lnTo>
                <a:close/>
                <a:moveTo>
                  <a:pt x="1241" y="3261"/>
                </a:moveTo>
                <a:lnTo>
                  <a:pt x="1363" y="3480"/>
                </a:lnTo>
                <a:lnTo>
                  <a:pt x="1509" y="3699"/>
                </a:lnTo>
                <a:lnTo>
                  <a:pt x="1825" y="4064"/>
                </a:lnTo>
                <a:lnTo>
                  <a:pt x="2141" y="4405"/>
                </a:lnTo>
                <a:lnTo>
                  <a:pt x="2482" y="4697"/>
                </a:lnTo>
                <a:lnTo>
                  <a:pt x="2871" y="4964"/>
                </a:lnTo>
                <a:lnTo>
                  <a:pt x="3261" y="5208"/>
                </a:lnTo>
                <a:lnTo>
                  <a:pt x="3723" y="5427"/>
                </a:lnTo>
                <a:lnTo>
                  <a:pt x="4185" y="5621"/>
                </a:lnTo>
                <a:lnTo>
                  <a:pt x="4672" y="5767"/>
                </a:lnTo>
                <a:lnTo>
                  <a:pt x="5183" y="5889"/>
                </a:lnTo>
                <a:lnTo>
                  <a:pt x="5548" y="5962"/>
                </a:lnTo>
                <a:lnTo>
                  <a:pt x="5937" y="6035"/>
                </a:lnTo>
                <a:lnTo>
                  <a:pt x="6351" y="6084"/>
                </a:lnTo>
                <a:lnTo>
                  <a:pt x="6740" y="6084"/>
                </a:lnTo>
                <a:lnTo>
                  <a:pt x="7348" y="6278"/>
                </a:lnTo>
                <a:lnTo>
                  <a:pt x="7957" y="6449"/>
                </a:lnTo>
                <a:lnTo>
                  <a:pt x="7932" y="6473"/>
                </a:lnTo>
                <a:lnTo>
                  <a:pt x="6180" y="6400"/>
                </a:lnTo>
                <a:lnTo>
                  <a:pt x="5596" y="6376"/>
                </a:lnTo>
                <a:lnTo>
                  <a:pt x="4988" y="6327"/>
                </a:lnTo>
                <a:lnTo>
                  <a:pt x="4380" y="6278"/>
                </a:lnTo>
                <a:lnTo>
                  <a:pt x="3796" y="6278"/>
                </a:lnTo>
                <a:lnTo>
                  <a:pt x="3480" y="6205"/>
                </a:lnTo>
                <a:lnTo>
                  <a:pt x="3139" y="6108"/>
                </a:lnTo>
                <a:lnTo>
                  <a:pt x="2774" y="5962"/>
                </a:lnTo>
                <a:lnTo>
                  <a:pt x="2458" y="5792"/>
                </a:lnTo>
                <a:lnTo>
                  <a:pt x="2117" y="5597"/>
                </a:lnTo>
                <a:lnTo>
                  <a:pt x="1849" y="5402"/>
                </a:lnTo>
                <a:lnTo>
                  <a:pt x="1606" y="5208"/>
                </a:lnTo>
                <a:lnTo>
                  <a:pt x="1363" y="4989"/>
                </a:lnTo>
                <a:lnTo>
                  <a:pt x="1144" y="4745"/>
                </a:lnTo>
                <a:lnTo>
                  <a:pt x="949" y="4478"/>
                </a:lnTo>
                <a:lnTo>
                  <a:pt x="754" y="4210"/>
                </a:lnTo>
                <a:lnTo>
                  <a:pt x="608" y="3918"/>
                </a:lnTo>
                <a:lnTo>
                  <a:pt x="462" y="3626"/>
                </a:lnTo>
                <a:lnTo>
                  <a:pt x="973" y="3772"/>
                </a:lnTo>
                <a:lnTo>
                  <a:pt x="1046" y="3772"/>
                </a:lnTo>
                <a:lnTo>
                  <a:pt x="1119" y="3748"/>
                </a:lnTo>
                <a:lnTo>
                  <a:pt x="1144" y="3699"/>
                </a:lnTo>
                <a:lnTo>
                  <a:pt x="1168" y="3626"/>
                </a:lnTo>
                <a:lnTo>
                  <a:pt x="1241" y="3261"/>
                </a:lnTo>
                <a:close/>
                <a:moveTo>
                  <a:pt x="3796" y="6741"/>
                </a:moveTo>
                <a:lnTo>
                  <a:pt x="4039" y="6765"/>
                </a:lnTo>
                <a:lnTo>
                  <a:pt x="5937" y="6862"/>
                </a:lnTo>
                <a:lnTo>
                  <a:pt x="7835" y="6960"/>
                </a:lnTo>
                <a:lnTo>
                  <a:pt x="7811" y="7422"/>
                </a:lnTo>
                <a:lnTo>
                  <a:pt x="7786" y="7909"/>
                </a:lnTo>
                <a:lnTo>
                  <a:pt x="7738" y="9636"/>
                </a:lnTo>
                <a:lnTo>
                  <a:pt x="7713" y="10390"/>
                </a:lnTo>
                <a:lnTo>
                  <a:pt x="7008" y="10342"/>
                </a:lnTo>
                <a:lnTo>
                  <a:pt x="6278" y="10293"/>
                </a:lnTo>
                <a:lnTo>
                  <a:pt x="5572" y="10269"/>
                </a:lnTo>
                <a:lnTo>
                  <a:pt x="4064" y="10269"/>
                </a:lnTo>
                <a:lnTo>
                  <a:pt x="3309" y="10317"/>
                </a:lnTo>
                <a:lnTo>
                  <a:pt x="2823" y="10317"/>
                </a:lnTo>
                <a:lnTo>
                  <a:pt x="2579" y="10342"/>
                </a:lnTo>
                <a:lnTo>
                  <a:pt x="2360" y="10390"/>
                </a:lnTo>
                <a:lnTo>
                  <a:pt x="2360" y="9782"/>
                </a:lnTo>
                <a:lnTo>
                  <a:pt x="2360" y="9149"/>
                </a:lnTo>
                <a:lnTo>
                  <a:pt x="2385" y="8541"/>
                </a:lnTo>
                <a:lnTo>
                  <a:pt x="2458" y="7933"/>
                </a:lnTo>
                <a:lnTo>
                  <a:pt x="2482" y="7592"/>
                </a:lnTo>
                <a:lnTo>
                  <a:pt x="2531" y="7422"/>
                </a:lnTo>
                <a:lnTo>
                  <a:pt x="2579" y="7276"/>
                </a:lnTo>
                <a:lnTo>
                  <a:pt x="2652" y="7130"/>
                </a:lnTo>
                <a:lnTo>
                  <a:pt x="2750" y="7008"/>
                </a:lnTo>
                <a:lnTo>
                  <a:pt x="2896" y="6911"/>
                </a:lnTo>
                <a:lnTo>
                  <a:pt x="3042" y="6838"/>
                </a:lnTo>
                <a:lnTo>
                  <a:pt x="3285" y="6765"/>
                </a:lnTo>
                <a:lnTo>
                  <a:pt x="3553" y="6741"/>
                </a:lnTo>
                <a:close/>
                <a:moveTo>
                  <a:pt x="15378" y="6838"/>
                </a:moveTo>
                <a:lnTo>
                  <a:pt x="15621" y="6862"/>
                </a:lnTo>
                <a:lnTo>
                  <a:pt x="15865" y="6911"/>
                </a:lnTo>
                <a:lnTo>
                  <a:pt x="16035" y="6984"/>
                </a:lnTo>
                <a:lnTo>
                  <a:pt x="16157" y="7081"/>
                </a:lnTo>
                <a:lnTo>
                  <a:pt x="16254" y="7203"/>
                </a:lnTo>
                <a:lnTo>
                  <a:pt x="16327" y="7349"/>
                </a:lnTo>
                <a:lnTo>
                  <a:pt x="16376" y="7519"/>
                </a:lnTo>
                <a:lnTo>
                  <a:pt x="16400" y="7690"/>
                </a:lnTo>
                <a:lnTo>
                  <a:pt x="16424" y="8030"/>
                </a:lnTo>
                <a:lnTo>
                  <a:pt x="16400" y="8614"/>
                </a:lnTo>
                <a:lnTo>
                  <a:pt x="16400" y="9222"/>
                </a:lnTo>
                <a:lnTo>
                  <a:pt x="16400" y="9806"/>
                </a:lnTo>
                <a:lnTo>
                  <a:pt x="16424" y="10098"/>
                </a:lnTo>
                <a:lnTo>
                  <a:pt x="16449" y="10390"/>
                </a:lnTo>
                <a:lnTo>
                  <a:pt x="16084" y="10415"/>
                </a:lnTo>
                <a:lnTo>
                  <a:pt x="15986" y="10390"/>
                </a:lnTo>
                <a:lnTo>
                  <a:pt x="15889" y="10415"/>
                </a:lnTo>
                <a:lnTo>
                  <a:pt x="14818" y="10439"/>
                </a:lnTo>
                <a:lnTo>
                  <a:pt x="13723" y="10439"/>
                </a:lnTo>
                <a:lnTo>
                  <a:pt x="12215" y="10366"/>
                </a:lnTo>
                <a:lnTo>
                  <a:pt x="11680" y="10317"/>
                </a:lnTo>
                <a:lnTo>
                  <a:pt x="11436" y="10317"/>
                </a:lnTo>
                <a:lnTo>
                  <a:pt x="11290" y="10342"/>
                </a:lnTo>
                <a:lnTo>
                  <a:pt x="11193" y="10390"/>
                </a:lnTo>
                <a:lnTo>
                  <a:pt x="11193" y="9733"/>
                </a:lnTo>
                <a:lnTo>
                  <a:pt x="11169" y="8006"/>
                </a:lnTo>
                <a:lnTo>
                  <a:pt x="11193" y="7495"/>
                </a:lnTo>
                <a:lnTo>
                  <a:pt x="11193" y="7227"/>
                </a:lnTo>
                <a:lnTo>
                  <a:pt x="11169" y="6984"/>
                </a:lnTo>
                <a:lnTo>
                  <a:pt x="13018" y="6935"/>
                </a:lnTo>
                <a:lnTo>
                  <a:pt x="14867" y="6838"/>
                </a:lnTo>
                <a:close/>
                <a:moveTo>
                  <a:pt x="11193" y="10755"/>
                </a:moveTo>
                <a:lnTo>
                  <a:pt x="11315" y="10804"/>
                </a:lnTo>
                <a:lnTo>
                  <a:pt x="11436" y="10828"/>
                </a:lnTo>
                <a:lnTo>
                  <a:pt x="11193" y="11218"/>
                </a:lnTo>
                <a:lnTo>
                  <a:pt x="11193" y="10755"/>
                </a:lnTo>
                <a:close/>
                <a:moveTo>
                  <a:pt x="3626" y="10780"/>
                </a:moveTo>
                <a:lnTo>
                  <a:pt x="3358" y="10999"/>
                </a:lnTo>
                <a:lnTo>
                  <a:pt x="3139" y="11266"/>
                </a:lnTo>
                <a:lnTo>
                  <a:pt x="3115" y="11291"/>
                </a:lnTo>
                <a:lnTo>
                  <a:pt x="3115" y="10950"/>
                </a:lnTo>
                <a:lnTo>
                  <a:pt x="3090" y="10901"/>
                </a:lnTo>
                <a:lnTo>
                  <a:pt x="3066" y="10853"/>
                </a:lnTo>
                <a:lnTo>
                  <a:pt x="2993" y="10804"/>
                </a:lnTo>
                <a:lnTo>
                  <a:pt x="3115" y="10804"/>
                </a:lnTo>
                <a:lnTo>
                  <a:pt x="3626" y="10780"/>
                </a:lnTo>
                <a:close/>
                <a:moveTo>
                  <a:pt x="8297" y="6960"/>
                </a:moveTo>
                <a:lnTo>
                  <a:pt x="9465" y="6984"/>
                </a:lnTo>
                <a:lnTo>
                  <a:pt x="10731" y="6984"/>
                </a:lnTo>
                <a:lnTo>
                  <a:pt x="10706" y="7179"/>
                </a:lnTo>
                <a:lnTo>
                  <a:pt x="10706" y="7398"/>
                </a:lnTo>
                <a:lnTo>
                  <a:pt x="10706" y="7811"/>
                </a:lnTo>
                <a:lnTo>
                  <a:pt x="10706" y="9539"/>
                </a:lnTo>
                <a:lnTo>
                  <a:pt x="10682" y="12824"/>
                </a:lnTo>
                <a:lnTo>
                  <a:pt x="10658" y="19199"/>
                </a:lnTo>
                <a:lnTo>
                  <a:pt x="9782" y="19223"/>
                </a:lnTo>
                <a:lnTo>
                  <a:pt x="8151" y="19247"/>
                </a:lnTo>
                <a:lnTo>
                  <a:pt x="8151" y="17714"/>
                </a:lnTo>
                <a:lnTo>
                  <a:pt x="8151" y="16157"/>
                </a:lnTo>
                <a:lnTo>
                  <a:pt x="8176" y="13091"/>
                </a:lnTo>
                <a:lnTo>
                  <a:pt x="8249" y="9831"/>
                </a:lnTo>
                <a:lnTo>
                  <a:pt x="8273" y="8103"/>
                </a:lnTo>
                <a:lnTo>
                  <a:pt x="8297" y="7519"/>
                </a:lnTo>
                <a:lnTo>
                  <a:pt x="8297" y="6960"/>
                </a:lnTo>
                <a:close/>
                <a:moveTo>
                  <a:pt x="11753" y="10853"/>
                </a:moveTo>
                <a:lnTo>
                  <a:pt x="11996" y="10877"/>
                </a:lnTo>
                <a:lnTo>
                  <a:pt x="11801" y="11169"/>
                </a:lnTo>
                <a:lnTo>
                  <a:pt x="11607" y="11485"/>
                </a:lnTo>
                <a:lnTo>
                  <a:pt x="11412" y="11802"/>
                </a:lnTo>
                <a:lnTo>
                  <a:pt x="11339" y="11996"/>
                </a:lnTo>
                <a:lnTo>
                  <a:pt x="11315" y="12094"/>
                </a:lnTo>
                <a:lnTo>
                  <a:pt x="11315" y="12167"/>
                </a:lnTo>
                <a:lnTo>
                  <a:pt x="11339" y="12215"/>
                </a:lnTo>
                <a:lnTo>
                  <a:pt x="11363" y="12240"/>
                </a:lnTo>
                <a:lnTo>
                  <a:pt x="11388" y="12264"/>
                </a:lnTo>
                <a:lnTo>
                  <a:pt x="11436" y="12240"/>
                </a:lnTo>
                <a:lnTo>
                  <a:pt x="11509" y="12191"/>
                </a:lnTo>
                <a:lnTo>
                  <a:pt x="11582" y="12118"/>
                </a:lnTo>
                <a:lnTo>
                  <a:pt x="11680" y="11948"/>
                </a:lnTo>
                <a:lnTo>
                  <a:pt x="11850" y="11607"/>
                </a:lnTo>
                <a:lnTo>
                  <a:pt x="11996" y="11242"/>
                </a:lnTo>
                <a:lnTo>
                  <a:pt x="12142" y="10877"/>
                </a:lnTo>
                <a:lnTo>
                  <a:pt x="12434" y="10901"/>
                </a:lnTo>
                <a:lnTo>
                  <a:pt x="12142" y="11364"/>
                </a:lnTo>
                <a:lnTo>
                  <a:pt x="11972" y="11680"/>
                </a:lnTo>
                <a:lnTo>
                  <a:pt x="11899" y="11850"/>
                </a:lnTo>
                <a:lnTo>
                  <a:pt x="11899" y="11948"/>
                </a:lnTo>
                <a:lnTo>
                  <a:pt x="11899" y="12021"/>
                </a:lnTo>
                <a:lnTo>
                  <a:pt x="11923" y="12069"/>
                </a:lnTo>
                <a:lnTo>
                  <a:pt x="12020" y="12069"/>
                </a:lnTo>
                <a:lnTo>
                  <a:pt x="12093" y="12021"/>
                </a:lnTo>
                <a:lnTo>
                  <a:pt x="12142" y="11972"/>
                </a:lnTo>
                <a:lnTo>
                  <a:pt x="12239" y="11826"/>
                </a:lnTo>
                <a:lnTo>
                  <a:pt x="12385" y="11485"/>
                </a:lnTo>
                <a:lnTo>
                  <a:pt x="12507" y="11193"/>
                </a:lnTo>
                <a:lnTo>
                  <a:pt x="12604" y="10901"/>
                </a:lnTo>
                <a:lnTo>
                  <a:pt x="13115" y="10926"/>
                </a:lnTo>
                <a:lnTo>
                  <a:pt x="12872" y="11218"/>
                </a:lnTo>
                <a:lnTo>
                  <a:pt x="12629" y="11534"/>
                </a:lnTo>
                <a:lnTo>
                  <a:pt x="12410" y="11826"/>
                </a:lnTo>
                <a:lnTo>
                  <a:pt x="12337" y="11996"/>
                </a:lnTo>
                <a:lnTo>
                  <a:pt x="12312" y="12094"/>
                </a:lnTo>
                <a:lnTo>
                  <a:pt x="12312" y="12167"/>
                </a:lnTo>
                <a:lnTo>
                  <a:pt x="12337" y="12240"/>
                </a:lnTo>
                <a:lnTo>
                  <a:pt x="12410" y="12240"/>
                </a:lnTo>
                <a:lnTo>
                  <a:pt x="12483" y="12215"/>
                </a:lnTo>
                <a:lnTo>
                  <a:pt x="12556" y="12167"/>
                </a:lnTo>
                <a:lnTo>
                  <a:pt x="12653" y="12045"/>
                </a:lnTo>
                <a:lnTo>
                  <a:pt x="12799" y="11753"/>
                </a:lnTo>
                <a:lnTo>
                  <a:pt x="12993" y="11364"/>
                </a:lnTo>
                <a:lnTo>
                  <a:pt x="13188" y="10950"/>
                </a:lnTo>
                <a:lnTo>
                  <a:pt x="13188" y="10926"/>
                </a:lnTo>
                <a:lnTo>
                  <a:pt x="13796" y="10926"/>
                </a:lnTo>
                <a:lnTo>
                  <a:pt x="13650" y="11145"/>
                </a:lnTo>
                <a:lnTo>
                  <a:pt x="13504" y="11364"/>
                </a:lnTo>
                <a:lnTo>
                  <a:pt x="13261" y="11704"/>
                </a:lnTo>
                <a:lnTo>
                  <a:pt x="13164" y="11899"/>
                </a:lnTo>
                <a:lnTo>
                  <a:pt x="13091" y="12094"/>
                </a:lnTo>
                <a:lnTo>
                  <a:pt x="13091" y="12142"/>
                </a:lnTo>
                <a:lnTo>
                  <a:pt x="13115" y="12167"/>
                </a:lnTo>
                <a:lnTo>
                  <a:pt x="13164" y="12167"/>
                </a:lnTo>
                <a:lnTo>
                  <a:pt x="13188" y="12142"/>
                </a:lnTo>
                <a:lnTo>
                  <a:pt x="13334" y="12021"/>
                </a:lnTo>
                <a:lnTo>
                  <a:pt x="13431" y="11875"/>
                </a:lnTo>
                <a:lnTo>
                  <a:pt x="13626" y="11558"/>
                </a:lnTo>
                <a:lnTo>
                  <a:pt x="13821" y="11266"/>
                </a:lnTo>
                <a:lnTo>
                  <a:pt x="13918" y="11096"/>
                </a:lnTo>
                <a:lnTo>
                  <a:pt x="13991" y="10950"/>
                </a:lnTo>
                <a:lnTo>
                  <a:pt x="14259" y="10950"/>
                </a:lnTo>
                <a:lnTo>
                  <a:pt x="14064" y="11218"/>
                </a:lnTo>
                <a:lnTo>
                  <a:pt x="13796" y="11583"/>
                </a:lnTo>
                <a:lnTo>
                  <a:pt x="13675" y="11753"/>
                </a:lnTo>
                <a:lnTo>
                  <a:pt x="13626" y="11875"/>
                </a:lnTo>
                <a:lnTo>
                  <a:pt x="13602" y="11972"/>
                </a:lnTo>
                <a:lnTo>
                  <a:pt x="13626" y="11996"/>
                </a:lnTo>
                <a:lnTo>
                  <a:pt x="13626" y="12021"/>
                </a:lnTo>
                <a:lnTo>
                  <a:pt x="13675" y="12045"/>
                </a:lnTo>
                <a:lnTo>
                  <a:pt x="13699" y="12045"/>
                </a:lnTo>
                <a:lnTo>
                  <a:pt x="13845" y="11923"/>
                </a:lnTo>
                <a:lnTo>
                  <a:pt x="13942" y="11777"/>
                </a:lnTo>
                <a:lnTo>
                  <a:pt x="14137" y="11485"/>
                </a:lnTo>
                <a:lnTo>
                  <a:pt x="14307" y="11218"/>
                </a:lnTo>
                <a:lnTo>
                  <a:pt x="14453" y="10950"/>
                </a:lnTo>
                <a:lnTo>
                  <a:pt x="15086" y="10950"/>
                </a:lnTo>
                <a:lnTo>
                  <a:pt x="14697" y="11412"/>
                </a:lnTo>
                <a:lnTo>
                  <a:pt x="14405" y="11753"/>
                </a:lnTo>
                <a:lnTo>
                  <a:pt x="14259" y="11948"/>
                </a:lnTo>
                <a:lnTo>
                  <a:pt x="14210" y="12045"/>
                </a:lnTo>
                <a:lnTo>
                  <a:pt x="14161" y="12142"/>
                </a:lnTo>
                <a:lnTo>
                  <a:pt x="14161" y="12191"/>
                </a:lnTo>
                <a:lnTo>
                  <a:pt x="14210" y="12240"/>
                </a:lnTo>
                <a:lnTo>
                  <a:pt x="14283" y="12240"/>
                </a:lnTo>
                <a:lnTo>
                  <a:pt x="14380" y="12191"/>
                </a:lnTo>
                <a:lnTo>
                  <a:pt x="14453" y="12118"/>
                </a:lnTo>
                <a:lnTo>
                  <a:pt x="14624" y="11972"/>
                </a:lnTo>
                <a:lnTo>
                  <a:pt x="14867" y="11607"/>
                </a:lnTo>
                <a:lnTo>
                  <a:pt x="15062" y="11291"/>
                </a:lnTo>
                <a:lnTo>
                  <a:pt x="15208" y="10950"/>
                </a:lnTo>
                <a:lnTo>
                  <a:pt x="15597" y="10926"/>
                </a:lnTo>
                <a:lnTo>
                  <a:pt x="15597" y="10926"/>
                </a:lnTo>
                <a:lnTo>
                  <a:pt x="15183" y="11412"/>
                </a:lnTo>
                <a:lnTo>
                  <a:pt x="15013" y="11656"/>
                </a:lnTo>
                <a:lnTo>
                  <a:pt x="14940" y="11802"/>
                </a:lnTo>
                <a:lnTo>
                  <a:pt x="14891" y="11923"/>
                </a:lnTo>
                <a:lnTo>
                  <a:pt x="14891" y="11972"/>
                </a:lnTo>
                <a:lnTo>
                  <a:pt x="14891" y="11996"/>
                </a:lnTo>
                <a:lnTo>
                  <a:pt x="14940" y="11996"/>
                </a:lnTo>
                <a:lnTo>
                  <a:pt x="14964" y="11972"/>
                </a:lnTo>
                <a:lnTo>
                  <a:pt x="15086" y="11875"/>
                </a:lnTo>
                <a:lnTo>
                  <a:pt x="15183" y="11753"/>
                </a:lnTo>
                <a:lnTo>
                  <a:pt x="15378" y="11485"/>
                </a:lnTo>
                <a:lnTo>
                  <a:pt x="15694" y="10926"/>
                </a:lnTo>
                <a:lnTo>
                  <a:pt x="15743" y="10926"/>
                </a:lnTo>
                <a:lnTo>
                  <a:pt x="15743" y="11218"/>
                </a:lnTo>
                <a:lnTo>
                  <a:pt x="15573" y="11388"/>
                </a:lnTo>
                <a:lnTo>
                  <a:pt x="15427" y="11607"/>
                </a:lnTo>
                <a:lnTo>
                  <a:pt x="15354" y="11729"/>
                </a:lnTo>
                <a:lnTo>
                  <a:pt x="15256" y="11850"/>
                </a:lnTo>
                <a:lnTo>
                  <a:pt x="15208" y="11996"/>
                </a:lnTo>
                <a:lnTo>
                  <a:pt x="15208" y="12069"/>
                </a:lnTo>
                <a:lnTo>
                  <a:pt x="15232" y="12142"/>
                </a:lnTo>
                <a:lnTo>
                  <a:pt x="15256" y="12167"/>
                </a:lnTo>
                <a:lnTo>
                  <a:pt x="15305" y="12167"/>
                </a:lnTo>
                <a:lnTo>
                  <a:pt x="15402" y="12094"/>
                </a:lnTo>
                <a:lnTo>
                  <a:pt x="15475" y="11996"/>
                </a:lnTo>
                <a:lnTo>
                  <a:pt x="15573" y="11753"/>
                </a:lnTo>
                <a:lnTo>
                  <a:pt x="15767" y="11461"/>
                </a:lnTo>
                <a:lnTo>
                  <a:pt x="15792" y="14600"/>
                </a:lnTo>
                <a:lnTo>
                  <a:pt x="15816" y="16157"/>
                </a:lnTo>
                <a:lnTo>
                  <a:pt x="15816" y="17714"/>
                </a:lnTo>
                <a:lnTo>
                  <a:pt x="15792" y="18177"/>
                </a:lnTo>
                <a:lnTo>
                  <a:pt x="15792" y="18396"/>
                </a:lnTo>
                <a:lnTo>
                  <a:pt x="15743" y="18590"/>
                </a:lnTo>
                <a:lnTo>
                  <a:pt x="15670" y="18785"/>
                </a:lnTo>
                <a:lnTo>
                  <a:pt x="15548" y="18955"/>
                </a:lnTo>
                <a:lnTo>
                  <a:pt x="15475" y="19028"/>
                </a:lnTo>
                <a:lnTo>
                  <a:pt x="15402" y="19101"/>
                </a:lnTo>
                <a:lnTo>
                  <a:pt x="15281" y="19150"/>
                </a:lnTo>
                <a:lnTo>
                  <a:pt x="15183" y="19199"/>
                </a:lnTo>
                <a:lnTo>
                  <a:pt x="14964" y="19247"/>
                </a:lnTo>
                <a:lnTo>
                  <a:pt x="14770" y="19272"/>
                </a:lnTo>
                <a:lnTo>
                  <a:pt x="14332" y="19272"/>
                </a:lnTo>
                <a:lnTo>
                  <a:pt x="13869" y="19247"/>
                </a:lnTo>
                <a:lnTo>
                  <a:pt x="13456" y="19223"/>
                </a:lnTo>
                <a:lnTo>
                  <a:pt x="11169" y="19199"/>
                </a:lnTo>
                <a:lnTo>
                  <a:pt x="11193" y="16109"/>
                </a:lnTo>
                <a:lnTo>
                  <a:pt x="11193" y="13018"/>
                </a:lnTo>
                <a:lnTo>
                  <a:pt x="11193" y="11656"/>
                </a:lnTo>
                <a:lnTo>
                  <a:pt x="11266" y="11461"/>
                </a:lnTo>
                <a:lnTo>
                  <a:pt x="11388" y="11145"/>
                </a:lnTo>
                <a:lnTo>
                  <a:pt x="11509" y="10853"/>
                </a:lnTo>
                <a:close/>
                <a:moveTo>
                  <a:pt x="5621" y="10755"/>
                </a:moveTo>
                <a:lnTo>
                  <a:pt x="6059" y="10780"/>
                </a:lnTo>
                <a:lnTo>
                  <a:pt x="5961" y="10901"/>
                </a:lnTo>
                <a:lnTo>
                  <a:pt x="5864" y="11023"/>
                </a:lnTo>
                <a:lnTo>
                  <a:pt x="5694" y="11291"/>
                </a:lnTo>
                <a:lnTo>
                  <a:pt x="5499" y="11631"/>
                </a:lnTo>
                <a:lnTo>
                  <a:pt x="5426" y="11802"/>
                </a:lnTo>
                <a:lnTo>
                  <a:pt x="5426" y="11875"/>
                </a:lnTo>
                <a:lnTo>
                  <a:pt x="5426" y="11972"/>
                </a:lnTo>
                <a:lnTo>
                  <a:pt x="5475" y="12021"/>
                </a:lnTo>
                <a:lnTo>
                  <a:pt x="5523" y="12021"/>
                </a:lnTo>
                <a:lnTo>
                  <a:pt x="5596" y="11996"/>
                </a:lnTo>
                <a:lnTo>
                  <a:pt x="5669" y="11948"/>
                </a:lnTo>
                <a:lnTo>
                  <a:pt x="5791" y="11777"/>
                </a:lnTo>
                <a:lnTo>
                  <a:pt x="5961" y="11437"/>
                </a:lnTo>
                <a:lnTo>
                  <a:pt x="6107" y="11120"/>
                </a:lnTo>
                <a:lnTo>
                  <a:pt x="6180" y="10950"/>
                </a:lnTo>
                <a:lnTo>
                  <a:pt x="6229" y="10780"/>
                </a:lnTo>
                <a:lnTo>
                  <a:pt x="6667" y="10804"/>
                </a:lnTo>
                <a:lnTo>
                  <a:pt x="6448" y="11072"/>
                </a:lnTo>
                <a:lnTo>
                  <a:pt x="6278" y="11364"/>
                </a:lnTo>
                <a:lnTo>
                  <a:pt x="6205" y="11534"/>
                </a:lnTo>
                <a:lnTo>
                  <a:pt x="6156" y="11704"/>
                </a:lnTo>
                <a:lnTo>
                  <a:pt x="6107" y="11875"/>
                </a:lnTo>
                <a:lnTo>
                  <a:pt x="6107" y="11948"/>
                </a:lnTo>
                <a:lnTo>
                  <a:pt x="6132" y="12021"/>
                </a:lnTo>
                <a:lnTo>
                  <a:pt x="6156" y="12069"/>
                </a:lnTo>
                <a:lnTo>
                  <a:pt x="6253" y="12069"/>
                </a:lnTo>
                <a:lnTo>
                  <a:pt x="6326" y="11948"/>
                </a:lnTo>
                <a:lnTo>
                  <a:pt x="6375" y="11826"/>
                </a:lnTo>
                <a:lnTo>
                  <a:pt x="6448" y="11534"/>
                </a:lnTo>
                <a:lnTo>
                  <a:pt x="6594" y="11169"/>
                </a:lnTo>
                <a:lnTo>
                  <a:pt x="6764" y="10804"/>
                </a:lnTo>
                <a:lnTo>
                  <a:pt x="7129" y="10828"/>
                </a:lnTo>
                <a:lnTo>
                  <a:pt x="6813" y="11242"/>
                </a:lnTo>
                <a:lnTo>
                  <a:pt x="6545" y="11607"/>
                </a:lnTo>
                <a:lnTo>
                  <a:pt x="6424" y="11802"/>
                </a:lnTo>
                <a:lnTo>
                  <a:pt x="6399" y="11899"/>
                </a:lnTo>
                <a:lnTo>
                  <a:pt x="6375" y="11996"/>
                </a:lnTo>
                <a:lnTo>
                  <a:pt x="6399" y="12045"/>
                </a:lnTo>
                <a:lnTo>
                  <a:pt x="6424" y="12069"/>
                </a:lnTo>
                <a:lnTo>
                  <a:pt x="6472" y="12094"/>
                </a:lnTo>
                <a:lnTo>
                  <a:pt x="6521" y="12069"/>
                </a:lnTo>
                <a:lnTo>
                  <a:pt x="6594" y="12045"/>
                </a:lnTo>
                <a:lnTo>
                  <a:pt x="6667" y="11972"/>
                </a:lnTo>
                <a:lnTo>
                  <a:pt x="6789" y="11826"/>
                </a:lnTo>
                <a:lnTo>
                  <a:pt x="6983" y="11485"/>
                </a:lnTo>
                <a:lnTo>
                  <a:pt x="7178" y="11169"/>
                </a:lnTo>
                <a:lnTo>
                  <a:pt x="7348" y="10853"/>
                </a:lnTo>
                <a:lnTo>
                  <a:pt x="7640" y="10877"/>
                </a:lnTo>
                <a:lnTo>
                  <a:pt x="7470" y="11072"/>
                </a:lnTo>
                <a:lnTo>
                  <a:pt x="7324" y="11291"/>
                </a:lnTo>
                <a:lnTo>
                  <a:pt x="7227" y="11437"/>
                </a:lnTo>
                <a:lnTo>
                  <a:pt x="7129" y="11607"/>
                </a:lnTo>
                <a:lnTo>
                  <a:pt x="7056" y="11777"/>
                </a:lnTo>
                <a:lnTo>
                  <a:pt x="7056" y="11850"/>
                </a:lnTo>
                <a:lnTo>
                  <a:pt x="7056" y="11948"/>
                </a:lnTo>
                <a:lnTo>
                  <a:pt x="7081" y="11996"/>
                </a:lnTo>
                <a:lnTo>
                  <a:pt x="7154" y="11996"/>
                </a:lnTo>
                <a:lnTo>
                  <a:pt x="7227" y="11948"/>
                </a:lnTo>
                <a:lnTo>
                  <a:pt x="7275" y="11923"/>
                </a:lnTo>
                <a:lnTo>
                  <a:pt x="7373" y="11802"/>
                </a:lnTo>
                <a:lnTo>
                  <a:pt x="7519" y="11510"/>
                </a:lnTo>
                <a:lnTo>
                  <a:pt x="7616" y="11266"/>
                </a:lnTo>
                <a:lnTo>
                  <a:pt x="7713" y="11047"/>
                </a:lnTo>
                <a:lnTo>
                  <a:pt x="7713" y="11047"/>
                </a:lnTo>
                <a:lnTo>
                  <a:pt x="7689" y="11510"/>
                </a:lnTo>
                <a:lnTo>
                  <a:pt x="7543" y="11753"/>
                </a:lnTo>
                <a:lnTo>
                  <a:pt x="7397" y="11996"/>
                </a:lnTo>
                <a:lnTo>
                  <a:pt x="7373" y="12069"/>
                </a:lnTo>
                <a:lnTo>
                  <a:pt x="7397" y="12118"/>
                </a:lnTo>
                <a:lnTo>
                  <a:pt x="7421" y="12167"/>
                </a:lnTo>
                <a:lnTo>
                  <a:pt x="7470" y="12191"/>
                </a:lnTo>
                <a:lnTo>
                  <a:pt x="7567" y="12191"/>
                </a:lnTo>
                <a:lnTo>
                  <a:pt x="7616" y="12167"/>
                </a:lnTo>
                <a:lnTo>
                  <a:pt x="7640" y="12094"/>
                </a:lnTo>
                <a:lnTo>
                  <a:pt x="7689" y="11948"/>
                </a:lnTo>
                <a:lnTo>
                  <a:pt x="7665" y="12897"/>
                </a:lnTo>
                <a:lnTo>
                  <a:pt x="7665" y="14478"/>
                </a:lnTo>
                <a:lnTo>
                  <a:pt x="7665" y="16084"/>
                </a:lnTo>
                <a:lnTo>
                  <a:pt x="7713" y="19272"/>
                </a:lnTo>
                <a:lnTo>
                  <a:pt x="6083" y="19320"/>
                </a:lnTo>
                <a:lnTo>
                  <a:pt x="4356" y="19418"/>
                </a:lnTo>
                <a:lnTo>
                  <a:pt x="3918" y="19418"/>
                </a:lnTo>
                <a:lnTo>
                  <a:pt x="3723" y="19393"/>
                </a:lnTo>
                <a:lnTo>
                  <a:pt x="3528" y="19296"/>
                </a:lnTo>
                <a:lnTo>
                  <a:pt x="3431" y="19223"/>
                </a:lnTo>
                <a:lnTo>
                  <a:pt x="3358" y="19101"/>
                </a:lnTo>
                <a:lnTo>
                  <a:pt x="3309" y="18980"/>
                </a:lnTo>
                <a:lnTo>
                  <a:pt x="3285" y="18809"/>
                </a:lnTo>
                <a:lnTo>
                  <a:pt x="3285" y="18493"/>
                </a:lnTo>
                <a:lnTo>
                  <a:pt x="3285" y="18225"/>
                </a:lnTo>
                <a:lnTo>
                  <a:pt x="3236" y="15062"/>
                </a:lnTo>
                <a:lnTo>
                  <a:pt x="3139" y="11899"/>
                </a:lnTo>
                <a:lnTo>
                  <a:pt x="3236" y="11729"/>
                </a:lnTo>
                <a:lnTo>
                  <a:pt x="3309" y="11558"/>
                </a:lnTo>
                <a:lnTo>
                  <a:pt x="3553" y="11169"/>
                </a:lnTo>
                <a:lnTo>
                  <a:pt x="3796" y="10804"/>
                </a:lnTo>
                <a:lnTo>
                  <a:pt x="3796" y="10780"/>
                </a:lnTo>
                <a:lnTo>
                  <a:pt x="4088" y="10755"/>
                </a:lnTo>
                <a:lnTo>
                  <a:pt x="3942" y="10853"/>
                </a:lnTo>
                <a:lnTo>
                  <a:pt x="3820" y="10974"/>
                </a:lnTo>
                <a:lnTo>
                  <a:pt x="3699" y="11120"/>
                </a:lnTo>
                <a:lnTo>
                  <a:pt x="3577" y="11242"/>
                </a:lnTo>
                <a:lnTo>
                  <a:pt x="3455" y="11437"/>
                </a:lnTo>
                <a:lnTo>
                  <a:pt x="3309" y="11680"/>
                </a:lnTo>
                <a:lnTo>
                  <a:pt x="3236" y="11802"/>
                </a:lnTo>
                <a:lnTo>
                  <a:pt x="3212" y="11923"/>
                </a:lnTo>
                <a:lnTo>
                  <a:pt x="3212" y="12045"/>
                </a:lnTo>
                <a:lnTo>
                  <a:pt x="3261" y="12142"/>
                </a:lnTo>
                <a:lnTo>
                  <a:pt x="3309" y="12191"/>
                </a:lnTo>
                <a:lnTo>
                  <a:pt x="3358" y="12191"/>
                </a:lnTo>
                <a:lnTo>
                  <a:pt x="3455" y="12142"/>
                </a:lnTo>
                <a:lnTo>
                  <a:pt x="3504" y="12094"/>
                </a:lnTo>
                <a:lnTo>
                  <a:pt x="3626" y="11923"/>
                </a:lnTo>
                <a:lnTo>
                  <a:pt x="3796" y="11583"/>
                </a:lnTo>
                <a:lnTo>
                  <a:pt x="3918" y="11364"/>
                </a:lnTo>
                <a:lnTo>
                  <a:pt x="4064" y="11169"/>
                </a:lnTo>
                <a:lnTo>
                  <a:pt x="4234" y="10974"/>
                </a:lnTo>
                <a:lnTo>
                  <a:pt x="4356" y="10755"/>
                </a:lnTo>
                <a:lnTo>
                  <a:pt x="4745" y="10755"/>
                </a:lnTo>
                <a:lnTo>
                  <a:pt x="4526" y="10974"/>
                </a:lnTo>
                <a:lnTo>
                  <a:pt x="4331" y="11193"/>
                </a:lnTo>
                <a:lnTo>
                  <a:pt x="4185" y="11339"/>
                </a:lnTo>
                <a:lnTo>
                  <a:pt x="4064" y="11510"/>
                </a:lnTo>
                <a:lnTo>
                  <a:pt x="3966" y="11680"/>
                </a:lnTo>
                <a:lnTo>
                  <a:pt x="3942" y="11777"/>
                </a:lnTo>
                <a:lnTo>
                  <a:pt x="3918" y="11875"/>
                </a:lnTo>
                <a:lnTo>
                  <a:pt x="3942" y="11923"/>
                </a:lnTo>
                <a:lnTo>
                  <a:pt x="3991" y="11972"/>
                </a:lnTo>
                <a:lnTo>
                  <a:pt x="4039" y="12021"/>
                </a:lnTo>
                <a:lnTo>
                  <a:pt x="4112" y="11996"/>
                </a:lnTo>
                <a:lnTo>
                  <a:pt x="4210" y="11972"/>
                </a:lnTo>
                <a:lnTo>
                  <a:pt x="4283" y="11923"/>
                </a:lnTo>
                <a:lnTo>
                  <a:pt x="4429" y="11777"/>
                </a:lnTo>
                <a:lnTo>
                  <a:pt x="4526" y="11607"/>
                </a:lnTo>
                <a:lnTo>
                  <a:pt x="4648" y="11437"/>
                </a:lnTo>
                <a:lnTo>
                  <a:pt x="4842" y="11120"/>
                </a:lnTo>
                <a:lnTo>
                  <a:pt x="4939" y="10926"/>
                </a:lnTo>
                <a:lnTo>
                  <a:pt x="5012" y="10755"/>
                </a:lnTo>
                <a:lnTo>
                  <a:pt x="5475" y="10755"/>
                </a:lnTo>
                <a:lnTo>
                  <a:pt x="5061" y="11291"/>
                </a:lnTo>
                <a:lnTo>
                  <a:pt x="4842" y="11558"/>
                </a:lnTo>
                <a:lnTo>
                  <a:pt x="4745" y="11729"/>
                </a:lnTo>
                <a:lnTo>
                  <a:pt x="4721" y="11802"/>
                </a:lnTo>
                <a:lnTo>
                  <a:pt x="4721" y="11875"/>
                </a:lnTo>
                <a:lnTo>
                  <a:pt x="4721" y="11923"/>
                </a:lnTo>
                <a:lnTo>
                  <a:pt x="4769" y="11972"/>
                </a:lnTo>
                <a:lnTo>
                  <a:pt x="4842" y="11972"/>
                </a:lnTo>
                <a:lnTo>
                  <a:pt x="4915" y="11948"/>
                </a:lnTo>
                <a:lnTo>
                  <a:pt x="4988" y="11899"/>
                </a:lnTo>
                <a:lnTo>
                  <a:pt x="5134" y="11753"/>
                </a:lnTo>
                <a:lnTo>
                  <a:pt x="5231" y="11583"/>
                </a:lnTo>
                <a:lnTo>
                  <a:pt x="5304" y="11437"/>
                </a:lnTo>
                <a:lnTo>
                  <a:pt x="5475" y="11096"/>
                </a:lnTo>
                <a:lnTo>
                  <a:pt x="5621" y="10755"/>
                </a:lnTo>
                <a:close/>
                <a:moveTo>
                  <a:pt x="12458" y="1"/>
                </a:moveTo>
                <a:lnTo>
                  <a:pt x="12166" y="49"/>
                </a:lnTo>
                <a:lnTo>
                  <a:pt x="11874" y="98"/>
                </a:lnTo>
                <a:lnTo>
                  <a:pt x="11582" y="171"/>
                </a:lnTo>
                <a:lnTo>
                  <a:pt x="11315" y="293"/>
                </a:lnTo>
                <a:lnTo>
                  <a:pt x="11047" y="414"/>
                </a:lnTo>
                <a:lnTo>
                  <a:pt x="10779" y="585"/>
                </a:lnTo>
                <a:lnTo>
                  <a:pt x="10536" y="755"/>
                </a:lnTo>
                <a:lnTo>
                  <a:pt x="10317" y="950"/>
                </a:lnTo>
                <a:lnTo>
                  <a:pt x="10098" y="1144"/>
                </a:lnTo>
                <a:lnTo>
                  <a:pt x="9903" y="1363"/>
                </a:lnTo>
                <a:lnTo>
                  <a:pt x="9733" y="1606"/>
                </a:lnTo>
                <a:lnTo>
                  <a:pt x="9611" y="1825"/>
                </a:lnTo>
                <a:lnTo>
                  <a:pt x="9490" y="2069"/>
                </a:lnTo>
                <a:lnTo>
                  <a:pt x="9368" y="2288"/>
                </a:lnTo>
                <a:lnTo>
                  <a:pt x="9295" y="2531"/>
                </a:lnTo>
                <a:lnTo>
                  <a:pt x="9222" y="2799"/>
                </a:lnTo>
                <a:lnTo>
                  <a:pt x="9173" y="3042"/>
                </a:lnTo>
                <a:lnTo>
                  <a:pt x="9076" y="3553"/>
                </a:lnTo>
                <a:lnTo>
                  <a:pt x="9076" y="3504"/>
                </a:lnTo>
                <a:lnTo>
                  <a:pt x="8954" y="3188"/>
                </a:lnTo>
                <a:lnTo>
                  <a:pt x="8833" y="2896"/>
                </a:lnTo>
                <a:lnTo>
                  <a:pt x="8687" y="2604"/>
                </a:lnTo>
                <a:lnTo>
                  <a:pt x="8516" y="2312"/>
                </a:lnTo>
                <a:lnTo>
                  <a:pt x="8346" y="2044"/>
                </a:lnTo>
                <a:lnTo>
                  <a:pt x="8151" y="1777"/>
                </a:lnTo>
                <a:lnTo>
                  <a:pt x="7957" y="1533"/>
                </a:lnTo>
                <a:lnTo>
                  <a:pt x="7738" y="1290"/>
                </a:lnTo>
                <a:lnTo>
                  <a:pt x="7519" y="1095"/>
                </a:lnTo>
                <a:lnTo>
                  <a:pt x="7300" y="901"/>
                </a:lnTo>
                <a:lnTo>
                  <a:pt x="7081" y="755"/>
                </a:lnTo>
                <a:lnTo>
                  <a:pt x="6813" y="585"/>
                </a:lnTo>
                <a:lnTo>
                  <a:pt x="6570" y="463"/>
                </a:lnTo>
                <a:lnTo>
                  <a:pt x="6302" y="341"/>
                </a:lnTo>
                <a:lnTo>
                  <a:pt x="6010" y="268"/>
                </a:lnTo>
                <a:lnTo>
                  <a:pt x="5742" y="195"/>
                </a:lnTo>
                <a:lnTo>
                  <a:pt x="5450" y="147"/>
                </a:lnTo>
                <a:lnTo>
                  <a:pt x="5183" y="147"/>
                </a:lnTo>
                <a:lnTo>
                  <a:pt x="4891" y="171"/>
                </a:lnTo>
                <a:lnTo>
                  <a:pt x="4623" y="220"/>
                </a:lnTo>
                <a:lnTo>
                  <a:pt x="4356" y="293"/>
                </a:lnTo>
                <a:lnTo>
                  <a:pt x="4112" y="414"/>
                </a:lnTo>
                <a:lnTo>
                  <a:pt x="3869" y="585"/>
                </a:lnTo>
                <a:lnTo>
                  <a:pt x="3626" y="779"/>
                </a:lnTo>
                <a:lnTo>
                  <a:pt x="3431" y="998"/>
                </a:lnTo>
                <a:lnTo>
                  <a:pt x="3285" y="1241"/>
                </a:lnTo>
                <a:lnTo>
                  <a:pt x="3163" y="1485"/>
                </a:lnTo>
                <a:lnTo>
                  <a:pt x="3090" y="1728"/>
                </a:lnTo>
                <a:lnTo>
                  <a:pt x="3042" y="1996"/>
                </a:lnTo>
                <a:lnTo>
                  <a:pt x="3042" y="2263"/>
                </a:lnTo>
                <a:lnTo>
                  <a:pt x="3066" y="2531"/>
                </a:lnTo>
                <a:lnTo>
                  <a:pt x="3115" y="2799"/>
                </a:lnTo>
                <a:lnTo>
                  <a:pt x="3212" y="3066"/>
                </a:lnTo>
                <a:lnTo>
                  <a:pt x="3309" y="3334"/>
                </a:lnTo>
                <a:lnTo>
                  <a:pt x="3431" y="3577"/>
                </a:lnTo>
                <a:lnTo>
                  <a:pt x="3577" y="3821"/>
                </a:lnTo>
                <a:lnTo>
                  <a:pt x="3723" y="4064"/>
                </a:lnTo>
                <a:lnTo>
                  <a:pt x="3893" y="4283"/>
                </a:lnTo>
                <a:lnTo>
                  <a:pt x="4088" y="4478"/>
                </a:lnTo>
                <a:lnTo>
                  <a:pt x="4258" y="4648"/>
                </a:lnTo>
                <a:lnTo>
                  <a:pt x="4599" y="4916"/>
                </a:lnTo>
                <a:lnTo>
                  <a:pt x="4939" y="5159"/>
                </a:lnTo>
                <a:lnTo>
                  <a:pt x="5280" y="5402"/>
                </a:lnTo>
                <a:lnTo>
                  <a:pt x="5669" y="5597"/>
                </a:lnTo>
                <a:lnTo>
                  <a:pt x="5426" y="5573"/>
                </a:lnTo>
                <a:lnTo>
                  <a:pt x="4939" y="5475"/>
                </a:lnTo>
                <a:lnTo>
                  <a:pt x="4477" y="5354"/>
                </a:lnTo>
                <a:lnTo>
                  <a:pt x="4015" y="5183"/>
                </a:lnTo>
                <a:lnTo>
                  <a:pt x="3553" y="4989"/>
                </a:lnTo>
                <a:lnTo>
                  <a:pt x="3163" y="4770"/>
                </a:lnTo>
                <a:lnTo>
                  <a:pt x="2798" y="4526"/>
                </a:lnTo>
                <a:lnTo>
                  <a:pt x="2458" y="4259"/>
                </a:lnTo>
                <a:lnTo>
                  <a:pt x="2141" y="3967"/>
                </a:lnTo>
                <a:lnTo>
                  <a:pt x="1874" y="3650"/>
                </a:lnTo>
                <a:lnTo>
                  <a:pt x="1630" y="3285"/>
                </a:lnTo>
                <a:lnTo>
                  <a:pt x="1436" y="2969"/>
                </a:lnTo>
                <a:lnTo>
                  <a:pt x="1338" y="2799"/>
                </a:lnTo>
                <a:lnTo>
                  <a:pt x="1217" y="2653"/>
                </a:lnTo>
                <a:lnTo>
                  <a:pt x="1144" y="2653"/>
                </a:lnTo>
                <a:lnTo>
                  <a:pt x="1119" y="2677"/>
                </a:lnTo>
                <a:lnTo>
                  <a:pt x="1095" y="2701"/>
                </a:lnTo>
                <a:lnTo>
                  <a:pt x="1095" y="2774"/>
                </a:lnTo>
                <a:lnTo>
                  <a:pt x="998" y="2920"/>
                </a:lnTo>
                <a:lnTo>
                  <a:pt x="949" y="3091"/>
                </a:lnTo>
                <a:lnTo>
                  <a:pt x="925" y="3261"/>
                </a:lnTo>
                <a:lnTo>
                  <a:pt x="900" y="3431"/>
                </a:lnTo>
                <a:lnTo>
                  <a:pt x="219" y="3212"/>
                </a:lnTo>
                <a:lnTo>
                  <a:pt x="122" y="3212"/>
                </a:lnTo>
                <a:lnTo>
                  <a:pt x="49" y="3261"/>
                </a:lnTo>
                <a:lnTo>
                  <a:pt x="0" y="3334"/>
                </a:lnTo>
                <a:lnTo>
                  <a:pt x="0" y="3383"/>
                </a:lnTo>
                <a:lnTo>
                  <a:pt x="0" y="3431"/>
                </a:lnTo>
                <a:lnTo>
                  <a:pt x="146" y="3796"/>
                </a:lnTo>
                <a:lnTo>
                  <a:pt x="316" y="4137"/>
                </a:lnTo>
                <a:lnTo>
                  <a:pt x="511" y="4453"/>
                </a:lnTo>
                <a:lnTo>
                  <a:pt x="730" y="4770"/>
                </a:lnTo>
                <a:lnTo>
                  <a:pt x="973" y="5062"/>
                </a:lnTo>
                <a:lnTo>
                  <a:pt x="1241" y="5329"/>
                </a:lnTo>
                <a:lnTo>
                  <a:pt x="1533" y="5597"/>
                </a:lnTo>
                <a:lnTo>
                  <a:pt x="1825" y="5840"/>
                </a:lnTo>
                <a:lnTo>
                  <a:pt x="2068" y="6011"/>
                </a:lnTo>
                <a:lnTo>
                  <a:pt x="2336" y="6157"/>
                </a:lnTo>
                <a:lnTo>
                  <a:pt x="2579" y="6278"/>
                </a:lnTo>
                <a:lnTo>
                  <a:pt x="2871" y="6400"/>
                </a:lnTo>
                <a:lnTo>
                  <a:pt x="2701" y="6473"/>
                </a:lnTo>
                <a:lnTo>
                  <a:pt x="2555" y="6570"/>
                </a:lnTo>
                <a:lnTo>
                  <a:pt x="2409" y="6692"/>
                </a:lnTo>
                <a:lnTo>
                  <a:pt x="2312" y="6838"/>
                </a:lnTo>
                <a:lnTo>
                  <a:pt x="2214" y="6984"/>
                </a:lnTo>
                <a:lnTo>
                  <a:pt x="2141" y="7154"/>
                </a:lnTo>
                <a:lnTo>
                  <a:pt x="2068" y="7325"/>
                </a:lnTo>
                <a:lnTo>
                  <a:pt x="2044" y="7544"/>
                </a:lnTo>
                <a:lnTo>
                  <a:pt x="1971" y="8274"/>
                </a:lnTo>
                <a:lnTo>
                  <a:pt x="1922" y="9052"/>
                </a:lnTo>
                <a:lnTo>
                  <a:pt x="1947" y="9806"/>
                </a:lnTo>
                <a:lnTo>
                  <a:pt x="1971" y="10561"/>
                </a:lnTo>
                <a:lnTo>
                  <a:pt x="1995" y="10634"/>
                </a:lnTo>
                <a:lnTo>
                  <a:pt x="2020" y="10682"/>
                </a:lnTo>
                <a:lnTo>
                  <a:pt x="2044" y="10707"/>
                </a:lnTo>
                <a:lnTo>
                  <a:pt x="2093" y="10731"/>
                </a:lnTo>
                <a:lnTo>
                  <a:pt x="2287" y="10804"/>
                </a:lnTo>
                <a:lnTo>
                  <a:pt x="2482" y="10828"/>
                </a:lnTo>
                <a:lnTo>
                  <a:pt x="2677" y="10828"/>
                </a:lnTo>
                <a:lnTo>
                  <a:pt x="2871" y="10804"/>
                </a:lnTo>
                <a:lnTo>
                  <a:pt x="2823" y="10853"/>
                </a:lnTo>
                <a:lnTo>
                  <a:pt x="2798" y="10950"/>
                </a:lnTo>
                <a:lnTo>
                  <a:pt x="2823" y="14965"/>
                </a:lnTo>
                <a:lnTo>
                  <a:pt x="2847" y="17082"/>
                </a:lnTo>
                <a:lnTo>
                  <a:pt x="2823" y="18031"/>
                </a:lnTo>
                <a:lnTo>
                  <a:pt x="2823" y="18517"/>
                </a:lnTo>
                <a:lnTo>
                  <a:pt x="2847" y="18736"/>
                </a:lnTo>
                <a:lnTo>
                  <a:pt x="2871" y="18980"/>
                </a:lnTo>
                <a:lnTo>
                  <a:pt x="2944" y="19174"/>
                </a:lnTo>
                <a:lnTo>
                  <a:pt x="3017" y="19345"/>
                </a:lnTo>
                <a:lnTo>
                  <a:pt x="3115" y="19466"/>
                </a:lnTo>
                <a:lnTo>
                  <a:pt x="3236" y="19588"/>
                </a:lnTo>
                <a:lnTo>
                  <a:pt x="3358" y="19685"/>
                </a:lnTo>
                <a:lnTo>
                  <a:pt x="3528" y="19758"/>
                </a:lnTo>
                <a:lnTo>
                  <a:pt x="3674" y="19807"/>
                </a:lnTo>
                <a:lnTo>
                  <a:pt x="3845" y="19831"/>
                </a:lnTo>
                <a:lnTo>
                  <a:pt x="4234" y="19856"/>
                </a:lnTo>
                <a:lnTo>
                  <a:pt x="4599" y="19831"/>
                </a:lnTo>
                <a:lnTo>
                  <a:pt x="5304" y="19783"/>
                </a:lnTo>
                <a:lnTo>
                  <a:pt x="6521" y="19734"/>
                </a:lnTo>
                <a:lnTo>
                  <a:pt x="7738" y="19710"/>
                </a:lnTo>
                <a:lnTo>
                  <a:pt x="7762" y="19758"/>
                </a:lnTo>
                <a:lnTo>
                  <a:pt x="7811" y="19783"/>
                </a:lnTo>
                <a:lnTo>
                  <a:pt x="7884" y="19807"/>
                </a:lnTo>
                <a:lnTo>
                  <a:pt x="7932" y="19831"/>
                </a:lnTo>
                <a:lnTo>
                  <a:pt x="8005" y="19807"/>
                </a:lnTo>
                <a:lnTo>
                  <a:pt x="8054" y="19783"/>
                </a:lnTo>
                <a:lnTo>
                  <a:pt x="8103" y="19758"/>
                </a:lnTo>
                <a:lnTo>
                  <a:pt x="8151" y="19685"/>
                </a:lnTo>
                <a:lnTo>
                  <a:pt x="10682" y="19685"/>
                </a:lnTo>
                <a:lnTo>
                  <a:pt x="10731" y="19734"/>
                </a:lnTo>
                <a:lnTo>
                  <a:pt x="10779" y="19783"/>
                </a:lnTo>
                <a:lnTo>
                  <a:pt x="10852" y="19807"/>
                </a:lnTo>
                <a:lnTo>
                  <a:pt x="10925" y="19831"/>
                </a:lnTo>
                <a:lnTo>
                  <a:pt x="10998" y="19807"/>
                </a:lnTo>
                <a:lnTo>
                  <a:pt x="11071" y="19783"/>
                </a:lnTo>
                <a:lnTo>
                  <a:pt x="11120" y="19734"/>
                </a:lnTo>
                <a:lnTo>
                  <a:pt x="11169" y="19685"/>
                </a:lnTo>
                <a:lnTo>
                  <a:pt x="12507" y="19685"/>
                </a:lnTo>
                <a:lnTo>
                  <a:pt x="13845" y="19710"/>
                </a:lnTo>
                <a:lnTo>
                  <a:pt x="14551" y="19734"/>
                </a:lnTo>
                <a:lnTo>
                  <a:pt x="14916" y="19734"/>
                </a:lnTo>
                <a:lnTo>
                  <a:pt x="15256" y="19661"/>
                </a:lnTo>
                <a:lnTo>
                  <a:pt x="15427" y="19637"/>
                </a:lnTo>
                <a:lnTo>
                  <a:pt x="15573" y="19564"/>
                </a:lnTo>
                <a:lnTo>
                  <a:pt x="15719" y="19491"/>
                </a:lnTo>
                <a:lnTo>
                  <a:pt x="15840" y="19393"/>
                </a:lnTo>
                <a:lnTo>
                  <a:pt x="15962" y="19272"/>
                </a:lnTo>
                <a:lnTo>
                  <a:pt x="16059" y="19126"/>
                </a:lnTo>
                <a:lnTo>
                  <a:pt x="16132" y="18980"/>
                </a:lnTo>
                <a:lnTo>
                  <a:pt x="16205" y="18785"/>
                </a:lnTo>
                <a:lnTo>
                  <a:pt x="16230" y="18566"/>
                </a:lnTo>
                <a:lnTo>
                  <a:pt x="16254" y="18323"/>
                </a:lnTo>
                <a:lnTo>
                  <a:pt x="16254" y="17860"/>
                </a:lnTo>
                <a:lnTo>
                  <a:pt x="16230" y="17398"/>
                </a:lnTo>
                <a:lnTo>
                  <a:pt x="16205" y="16960"/>
                </a:lnTo>
                <a:lnTo>
                  <a:pt x="16205" y="14843"/>
                </a:lnTo>
                <a:lnTo>
                  <a:pt x="16230" y="10901"/>
                </a:lnTo>
                <a:lnTo>
                  <a:pt x="16789" y="10877"/>
                </a:lnTo>
                <a:lnTo>
                  <a:pt x="16862" y="10853"/>
                </a:lnTo>
                <a:lnTo>
                  <a:pt x="16935" y="10804"/>
                </a:lnTo>
                <a:lnTo>
                  <a:pt x="16984" y="10755"/>
                </a:lnTo>
                <a:lnTo>
                  <a:pt x="17008" y="10682"/>
                </a:lnTo>
                <a:lnTo>
                  <a:pt x="17008" y="10609"/>
                </a:lnTo>
                <a:lnTo>
                  <a:pt x="17008" y="10536"/>
                </a:lnTo>
                <a:lnTo>
                  <a:pt x="16960" y="10463"/>
                </a:lnTo>
                <a:lnTo>
                  <a:pt x="16911" y="10415"/>
                </a:lnTo>
                <a:lnTo>
                  <a:pt x="16935" y="10123"/>
                </a:lnTo>
                <a:lnTo>
                  <a:pt x="16935" y="9806"/>
                </a:lnTo>
                <a:lnTo>
                  <a:pt x="16911" y="9198"/>
                </a:lnTo>
                <a:lnTo>
                  <a:pt x="16911" y="8371"/>
                </a:lnTo>
                <a:lnTo>
                  <a:pt x="16911" y="7982"/>
                </a:lnTo>
                <a:lnTo>
                  <a:pt x="16887" y="7568"/>
                </a:lnTo>
                <a:lnTo>
                  <a:pt x="16838" y="7325"/>
                </a:lnTo>
                <a:lnTo>
                  <a:pt x="16765" y="7106"/>
                </a:lnTo>
                <a:lnTo>
                  <a:pt x="16643" y="6911"/>
                </a:lnTo>
                <a:lnTo>
                  <a:pt x="16522" y="6741"/>
                </a:lnTo>
                <a:lnTo>
                  <a:pt x="16327" y="6595"/>
                </a:lnTo>
                <a:lnTo>
                  <a:pt x="16132" y="6497"/>
                </a:lnTo>
                <a:lnTo>
                  <a:pt x="15913" y="6400"/>
                </a:lnTo>
                <a:lnTo>
                  <a:pt x="15670" y="6351"/>
                </a:lnTo>
                <a:lnTo>
                  <a:pt x="15329" y="6327"/>
                </a:lnTo>
                <a:lnTo>
                  <a:pt x="14964" y="6303"/>
                </a:lnTo>
                <a:lnTo>
                  <a:pt x="14210" y="6351"/>
                </a:lnTo>
                <a:lnTo>
                  <a:pt x="13480" y="6400"/>
                </a:lnTo>
                <a:lnTo>
                  <a:pt x="12750" y="6449"/>
                </a:lnTo>
                <a:lnTo>
                  <a:pt x="12191" y="6449"/>
                </a:lnTo>
                <a:lnTo>
                  <a:pt x="12458" y="6376"/>
                </a:lnTo>
                <a:lnTo>
                  <a:pt x="12702" y="6278"/>
                </a:lnTo>
                <a:lnTo>
                  <a:pt x="13212" y="6059"/>
                </a:lnTo>
                <a:lnTo>
                  <a:pt x="13675" y="5792"/>
                </a:lnTo>
                <a:lnTo>
                  <a:pt x="14137" y="5500"/>
                </a:lnTo>
                <a:lnTo>
                  <a:pt x="14697" y="5208"/>
                </a:lnTo>
                <a:lnTo>
                  <a:pt x="15232" y="4916"/>
                </a:lnTo>
                <a:lnTo>
                  <a:pt x="15524" y="4794"/>
                </a:lnTo>
                <a:lnTo>
                  <a:pt x="15792" y="4672"/>
                </a:lnTo>
                <a:lnTo>
                  <a:pt x="16084" y="4599"/>
                </a:lnTo>
                <a:lnTo>
                  <a:pt x="16400" y="4526"/>
                </a:lnTo>
                <a:lnTo>
                  <a:pt x="16741" y="4478"/>
                </a:lnTo>
                <a:lnTo>
                  <a:pt x="17081" y="4502"/>
                </a:lnTo>
                <a:lnTo>
                  <a:pt x="17422" y="4551"/>
                </a:lnTo>
                <a:lnTo>
                  <a:pt x="17763" y="4672"/>
                </a:lnTo>
                <a:lnTo>
                  <a:pt x="17933" y="4770"/>
                </a:lnTo>
                <a:lnTo>
                  <a:pt x="18079" y="4916"/>
                </a:lnTo>
                <a:lnTo>
                  <a:pt x="18201" y="5062"/>
                </a:lnTo>
                <a:lnTo>
                  <a:pt x="18274" y="5256"/>
                </a:lnTo>
                <a:lnTo>
                  <a:pt x="18298" y="5354"/>
                </a:lnTo>
                <a:lnTo>
                  <a:pt x="18298" y="5451"/>
                </a:lnTo>
                <a:lnTo>
                  <a:pt x="18298" y="5524"/>
                </a:lnTo>
                <a:lnTo>
                  <a:pt x="18249" y="5597"/>
                </a:lnTo>
                <a:lnTo>
                  <a:pt x="18225" y="5646"/>
                </a:lnTo>
                <a:lnTo>
                  <a:pt x="18152" y="5694"/>
                </a:lnTo>
                <a:lnTo>
                  <a:pt x="18030" y="5743"/>
                </a:lnTo>
                <a:lnTo>
                  <a:pt x="17909" y="5743"/>
                </a:lnTo>
                <a:lnTo>
                  <a:pt x="17836" y="5719"/>
                </a:lnTo>
                <a:lnTo>
                  <a:pt x="17787" y="5694"/>
                </a:lnTo>
                <a:lnTo>
                  <a:pt x="17738" y="5646"/>
                </a:lnTo>
                <a:lnTo>
                  <a:pt x="17690" y="5597"/>
                </a:lnTo>
                <a:lnTo>
                  <a:pt x="17665" y="5524"/>
                </a:lnTo>
                <a:lnTo>
                  <a:pt x="17665" y="5427"/>
                </a:lnTo>
                <a:lnTo>
                  <a:pt x="17641" y="5354"/>
                </a:lnTo>
                <a:lnTo>
                  <a:pt x="17617" y="5305"/>
                </a:lnTo>
                <a:lnTo>
                  <a:pt x="17568" y="5256"/>
                </a:lnTo>
                <a:lnTo>
                  <a:pt x="17495" y="5208"/>
                </a:lnTo>
                <a:lnTo>
                  <a:pt x="17422" y="5208"/>
                </a:lnTo>
                <a:lnTo>
                  <a:pt x="17373" y="5232"/>
                </a:lnTo>
                <a:lnTo>
                  <a:pt x="17300" y="5256"/>
                </a:lnTo>
                <a:lnTo>
                  <a:pt x="17252" y="5329"/>
                </a:lnTo>
                <a:lnTo>
                  <a:pt x="17203" y="5427"/>
                </a:lnTo>
                <a:lnTo>
                  <a:pt x="17179" y="5573"/>
                </a:lnTo>
                <a:lnTo>
                  <a:pt x="17179" y="5694"/>
                </a:lnTo>
                <a:lnTo>
                  <a:pt x="17203" y="5816"/>
                </a:lnTo>
                <a:lnTo>
                  <a:pt x="17227" y="5938"/>
                </a:lnTo>
                <a:lnTo>
                  <a:pt x="17300" y="6035"/>
                </a:lnTo>
                <a:lnTo>
                  <a:pt x="17373" y="6132"/>
                </a:lnTo>
                <a:lnTo>
                  <a:pt x="17495" y="6205"/>
                </a:lnTo>
                <a:lnTo>
                  <a:pt x="17641" y="6278"/>
                </a:lnTo>
                <a:lnTo>
                  <a:pt x="17787" y="6327"/>
                </a:lnTo>
                <a:lnTo>
                  <a:pt x="17933" y="6351"/>
                </a:lnTo>
                <a:lnTo>
                  <a:pt x="18079" y="6327"/>
                </a:lnTo>
                <a:lnTo>
                  <a:pt x="18201" y="6303"/>
                </a:lnTo>
                <a:lnTo>
                  <a:pt x="18347" y="6230"/>
                </a:lnTo>
                <a:lnTo>
                  <a:pt x="18468" y="6132"/>
                </a:lnTo>
                <a:lnTo>
                  <a:pt x="18590" y="6035"/>
                </a:lnTo>
                <a:lnTo>
                  <a:pt x="18712" y="5889"/>
                </a:lnTo>
                <a:lnTo>
                  <a:pt x="18785" y="5743"/>
                </a:lnTo>
                <a:lnTo>
                  <a:pt x="18882" y="5597"/>
                </a:lnTo>
                <a:lnTo>
                  <a:pt x="18979" y="5451"/>
                </a:lnTo>
                <a:lnTo>
                  <a:pt x="19077" y="5281"/>
                </a:lnTo>
                <a:lnTo>
                  <a:pt x="19150" y="5110"/>
                </a:lnTo>
                <a:lnTo>
                  <a:pt x="19198" y="4916"/>
                </a:lnTo>
                <a:lnTo>
                  <a:pt x="19223" y="4745"/>
                </a:lnTo>
                <a:lnTo>
                  <a:pt x="19247" y="4575"/>
                </a:lnTo>
                <a:lnTo>
                  <a:pt x="19247" y="4380"/>
                </a:lnTo>
                <a:lnTo>
                  <a:pt x="19223" y="4210"/>
                </a:lnTo>
                <a:lnTo>
                  <a:pt x="19174" y="4040"/>
                </a:lnTo>
                <a:lnTo>
                  <a:pt x="19101" y="3894"/>
                </a:lnTo>
                <a:lnTo>
                  <a:pt x="19028" y="3748"/>
                </a:lnTo>
                <a:lnTo>
                  <a:pt x="18906" y="3602"/>
                </a:lnTo>
                <a:lnTo>
                  <a:pt x="18760" y="3480"/>
                </a:lnTo>
                <a:lnTo>
                  <a:pt x="18614" y="3383"/>
                </a:lnTo>
                <a:lnTo>
                  <a:pt x="18420" y="3310"/>
                </a:lnTo>
                <a:lnTo>
                  <a:pt x="18176" y="3237"/>
                </a:lnTo>
                <a:lnTo>
                  <a:pt x="17933" y="3212"/>
                </a:lnTo>
                <a:lnTo>
                  <a:pt x="17690" y="3188"/>
                </a:lnTo>
                <a:lnTo>
                  <a:pt x="17179" y="3188"/>
                </a:lnTo>
                <a:lnTo>
                  <a:pt x="16935" y="3212"/>
                </a:lnTo>
                <a:lnTo>
                  <a:pt x="16424" y="3310"/>
                </a:lnTo>
                <a:lnTo>
                  <a:pt x="15986" y="3407"/>
                </a:lnTo>
                <a:lnTo>
                  <a:pt x="15548" y="3529"/>
                </a:lnTo>
                <a:lnTo>
                  <a:pt x="15086" y="3699"/>
                </a:lnTo>
                <a:lnTo>
                  <a:pt x="14867" y="3796"/>
                </a:lnTo>
                <a:lnTo>
                  <a:pt x="14648" y="3894"/>
                </a:lnTo>
                <a:lnTo>
                  <a:pt x="14794" y="3675"/>
                </a:lnTo>
                <a:lnTo>
                  <a:pt x="14891" y="3431"/>
                </a:lnTo>
                <a:lnTo>
                  <a:pt x="14964" y="3212"/>
                </a:lnTo>
                <a:lnTo>
                  <a:pt x="15037" y="2969"/>
                </a:lnTo>
                <a:lnTo>
                  <a:pt x="15062" y="2726"/>
                </a:lnTo>
                <a:lnTo>
                  <a:pt x="15086" y="2482"/>
                </a:lnTo>
                <a:lnTo>
                  <a:pt x="15062" y="2239"/>
                </a:lnTo>
                <a:lnTo>
                  <a:pt x="15037" y="1996"/>
                </a:lnTo>
                <a:lnTo>
                  <a:pt x="14964" y="1777"/>
                </a:lnTo>
                <a:lnTo>
                  <a:pt x="14867" y="1558"/>
                </a:lnTo>
                <a:lnTo>
                  <a:pt x="14770" y="1339"/>
                </a:lnTo>
                <a:lnTo>
                  <a:pt x="14648" y="1120"/>
                </a:lnTo>
                <a:lnTo>
                  <a:pt x="14478" y="925"/>
                </a:lnTo>
                <a:lnTo>
                  <a:pt x="14307" y="731"/>
                </a:lnTo>
                <a:lnTo>
                  <a:pt x="14088" y="560"/>
                </a:lnTo>
                <a:lnTo>
                  <a:pt x="13869" y="390"/>
                </a:lnTo>
                <a:lnTo>
                  <a:pt x="13602" y="244"/>
                </a:lnTo>
                <a:lnTo>
                  <a:pt x="13310" y="122"/>
                </a:lnTo>
                <a:lnTo>
                  <a:pt x="13018" y="49"/>
                </a:lnTo>
                <a:lnTo>
                  <a:pt x="12750" y="25"/>
                </a:lnTo>
                <a:lnTo>
                  <a:pt x="124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7"/>
          <p:cNvSpPr/>
          <p:nvPr/>
        </p:nvSpPr>
        <p:spPr>
          <a:xfrm>
            <a:off x="2383793" y="4201120"/>
            <a:ext cx="320040" cy="324166"/>
          </a:xfrm>
          <a:custGeom>
            <a:avLst/>
            <a:gdLst/>
            <a:ahLst/>
            <a:cxnLst/>
            <a:rect l="l" t="t" r="r" b="b"/>
            <a:pathLst>
              <a:path w="16985" h="17204" extrusionOk="0">
                <a:moveTo>
                  <a:pt x="8906" y="7252"/>
                </a:moveTo>
                <a:lnTo>
                  <a:pt x="8833" y="7349"/>
                </a:lnTo>
                <a:lnTo>
                  <a:pt x="8784" y="7446"/>
                </a:lnTo>
                <a:lnTo>
                  <a:pt x="8760" y="7616"/>
                </a:lnTo>
                <a:lnTo>
                  <a:pt x="8784" y="7689"/>
                </a:lnTo>
                <a:lnTo>
                  <a:pt x="8809" y="7762"/>
                </a:lnTo>
                <a:lnTo>
                  <a:pt x="8833" y="7787"/>
                </a:lnTo>
                <a:lnTo>
                  <a:pt x="8882" y="7811"/>
                </a:lnTo>
                <a:lnTo>
                  <a:pt x="8955" y="7811"/>
                </a:lnTo>
                <a:lnTo>
                  <a:pt x="9028" y="7738"/>
                </a:lnTo>
                <a:lnTo>
                  <a:pt x="9052" y="7714"/>
                </a:lnTo>
                <a:lnTo>
                  <a:pt x="9028" y="7665"/>
                </a:lnTo>
                <a:lnTo>
                  <a:pt x="8979" y="7470"/>
                </a:lnTo>
                <a:lnTo>
                  <a:pt x="8979" y="7397"/>
                </a:lnTo>
                <a:lnTo>
                  <a:pt x="8979" y="7300"/>
                </a:lnTo>
                <a:lnTo>
                  <a:pt x="8979" y="7276"/>
                </a:lnTo>
                <a:lnTo>
                  <a:pt x="8955" y="7252"/>
                </a:lnTo>
                <a:close/>
                <a:moveTo>
                  <a:pt x="1363" y="414"/>
                </a:moveTo>
                <a:lnTo>
                  <a:pt x="1533" y="463"/>
                </a:lnTo>
                <a:lnTo>
                  <a:pt x="1728" y="560"/>
                </a:lnTo>
                <a:lnTo>
                  <a:pt x="1898" y="657"/>
                </a:lnTo>
                <a:lnTo>
                  <a:pt x="2190" y="876"/>
                </a:lnTo>
                <a:lnTo>
                  <a:pt x="2750" y="1363"/>
                </a:lnTo>
                <a:lnTo>
                  <a:pt x="3261" y="1874"/>
                </a:lnTo>
                <a:lnTo>
                  <a:pt x="4283" y="2945"/>
                </a:lnTo>
                <a:lnTo>
                  <a:pt x="6327" y="5013"/>
                </a:lnTo>
                <a:lnTo>
                  <a:pt x="8395" y="7106"/>
                </a:lnTo>
                <a:lnTo>
                  <a:pt x="6984" y="8395"/>
                </a:lnTo>
                <a:lnTo>
                  <a:pt x="6887" y="8298"/>
                </a:lnTo>
                <a:lnTo>
                  <a:pt x="6765" y="8225"/>
                </a:lnTo>
                <a:lnTo>
                  <a:pt x="6668" y="8176"/>
                </a:lnTo>
                <a:lnTo>
                  <a:pt x="6570" y="8152"/>
                </a:lnTo>
                <a:lnTo>
                  <a:pt x="6497" y="8127"/>
                </a:lnTo>
                <a:lnTo>
                  <a:pt x="6424" y="8054"/>
                </a:lnTo>
                <a:lnTo>
                  <a:pt x="6351" y="8030"/>
                </a:lnTo>
                <a:lnTo>
                  <a:pt x="6303" y="8030"/>
                </a:lnTo>
                <a:lnTo>
                  <a:pt x="6230" y="8054"/>
                </a:lnTo>
                <a:lnTo>
                  <a:pt x="6181" y="8103"/>
                </a:lnTo>
                <a:lnTo>
                  <a:pt x="6084" y="8200"/>
                </a:lnTo>
                <a:lnTo>
                  <a:pt x="6011" y="8249"/>
                </a:lnTo>
                <a:lnTo>
                  <a:pt x="5938" y="8225"/>
                </a:lnTo>
                <a:lnTo>
                  <a:pt x="5889" y="8152"/>
                </a:lnTo>
                <a:lnTo>
                  <a:pt x="5816" y="7981"/>
                </a:lnTo>
                <a:lnTo>
                  <a:pt x="5767" y="7835"/>
                </a:lnTo>
                <a:lnTo>
                  <a:pt x="5694" y="7787"/>
                </a:lnTo>
                <a:lnTo>
                  <a:pt x="5646" y="7787"/>
                </a:lnTo>
                <a:lnTo>
                  <a:pt x="5500" y="7860"/>
                </a:lnTo>
                <a:lnTo>
                  <a:pt x="5402" y="7981"/>
                </a:lnTo>
                <a:lnTo>
                  <a:pt x="5305" y="7787"/>
                </a:lnTo>
                <a:lnTo>
                  <a:pt x="5232" y="7616"/>
                </a:lnTo>
                <a:lnTo>
                  <a:pt x="5208" y="7568"/>
                </a:lnTo>
                <a:lnTo>
                  <a:pt x="5159" y="7543"/>
                </a:lnTo>
                <a:lnTo>
                  <a:pt x="5086" y="7543"/>
                </a:lnTo>
                <a:lnTo>
                  <a:pt x="5013" y="7568"/>
                </a:lnTo>
                <a:lnTo>
                  <a:pt x="4964" y="7641"/>
                </a:lnTo>
                <a:lnTo>
                  <a:pt x="4672" y="7616"/>
                </a:lnTo>
                <a:lnTo>
                  <a:pt x="4672" y="7495"/>
                </a:lnTo>
                <a:lnTo>
                  <a:pt x="4648" y="7422"/>
                </a:lnTo>
                <a:lnTo>
                  <a:pt x="4575" y="7373"/>
                </a:lnTo>
                <a:lnTo>
                  <a:pt x="4526" y="7349"/>
                </a:lnTo>
                <a:lnTo>
                  <a:pt x="4453" y="7373"/>
                </a:lnTo>
                <a:lnTo>
                  <a:pt x="4332" y="7446"/>
                </a:lnTo>
                <a:lnTo>
                  <a:pt x="4283" y="7470"/>
                </a:lnTo>
                <a:lnTo>
                  <a:pt x="4210" y="7495"/>
                </a:lnTo>
                <a:lnTo>
                  <a:pt x="4161" y="7470"/>
                </a:lnTo>
                <a:lnTo>
                  <a:pt x="4161" y="7422"/>
                </a:lnTo>
                <a:lnTo>
                  <a:pt x="4161" y="7276"/>
                </a:lnTo>
                <a:lnTo>
                  <a:pt x="4210" y="7081"/>
                </a:lnTo>
                <a:lnTo>
                  <a:pt x="4210" y="7008"/>
                </a:lnTo>
                <a:lnTo>
                  <a:pt x="4161" y="6960"/>
                </a:lnTo>
                <a:lnTo>
                  <a:pt x="4113" y="6935"/>
                </a:lnTo>
                <a:lnTo>
                  <a:pt x="4064" y="6960"/>
                </a:lnTo>
                <a:lnTo>
                  <a:pt x="3967" y="7008"/>
                </a:lnTo>
                <a:lnTo>
                  <a:pt x="3845" y="7081"/>
                </a:lnTo>
                <a:lnTo>
                  <a:pt x="3748" y="7081"/>
                </a:lnTo>
                <a:lnTo>
                  <a:pt x="3699" y="7033"/>
                </a:lnTo>
                <a:lnTo>
                  <a:pt x="3699" y="6960"/>
                </a:lnTo>
                <a:lnTo>
                  <a:pt x="3723" y="6838"/>
                </a:lnTo>
                <a:lnTo>
                  <a:pt x="3675" y="6741"/>
                </a:lnTo>
                <a:lnTo>
                  <a:pt x="3650" y="6716"/>
                </a:lnTo>
                <a:lnTo>
                  <a:pt x="3602" y="6716"/>
                </a:lnTo>
                <a:lnTo>
                  <a:pt x="3456" y="6765"/>
                </a:lnTo>
                <a:lnTo>
                  <a:pt x="3334" y="6741"/>
                </a:lnTo>
                <a:lnTo>
                  <a:pt x="3237" y="6692"/>
                </a:lnTo>
                <a:lnTo>
                  <a:pt x="3164" y="6619"/>
                </a:lnTo>
                <a:lnTo>
                  <a:pt x="3115" y="6522"/>
                </a:lnTo>
                <a:lnTo>
                  <a:pt x="3091" y="6424"/>
                </a:lnTo>
                <a:lnTo>
                  <a:pt x="3091" y="6303"/>
                </a:lnTo>
                <a:lnTo>
                  <a:pt x="3115" y="6205"/>
                </a:lnTo>
                <a:lnTo>
                  <a:pt x="3139" y="6132"/>
                </a:lnTo>
                <a:lnTo>
                  <a:pt x="3091" y="6059"/>
                </a:lnTo>
                <a:lnTo>
                  <a:pt x="3018" y="6035"/>
                </a:lnTo>
                <a:lnTo>
                  <a:pt x="2945" y="6035"/>
                </a:lnTo>
                <a:lnTo>
                  <a:pt x="2823" y="6084"/>
                </a:lnTo>
                <a:lnTo>
                  <a:pt x="2701" y="6132"/>
                </a:lnTo>
                <a:lnTo>
                  <a:pt x="2653" y="6059"/>
                </a:lnTo>
                <a:lnTo>
                  <a:pt x="2604" y="5962"/>
                </a:lnTo>
                <a:lnTo>
                  <a:pt x="2604" y="5767"/>
                </a:lnTo>
                <a:lnTo>
                  <a:pt x="2580" y="5573"/>
                </a:lnTo>
                <a:lnTo>
                  <a:pt x="2531" y="5524"/>
                </a:lnTo>
                <a:lnTo>
                  <a:pt x="2482" y="5500"/>
                </a:lnTo>
                <a:lnTo>
                  <a:pt x="2409" y="5500"/>
                </a:lnTo>
                <a:lnTo>
                  <a:pt x="2361" y="5524"/>
                </a:lnTo>
                <a:lnTo>
                  <a:pt x="2263" y="5427"/>
                </a:lnTo>
                <a:lnTo>
                  <a:pt x="2190" y="5305"/>
                </a:lnTo>
                <a:lnTo>
                  <a:pt x="2190" y="5183"/>
                </a:lnTo>
                <a:lnTo>
                  <a:pt x="2215" y="5062"/>
                </a:lnTo>
                <a:lnTo>
                  <a:pt x="2215" y="4989"/>
                </a:lnTo>
                <a:lnTo>
                  <a:pt x="2190" y="4916"/>
                </a:lnTo>
                <a:lnTo>
                  <a:pt x="2117" y="4867"/>
                </a:lnTo>
                <a:lnTo>
                  <a:pt x="2020" y="4867"/>
                </a:lnTo>
                <a:lnTo>
                  <a:pt x="1898" y="4891"/>
                </a:lnTo>
                <a:lnTo>
                  <a:pt x="1801" y="4867"/>
                </a:lnTo>
                <a:lnTo>
                  <a:pt x="1752" y="4794"/>
                </a:lnTo>
                <a:lnTo>
                  <a:pt x="1704" y="4697"/>
                </a:lnTo>
                <a:lnTo>
                  <a:pt x="1655" y="4575"/>
                </a:lnTo>
                <a:lnTo>
                  <a:pt x="1655" y="4453"/>
                </a:lnTo>
                <a:lnTo>
                  <a:pt x="1655" y="4234"/>
                </a:lnTo>
                <a:lnTo>
                  <a:pt x="1655" y="4186"/>
                </a:lnTo>
                <a:lnTo>
                  <a:pt x="1631" y="4137"/>
                </a:lnTo>
                <a:lnTo>
                  <a:pt x="1582" y="4088"/>
                </a:lnTo>
                <a:lnTo>
                  <a:pt x="1558" y="4088"/>
                </a:lnTo>
                <a:lnTo>
                  <a:pt x="1460" y="4064"/>
                </a:lnTo>
                <a:lnTo>
                  <a:pt x="1363" y="4113"/>
                </a:lnTo>
                <a:lnTo>
                  <a:pt x="1266" y="4186"/>
                </a:lnTo>
                <a:lnTo>
                  <a:pt x="1217" y="3942"/>
                </a:lnTo>
                <a:lnTo>
                  <a:pt x="1193" y="3699"/>
                </a:lnTo>
                <a:lnTo>
                  <a:pt x="1193" y="3650"/>
                </a:lnTo>
                <a:lnTo>
                  <a:pt x="1144" y="3626"/>
                </a:lnTo>
                <a:lnTo>
                  <a:pt x="1095" y="3602"/>
                </a:lnTo>
                <a:lnTo>
                  <a:pt x="974" y="3602"/>
                </a:lnTo>
                <a:lnTo>
                  <a:pt x="925" y="3529"/>
                </a:lnTo>
                <a:lnTo>
                  <a:pt x="925" y="3431"/>
                </a:lnTo>
                <a:lnTo>
                  <a:pt x="925" y="3310"/>
                </a:lnTo>
                <a:lnTo>
                  <a:pt x="949" y="3042"/>
                </a:lnTo>
                <a:lnTo>
                  <a:pt x="974" y="2896"/>
                </a:lnTo>
                <a:lnTo>
                  <a:pt x="974" y="2823"/>
                </a:lnTo>
                <a:lnTo>
                  <a:pt x="949" y="2774"/>
                </a:lnTo>
                <a:lnTo>
                  <a:pt x="925" y="2726"/>
                </a:lnTo>
                <a:lnTo>
                  <a:pt x="852" y="2701"/>
                </a:lnTo>
                <a:lnTo>
                  <a:pt x="658" y="2701"/>
                </a:lnTo>
                <a:lnTo>
                  <a:pt x="682" y="2044"/>
                </a:lnTo>
                <a:lnTo>
                  <a:pt x="658" y="1971"/>
                </a:lnTo>
                <a:lnTo>
                  <a:pt x="633" y="1923"/>
                </a:lnTo>
                <a:lnTo>
                  <a:pt x="585" y="1898"/>
                </a:lnTo>
                <a:lnTo>
                  <a:pt x="512" y="1874"/>
                </a:lnTo>
                <a:lnTo>
                  <a:pt x="317" y="1898"/>
                </a:lnTo>
                <a:lnTo>
                  <a:pt x="317" y="1704"/>
                </a:lnTo>
                <a:lnTo>
                  <a:pt x="293" y="1509"/>
                </a:lnTo>
                <a:lnTo>
                  <a:pt x="317" y="1460"/>
                </a:lnTo>
                <a:lnTo>
                  <a:pt x="366" y="1193"/>
                </a:lnTo>
                <a:lnTo>
                  <a:pt x="463" y="949"/>
                </a:lnTo>
                <a:lnTo>
                  <a:pt x="536" y="828"/>
                </a:lnTo>
                <a:lnTo>
                  <a:pt x="609" y="730"/>
                </a:lnTo>
                <a:lnTo>
                  <a:pt x="706" y="633"/>
                </a:lnTo>
                <a:lnTo>
                  <a:pt x="828" y="536"/>
                </a:lnTo>
                <a:lnTo>
                  <a:pt x="998" y="463"/>
                </a:lnTo>
                <a:lnTo>
                  <a:pt x="1168" y="414"/>
                </a:lnTo>
                <a:close/>
                <a:moveTo>
                  <a:pt x="1241" y="14357"/>
                </a:moveTo>
                <a:lnTo>
                  <a:pt x="1266" y="14527"/>
                </a:lnTo>
                <a:lnTo>
                  <a:pt x="1339" y="14770"/>
                </a:lnTo>
                <a:lnTo>
                  <a:pt x="1266" y="14795"/>
                </a:lnTo>
                <a:lnTo>
                  <a:pt x="1193" y="14843"/>
                </a:lnTo>
                <a:lnTo>
                  <a:pt x="1071" y="14624"/>
                </a:lnTo>
                <a:lnTo>
                  <a:pt x="1047" y="14576"/>
                </a:lnTo>
                <a:lnTo>
                  <a:pt x="1241" y="14357"/>
                </a:lnTo>
                <a:close/>
                <a:moveTo>
                  <a:pt x="12970" y="1631"/>
                </a:moveTo>
                <a:lnTo>
                  <a:pt x="12629" y="2093"/>
                </a:lnTo>
                <a:lnTo>
                  <a:pt x="12313" y="2580"/>
                </a:lnTo>
                <a:lnTo>
                  <a:pt x="11996" y="3066"/>
                </a:lnTo>
                <a:lnTo>
                  <a:pt x="11729" y="3577"/>
                </a:lnTo>
                <a:lnTo>
                  <a:pt x="11680" y="3650"/>
                </a:lnTo>
                <a:lnTo>
                  <a:pt x="11680" y="3723"/>
                </a:lnTo>
                <a:lnTo>
                  <a:pt x="11680" y="3772"/>
                </a:lnTo>
                <a:lnTo>
                  <a:pt x="11704" y="3821"/>
                </a:lnTo>
                <a:lnTo>
                  <a:pt x="11802" y="3918"/>
                </a:lnTo>
                <a:lnTo>
                  <a:pt x="11899" y="3967"/>
                </a:lnTo>
                <a:lnTo>
                  <a:pt x="11875" y="4015"/>
                </a:lnTo>
                <a:lnTo>
                  <a:pt x="11899" y="4040"/>
                </a:lnTo>
                <a:lnTo>
                  <a:pt x="11899" y="4064"/>
                </a:lnTo>
                <a:lnTo>
                  <a:pt x="11948" y="4064"/>
                </a:lnTo>
                <a:lnTo>
                  <a:pt x="12215" y="4015"/>
                </a:lnTo>
                <a:lnTo>
                  <a:pt x="12483" y="3918"/>
                </a:lnTo>
                <a:lnTo>
                  <a:pt x="12751" y="3796"/>
                </a:lnTo>
                <a:lnTo>
                  <a:pt x="13018" y="3626"/>
                </a:lnTo>
                <a:lnTo>
                  <a:pt x="13505" y="3261"/>
                </a:lnTo>
                <a:lnTo>
                  <a:pt x="13943" y="2920"/>
                </a:lnTo>
                <a:lnTo>
                  <a:pt x="14722" y="2288"/>
                </a:lnTo>
                <a:lnTo>
                  <a:pt x="14722" y="2288"/>
                </a:lnTo>
                <a:lnTo>
                  <a:pt x="14430" y="2726"/>
                </a:lnTo>
                <a:lnTo>
                  <a:pt x="13675" y="3796"/>
                </a:lnTo>
                <a:lnTo>
                  <a:pt x="12945" y="4891"/>
                </a:lnTo>
                <a:lnTo>
                  <a:pt x="12897" y="4989"/>
                </a:lnTo>
                <a:lnTo>
                  <a:pt x="12921" y="5062"/>
                </a:lnTo>
                <a:lnTo>
                  <a:pt x="12945" y="5135"/>
                </a:lnTo>
                <a:lnTo>
                  <a:pt x="13018" y="5208"/>
                </a:lnTo>
                <a:lnTo>
                  <a:pt x="13091" y="5232"/>
                </a:lnTo>
                <a:lnTo>
                  <a:pt x="13164" y="5256"/>
                </a:lnTo>
                <a:lnTo>
                  <a:pt x="13262" y="5232"/>
                </a:lnTo>
                <a:lnTo>
                  <a:pt x="13335" y="5183"/>
                </a:lnTo>
                <a:lnTo>
                  <a:pt x="13481" y="5135"/>
                </a:lnTo>
                <a:lnTo>
                  <a:pt x="13602" y="5086"/>
                </a:lnTo>
                <a:lnTo>
                  <a:pt x="13846" y="4916"/>
                </a:lnTo>
                <a:lnTo>
                  <a:pt x="14381" y="4575"/>
                </a:lnTo>
                <a:lnTo>
                  <a:pt x="14892" y="4234"/>
                </a:lnTo>
                <a:lnTo>
                  <a:pt x="15476" y="3796"/>
                </a:lnTo>
                <a:lnTo>
                  <a:pt x="16084" y="3358"/>
                </a:lnTo>
                <a:lnTo>
                  <a:pt x="16084" y="3358"/>
                </a:lnTo>
                <a:lnTo>
                  <a:pt x="15646" y="4161"/>
                </a:lnTo>
                <a:lnTo>
                  <a:pt x="15208" y="4964"/>
                </a:lnTo>
                <a:lnTo>
                  <a:pt x="14965" y="5329"/>
                </a:lnTo>
                <a:lnTo>
                  <a:pt x="14697" y="5719"/>
                </a:lnTo>
                <a:lnTo>
                  <a:pt x="14430" y="6084"/>
                </a:lnTo>
                <a:lnTo>
                  <a:pt x="14138" y="6424"/>
                </a:lnTo>
                <a:lnTo>
                  <a:pt x="13967" y="6619"/>
                </a:lnTo>
                <a:lnTo>
                  <a:pt x="13797" y="6814"/>
                </a:lnTo>
                <a:lnTo>
                  <a:pt x="13602" y="6984"/>
                </a:lnTo>
                <a:lnTo>
                  <a:pt x="13383" y="7130"/>
                </a:lnTo>
                <a:lnTo>
                  <a:pt x="13164" y="7276"/>
                </a:lnTo>
                <a:lnTo>
                  <a:pt x="12945" y="7397"/>
                </a:lnTo>
                <a:lnTo>
                  <a:pt x="12702" y="7495"/>
                </a:lnTo>
                <a:lnTo>
                  <a:pt x="12459" y="7568"/>
                </a:lnTo>
                <a:lnTo>
                  <a:pt x="12240" y="7592"/>
                </a:lnTo>
                <a:lnTo>
                  <a:pt x="12021" y="7616"/>
                </a:lnTo>
                <a:lnTo>
                  <a:pt x="11826" y="7592"/>
                </a:lnTo>
                <a:lnTo>
                  <a:pt x="11607" y="7543"/>
                </a:lnTo>
                <a:lnTo>
                  <a:pt x="11242" y="7422"/>
                </a:lnTo>
                <a:lnTo>
                  <a:pt x="10828" y="7276"/>
                </a:lnTo>
                <a:lnTo>
                  <a:pt x="10780" y="7179"/>
                </a:lnTo>
                <a:lnTo>
                  <a:pt x="10682" y="7106"/>
                </a:lnTo>
                <a:lnTo>
                  <a:pt x="10561" y="7106"/>
                </a:lnTo>
                <a:lnTo>
                  <a:pt x="10512" y="7130"/>
                </a:lnTo>
                <a:lnTo>
                  <a:pt x="10463" y="7179"/>
                </a:lnTo>
                <a:lnTo>
                  <a:pt x="9393" y="8492"/>
                </a:lnTo>
                <a:lnTo>
                  <a:pt x="8322" y="9782"/>
                </a:lnTo>
                <a:lnTo>
                  <a:pt x="7227" y="11047"/>
                </a:lnTo>
                <a:lnTo>
                  <a:pt x="6108" y="12313"/>
                </a:lnTo>
                <a:lnTo>
                  <a:pt x="4916" y="13578"/>
                </a:lnTo>
                <a:lnTo>
                  <a:pt x="3723" y="14819"/>
                </a:lnTo>
                <a:lnTo>
                  <a:pt x="3139" y="15427"/>
                </a:lnTo>
                <a:lnTo>
                  <a:pt x="2823" y="15743"/>
                </a:lnTo>
                <a:lnTo>
                  <a:pt x="2507" y="16011"/>
                </a:lnTo>
                <a:lnTo>
                  <a:pt x="2312" y="16133"/>
                </a:lnTo>
                <a:lnTo>
                  <a:pt x="2142" y="16230"/>
                </a:lnTo>
                <a:lnTo>
                  <a:pt x="1947" y="16303"/>
                </a:lnTo>
                <a:lnTo>
                  <a:pt x="1752" y="16352"/>
                </a:lnTo>
                <a:lnTo>
                  <a:pt x="1558" y="16376"/>
                </a:lnTo>
                <a:lnTo>
                  <a:pt x="1363" y="16376"/>
                </a:lnTo>
                <a:lnTo>
                  <a:pt x="1168" y="16303"/>
                </a:lnTo>
                <a:lnTo>
                  <a:pt x="949" y="16230"/>
                </a:lnTo>
                <a:lnTo>
                  <a:pt x="876" y="16206"/>
                </a:lnTo>
                <a:lnTo>
                  <a:pt x="828" y="16206"/>
                </a:lnTo>
                <a:lnTo>
                  <a:pt x="779" y="16011"/>
                </a:lnTo>
                <a:lnTo>
                  <a:pt x="828" y="16060"/>
                </a:lnTo>
                <a:lnTo>
                  <a:pt x="901" y="16084"/>
                </a:lnTo>
                <a:lnTo>
                  <a:pt x="949" y="16084"/>
                </a:lnTo>
                <a:lnTo>
                  <a:pt x="998" y="16035"/>
                </a:lnTo>
                <a:lnTo>
                  <a:pt x="998" y="15962"/>
                </a:lnTo>
                <a:lnTo>
                  <a:pt x="925" y="15792"/>
                </a:lnTo>
                <a:lnTo>
                  <a:pt x="852" y="15646"/>
                </a:lnTo>
                <a:lnTo>
                  <a:pt x="779" y="15476"/>
                </a:lnTo>
                <a:lnTo>
                  <a:pt x="706" y="15330"/>
                </a:lnTo>
                <a:lnTo>
                  <a:pt x="779" y="15087"/>
                </a:lnTo>
                <a:lnTo>
                  <a:pt x="852" y="14892"/>
                </a:lnTo>
                <a:lnTo>
                  <a:pt x="876" y="14989"/>
                </a:lnTo>
                <a:lnTo>
                  <a:pt x="974" y="15257"/>
                </a:lnTo>
                <a:lnTo>
                  <a:pt x="1120" y="15500"/>
                </a:lnTo>
                <a:lnTo>
                  <a:pt x="1168" y="15549"/>
                </a:lnTo>
                <a:lnTo>
                  <a:pt x="1266" y="15646"/>
                </a:lnTo>
                <a:lnTo>
                  <a:pt x="1363" y="15719"/>
                </a:lnTo>
                <a:lnTo>
                  <a:pt x="1509" y="15743"/>
                </a:lnTo>
                <a:lnTo>
                  <a:pt x="1655" y="15768"/>
                </a:lnTo>
                <a:lnTo>
                  <a:pt x="1801" y="15743"/>
                </a:lnTo>
                <a:lnTo>
                  <a:pt x="1947" y="15719"/>
                </a:lnTo>
                <a:lnTo>
                  <a:pt x="2215" y="15646"/>
                </a:lnTo>
                <a:lnTo>
                  <a:pt x="2458" y="15500"/>
                </a:lnTo>
                <a:lnTo>
                  <a:pt x="2677" y="15354"/>
                </a:lnTo>
                <a:lnTo>
                  <a:pt x="2896" y="15184"/>
                </a:lnTo>
                <a:lnTo>
                  <a:pt x="3115" y="15014"/>
                </a:lnTo>
                <a:lnTo>
                  <a:pt x="3553" y="14624"/>
                </a:lnTo>
                <a:lnTo>
                  <a:pt x="3918" y="14259"/>
                </a:lnTo>
                <a:lnTo>
                  <a:pt x="4259" y="13870"/>
                </a:lnTo>
                <a:lnTo>
                  <a:pt x="4599" y="13481"/>
                </a:lnTo>
                <a:lnTo>
                  <a:pt x="4745" y="13262"/>
                </a:lnTo>
                <a:lnTo>
                  <a:pt x="4916" y="13067"/>
                </a:lnTo>
                <a:lnTo>
                  <a:pt x="4989" y="12945"/>
                </a:lnTo>
                <a:lnTo>
                  <a:pt x="5037" y="12824"/>
                </a:lnTo>
                <a:lnTo>
                  <a:pt x="5086" y="12702"/>
                </a:lnTo>
                <a:lnTo>
                  <a:pt x="5086" y="12580"/>
                </a:lnTo>
                <a:lnTo>
                  <a:pt x="5086" y="12532"/>
                </a:lnTo>
                <a:lnTo>
                  <a:pt x="5037" y="12507"/>
                </a:lnTo>
                <a:lnTo>
                  <a:pt x="4964" y="12507"/>
                </a:lnTo>
                <a:lnTo>
                  <a:pt x="4867" y="12580"/>
                </a:lnTo>
                <a:lnTo>
                  <a:pt x="4770" y="12653"/>
                </a:lnTo>
                <a:lnTo>
                  <a:pt x="4599" y="12848"/>
                </a:lnTo>
                <a:lnTo>
                  <a:pt x="4453" y="13067"/>
                </a:lnTo>
                <a:lnTo>
                  <a:pt x="4307" y="13262"/>
                </a:lnTo>
                <a:lnTo>
                  <a:pt x="3942" y="13700"/>
                </a:lnTo>
                <a:lnTo>
                  <a:pt x="3529" y="14089"/>
                </a:lnTo>
                <a:lnTo>
                  <a:pt x="3066" y="14503"/>
                </a:lnTo>
                <a:lnTo>
                  <a:pt x="2604" y="14892"/>
                </a:lnTo>
                <a:lnTo>
                  <a:pt x="2312" y="15111"/>
                </a:lnTo>
                <a:lnTo>
                  <a:pt x="2020" y="15306"/>
                </a:lnTo>
                <a:lnTo>
                  <a:pt x="1898" y="15354"/>
                </a:lnTo>
                <a:lnTo>
                  <a:pt x="1777" y="15379"/>
                </a:lnTo>
                <a:lnTo>
                  <a:pt x="1655" y="15379"/>
                </a:lnTo>
                <a:lnTo>
                  <a:pt x="1558" y="15330"/>
                </a:lnTo>
                <a:lnTo>
                  <a:pt x="1485" y="15281"/>
                </a:lnTo>
                <a:lnTo>
                  <a:pt x="1436" y="15184"/>
                </a:lnTo>
                <a:lnTo>
                  <a:pt x="1460" y="15087"/>
                </a:lnTo>
                <a:lnTo>
                  <a:pt x="1533" y="14941"/>
                </a:lnTo>
                <a:lnTo>
                  <a:pt x="1631" y="14941"/>
                </a:lnTo>
                <a:lnTo>
                  <a:pt x="1704" y="14892"/>
                </a:lnTo>
                <a:lnTo>
                  <a:pt x="1728" y="14819"/>
                </a:lnTo>
                <a:lnTo>
                  <a:pt x="1728" y="14770"/>
                </a:lnTo>
                <a:lnTo>
                  <a:pt x="1704" y="14673"/>
                </a:lnTo>
                <a:lnTo>
                  <a:pt x="1655" y="14551"/>
                </a:lnTo>
                <a:lnTo>
                  <a:pt x="1606" y="14454"/>
                </a:lnTo>
                <a:lnTo>
                  <a:pt x="1509" y="14308"/>
                </a:lnTo>
                <a:lnTo>
                  <a:pt x="1412" y="14162"/>
                </a:lnTo>
                <a:lnTo>
                  <a:pt x="1679" y="13919"/>
                </a:lnTo>
                <a:lnTo>
                  <a:pt x="1801" y="14405"/>
                </a:lnTo>
                <a:lnTo>
                  <a:pt x="1825" y="14478"/>
                </a:lnTo>
                <a:lnTo>
                  <a:pt x="1898" y="14527"/>
                </a:lnTo>
                <a:lnTo>
                  <a:pt x="2020" y="14527"/>
                </a:lnTo>
                <a:lnTo>
                  <a:pt x="2069" y="14503"/>
                </a:lnTo>
                <a:lnTo>
                  <a:pt x="2117" y="14454"/>
                </a:lnTo>
                <a:lnTo>
                  <a:pt x="2142" y="14381"/>
                </a:lnTo>
                <a:lnTo>
                  <a:pt x="2142" y="14308"/>
                </a:lnTo>
                <a:lnTo>
                  <a:pt x="2044" y="13992"/>
                </a:lnTo>
                <a:lnTo>
                  <a:pt x="1923" y="13675"/>
                </a:lnTo>
                <a:lnTo>
                  <a:pt x="2093" y="13529"/>
                </a:lnTo>
                <a:lnTo>
                  <a:pt x="2117" y="13748"/>
                </a:lnTo>
                <a:lnTo>
                  <a:pt x="2117" y="13870"/>
                </a:lnTo>
                <a:lnTo>
                  <a:pt x="2142" y="13967"/>
                </a:lnTo>
                <a:lnTo>
                  <a:pt x="2190" y="14065"/>
                </a:lnTo>
                <a:lnTo>
                  <a:pt x="2239" y="14089"/>
                </a:lnTo>
                <a:lnTo>
                  <a:pt x="2288" y="14113"/>
                </a:lnTo>
                <a:lnTo>
                  <a:pt x="2336" y="14113"/>
                </a:lnTo>
                <a:lnTo>
                  <a:pt x="2385" y="14089"/>
                </a:lnTo>
                <a:lnTo>
                  <a:pt x="2434" y="14016"/>
                </a:lnTo>
                <a:lnTo>
                  <a:pt x="2434" y="13919"/>
                </a:lnTo>
                <a:lnTo>
                  <a:pt x="2385" y="13724"/>
                </a:lnTo>
                <a:lnTo>
                  <a:pt x="2263" y="13359"/>
                </a:lnTo>
                <a:lnTo>
                  <a:pt x="2385" y="13262"/>
                </a:lnTo>
                <a:lnTo>
                  <a:pt x="2458" y="13554"/>
                </a:lnTo>
                <a:lnTo>
                  <a:pt x="2531" y="13846"/>
                </a:lnTo>
                <a:lnTo>
                  <a:pt x="2555" y="13894"/>
                </a:lnTo>
                <a:lnTo>
                  <a:pt x="2580" y="13943"/>
                </a:lnTo>
                <a:lnTo>
                  <a:pt x="2628" y="13967"/>
                </a:lnTo>
                <a:lnTo>
                  <a:pt x="2677" y="13967"/>
                </a:lnTo>
                <a:lnTo>
                  <a:pt x="2774" y="13943"/>
                </a:lnTo>
                <a:lnTo>
                  <a:pt x="2823" y="13919"/>
                </a:lnTo>
                <a:lnTo>
                  <a:pt x="2847" y="13870"/>
                </a:lnTo>
                <a:lnTo>
                  <a:pt x="2872" y="13797"/>
                </a:lnTo>
                <a:lnTo>
                  <a:pt x="2847" y="13748"/>
                </a:lnTo>
                <a:lnTo>
                  <a:pt x="2750" y="13408"/>
                </a:lnTo>
                <a:lnTo>
                  <a:pt x="2604" y="13067"/>
                </a:lnTo>
                <a:lnTo>
                  <a:pt x="2823" y="12848"/>
                </a:lnTo>
                <a:lnTo>
                  <a:pt x="2920" y="13164"/>
                </a:lnTo>
                <a:lnTo>
                  <a:pt x="2969" y="13286"/>
                </a:lnTo>
                <a:lnTo>
                  <a:pt x="3018" y="13383"/>
                </a:lnTo>
                <a:lnTo>
                  <a:pt x="3066" y="13481"/>
                </a:lnTo>
                <a:lnTo>
                  <a:pt x="3115" y="13529"/>
                </a:lnTo>
                <a:lnTo>
                  <a:pt x="3212" y="13529"/>
                </a:lnTo>
                <a:lnTo>
                  <a:pt x="3237" y="13505"/>
                </a:lnTo>
                <a:lnTo>
                  <a:pt x="3261" y="13456"/>
                </a:lnTo>
                <a:lnTo>
                  <a:pt x="3285" y="13408"/>
                </a:lnTo>
                <a:lnTo>
                  <a:pt x="3261" y="13310"/>
                </a:lnTo>
                <a:lnTo>
                  <a:pt x="3188" y="13116"/>
                </a:lnTo>
                <a:lnTo>
                  <a:pt x="3091" y="12921"/>
                </a:lnTo>
                <a:lnTo>
                  <a:pt x="2969" y="12726"/>
                </a:lnTo>
                <a:lnTo>
                  <a:pt x="3261" y="12459"/>
                </a:lnTo>
                <a:lnTo>
                  <a:pt x="3285" y="12678"/>
                </a:lnTo>
                <a:lnTo>
                  <a:pt x="3334" y="12897"/>
                </a:lnTo>
                <a:lnTo>
                  <a:pt x="3383" y="12994"/>
                </a:lnTo>
                <a:lnTo>
                  <a:pt x="3480" y="13067"/>
                </a:lnTo>
                <a:lnTo>
                  <a:pt x="3529" y="13067"/>
                </a:lnTo>
                <a:lnTo>
                  <a:pt x="3577" y="13043"/>
                </a:lnTo>
                <a:lnTo>
                  <a:pt x="3626" y="12945"/>
                </a:lnTo>
                <a:lnTo>
                  <a:pt x="3626" y="12848"/>
                </a:lnTo>
                <a:lnTo>
                  <a:pt x="3577" y="12678"/>
                </a:lnTo>
                <a:lnTo>
                  <a:pt x="3529" y="12483"/>
                </a:lnTo>
                <a:lnTo>
                  <a:pt x="3431" y="12288"/>
                </a:lnTo>
                <a:lnTo>
                  <a:pt x="3650" y="12094"/>
                </a:lnTo>
                <a:lnTo>
                  <a:pt x="3699" y="12313"/>
                </a:lnTo>
                <a:lnTo>
                  <a:pt x="3748" y="12483"/>
                </a:lnTo>
                <a:lnTo>
                  <a:pt x="3796" y="12556"/>
                </a:lnTo>
                <a:lnTo>
                  <a:pt x="3845" y="12605"/>
                </a:lnTo>
                <a:lnTo>
                  <a:pt x="3942" y="12605"/>
                </a:lnTo>
                <a:lnTo>
                  <a:pt x="4015" y="12580"/>
                </a:lnTo>
                <a:lnTo>
                  <a:pt x="4040" y="12532"/>
                </a:lnTo>
                <a:lnTo>
                  <a:pt x="4064" y="12483"/>
                </a:lnTo>
                <a:lnTo>
                  <a:pt x="4064" y="12410"/>
                </a:lnTo>
                <a:lnTo>
                  <a:pt x="4015" y="12142"/>
                </a:lnTo>
                <a:lnTo>
                  <a:pt x="3967" y="11996"/>
                </a:lnTo>
                <a:lnTo>
                  <a:pt x="3894" y="11875"/>
                </a:lnTo>
                <a:lnTo>
                  <a:pt x="4161" y="11607"/>
                </a:lnTo>
                <a:lnTo>
                  <a:pt x="4210" y="11729"/>
                </a:lnTo>
                <a:lnTo>
                  <a:pt x="4283" y="11923"/>
                </a:lnTo>
                <a:lnTo>
                  <a:pt x="4332" y="11996"/>
                </a:lnTo>
                <a:lnTo>
                  <a:pt x="4380" y="12021"/>
                </a:lnTo>
                <a:lnTo>
                  <a:pt x="4429" y="12045"/>
                </a:lnTo>
                <a:lnTo>
                  <a:pt x="4478" y="12045"/>
                </a:lnTo>
                <a:lnTo>
                  <a:pt x="4526" y="11996"/>
                </a:lnTo>
                <a:lnTo>
                  <a:pt x="4551" y="11923"/>
                </a:lnTo>
                <a:lnTo>
                  <a:pt x="4551" y="11826"/>
                </a:lnTo>
                <a:lnTo>
                  <a:pt x="4478" y="11680"/>
                </a:lnTo>
                <a:lnTo>
                  <a:pt x="4356" y="11437"/>
                </a:lnTo>
                <a:lnTo>
                  <a:pt x="4405" y="11388"/>
                </a:lnTo>
                <a:lnTo>
                  <a:pt x="4672" y="11169"/>
                </a:lnTo>
                <a:lnTo>
                  <a:pt x="4745" y="11364"/>
                </a:lnTo>
                <a:lnTo>
                  <a:pt x="4818" y="11607"/>
                </a:lnTo>
                <a:lnTo>
                  <a:pt x="4867" y="11729"/>
                </a:lnTo>
                <a:lnTo>
                  <a:pt x="4916" y="11777"/>
                </a:lnTo>
                <a:lnTo>
                  <a:pt x="4964" y="11826"/>
                </a:lnTo>
                <a:lnTo>
                  <a:pt x="5013" y="11826"/>
                </a:lnTo>
                <a:lnTo>
                  <a:pt x="5037" y="11802"/>
                </a:lnTo>
                <a:lnTo>
                  <a:pt x="5062" y="11729"/>
                </a:lnTo>
                <a:lnTo>
                  <a:pt x="5086" y="11680"/>
                </a:lnTo>
                <a:lnTo>
                  <a:pt x="5062" y="11558"/>
                </a:lnTo>
                <a:lnTo>
                  <a:pt x="4964" y="11339"/>
                </a:lnTo>
                <a:lnTo>
                  <a:pt x="4794" y="11023"/>
                </a:lnTo>
                <a:lnTo>
                  <a:pt x="5135" y="10731"/>
                </a:lnTo>
                <a:lnTo>
                  <a:pt x="5135" y="10755"/>
                </a:lnTo>
                <a:lnTo>
                  <a:pt x="5208" y="10950"/>
                </a:lnTo>
                <a:lnTo>
                  <a:pt x="5281" y="11145"/>
                </a:lnTo>
                <a:lnTo>
                  <a:pt x="5329" y="11218"/>
                </a:lnTo>
                <a:lnTo>
                  <a:pt x="5378" y="11242"/>
                </a:lnTo>
                <a:lnTo>
                  <a:pt x="5427" y="11242"/>
                </a:lnTo>
                <a:lnTo>
                  <a:pt x="5475" y="11218"/>
                </a:lnTo>
                <a:lnTo>
                  <a:pt x="5524" y="11193"/>
                </a:lnTo>
                <a:lnTo>
                  <a:pt x="5573" y="11145"/>
                </a:lnTo>
                <a:lnTo>
                  <a:pt x="5597" y="11096"/>
                </a:lnTo>
                <a:lnTo>
                  <a:pt x="5597" y="11023"/>
                </a:lnTo>
                <a:lnTo>
                  <a:pt x="5524" y="10828"/>
                </a:lnTo>
                <a:lnTo>
                  <a:pt x="5475" y="10658"/>
                </a:lnTo>
                <a:lnTo>
                  <a:pt x="5378" y="10488"/>
                </a:lnTo>
                <a:lnTo>
                  <a:pt x="5670" y="10244"/>
                </a:lnTo>
                <a:lnTo>
                  <a:pt x="5670" y="10366"/>
                </a:lnTo>
                <a:lnTo>
                  <a:pt x="5694" y="10512"/>
                </a:lnTo>
                <a:lnTo>
                  <a:pt x="5743" y="10707"/>
                </a:lnTo>
                <a:lnTo>
                  <a:pt x="5792" y="10780"/>
                </a:lnTo>
                <a:lnTo>
                  <a:pt x="5816" y="10804"/>
                </a:lnTo>
                <a:lnTo>
                  <a:pt x="5865" y="10828"/>
                </a:lnTo>
                <a:lnTo>
                  <a:pt x="5913" y="10828"/>
                </a:lnTo>
                <a:lnTo>
                  <a:pt x="5938" y="10804"/>
                </a:lnTo>
                <a:lnTo>
                  <a:pt x="5986" y="10731"/>
                </a:lnTo>
                <a:lnTo>
                  <a:pt x="5986" y="10658"/>
                </a:lnTo>
                <a:lnTo>
                  <a:pt x="5938" y="10488"/>
                </a:lnTo>
                <a:lnTo>
                  <a:pt x="5865" y="10293"/>
                </a:lnTo>
                <a:lnTo>
                  <a:pt x="5767" y="10123"/>
                </a:lnTo>
                <a:lnTo>
                  <a:pt x="5986" y="9928"/>
                </a:lnTo>
                <a:lnTo>
                  <a:pt x="6011" y="10050"/>
                </a:lnTo>
                <a:lnTo>
                  <a:pt x="6035" y="10147"/>
                </a:lnTo>
                <a:lnTo>
                  <a:pt x="6108" y="10244"/>
                </a:lnTo>
                <a:lnTo>
                  <a:pt x="6181" y="10317"/>
                </a:lnTo>
                <a:lnTo>
                  <a:pt x="6230" y="10366"/>
                </a:lnTo>
                <a:lnTo>
                  <a:pt x="6303" y="10366"/>
                </a:lnTo>
                <a:lnTo>
                  <a:pt x="6376" y="10317"/>
                </a:lnTo>
                <a:lnTo>
                  <a:pt x="6400" y="10269"/>
                </a:lnTo>
                <a:lnTo>
                  <a:pt x="6400" y="10220"/>
                </a:lnTo>
                <a:lnTo>
                  <a:pt x="6376" y="10171"/>
                </a:lnTo>
                <a:lnTo>
                  <a:pt x="6327" y="10074"/>
                </a:lnTo>
                <a:lnTo>
                  <a:pt x="6205" y="9952"/>
                </a:lnTo>
                <a:lnTo>
                  <a:pt x="6084" y="9855"/>
                </a:lnTo>
                <a:lnTo>
                  <a:pt x="6376" y="9587"/>
                </a:lnTo>
                <a:lnTo>
                  <a:pt x="6400" y="9758"/>
                </a:lnTo>
                <a:lnTo>
                  <a:pt x="6449" y="9952"/>
                </a:lnTo>
                <a:lnTo>
                  <a:pt x="6473" y="10025"/>
                </a:lnTo>
                <a:lnTo>
                  <a:pt x="6522" y="10050"/>
                </a:lnTo>
                <a:lnTo>
                  <a:pt x="6595" y="10074"/>
                </a:lnTo>
                <a:lnTo>
                  <a:pt x="6643" y="10074"/>
                </a:lnTo>
                <a:lnTo>
                  <a:pt x="6716" y="10025"/>
                </a:lnTo>
                <a:lnTo>
                  <a:pt x="6741" y="10001"/>
                </a:lnTo>
                <a:lnTo>
                  <a:pt x="6765" y="9928"/>
                </a:lnTo>
                <a:lnTo>
                  <a:pt x="6765" y="9855"/>
                </a:lnTo>
                <a:lnTo>
                  <a:pt x="6692" y="9612"/>
                </a:lnTo>
                <a:lnTo>
                  <a:pt x="6643" y="9490"/>
                </a:lnTo>
                <a:lnTo>
                  <a:pt x="6595" y="9393"/>
                </a:lnTo>
                <a:lnTo>
                  <a:pt x="6765" y="9222"/>
                </a:lnTo>
                <a:lnTo>
                  <a:pt x="6814" y="9417"/>
                </a:lnTo>
                <a:lnTo>
                  <a:pt x="6887" y="9587"/>
                </a:lnTo>
                <a:lnTo>
                  <a:pt x="6911" y="9636"/>
                </a:lnTo>
                <a:lnTo>
                  <a:pt x="6960" y="9660"/>
                </a:lnTo>
                <a:lnTo>
                  <a:pt x="7033" y="9660"/>
                </a:lnTo>
                <a:lnTo>
                  <a:pt x="7081" y="9636"/>
                </a:lnTo>
                <a:lnTo>
                  <a:pt x="7130" y="9612"/>
                </a:lnTo>
                <a:lnTo>
                  <a:pt x="7179" y="9563"/>
                </a:lnTo>
                <a:lnTo>
                  <a:pt x="7179" y="9514"/>
                </a:lnTo>
                <a:lnTo>
                  <a:pt x="7179" y="9441"/>
                </a:lnTo>
                <a:lnTo>
                  <a:pt x="7057" y="9174"/>
                </a:lnTo>
                <a:lnTo>
                  <a:pt x="6984" y="9003"/>
                </a:lnTo>
                <a:lnTo>
                  <a:pt x="7106" y="8906"/>
                </a:lnTo>
                <a:lnTo>
                  <a:pt x="7106" y="8955"/>
                </a:lnTo>
                <a:lnTo>
                  <a:pt x="7106" y="9125"/>
                </a:lnTo>
                <a:lnTo>
                  <a:pt x="7130" y="9198"/>
                </a:lnTo>
                <a:lnTo>
                  <a:pt x="7179" y="9271"/>
                </a:lnTo>
                <a:lnTo>
                  <a:pt x="7227" y="9271"/>
                </a:lnTo>
                <a:lnTo>
                  <a:pt x="7276" y="9247"/>
                </a:lnTo>
                <a:lnTo>
                  <a:pt x="7325" y="9198"/>
                </a:lnTo>
                <a:lnTo>
                  <a:pt x="7349" y="9125"/>
                </a:lnTo>
                <a:lnTo>
                  <a:pt x="7325" y="8955"/>
                </a:lnTo>
                <a:lnTo>
                  <a:pt x="7276" y="8736"/>
                </a:lnTo>
                <a:lnTo>
                  <a:pt x="7519" y="8517"/>
                </a:lnTo>
                <a:lnTo>
                  <a:pt x="7544" y="8638"/>
                </a:lnTo>
                <a:lnTo>
                  <a:pt x="7617" y="8760"/>
                </a:lnTo>
                <a:lnTo>
                  <a:pt x="7665" y="8784"/>
                </a:lnTo>
                <a:lnTo>
                  <a:pt x="7714" y="8784"/>
                </a:lnTo>
                <a:lnTo>
                  <a:pt x="7763" y="8736"/>
                </a:lnTo>
                <a:lnTo>
                  <a:pt x="7787" y="8687"/>
                </a:lnTo>
                <a:lnTo>
                  <a:pt x="7763" y="8638"/>
                </a:lnTo>
                <a:lnTo>
                  <a:pt x="7738" y="8590"/>
                </a:lnTo>
                <a:lnTo>
                  <a:pt x="7690" y="8492"/>
                </a:lnTo>
                <a:lnTo>
                  <a:pt x="7641" y="8419"/>
                </a:lnTo>
                <a:lnTo>
                  <a:pt x="7884" y="8176"/>
                </a:lnTo>
                <a:lnTo>
                  <a:pt x="7909" y="8298"/>
                </a:lnTo>
                <a:lnTo>
                  <a:pt x="7933" y="8419"/>
                </a:lnTo>
                <a:lnTo>
                  <a:pt x="7957" y="8468"/>
                </a:lnTo>
                <a:lnTo>
                  <a:pt x="8006" y="8517"/>
                </a:lnTo>
                <a:lnTo>
                  <a:pt x="8152" y="8517"/>
                </a:lnTo>
                <a:lnTo>
                  <a:pt x="8201" y="8492"/>
                </a:lnTo>
                <a:lnTo>
                  <a:pt x="8225" y="8444"/>
                </a:lnTo>
                <a:lnTo>
                  <a:pt x="8249" y="8371"/>
                </a:lnTo>
                <a:lnTo>
                  <a:pt x="8201" y="8152"/>
                </a:lnTo>
                <a:lnTo>
                  <a:pt x="8128" y="7957"/>
                </a:lnTo>
                <a:lnTo>
                  <a:pt x="8468" y="7641"/>
                </a:lnTo>
                <a:lnTo>
                  <a:pt x="8444" y="7762"/>
                </a:lnTo>
                <a:lnTo>
                  <a:pt x="8444" y="7884"/>
                </a:lnTo>
                <a:lnTo>
                  <a:pt x="8493" y="7981"/>
                </a:lnTo>
                <a:lnTo>
                  <a:pt x="8517" y="8030"/>
                </a:lnTo>
                <a:lnTo>
                  <a:pt x="8566" y="8054"/>
                </a:lnTo>
                <a:lnTo>
                  <a:pt x="8590" y="8054"/>
                </a:lnTo>
                <a:lnTo>
                  <a:pt x="8614" y="8030"/>
                </a:lnTo>
                <a:lnTo>
                  <a:pt x="8639" y="7981"/>
                </a:lnTo>
                <a:lnTo>
                  <a:pt x="8639" y="7933"/>
                </a:lnTo>
                <a:lnTo>
                  <a:pt x="8614" y="7835"/>
                </a:lnTo>
                <a:lnTo>
                  <a:pt x="8566" y="7714"/>
                </a:lnTo>
                <a:lnTo>
                  <a:pt x="8541" y="7568"/>
                </a:lnTo>
                <a:lnTo>
                  <a:pt x="9125" y="7033"/>
                </a:lnTo>
                <a:lnTo>
                  <a:pt x="9125" y="7179"/>
                </a:lnTo>
                <a:lnTo>
                  <a:pt x="9149" y="7325"/>
                </a:lnTo>
                <a:lnTo>
                  <a:pt x="9198" y="7373"/>
                </a:lnTo>
                <a:lnTo>
                  <a:pt x="9222" y="7397"/>
                </a:lnTo>
                <a:lnTo>
                  <a:pt x="9271" y="7422"/>
                </a:lnTo>
                <a:lnTo>
                  <a:pt x="9320" y="7397"/>
                </a:lnTo>
                <a:lnTo>
                  <a:pt x="9368" y="7397"/>
                </a:lnTo>
                <a:lnTo>
                  <a:pt x="9393" y="7349"/>
                </a:lnTo>
                <a:lnTo>
                  <a:pt x="9417" y="7300"/>
                </a:lnTo>
                <a:lnTo>
                  <a:pt x="9417" y="7252"/>
                </a:lnTo>
                <a:lnTo>
                  <a:pt x="9393" y="7154"/>
                </a:lnTo>
                <a:lnTo>
                  <a:pt x="9393" y="7033"/>
                </a:lnTo>
                <a:lnTo>
                  <a:pt x="9417" y="6935"/>
                </a:lnTo>
                <a:lnTo>
                  <a:pt x="9417" y="6838"/>
                </a:lnTo>
                <a:lnTo>
                  <a:pt x="9393" y="6789"/>
                </a:lnTo>
                <a:lnTo>
                  <a:pt x="9466" y="6716"/>
                </a:lnTo>
                <a:lnTo>
                  <a:pt x="9490" y="6838"/>
                </a:lnTo>
                <a:lnTo>
                  <a:pt x="9514" y="6960"/>
                </a:lnTo>
                <a:lnTo>
                  <a:pt x="9539" y="7008"/>
                </a:lnTo>
                <a:lnTo>
                  <a:pt x="9587" y="7033"/>
                </a:lnTo>
                <a:lnTo>
                  <a:pt x="9636" y="7057"/>
                </a:lnTo>
                <a:lnTo>
                  <a:pt x="9660" y="7057"/>
                </a:lnTo>
                <a:lnTo>
                  <a:pt x="9709" y="7033"/>
                </a:lnTo>
                <a:lnTo>
                  <a:pt x="9733" y="7008"/>
                </a:lnTo>
                <a:lnTo>
                  <a:pt x="9782" y="6984"/>
                </a:lnTo>
                <a:lnTo>
                  <a:pt x="9782" y="6935"/>
                </a:lnTo>
                <a:lnTo>
                  <a:pt x="9782" y="6741"/>
                </a:lnTo>
                <a:lnTo>
                  <a:pt x="9733" y="6619"/>
                </a:lnTo>
                <a:lnTo>
                  <a:pt x="9709" y="6522"/>
                </a:lnTo>
                <a:lnTo>
                  <a:pt x="9831" y="6376"/>
                </a:lnTo>
                <a:lnTo>
                  <a:pt x="9879" y="6327"/>
                </a:lnTo>
                <a:lnTo>
                  <a:pt x="9904" y="6278"/>
                </a:lnTo>
                <a:lnTo>
                  <a:pt x="9904" y="6205"/>
                </a:lnTo>
                <a:lnTo>
                  <a:pt x="9928" y="6132"/>
                </a:lnTo>
                <a:lnTo>
                  <a:pt x="9952" y="6059"/>
                </a:lnTo>
                <a:lnTo>
                  <a:pt x="9855" y="5670"/>
                </a:lnTo>
                <a:lnTo>
                  <a:pt x="9831" y="5475"/>
                </a:lnTo>
                <a:lnTo>
                  <a:pt x="9806" y="5281"/>
                </a:lnTo>
                <a:lnTo>
                  <a:pt x="9806" y="5037"/>
                </a:lnTo>
                <a:lnTo>
                  <a:pt x="9855" y="4794"/>
                </a:lnTo>
                <a:lnTo>
                  <a:pt x="9904" y="4575"/>
                </a:lnTo>
                <a:lnTo>
                  <a:pt x="9977" y="4332"/>
                </a:lnTo>
                <a:lnTo>
                  <a:pt x="10074" y="4088"/>
                </a:lnTo>
                <a:lnTo>
                  <a:pt x="10196" y="3869"/>
                </a:lnTo>
                <a:lnTo>
                  <a:pt x="10317" y="3650"/>
                </a:lnTo>
                <a:lnTo>
                  <a:pt x="10488" y="3456"/>
                </a:lnTo>
                <a:lnTo>
                  <a:pt x="10658" y="3261"/>
                </a:lnTo>
                <a:lnTo>
                  <a:pt x="10853" y="3091"/>
                </a:lnTo>
                <a:lnTo>
                  <a:pt x="11242" y="2750"/>
                </a:lnTo>
                <a:lnTo>
                  <a:pt x="11680" y="2458"/>
                </a:lnTo>
                <a:lnTo>
                  <a:pt x="12094" y="2166"/>
                </a:lnTo>
                <a:lnTo>
                  <a:pt x="12970" y="1631"/>
                </a:lnTo>
                <a:close/>
                <a:moveTo>
                  <a:pt x="10755" y="11631"/>
                </a:moveTo>
                <a:lnTo>
                  <a:pt x="10755" y="11680"/>
                </a:lnTo>
                <a:lnTo>
                  <a:pt x="10853" y="11850"/>
                </a:lnTo>
                <a:lnTo>
                  <a:pt x="10974" y="12021"/>
                </a:lnTo>
                <a:lnTo>
                  <a:pt x="11266" y="12361"/>
                </a:lnTo>
                <a:lnTo>
                  <a:pt x="11875" y="12970"/>
                </a:lnTo>
                <a:lnTo>
                  <a:pt x="13286" y="14503"/>
                </a:lnTo>
                <a:lnTo>
                  <a:pt x="13943" y="15184"/>
                </a:lnTo>
                <a:lnTo>
                  <a:pt x="14259" y="15549"/>
                </a:lnTo>
                <a:lnTo>
                  <a:pt x="14430" y="15719"/>
                </a:lnTo>
                <a:lnTo>
                  <a:pt x="14503" y="15792"/>
                </a:lnTo>
                <a:lnTo>
                  <a:pt x="14600" y="15841"/>
                </a:lnTo>
                <a:lnTo>
                  <a:pt x="14916" y="16035"/>
                </a:lnTo>
                <a:lnTo>
                  <a:pt x="15208" y="16206"/>
                </a:lnTo>
                <a:lnTo>
                  <a:pt x="15354" y="16279"/>
                </a:lnTo>
                <a:lnTo>
                  <a:pt x="15500" y="16352"/>
                </a:lnTo>
                <a:lnTo>
                  <a:pt x="15671" y="16376"/>
                </a:lnTo>
                <a:lnTo>
                  <a:pt x="15890" y="16376"/>
                </a:lnTo>
                <a:lnTo>
                  <a:pt x="15914" y="16352"/>
                </a:lnTo>
                <a:lnTo>
                  <a:pt x="15938" y="16279"/>
                </a:lnTo>
                <a:lnTo>
                  <a:pt x="15914" y="16230"/>
                </a:lnTo>
                <a:lnTo>
                  <a:pt x="15890" y="16206"/>
                </a:lnTo>
                <a:lnTo>
                  <a:pt x="15865" y="16206"/>
                </a:lnTo>
                <a:lnTo>
                  <a:pt x="15622" y="16157"/>
                </a:lnTo>
                <a:lnTo>
                  <a:pt x="15403" y="16084"/>
                </a:lnTo>
                <a:lnTo>
                  <a:pt x="15233" y="15987"/>
                </a:lnTo>
                <a:lnTo>
                  <a:pt x="15062" y="15865"/>
                </a:lnTo>
                <a:lnTo>
                  <a:pt x="14892" y="15743"/>
                </a:lnTo>
                <a:lnTo>
                  <a:pt x="14746" y="15573"/>
                </a:lnTo>
                <a:lnTo>
                  <a:pt x="14454" y="15233"/>
                </a:lnTo>
                <a:lnTo>
                  <a:pt x="13846" y="14624"/>
                </a:lnTo>
                <a:lnTo>
                  <a:pt x="13262" y="14016"/>
                </a:lnTo>
                <a:lnTo>
                  <a:pt x="12045" y="12799"/>
                </a:lnTo>
                <a:lnTo>
                  <a:pt x="11461" y="12167"/>
                </a:lnTo>
                <a:lnTo>
                  <a:pt x="11145" y="11875"/>
                </a:lnTo>
                <a:lnTo>
                  <a:pt x="10974" y="11729"/>
                </a:lnTo>
                <a:lnTo>
                  <a:pt x="10804" y="11631"/>
                </a:lnTo>
                <a:close/>
                <a:moveTo>
                  <a:pt x="9904" y="8638"/>
                </a:moveTo>
                <a:lnTo>
                  <a:pt x="10123" y="8882"/>
                </a:lnTo>
                <a:lnTo>
                  <a:pt x="9977" y="9003"/>
                </a:lnTo>
                <a:lnTo>
                  <a:pt x="9709" y="9271"/>
                </a:lnTo>
                <a:lnTo>
                  <a:pt x="9587" y="9417"/>
                </a:lnTo>
                <a:lnTo>
                  <a:pt x="9466" y="9587"/>
                </a:lnTo>
                <a:lnTo>
                  <a:pt x="9466" y="9612"/>
                </a:lnTo>
                <a:lnTo>
                  <a:pt x="9490" y="9660"/>
                </a:lnTo>
                <a:lnTo>
                  <a:pt x="9539" y="9660"/>
                </a:lnTo>
                <a:lnTo>
                  <a:pt x="9685" y="9612"/>
                </a:lnTo>
                <a:lnTo>
                  <a:pt x="9831" y="9539"/>
                </a:lnTo>
                <a:lnTo>
                  <a:pt x="10098" y="9320"/>
                </a:lnTo>
                <a:lnTo>
                  <a:pt x="10366" y="9101"/>
                </a:lnTo>
                <a:lnTo>
                  <a:pt x="10536" y="9247"/>
                </a:lnTo>
                <a:lnTo>
                  <a:pt x="10244" y="9466"/>
                </a:lnTo>
                <a:lnTo>
                  <a:pt x="10025" y="9636"/>
                </a:lnTo>
                <a:lnTo>
                  <a:pt x="9928" y="9733"/>
                </a:lnTo>
                <a:lnTo>
                  <a:pt x="9831" y="9855"/>
                </a:lnTo>
                <a:lnTo>
                  <a:pt x="9831" y="9928"/>
                </a:lnTo>
                <a:lnTo>
                  <a:pt x="9855" y="9977"/>
                </a:lnTo>
                <a:lnTo>
                  <a:pt x="9904" y="10025"/>
                </a:lnTo>
                <a:lnTo>
                  <a:pt x="9977" y="10025"/>
                </a:lnTo>
                <a:lnTo>
                  <a:pt x="10098" y="9977"/>
                </a:lnTo>
                <a:lnTo>
                  <a:pt x="10196" y="9904"/>
                </a:lnTo>
                <a:lnTo>
                  <a:pt x="10390" y="9758"/>
                </a:lnTo>
                <a:lnTo>
                  <a:pt x="10780" y="9490"/>
                </a:lnTo>
                <a:lnTo>
                  <a:pt x="10950" y="9660"/>
                </a:lnTo>
                <a:lnTo>
                  <a:pt x="10780" y="9733"/>
                </a:lnTo>
                <a:lnTo>
                  <a:pt x="10609" y="9855"/>
                </a:lnTo>
                <a:lnTo>
                  <a:pt x="10390" y="10001"/>
                </a:lnTo>
                <a:lnTo>
                  <a:pt x="10293" y="10098"/>
                </a:lnTo>
                <a:lnTo>
                  <a:pt x="10220" y="10220"/>
                </a:lnTo>
                <a:lnTo>
                  <a:pt x="10220" y="10269"/>
                </a:lnTo>
                <a:lnTo>
                  <a:pt x="10244" y="10293"/>
                </a:lnTo>
                <a:lnTo>
                  <a:pt x="10293" y="10317"/>
                </a:lnTo>
                <a:lnTo>
                  <a:pt x="10439" y="10317"/>
                </a:lnTo>
                <a:lnTo>
                  <a:pt x="10585" y="10244"/>
                </a:lnTo>
                <a:lnTo>
                  <a:pt x="10828" y="10074"/>
                </a:lnTo>
                <a:lnTo>
                  <a:pt x="10999" y="9977"/>
                </a:lnTo>
                <a:lnTo>
                  <a:pt x="11072" y="9904"/>
                </a:lnTo>
                <a:lnTo>
                  <a:pt x="11145" y="9831"/>
                </a:lnTo>
                <a:lnTo>
                  <a:pt x="11364" y="10025"/>
                </a:lnTo>
                <a:lnTo>
                  <a:pt x="11193" y="10123"/>
                </a:lnTo>
                <a:lnTo>
                  <a:pt x="11072" y="10244"/>
                </a:lnTo>
                <a:lnTo>
                  <a:pt x="10974" y="10342"/>
                </a:lnTo>
                <a:lnTo>
                  <a:pt x="10901" y="10439"/>
                </a:lnTo>
                <a:lnTo>
                  <a:pt x="10853" y="10561"/>
                </a:lnTo>
                <a:lnTo>
                  <a:pt x="10853" y="10634"/>
                </a:lnTo>
                <a:lnTo>
                  <a:pt x="10853" y="10682"/>
                </a:lnTo>
                <a:lnTo>
                  <a:pt x="10877" y="10707"/>
                </a:lnTo>
                <a:lnTo>
                  <a:pt x="10974" y="10682"/>
                </a:lnTo>
                <a:lnTo>
                  <a:pt x="11072" y="10634"/>
                </a:lnTo>
                <a:lnTo>
                  <a:pt x="11218" y="10536"/>
                </a:lnTo>
                <a:lnTo>
                  <a:pt x="11437" y="10366"/>
                </a:lnTo>
                <a:lnTo>
                  <a:pt x="11607" y="10269"/>
                </a:lnTo>
                <a:lnTo>
                  <a:pt x="11753" y="10415"/>
                </a:lnTo>
                <a:lnTo>
                  <a:pt x="11656" y="10488"/>
                </a:lnTo>
                <a:lnTo>
                  <a:pt x="11364" y="10731"/>
                </a:lnTo>
                <a:lnTo>
                  <a:pt x="11242" y="10877"/>
                </a:lnTo>
                <a:lnTo>
                  <a:pt x="11218" y="10950"/>
                </a:lnTo>
                <a:lnTo>
                  <a:pt x="11169" y="11023"/>
                </a:lnTo>
                <a:lnTo>
                  <a:pt x="11193" y="11072"/>
                </a:lnTo>
                <a:lnTo>
                  <a:pt x="11242" y="11096"/>
                </a:lnTo>
                <a:lnTo>
                  <a:pt x="11388" y="11047"/>
                </a:lnTo>
                <a:lnTo>
                  <a:pt x="11510" y="10974"/>
                </a:lnTo>
                <a:lnTo>
                  <a:pt x="11777" y="10780"/>
                </a:lnTo>
                <a:lnTo>
                  <a:pt x="11972" y="10634"/>
                </a:lnTo>
                <a:lnTo>
                  <a:pt x="12191" y="10828"/>
                </a:lnTo>
                <a:lnTo>
                  <a:pt x="12069" y="10926"/>
                </a:lnTo>
                <a:lnTo>
                  <a:pt x="11923" y="11023"/>
                </a:lnTo>
                <a:lnTo>
                  <a:pt x="11777" y="11169"/>
                </a:lnTo>
                <a:lnTo>
                  <a:pt x="11729" y="11242"/>
                </a:lnTo>
                <a:lnTo>
                  <a:pt x="11680" y="11315"/>
                </a:lnTo>
                <a:lnTo>
                  <a:pt x="11656" y="11388"/>
                </a:lnTo>
                <a:lnTo>
                  <a:pt x="11656" y="11485"/>
                </a:lnTo>
                <a:lnTo>
                  <a:pt x="11680" y="11534"/>
                </a:lnTo>
                <a:lnTo>
                  <a:pt x="11704" y="11558"/>
                </a:lnTo>
                <a:lnTo>
                  <a:pt x="11729" y="11558"/>
                </a:lnTo>
                <a:lnTo>
                  <a:pt x="11826" y="11534"/>
                </a:lnTo>
                <a:lnTo>
                  <a:pt x="11899" y="11510"/>
                </a:lnTo>
                <a:lnTo>
                  <a:pt x="12021" y="11412"/>
                </a:lnTo>
                <a:lnTo>
                  <a:pt x="12288" y="11193"/>
                </a:lnTo>
                <a:lnTo>
                  <a:pt x="12459" y="11072"/>
                </a:lnTo>
                <a:lnTo>
                  <a:pt x="12726" y="11315"/>
                </a:lnTo>
                <a:lnTo>
                  <a:pt x="12483" y="11534"/>
                </a:lnTo>
                <a:lnTo>
                  <a:pt x="12361" y="11656"/>
                </a:lnTo>
                <a:lnTo>
                  <a:pt x="12264" y="11777"/>
                </a:lnTo>
                <a:lnTo>
                  <a:pt x="12264" y="11826"/>
                </a:lnTo>
                <a:lnTo>
                  <a:pt x="12264" y="11850"/>
                </a:lnTo>
                <a:lnTo>
                  <a:pt x="12288" y="11948"/>
                </a:lnTo>
                <a:lnTo>
                  <a:pt x="12361" y="11972"/>
                </a:lnTo>
                <a:lnTo>
                  <a:pt x="12459" y="11972"/>
                </a:lnTo>
                <a:lnTo>
                  <a:pt x="12605" y="11875"/>
                </a:lnTo>
                <a:lnTo>
                  <a:pt x="12726" y="11777"/>
                </a:lnTo>
                <a:lnTo>
                  <a:pt x="12970" y="11558"/>
                </a:lnTo>
                <a:lnTo>
                  <a:pt x="12970" y="11534"/>
                </a:lnTo>
                <a:lnTo>
                  <a:pt x="13262" y="11802"/>
                </a:lnTo>
                <a:lnTo>
                  <a:pt x="13116" y="11923"/>
                </a:lnTo>
                <a:lnTo>
                  <a:pt x="12994" y="12021"/>
                </a:lnTo>
                <a:lnTo>
                  <a:pt x="12872" y="12142"/>
                </a:lnTo>
                <a:lnTo>
                  <a:pt x="12799" y="12288"/>
                </a:lnTo>
                <a:lnTo>
                  <a:pt x="12775" y="12361"/>
                </a:lnTo>
                <a:lnTo>
                  <a:pt x="12775" y="12434"/>
                </a:lnTo>
                <a:lnTo>
                  <a:pt x="12799" y="12507"/>
                </a:lnTo>
                <a:lnTo>
                  <a:pt x="12824" y="12532"/>
                </a:lnTo>
                <a:lnTo>
                  <a:pt x="12872" y="12532"/>
                </a:lnTo>
                <a:lnTo>
                  <a:pt x="12994" y="12483"/>
                </a:lnTo>
                <a:lnTo>
                  <a:pt x="13116" y="12434"/>
                </a:lnTo>
                <a:lnTo>
                  <a:pt x="13310" y="12264"/>
                </a:lnTo>
                <a:lnTo>
                  <a:pt x="13554" y="12094"/>
                </a:lnTo>
                <a:lnTo>
                  <a:pt x="13700" y="12215"/>
                </a:lnTo>
                <a:lnTo>
                  <a:pt x="13627" y="12264"/>
                </a:lnTo>
                <a:lnTo>
                  <a:pt x="13432" y="12434"/>
                </a:lnTo>
                <a:lnTo>
                  <a:pt x="13262" y="12653"/>
                </a:lnTo>
                <a:lnTo>
                  <a:pt x="13237" y="12702"/>
                </a:lnTo>
                <a:lnTo>
                  <a:pt x="13262" y="12751"/>
                </a:lnTo>
                <a:lnTo>
                  <a:pt x="13310" y="12799"/>
                </a:lnTo>
                <a:lnTo>
                  <a:pt x="13383" y="12799"/>
                </a:lnTo>
                <a:lnTo>
                  <a:pt x="13602" y="12702"/>
                </a:lnTo>
                <a:lnTo>
                  <a:pt x="13797" y="12556"/>
                </a:lnTo>
                <a:lnTo>
                  <a:pt x="13919" y="12459"/>
                </a:lnTo>
                <a:lnTo>
                  <a:pt x="14162" y="12702"/>
                </a:lnTo>
                <a:lnTo>
                  <a:pt x="13992" y="12848"/>
                </a:lnTo>
                <a:lnTo>
                  <a:pt x="13894" y="12945"/>
                </a:lnTo>
                <a:lnTo>
                  <a:pt x="13797" y="13043"/>
                </a:lnTo>
                <a:lnTo>
                  <a:pt x="13724" y="13164"/>
                </a:lnTo>
                <a:lnTo>
                  <a:pt x="13700" y="13237"/>
                </a:lnTo>
                <a:lnTo>
                  <a:pt x="13700" y="13310"/>
                </a:lnTo>
                <a:lnTo>
                  <a:pt x="13700" y="13359"/>
                </a:lnTo>
                <a:lnTo>
                  <a:pt x="13748" y="13359"/>
                </a:lnTo>
                <a:lnTo>
                  <a:pt x="13870" y="13335"/>
                </a:lnTo>
                <a:lnTo>
                  <a:pt x="13992" y="13286"/>
                </a:lnTo>
                <a:lnTo>
                  <a:pt x="14089" y="13189"/>
                </a:lnTo>
                <a:lnTo>
                  <a:pt x="14186" y="13116"/>
                </a:lnTo>
                <a:lnTo>
                  <a:pt x="14381" y="12921"/>
                </a:lnTo>
                <a:lnTo>
                  <a:pt x="14746" y="13335"/>
                </a:lnTo>
                <a:lnTo>
                  <a:pt x="14624" y="13408"/>
                </a:lnTo>
                <a:lnTo>
                  <a:pt x="14503" y="13505"/>
                </a:lnTo>
                <a:lnTo>
                  <a:pt x="14284" y="13651"/>
                </a:lnTo>
                <a:lnTo>
                  <a:pt x="14186" y="13748"/>
                </a:lnTo>
                <a:lnTo>
                  <a:pt x="14138" y="13870"/>
                </a:lnTo>
                <a:lnTo>
                  <a:pt x="14138" y="13919"/>
                </a:lnTo>
                <a:lnTo>
                  <a:pt x="14162" y="13992"/>
                </a:lnTo>
                <a:lnTo>
                  <a:pt x="14211" y="14016"/>
                </a:lnTo>
                <a:lnTo>
                  <a:pt x="14259" y="14040"/>
                </a:lnTo>
                <a:lnTo>
                  <a:pt x="14381" y="14016"/>
                </a:lnTo>
                <a:lnTo>
                  <a:pt x="14503" y="13943"/>
                </a:lnTo>
                <a:lnTo>
                  <a:pt x="14697" y="13773"/>
                </a:lnTo>
                <a:lnTo>
                  <a:pt x="14819" y="13651"/>
                </a:lnTo>
                <a:lnTo>
                  <a:pt x="14941" y="13529"/>
                </a:lnTo>
                <a:lnTo>
                  <a:pt x="15160" y="13748"/>
                </a:lnTo>
                <a:lnTo>
                  <a:pt x="14989" y="13919"/>
                </a:lnTo>
                <a:lnTo>
                  <a:pt x="14795" y="14065"/>
                </a:lnTo>
                <a:lnTo>
                  <a:pt x="14722" y="14138"/>
                </a:lnTo>
                <a:lnTo>
                  <a:pt x="14673" y="14259"/>
                </a:lnTo>
                <a:lnTo>
                  <a:pt x="14673" y="14284"/>
                </a:lnTo>
                <a:lnTo>
                  <a:pt x="14697" y="14284"/>
                </a:lnTo>
                <a:lnTo>
                  <a:pt x="14770" y="14308"/>
                </a:lnTo>
                <a:lnTo>
                  <a:pt x="14819" y="14308"/>
                </a:lnTo>
                <a:lnTo>
                  <a:pt x="14941" y="14284"/>
                </a:lnTo>
                <a:lnTo>
                  <a:pt x="15062" y="14235"/>
                </a:lnTo>
                <a:lnTo>
                  <a:pt x="15184" y="14162"/>
                </a:lnTo>
                <a:lnTo>
                  <a:pt x="15281" y="14089"/>
                </a:lnTo>
                <a:lnTo>
                  <a:pt x="15379" y="13992"/>
                </a:lnTo>
                <a:lnTo>
                  <a:pt x="15573" y="14186"/>
                </a:lnTo>
                <a:lnTo>
                  <a:pt x="15452" y="14284"/>
                </a:lnTo>
                <a:lnTo>
                  <a:pt x="15330" y="14381"/>
                </a:lnTo>
                <a:lnTo>
                  <a:pt x="15184" y="14503"/>
                </a:lnTo>
                <a:lnTo>
                  <a:pt x="15111" y="14576"/>
                </a:lnTo>
                <a:lnTo>
                  <a:pt x="15038" y="14673"/>
                </a:lnTo>
                <a:lnTo>
                  <a:pt x="15038" y="14746"/>
                </a:lnTo>
                <a:lnTo>
                  <a:pt x="15062" y="14795"/>
                </a:lnTo>
                <a:lnTo>
                  <a:pt x="15111" y="14843"/>
                </a:lnTo>
                <a:lnTo>
                  <a:pt x="15184" y="14843"/>
                </a:lnTo>
                <a:lnTo>
                  <a:pt x="15257" y="14819"/>
                </a:lnTo>
                <a:lnTo>
                  <a:pt x="15354" y="14770"/>
                </a:lnTo>
                <a:lnTo>
                  <a:pt x="15500" y="14649"/>
                </a:lnTo>
                <a:lnTo>
                  <a:pt x="15646" y="14527"/>
                </a:lnTo>
                <a:lnTo>
                  <a:pt x="15792" y="14405"/>
                </a:lnTo>
                <a:lnTo>
                  <a:pt x="15987" y="14649"/>
                </a:lnTo>
                <a:lnTo>
                  <a:pt x="15890" y="14722"/>
                </a:lnTo>
                <a:lnTo>
                  <a:pt x="15744" y="14892"/>
                </a:lnTo>
                <a:lnTo>
                  <a:pt x="15598" y="15087"/>
                </a:lnTo>
                <a:lnTo>
                  <a:pt x="15573" y="15111"/>
                </a:lnTo>
                <a:lnTo>
                  <a:pt x="15598" y="15135"/>
                </a:lnTo>
                <a:lnTo>
                  <a:pt x="15622" y="15160"/>
                </a:lnTo>
                <a:lnTo>
                  <a:pt x="15646" y="15160"/>
                </a:lnTo>
                <a:lnTo>
                  <a:pt x="15865" y="15038"/>
                </a:lnTo>
                <a:lnTo>
                  <a:pt x="16036" y="14916"/>
                </a:lnTo>
                <a:lnTo>
                  <a:pt x="16133" y="14868"/>
                </a:lnTo>
                <a:lnTo>
                  <a:pt x="16230" y="15014"/>
                </a:lnTo>
                <a:lnTo>
                  <a:pt x="16084" y="15135"/>
                </a:lnTo>
                <a:lnTo>
                  <a:pt x="15914" y="15306"/>
                </a:lnTo>
                <a:lnTo>
                  <a:pt x="15768" y="15476"/>
                </a:lnTo>
                <a:lnTo>
                  <a:pt x="15744" y="15524"/>
                </a:lnTo>
                <a:lnTo>
                  <a:pt x="15744" y="15573"/>
                </a:lnTo>
                <a:lnTo>
                  <a:pt x="15792" y="15622"/>
                </a:lnTo>
                <a:lnTo>
                  <a:pt x="15865" y="15670"/>
                </a:lnTo>
                <a:lnTo>
                  <a:pt x="15938" y="15646"/>
                </a:lnTo>
                <a:lnTo>
                  <a:pt x="16109" y="15524"/>
                </a:lnTo>
                <a:lnTo>
                  <a:pt x="16303" y="15403"/>
                </a:lnTo>
                <a:lnTo>
                  <a:pt x="16376" y="15330"/>
                </a:lnTo>
                <a:lnTo>
                  <a:pt x="16425" y="15500"/>
                </a:lnTo>
                <a:lnTo>
                  <a:pt x="16449" y="15695"/>
                </a:lnTo>
                <a:lnTo>
                  <a:pt x="16376" y="15719"/>
                </a:lnTo>
                <a:lnTo>
                  <a:pt x="16255" y="15841"/>
                </a:lnTo>
                <a:lnTo>
                  <a:pt x="16206" y="15938"/>
                </a:lnTo>
                <a:lnTo>
                  <a:pt x="16182" y="16011"/>
                </a:lnTo>
                <a:lnTo>
                  <a:pt x="16157" y="16060"/>
                </a:lnTo>
                <a:lnTo>
                  <a:pt x="16206" y="16108"/>
                </a:lnTo>
                <a:lnTo>
                  <a:pt x="16255" y="16133"/>
                </a:lnTo>
                <a:lnTo>
                  <a:pt x="16303" y="16133"/>
                </a:lnTo>
                <a:lnTo>
                  <a:pt x="16401" y="16108"/>
                </a:lnTo>
                <a:lnTo>
                  <a:pt x="16401" y="16108"/>
                </a:lnTo>
                <a:lnTo>
                  <a:pt x="16328" y="16327"/>
                </a:lnTo>
                <a:lnTo>
                  <a:pt x="16255" y="16449"/>
                </a:lnTo>
                <a:lnTo>
                  <a:pt x="16157" y="16546"/>
                </a:lnTo>
                <a:lnTo>
                  <a:pt x="16060" y="16619"/>
                </a:lnTo>
                <a:lnTo>
                  <a:pt x="15963" y="16668"/>
                </a:lnTo>
                <a:lnTo>
                  <a:pt x="15841" y="16692"/>
                </a:lnTo>
                <a:lnTo>
                  <a:pt x="15719" y="16692"/>
                </a:lnTo>
                <a:lnTo>
                  <a:pt x="15598" y="16668"/>
                </a:lnTo>
                <a:lnTo>
                  <a:pt x="15452" y="16644"/>
                </a:lnTo>
                <a:lnTo>
                  <a:pt x="15160" y="16522"/>
                </a:lnTo>
                <a:lnTo>
                  <a:pt x="14843" y="16327"/>
                </a:lnTo>
                <a:lnTo>
                  <a:pt x="14527" y="16108"/>
                </a:lnTo>
                <a:lnTo>
                  <a:pt x="14186" y="15841"/>
                </a:lnTo>
                <a:lnTo>
                  <a:pt x="13870" y="15549"/>
                </a:lnTo>
                <a:lnTo>
                  <a:pt x="13554" y="15257"/>
                </a:lnTo>
                <a:lnTo>
                  <a:pt x="12970" y="14649"/>
                </a:lnTo>
                <a:lnTo>
                  <a:pt x="12167" y="13797"/>
                </a:lnTo>
                <a:lnTo>
                  <a:pt x="11291" y="12897"/>
                </a:lnTo>
                <a:lnTo>
                  <a:pt x="10439" y="11972"/>
                </a:lnTo>
                <a:lnTo>
                  <a:pt x="10001" y="11534"/>
                </a:lnTo>
                <a:lnTo>
                  <a:pt x="9539" y="11096"/>
                </a:lnTo>
                <a:lnTo>
                  <a:pt x="9076" y="10658"/>
                </a:lnTo>
                <a:lnTo>
                  <a:pt x="8614" y="10269"/>
                </a:lnTo>
                <a:lnTo>
                  <a:pt x="8566" y="10244"/>
                </a:lnTo>
                <a:lnTo>
                  <a:pt x="9904" y="8638"/>
                </a:lnTo>
                <a:close/>
                <a:moveTo>
                  <a:pt x="1071" y="0"/>
                </a:moveTo>
                <a:lnTo>
                  <a:pt x="828" y="73"/>
                </a:lnTo>
                <a:lnTo>
                  <a:pt x="609" y="171"/>
                </a:lnTo>
                <a:lnTo>
                  <a:pt x="414" y="317"/>
                </a:lnTo>
                <a:lnTo>
                  <a:pt x="244" y="511"/>
                </a:lnTo>
                <a:lnTo>
                  <a:pt x="122" y="730"/>
                </a:lnTo>
                <a:lnTo>
                  <a:pt x="25" y="949"/>
                </a:lnTo>
                <a:lnTo>
                  <a:pt x="25" y="1071"/>
                </a:lnTo>
                <a:lnTo>
                  <a:pt x="25" y="1193"/>
                </a:lnTo>
                <a:lnTo>
                  <a:pt x="25" y="1314"/>
                </a:lnTo>
                <a:lnTo>
                  <a:pt x="49" y="1436"/>
                </a:lnTo>
                <a:lnTo>
                  <a:pt x="25" y="1777"/>
                </a:lnTo>
                <a:lnTo>
                  <a:pt x="1" y="2117"/>
                </a:lnTo>
                <a:lnTo>
                  <a:pt x="25" y="2215"/>
                </a:lnTo>
                <a:lnTo>
                  <a:pt x="74" y="2263"/>
                </a:lnTo>
                <a:lnTo>
                  <a:pt x="147" y="2288"/>
                </a:lnTo>
                <a:lnTo>
                  <a:pt x="244" y="2263"/>
                </a:lnTo>
                <a:lnTo>
                  <a:pt x="341" y="2239"/>
                </a:lnTo>
                <a:lnTo>
                  <a:pt x="317" y="2896"/>
                </a:lnTo>
                <a:lnTo>
                  <a:pt x="341" y="2993"/>
                </a:lnTo>
                <a:lnTo>
                  <a:pt x="414" y="3042"/>
                </a:lnTo>
                <a:lnTo>
                  <a:pt x="560" y="3042"/>
                </a:lnTo>
                <a:lnTo>
                  <a:pt x="658" y="3018"/>
                </a:lnTo>
                <a:lnTo>
                  <a:pt x="658" y="3285"/>
                </a:lnTo>
                <a:lnTo>
                  <a:pt x="658" y="3431"/>
                </a:lnTo>
                <a:lnTo>
                  <a:pt x="682" y="3529"/>
                </a:lnTo>
                <a:lnTo>
                  <a:pt x="731" y="3650"/>
                </a:lnTo>
                <a:lnTo>
                  <a:pt x="779" y="3723"/>
                </a:lnTo>
                <a:lnTo>
                  <a:pt x="876" y="3748"/>
                </a:lnTo>
                <a:lnTo>
                  <a:pt x="998" y="3772"/>
                </a:lnTo>
                <a:lnTo>
                  <a:pt x="949" y="3942"/>
                </a:lnTo>
                <a:lnTo>
                  <a:pt x="949" y="4137"/>
                </a:lnTo>
                <a:lnTo>
                  <a:pt x="949" y="4332"/>
                </a:lnTo>
                <a:lnTo>
                  <a:pt x="998" y="4526"/>
                </a:lnTo>
                <a:lnTo>
                  <a:pt x="1047" y="4575"/>
                </a:lnTo>
                <a:lnTo>
                  <a:pt x="1095" y="4624"/>
                </a:lnTo>
                <a:lnTo>
                  <a:pt x="1168" y="4648"/>
                </a:lnTo>
                <a:lnTo>
                  <a:pt x="1241" y="4624"/>
                </a:lnTo>
                <a:lnTo>
                  <a:pt x="1339" y="4551"/>
                </a:lnTo>
                <a:lnTo>
                  <a:pt x="1363" y="4745"/>
                </a:lnTo>
                <a:lnTo>
                  <a:pt x="1436" y="4916"/>
                </a:lnTo>
                <a:lnTo>
                  <a:pt x="1533" y="5086"/>
                </a:lnTo>
                <a:lnTo>
                  <a:pt x="1655" y="5232"/>
                </a:lnTo>
                <a:lnTo>
                  <a:pt x="1728" y="5281"/>
                </a:lnTo>
                <a:lnTo>
                  <a:pt x="1801" y="5281"/>
                </a:lnTo>
                <a:lnTo>
                  <a:pt x="1874" y="5256"/>
                </a:lnTo>
                <a:lnTo>
                  <a:pt x="1850" y="5378"/>
                </a:lnTo>
                <a:lnTo>
                  <a:pt x="1874" y="5500"/>
                </a:lnTo>
                <a:lnTo>
                  <a:pt x="1923" y="5621"/>
                </a:lnTo>
                <a:lnTo>
                  <a:pt x="1996" y="5719"/>
                </a:lnTo>
                <a:lnTo>
                  <a:pt x="2093" y="5792"/>
                </a:lnTo>
                <a:lnTo>
                  <a:pt x="2190" y="5840"/>
                </a:lnTo>
                <a:lnTo>
                  <a:pt x="2263" y="5840"/>
                </a:lnTo>
                <a:lnTo>
                  <a:pt x="2361" y="5816"/>
                </a:lnTo>
                <a:lnTo>
                  <a:pt x="2458" y="5986"/>
                </a:lnTo>
                <a:lnTo>
                  <a:pt x="2434" y="6084"/>
                </a:lnTo>
                <a:lnTo>
                  <a:pt x="2434" y="6181"/>
                </a:lnTo>
                <a:lnTo>
                  <a:pt x="2482" y="6424"/>
                </a:lnTo>
                <a:lnTo>
                  <a:pt x="2531" y="6473"/>
                </a:lnTo>
                <a:lnTo>
                  <a:pt x="2580" y="6522"/>
                </a:lnTo>
                <a:lnTo>
                  <a:pt x="2653" y="6522"/>
                </a:lnTo>
                <a:lnTo>
                  <a:pt x="2726" y="6473"/>
                </a:lnTo>
                <a:lnTo>
                  <a:pt x="2823" y="6424"/>
                </a:lnTo>
                <a:lnTo>
                  <a:pt x="2847" y="6546"/>
                </a:lnTo>
                <a:lnTo>
                  <a:pt x="2896" y="6643"/>
                </a:lnTo>
                <a:lnTo>
                  <a:pt x="2969" y="6741"/>
                </a:lnTo>
                <a:lnTo>
                  <a:pt x="3042" y="6838"/>
                </a:lnTo>
                <a:lnTo>
                  <a:pt x="3139" y="6887"/>
                </a:lnTo>
                <a:lnTo>
                  <a:pt x="3261" y="6911"/>
                </a:lnTo>
                <a:lnTo>
                  <a:pt x="3383" y="6911"/>
                </a:lnTo>
                <a:lnTo>
                  <a:pt x="3529" y="6887"/>
                </a:lnTo>
                <a:lnTo>
                  <a:pt x="3553" y="6887"/>
                </a:lnTo>
                <a:lnTo>
                  <a:pt x="3553" y="6911"/>
                </a:lnTo>
                <a:lnTo>
                  <a:pt x="3529" y="6984"/>
                </a:lnTo>
                <a:lnTo>
                  <a:pt x="3504" y="7130"/>
                </a:lnTo>
                <a:lnTo>
                  <a:pt x="3504" y="7252"/>
                </a:lnTo>
                <a:lnTo>
                  <a:pt x="3529" y="7276"/>
                </a:lnTo>
                <a:lnTo>
                  <a:pt x="3553" y="7325"/>
                </a:lnTo>
                <a:lnTo>
                  <a:pt x="3626" y="7349"/>
                </a:lnTo>
                <a:lnTo>
                  <a:pt x="3723" y="7349"/>
                </a:lnTo>
                <a:lnTo>
                  <a:pt x="3845" y="7300"/>
                </a:lnTo>
                <a:lnTo>
                  <a:pt x="3942" y="7252"/>
                </a:lnTo>
                <a:lnTo>
                  <a:pt x="3942" y="7373"/>
                </a:lnTo>
                <a:lnTo>
                  <a:pt x="3967" y="7470"/>
                </a:lnTo>
                <a:lnTo>
                  <a:pt x="3991" y="7568"/>
                </a:lnTo>
                <a:lnTo>
                  <a:pt x="4088" y="7641"/>
                </a:lnTo>
                <a:lnTo>
                  <a:pt x="4210" y="7689"/>
                </a:lnTo>
                <a:lnTo>
                  <a:pt x="4283" y="7714"/>
                </a:lnTo>
                <a:lnTo>
                  <a:pt x="4356" y="7689"/>
                </a:lnTo>
                <a:lnTo>
                  <a:pt x="4453" y="7641"/>
                </a:lnTo>
                <a:lnTo>
                  <a:pt x="4453" y="7762"/>
                </a:lnTo>
                <a:lnTo>
                  <a:pt x="4453" y="7884"/>
                </a:lnTo>
                <a:lnTo>
                  <a:pt x="4478" y="7933"/>
                </a:lnTo>
                <a:lnTo>
                  <a:pt x="4526" y="7981"/>
                </a:lnTo>
                <a:lnTo>
                  <a:pt x="4575" y="8030"/>
                </a:lnTo>
                <a:lnTo>
                  <a:pt x="4648" y="8054"/>
                </a:lnTo>
                <a:lnTo>
                  <a:pt x="4770" y="8103"/>
                </a:lnTo>
                <a:lnTo>
                  <a:pt x="4891" y="8079"/>
                </a:lnTo>
                <a:lnTo>
                  <a:pt x="5013" y="8054"/>
                </a:lnTo>
                <a:lnTo>
                  <a:pt x="5110" y="7981"/>
                </a:lnTo>
                <a:lnTo>
                  <a:pt x="5159" y="8079"/>
                </a:lnTo>
                <a:lnTo>
                  <a:pt x="5208" y="8103"/>
                </a:lnTo>
                <a:lnTo>
                  <a:pt x="5232" y="8127"/>
                </a:lnTo>
                <a:lnTo>
                  <a:pt x="5329" y="8103"/>
                </a:lnTo>
                <a:lnTo>
                  <a:pt x="5329" y="8127"/>
                </a:lnTo>
                <a:lnTo>
                  <a:pt x="5329" y="8152"/>
                </a:lnTo>
                <a:lnTo>
                  <a:pt x="5354" y="8152"/>
                </a:lnTo>
                <a:lnTo>
                  <a:pt x="5475" y="8103"/>
                </a:lnTo>
                <a:lnTo>
                  <a:pt x="5597" y="8054"/>
                </a:lnTo>
                <a:lnTo>
                  <a:pt x="5597" y="8225"/>
                </a:lnTo>
                <a:lnTo>
                  <a:pt x="5646" y="8298"/>
                </a:lnTo>
                <a:lnTo>
                  <a:pt x="5694" y="8346"/>
                </a:lnTo>
                <a:lnTo>
                  <a:pt x="5840" y="8444"/>
                </a:lnTo>
                <a:lnTo>
                  <a:pt x="5938" y="8492"/>
                </a:lnTo>
                <a:lnTo>
                  <a:pt x="6059" y="8492"/>
                </a:lnTo>
                <a:lnTo>
                  <a:pt x="6181" y="8468"/>
                </a:lnTo>
                <a:lnTo>
                  <a:pt x="6278" y="8419"/>
                </a:lnTo>
                <a:lnTo>
                  <a:pt x="6400" y="8492"/>
                </a:lnTo>
                <a:lnTo>
                  <a:pt x="6546" y="8565"/>
                </a:lnTo>
                <a:lnTo>
                  <a:pt x="6668" y="8687"/>
                </a:lnTo>
                <a:lnTo>
                  <a:pt x="3383" y="11729"/>
                </a:lnTo>
                <a:lnTo>
                  <a:pt x="1947" y="13067"/>
                </a:lnTo>
                <a:lnTo>
                  <a:pt x="1314" y="13627"/>
                </a:lnTo>
                <a:lnTo>
                  <a:pt x="1022" y="13943"/>
                </a:lnTo>
                <a:lnTo>
                  <a:pt x="731" y="14259"/>
                </a:lnTo>
                <a:lnTo>
                  <a:pt x="585" y="14503"/>
                </a:lnTo>
                <a:lnTo>
                  <a:pt x="463" y="14770"/>
                </a:lnTo>
                <a:lnTo>
                  <a:pt x="341" y="15087"/>
                </a:lnTo>
                <a:lnTo>
                  <a:pt x="268" y="15403"/>
                </a:lnTo>
                <a:lnTo>
                  <a:pt x="268" y="15573"/>
                </a:lnTo>
                <a:lnTo>
                  <a:pt x="268" y="15719"/>
                </a:lnTo>
                <a:lnTo>
                  <a:pt x="268" y="15865"/>
                </a:lnTo>
                <a:lnTo>
                  <a:pt x="317" y="16011"/>
                </a:lnTo>
                <a:lnTo>
                  <a:pt x="366" y="16157"/>
                </a:lnTo>
                <a:lnTo>
                  <a:pt x="463" y="16279"/>
                </a:lnTo>
                <a:lnTo>
                  <a:pt x="560" y="16376"/>
                </a:lnTo>
                <a:lnTo>
                  <a:pt x="682" y="16473"/>
                </a:lnTo>
                <a:lnTo>
                  <a:pt x="731" y="16522"/>
                </a:lnTo>
                <a:lnTo>
                  <a:pt x="852" y="16644"/>
                </a:lnTo>
                <a:lnTo>
                  <a:pt x="974" y="16741"/>
                </a:lnTo>
                <a:lnTo>
                  <a:pt x="1095" y="16790"/>
                </a:lnTo>
                <a:lnTo>
                  <a:pt x="1241" y="16838"/>
                </a:lnTo>
                <a:lnTo>
                  <a:pt x="1387" y="16863"/>
                </a:lnTo>
                <a:lnTo>
                  <a:pt x="1679" y="16863"/>
                </a:lnTo>
                <a:lnTo>
                  <a:pt x="1850" y="16838"/>
                </a:lnTo>
                <a:lnTo>
                  <a:pt x="2142" y="16741"/>
                </a:lnTo>
                <a:lnTo>
                  <a:pt x="2434" y="16595"/>
                </a:lnTo>
                <a:lnTo>
                  <a:pt x="2701" y="16425"/>
                </a:lnTo>
                <a:lnTo>
                  <a:pt x="2920" y="16254"/>
                </a:lnTo>
                <a:lnTo>
                  <a:pt x="3285" y="15938"/>
                </a:lnTo>
                <a:lnTo>
                  <a:pt x="3650" y="15597"/>
                </a:lnTo>
                <a:lnTo>
                  <a:pt x="4356" y="14892"/>
                </a:lnTo>
                <a:lnTo>
                  <a:pt x="5694" y="13432"/>
                </a:lnTo>
                <a:lnTo>
                  <a:pt x="7057" y="11972"/>
                </a:lnTo>
                <a:lnTo>
                  <a:pt x="8371" y="10463"/>
                </a:lnTo>
                <a:lnTo>
                  <a:pt x="8833" y="11047"/>
                </a:lnTo>
                <a:lnTo>
                  <a:pt x="9320" y="11583"/>
                </a:lnTo>
                <a:lnTo>
                  <a:pt x="10342" y="12629"/>
                </a:lnTo>
                <a:lnTo>
                  <a:pt x="12386" y="14770"/>
                </a:lnTo>
                <a:lnTo>
                  <a:pt x="12775" y="15160"/>
                </a:lnTo>
                <a:lnTo>
                  <a:pt x="13237" y="15622"/>
                </a:lnTo>
                <a:lnTo>
                  <a:pt x="13773" y="16133"/>
                </a:lnTo>
                <a:lnTo>
                  <a:pt x="14065" y="16376"/>
                </a:lnTo>
                <a:lnTo>
                  <a:pt x="14357" y="16595"/>
                </a:lnTo>
                <a:lnTo>
                  <a:pt x="14649" y="16814"/>
                </a:lnTo>
                <a:lnTo>
                  <a:pt x="14965" y="16960"/>
                </a:lnTo>
                <a:lnTo>
                  <a:pt x="15257" y="17106"/>
                </a:lnTo>
                <a:lnTo>
                  <a:pt x="15549" y="17179"/>
                </a:lnTo>
                <a:lnTo>
                  <a:pt x="15695" y="17203"/>
                </a:lnTo>
                <a:lnTo>
                  <a:pt x="15963" y="17203"/>
                </a:lnTo>
                <a:lnTo>
                  <a:pt x="16084" y="17179"/>
                </a:lnTo>
                <a:lnTo>
                  <a:pt x="16230" y="17130"/>
                </a:lnTo>
                <a:lnTo>
                  <a:pt x="16352" y="17057"/>
                </a:lnTo>
                <a:lnTo>
                  <a:pt x="16474" y="16984"/>
                </a:lnTo>
                <a:lnTo>
                  <a:pt x="16595" y="16863"/>
                </a:lnTo>
                <a:lnTo>
                  <a:pt x="16741" y="16692"/>
                </a:lnTo>
                <a:lnTo>
                  <a:pt x="16863" y="16473"/>
                </a:lnTo>
                <a:lnTo>
                  <a:pt x="16936" y="16230"/>
                </a:lnTo>
                <a:lnTo>
                  <a:pt x="16984" y="15987"/>
                </a:lnTo>
                <a:lnTo>
                  <a:pt x="16984" y="15743"/>
                </a:lnTo>
                <a:lnTo>
                  <a:pt x="16960" y="15500"/>
                </a:lnTo>
                <a:lnTo>
                  <a:pt x="16911" y="15257"/>
                </a:lnTo>
                <a:lnTo>
                  <a:pt x="16838" y="15038"/>
                </a:lnTo>
                <a:lnTo>
                  <a:pt x="16668" y="14722"/>
                </a:lnTo>
                <a:lnTo>
                  <a:pt x="16425" y="14381"/>
                </a:lnTo>
                <a:lnTo>
                  <a:pt x="16157" y="14016"/>
                </a:lnTo>
                <a:lnTo>
                  <a:pt x="15865" y="13651"/>
                </a:lnTo>
                <a:lnTo>
                  <a:pt x="15549" y="13310"/>
                </a:lnTo>
                <a:lnTo>
                  <a:pt x="15233" y="12970"/>
                </a:lnTo>
                <a:lnTo>
                  <a:pt x="14673" y="12459"/>
                </a:lnTo>
                <a:lnTo>
                  <a:pt x="13967" y="11826"/>
                </a:lnTo>
                <a:lnTo>
                  <a:pt x="13262" y="11193"/>
                </a:lnTo>
                <a:lnTo>
                  <a:pt x="13286" y="11120"/>
                </a:lnTo>
                <a:lnTo>
                  <a:pt x="13286" y="11072"/>
                </a:lnTo>
                <a:lnTo>
                  <a:pt x="13262" y="11047"/>
                </a:lnTo>
                <a:lnTo>
                  <a:pt x="13189" y="11023"/>
                </a:lnTo>
                <a:lnTo>
                  <a:pt x="13091" y="11047"/>
                </a:lnTo>
                <a:lnTo>
                  <a:pt x="11631" y="9660"/>
                </a:lnTo>
                <a:lnTo>
                  <a:pt x="10196" y="8273"/>
                </a:lnTo>
                <a:lnTo>
                  <a:pt x="10707" y="7641"/>
                </a:lnTo>
                <a:lnTo>
                  <a:pt x="10828" y="7762"/>
                </a:lnTo>
                <a:lnTo>
                  <a:pt x="10974" y="7860"/>
                </a:lnTo>
                <a:lnTo>
                  <a:pt x="11120" y="7933"/>
                </a:lnTo>
                <a:lnTo>
                  <a:pt x="11291" y="8006"/>
                </a:lnTo>
                <a:lnTo>
                  <a:pt x="11461" y="8054"/>
                </a:lnTo>
                <a:lnTo>
                  <a:pt x="11631" y="8103"/>
                </a:lnTo>
                <a:lnTo>
                  <a:pt x="11996" y="8127"/>
                </a:lnTo>
                <a:lnTo>
                  <a:pt x="12264" y="8127"/>
                </a:lnTo>
                <a:lnTo>
                  <a:pt x="12532" y="8103"/>
                </a:lnTo>
                <a:lnTo>
                  <a:pt x="12799" y="8030"/>
                </a:lnTo>
                <a:lnTo>
                  <a:pt x="13067" y="7933"/>
                </a:lnTo>
                <a:lnTo>
                  <a:pt x="13310" y="7811"/>
                </a:lnTo>
                <a:lnTo>
                  <a:pt x="13554" y="7665"/>
                </a:lnTo>
                <a:lnTo>
                  <a:pt x="13773" y="7519"/>
                </a:lnTo>
                <a:lnTo>
                  <a:pt x="13992" y="7349"/>
                </a:lnTo>
                <a:lnTo>
                  <a:pt x="14235" y="7130"/>
                </a:lnTo>
                <a:lnTo>
                  <a:pt x="14478" y="6911"/>
                </a:lnTo>
                <a:lnTo>
                  <a:pt x="14697" y="6668"/>
                </a:lnTo>
                <a:lnTo>
                  <a:pt x="14892" y="6400"/>
                </a:lnTo>
                <a:lnTo>
                  <a:pt x="15281" y="5865"/>
                </a:lnTo>
                <a:lnTo>
                  <a:pt x="15622" y="5305"/>
                </a:lnTo>
                <a:lnTo>
                  <a:pt x="16011" y="4697"/>
                </a:lnTo>
                <a:lnTo>
                  <a:pt x="16376" y="4064"/>
                </a:lnTo>
                <a:lnTo>
                  <a:pt x="16692" y="3407"/>
                </a:lnTo>
                <a:lnTo>
                  <a:pt x="16960" y="2726"/>
                </a:lnTo>
                <a:lnTo>
                  <a:pt x="16984" y="2628"/>
                </a:lnTo>
                <a:lnTo>
                  <a:pt x="16960" y="2555"/>
                </a:lnTo>
                <a:lnTo>
                  <a:pt x="16960" y="2507"/>
                </a:lnTo>
                <a:lnTo>
                  <a:pt x="16960" y="2434"/>
                </a:lnTo>
                <a:lnTo>
                  <a:pt x="16911" y="2385"/>
                </a:lnTo>
                <a:lnTo>
                  <a:pt x="16863" y="2336"/>
                </a:lnTo>
                <a:lnTo>
                  <a:pt x="16814" y="2288"/>
                </a:lnTo>
                <a:lnTo>
                  <a:pt x="16692" y="2288"/>
                </a:lnTo>
                <a:lnTo>
                  <a:pt x="16644" y="2312"/>
                </a:lnTo>
                <a:lnTo>
                  <a:pt x="15646" y="3066"/>
                </a:lnTo>
                <a:lnTo>
                  <a:pt x="15160" y="3456"/>
                </a:lnTo>
                <a:lnTo>
                  <a:pt x="14649" y="3821"/>
                </a:lnTo>
                <a:lnTo>
                  <a:pt x="13919" y="4332"/>
                </a:lnTo>
                <a:lnTo>
                  <a:pt x="13919" y="4332"/>
                </a:lnTo>
                <a:lnTo>
                  <a:pt x="14746" y="3115"/>
                </a:lnTo>
                <a:lnTo>
                  <a:pt x="15476" y="2020"/>
                </a:lnTo>
                <a:lnTo>
                  <a:pt x="15671" y="1704"/>
                </a:lnTo>
                <a:lnTo>
                  <a:pt x="15768" y="1533"/>
                </a:lnTo>
                <a:lnTo>
                  <a:pt x="15817" y="1363"/>
                </a:lnTo>
                <a:lnTo>
                  <a:pt x="15890" y="1290"/>
                </a:lnTo>
                <a:lnTo>
                  <a:pt x="15963" y="1217"/>
                </a:lnTo>
                <a:lnTo>
                  <a:pt x="15987" y="1120"/>
                </a:lnTo>
                <a:lnTo>
                  <a:pt x="15963" y="1022"/>
                </a:lnTo>
                <a:lnTo>
                  <a:pt x="15890" y="949"/>
                </a:lnTo>
                <a:lnTo>
                  <a:pt x="15817" y="901"/>
                </a:lnTo>
                <a:lnTo>
                  <a:pt x="15744" y="876"/>
                </a:lnTo>
                <a:lnTo>
                  <a:pt x="15622" y="876"/>
                </a:lnTo>
                <a:lnTo>
                  <a:pt x="15549" y="949"/>
                </a:lnTo>
                <a:lnTo>
                  <a:pt x="14551" y="1777"/>
                </a:lnTo>
                <a:lnTo>
                  <a:pt x="13554" y="2580"/>
                </a:lnTo>
                <a:lnTo>
                  <a:pt x="13043" y="2920"/>
                </a:lnTo>
                <a:lnTo>
                  <a:pt x="12532" y="3310"/>
                </a:lnTo>
                <a:lnTo>
                  <a:pt x="12532" y="3310"/>
                </a:lnTo>
                <a:lnTo>
                  <a:pt x="12945" y="2653"/>
                </a:lnTo>
                <a:lnTo>
                  <a:pt x="13359" y="1996"/>
                </a:lnTo>
                <a:lnTo>
                  <a:pt x="13554" y="1752"/>
                </a:lnTo>
                <a:lnTo>
                  <a:pt x="13821" y="1436"/>
                </a:lnTo>
                <a:lnTo>
                  <a:pt x="13919" y="1290"/>
                </a:lnTo>
                <a:lnTo>
                  <a:pt x="14040" y="1120"/>
                </a:lnTo>
                <a:lnTo>
                  <a:pt x="14113" y="949"/>
                </a:lnTo>
                <a:lnTo>
                  <a:pt x="14162" y="779"/>
                </a:lnTo>
                <a:lnTo>
                  <a:pt x="14357" y="584"/>
                </a:lnTo>
                <a:lnTo>
                  <a:pt x="14430" y="487"/>
                </a:lnTo>
                <a:lnTo>
                  <a:pt x="14454" y="390"/>
                </a:lnTo>
                <a:lnTo>
                  <a:pt x="14430" y="292"/>
                </a:lnTo>
                <a:lnTo>
                  <a:pt x="14357" y="195"/>
                </a:lnTo>
                <a:lnTo>
                  <a:pt x="14284" y="146"/>
                </a:lnTo>
                <a:lnTo>
                  <a:pt x="14186" y="122"/>
                </a:lnTo>
                <a:lnTo>
                  <a:pt x="14065" y="122"/>
                </a:lnTo>
                <a:lnTo>
                  <a:pt x="13967" y="195"/>
                </a:lnTo>
                <a:lnTo>
                  <a:pt x="13554" y="560"/>
                </a:lnTo>
                <a:lnTo>
                  <a:pt x="13091" y="901"/>
                </a:lnTo>
                <a:lnTo>
                  <a:pt x="12629" y="1217"/>
                </a:lnTo>
                <a:lnTo>
                  <a:pt x="12142" y="1509"/>
                </a:lnTo>
                <a:lnTo>
                  <a:pt x="11680" y="1801"/>
                </a:lnTo>
                <a:lnTo>
                  <a:pt x="11193" y="2117"/>
                </a:lnTo>
                <a:lnTo>
                  <a:pt x="10755" y="2434"/>
                </a:lnTo>
                <a:lnTo>
                  <a:pt x="10317" y="2823"/>
                </a:lnTo>
                <a:lnTo>
                  <a:pt x="10147" y="2993"/>
                </a:lnTo>
                <a:lnTo>
                  <a:pt x="10001" y="3164"/>
                </a:lnTo>
                <a:lnTo>
                  <a:pt x="9855" y="3383"/>
                </a:lnTo>
                <a:lnTo>
                  <a:pt x="9733" y="3577"/>
                </a:lnTo>
                <a:lnTo>
                  <a:pt x="9612" y="3796"/>
                </a:lnTo>
                <a:lnTo>
                  <a:pt x="9514" y="4015"/>
                </a:lnTo>
                <a:lnTo>
                  <a:pt x="9417" y="4234"/>
                </a:lnTo>
                <a:lnTo>
                  <a:pt x="9368" y="4478"/>
                </a:lnTo>
                <a:lnTo>
                  <a:pt x="9320" y="4672"/>
                </a:lnTo>
                <a:lnTo>
                  <a:pt x="9295" y="4867"/>
                </a:lnTo>
                <a:lnTo>
                  <a:pt x="9295" y="5062"/>
                </a:lnTo>
                <a:lnTo>
                  <a:pt x="9295" y="5281"/>
                </a:lnTo>
                <a:lnTo>
                  <a:pt x="9344" y="5475"/>
                </a:lnTo>
                <a:lnTo>
                  <a:pt x="9393" y="5670"/>
                </a:lnTo>
                <a:lnTo>
                  <a:pt x="9441" y="5865"/>
                </a:lnTo>
                <a:lnTo>
                  <a:pt x="9539" y="6035"/>
                </a:lnTo>
                <a:lnTo>
                  <a:pt x="9514" y="6059"/>
                </a:lnTo>
                <a:lnTo>
                  <a:pt x="8760" y="6765"/>
                </a:lnTo>
                <a:lnTo>
                  <a:pt x="7422" y="5402"/>
                </a:lnTo>
                <a:lnTo>
                  <a:pt x="6059" y="4088"/>
                </a:lnTo>
                <a:lnTo>
                  <a:pt x="3358" y="1412"/>
                </a:lnTo>
                <a:lnTo>
                  <a:pt x="2872" y="925"/>
                </a:lnTo>
                <a:lnTo>
                  <a:pt x="2604" y="682"/>
                </a:lnTo>
                <a:lnTo>
                  <a:pt x="2336" y="438"/>
                </a:lnTo>
                <a:lnTo>
                  <a:pt x="2044" y="244"/>
                </a:lnTo>
                <a:lnTo>
                  <a:pt x="1898" y="171"/>
                </a:lnTo>
                <a:lnTo>
                  <a:pt x="1728" y="98"/>
                </a:lnTo>
                <a:lnTo>
                  <a:pt x="1582" y="49"/>
                </a:lnTo>
                <a:lnTo>
                  <a:pt x="14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7"/>
          <p:cNvSpPr/>
          <p:nvPr/>
        </p:nvSpPr>
        <p:spPr>
          <a:xfrm>
            <a:off x="2858299" y="4202044"/>
            <a:ext cx="384688" cy="320944"/>
          </a:xfrm>
          <a:custGeom>
            <a:avLst/>
            <a:gdLst/>
            <a:ahLst/>
            <a:cxnLst/>
            <a:rect l="l" t="t" r="r" b="b"/>
            <a:pathLst>
              <a:path w="20416" h="17033" extrusionOk="0">
                <a:moveTo>
                  <a:pt x="9003" y="852"/>
                </a:moveTo>
                <a:lnTo>
                  <a:pt x="8882" y="925"/>
                </a:lnTo>
                <a:lnTo>
                  <a:pt x="8736" y="998"/>
                </a:lnTo>
                <a:lnTo>
                  <a:pt x="8614" y="1095"/>
                </a:lnTo>
                <a:lnTo>
                  <a:pt x="8492" y="1192"/>
                </a:lnTo>
                <a:lnTo>
                  <a:pt x="8395" y="1314"/>
                </a:lnTo>
                <a:lnTo>
                  <a:pt x="8322" y="1460"/>
                </a:lnTo>
                <a:lnTo>
                  <a:pt x="8249" y="1582"/>
                </a:lnTo>
                <a:lnTo>
                  <a:pt x="8225" y="1752"/>
                </a:lnTo>
                <a:lnTo>
                  <a:pt x="8225" y="1898"/>
                </a:lnTo>
                <a:lnTo>
                  <a:pt x="8249" y="2068"/>
                </a:lnTo>
                <a:lnTo>
                  <a:pt x="8298" y="2214"/>
                </a:lnTo>
                <a:lnTo>
                  <a:pt x="8371" y="2360"/>
                </a:lnTo>
                <a:lnTo>
                  <a:pt x="8468" y="2482"/>
                </a:lnTo>
                <a:lnTo>
                  <a:pt x="8565" y="2604"/>
                </a:lnTo>
                <a:lnTo>
                  <a:pt x="8784" y="2847"/>
                </a:lnTo>
                <a:lnTo>
                  <a:pt x="8857" y="2969"/>
                </a:lnTo>
                <a:lnTo>
                  <a:pt x="8882" y="3115"/>
                </a:lnTo>
                <a:lnTo>
                  <a:pt x="8882" y="3188"/>
                </a:lnTo>
                <a:lnTo>
                  <a:pt x="8882" y="3261"/>
                </a:lnTo>
                <a:lnTo>
                  <a:pt x="8833" y="3334"/>
                </a:lnTo>
                <a:lnTo>
                  <a:pt x="8784" y="3431"/>
                </a:lnTo>
                <a:lnTo>
                  <a:pt x="8784" y="3455"/>
                </a:lnTo>
                <a:lnTo>
                  <a:pt x="8784" y="3504"/>
                </a:lnTo>
                <a:lnTo>
                  <a:pt x="8809" y="3528"/>
                </a:lnTo>
                <a:lnTo>
                  <a:pt x="8857" y="3528"/>
                </a:lnTo>
                <a:lnTo>
                  <a:pt x="8979" y="3504"/>
                </a:lnTo>
                <a:lnTo>
                  <a:pt x="9076" y="3431"/>
                </a:lnTo>
                <a:lnTo>
                  <a:pt x="9174" y="3358"/>
                </a:lnTo>
                <a:lnTo>
                  <a:pt x="9198" y="3261"/>
                </a:lnTo>
                <a:lnTo>
                  <a:pt x="9222" y="3163"/>
                </a:lnTo>
                <a:lnTo>
                  <a:pt x="9222" y="3042"/>
                </a:lnTo>
                <a:lnTo>
                  <a:pt x="9198" y="2920"/>
                </a:lnTo>
                <a:lnTo>
                  <a:pt x="9174" y="2774"/>
                </a:lnTo>
                <a:lnTo>
                  <a:pt x="9076" y="2628"/>
                </a:lnTo>
                <a:lnTo>
                  <a:pt x="8979" y="2506"/>
                </a:lnTo>
                <a:lnTo>
                  <a:pt x="8736" y="2263"/>
                </a:lnTo>
                <a:lnTo>
                  <a:pt x="8663" y="2166"/>
                </a:lnTo>
                <a:lnTo>
                  <a:pt x="8614" y="2068"/>
                </a:lnTo>
                <a:lnTo>
                  <a:pt x="8565" y="1971"/>
                </a:lnTo>
                <a:lnTo>
                  <a:pt x="8565" y="1898"/>
                </a:lnTo>
                <a:lnTo>
                  <a:pt x="8565" y="1801"/>
                </a:lnTo>
                <a:lnTo>
                  <a:pt x="8590" y="1728"/>
                </a:lnTo>
                <a:lnTo>
                  <a:pt x="8638" y="1582"/>
                </a:lnTo>
                <a:lnTo>
                  <a:pt x="8760" y="1436"/>
                </a:lnTo>
                <a:lnTo>
                  <a:pt x="8882" y="1290"/>
                </a:lnTo>
                <a:lnTo>
                  <a:pt x="9003" y="1144"/>
                </a:lnTo>
                <a:lnTo>
                  <a:pt x="9125" y="998"/>
                </a:lnTo>
                <a:lnTo>
                  <a:pt x="9125" y="949"/>
                </a:lnTo>
                <a:lnTo>
                  <a:pt x="9101" y="900"/>
                </a:lnTo>
                <a:lnTo>
                  <a:pt x="9076" y="852"/>
                </a:lnTo>
                <a:close/>
                <a:moveTo>
                  <a:pt x="11461" y="925"/>
                </a:moveTo>
                <a:lnTo>
                  <a:pt x="11461" y="949"/>
                </a:lnTo>
                <a:lnTo>
                  <a:pt x="11461" y="1046"/>
                </a:lnTo>
                <a:lnTo>
                  <a:pt x="11437" y="1144"/>
                </a:lnTo>
                <a:lnTo>
                  <a:pt x="11364" y="1338"/>
                </a:lnTo>
                <a:lnTo>
                  <a:pt x="11266" y="1484"/>
                </a:lnTo>
                <a:lnTo>
                  <a:pt x="11145" y="1630"/>
                </a:lnTo>
                <a:lnTo>
                  <a:pt x="10999" y="1776"/>
                </a:lnTo>
                <a:lnTo>
                  <a:pt x="10901" y="1947"/>
                </a:lnTo>
                <a:lnTo>
                  <a:pt x="10828" y="2117"/>
                </a:lnTo>
                <a:lnTo>
                  <a:pt x="10804" y="2214"/>
                </a:lnTo>
                <a:lnTo>
                  <a:pt x="10804" y="2336"/>
                </a:lnTo>
                <a:lnTo>
                  <a:pt x="10828" y="2482"/>
                </a:lnTo>
                <a:lnTo>
                  <a:pt x="10877" y="2604"/>
                </a:lnTo>
                <a:lnTo>
                  <a:pt x="10950" y="2750"/>
                </a:lnTo>
                <a:lnTo>
                  <a:pt x="11047" y="2871"/>
                </a:lnTo>
                <a:lnTo>
                  <a:pt x="11242" y="3115"/>
                </a:lnTo>
                <a:lnTo>
                  <a:pt x="11339" y="3236"/>
                </a:lnTo>
                <a:lnTo>
                  <a:pt x="11412" y="3358"/>
                </a:lnTo>
                <a:lnTo>
                  <a:pt x="11461" y="3480"/>
                </a:lnTo>
                <a:lnTo>
                  <a:pt x="11485" y="3626"/>
                </a:lnTo>
                <a:lnTo>
                  <a:pt x="11510" y="3772"/>
                </a:lnTo>
                <a:lnTo>
                  <a:pt x="11485" y="3966"/>
                </a:lnTo>
                <a:lnTo>
                  <a:pt x="11485" y="3991"/>
                </a:lnTo>
                <a:lnTo>
                  <a:pt x="11510" y="4039"/>
                </a:lnTo>
                <a:lnTo>
                  <a:pt x="11558" y="4039"/>
                </a:lnTo>
                <a:lnTo>
                  <a:pt x="11680" y="4015"/>
                </a:lnTo>
                <a:lnTo>
                  <a:pt x="11777" y="3942"/>
                </a:lnTo>
                <a:lnTo>
                  <a:pt x="11826" y="3869"/>
                </a:lnTo>
                <a:lnTo>
                  <a:pt x="11875" y="3796"/>
                </a:lnTo>
                <a:lnTo>
                  <a:pt x="11899" y="3723"/>
                </a:lnTo>
                <a:lnTo>
                  <a:pt x="11899" y="3626"/>
                </a:lnTo>
                <a:lnTo>
                  <a:pt x="11850" y="3407"/>
                </a:lnTo>
                <a:lnTo>
                  <a:pt x="11753" y="3212"/>
                </a:lnTo>
                <a:lnTo>
                  <a:pt x="11631" y="3017"/>
                </a:lnTo>
                <a:lnTo>
                  <a:pt x="11510" y="2847"/>
                </a:lnTo>
                <a:lnTo>
                  <a:pt x="11412" y="2701"/>
                </a:lnTo>
                <a:lnTo>
                  <a:pt x="11315" y="2579"/>
                </a:lnTo>
                <a:lnTo>
                  <a:pt x="11266" y="2433"/>
                </a:lnTo>
                <a:lnTo>
                  <a:pt x="11242" y="2312"/>
                </a:lnTo>
                <a:lnTo>
                  <a:pt x="11242" y="2190"/>
                </a:lnTo>
                <a:lnTo>
                  <a:pt x="11291" y="2068"/>
                </a:lnTo>
                <a:lnTo>
                  <a:pt x="11364" y="1947"/>
                </a:lnTo>
                <a:lnTo>
                  <a:pt x="11437" y="1825"/>
                </a:lnTo>
                <a:lnTo>
                  <a:pt x="11534" y="1728"/>
                </a:lnTo>
                <a:lnTo>
                  <a:pt x="11631" y="1630"/>
                </a:lnTo>
                <a:lnTo>
                  <a:pt x="11704" y="1533"/>
                </a:lnTo>
                <a:lnTo>
                  <a:pt x="11753" y="1411"/>
                </a:lnTo>
                <a:lnTo>
                  <a:pt x="11777" y="1290"/>
                </a:lnTo>
                <a:lnTo>
                  <a:pt x="11777" y="1144"/>
                </a:lnTo>
                <a:lnTo>
                  <a:pt x="11704" y="1022"/>
                </a:lnTo>
                <a:lnTo>
                  <a:pt x="11680" y="973"/>
                </a:lnTo>
                <a:lnTo>
                  <a:pt x="11631" y="949"/>
                </a:lnTo>
                <a:lnTo>
                  <a:pt x="11558" y="925"/>
                </a:lnTo>
                <a:close/>
                <a:moveTo>
                  <a:pt x="10050" y="0"/>
                </a:moveTo>
                <a:lnTo>
                  <a:pt x="10025" y="49"/>
                </a:lnTo>
                <a:lnTo>
                  <a:pt x="10025" y="73"/>
                </a:lnTo>
                <a:lnTo>
                  <a:pt x="10050" y="122"/>
                </a:lnTo>
                <a:lnTo>
                  <a:pt x="10123" y="219"/>
                </a:lnTo>
                <a:lnTo>
                  <a:pt x="10147" y="316"/>
                </a:lnTo>
                <a:lnTo>
                  <a:pt x="10171" y="414"/>
                </a:lnTo>
                <a:lnTo>
                  <a:pt x="10171" y="487"/>
                </a:lnTo>
                <a:lnTo>
                  <a:pt x="10147" y="560"/>
                </a:lnTo>
                <a:lnTo>
                  <a:pt x="10098" y="657"/>
                </a:lnTo>
                <a:lnTo>
                  <a:pt x="9977" y="803"/>
                </a:lnTo>
                <a:lnTo>
                  <a:pt x="9685" y="1095"/>
                </a:lnTo>
                <a:lnTo>
                  <a:pt x="9539" y="1265"/>
                </a:lnTo>
                <a:lnTo>
                  <a:pt x="9466" y="1411"/>
                </a:lnTo>
                <a:lnTo>
                  <a:pt x="9417" y="1557"/>
                </a:lnTo>
                <a:lnTo>
                  <a:pt x="9393" y="1703"/>
                </a:lnTo>
                <a:lnTo>
                  <a:pt x="9417" y="1849"/>
                </a:lnTo>
                <a:lnTo>
                  <a:pt x="9441" y="1995"/>
                </a:lnTo>
                <a:lnTo>
                  <a:pt x="9490" y="2117"/>
                </a:lnTo>
                <a:lnTo>
                  <a:pt x="9539" y="2263"/>
                </a:lnTo>
                <a:lnTo>
                  <a:pt x="9709" y="2506"/>
                </a:lnTo>
                <a:lnTo>
                  <a:pt x="9977" y="2847"/>
                </a:lnTo>
                <a:lnTo>
                  <a:pt x="10098" y="3042"/>
                </a:lnTo>
                <a:lnTo>
                  <a:pt x="10123" y="3139"/>
                </a:lnTo>
                <a:lnTo>
                  <a:pt x="10147" y="3261"/>
                </a:lnTo>
                <a:lnTo>
                  <a:pt x="10147" y="3358"/>
                </a:lnTo>
                <a:lnTo>
                  <a:pt x="10098" y="3431"/>
                </a:lnTo>
                <a:lnTo>
                  <a:pt x="10050" y="3528"/>
                </a:lnTo>
                <a:lnTo>
                  <a:pt x="9977" y="3601"/>
                </a:lnTo>
                <a:lnTo>
                  <a:pt x="9806" y="3747"/>
                </a:lnTo>
                <a:lnTo>
                  <a:pt x="9636" y="3869"/>
                </a:lnTo>
                <a:lnTo>
                  <a:pt x="9563" y="3966"/>
                </a:lnTo>
                <a:lnTo>
                  <a:pt x="9490" y="4064"/>
                </a:lnTo>
                <a:lnTo>
                  <a:pt x="9417" y="4161"/>
                </a:lnTo>
                <a:lnTo>
                  <a:pt x="9368" y="4283"/>
                </a:lnTo>
                <a:lnTo>
                  <a:pt x="9344" y="4404"/>
                </a:lnTo>
                <a:lnTo>
                  <a:pt x="9344" y="4526"/>
                </a:lnTo>
                <a:lnTo>
                  <a:pt x="9344" y="4648"/>
                </a:lnTo>
                <a:lnTo>
                  <a:pt x="9393" y="4745"/>
                </a:lnTo>
                <a:lnTo>
                  <a:pt x="9417" y="4818"/>
                </a:lnTo>
                <a:lnTo>
                  <a:pt x="9490" y="4867"/>
                </a:lnTo>
                <a:lnTo>
                  <a:pt x="9563" y="4891"/>
                </a:lnTo>
                <a:lnTo>
                  <a:pt x="9685" y="4891"/>
                </a:lnTo>
                <a:lnTo>
                  <a:pt x="9733" y="4842"/>
                </a:lnTo>
                <a:lnTo>
                  <a:pt x="9782" y="4745"/>
                </a:lnTo>
                <a:lnTo>
                  <a:pt x="9806" y="4648"/>
                </a:lnTo>
                <a:lnTo>
                  <a:pt x="9806" y="4575"/>
                </a:lnTo>
                <a:lnTo>
                  <a:pt x="9806" y="4477"/>
                </a:lnTo>
                <a:lnTo>
                  <a:pt x="9855" y="4356"/>
                </a:lnTo>
                <a:lnTo>
                  <a:pt x="9928" y="4234"/>
                </a:lnTo>
                <a:lnTo>
                  <a:pt x="10025" y="4137"/>
                </a:lnTo>
                <a:lnTo>
                  <a:pt x="10269" y="3942"/>
                </a:lnTo>
                <a:lnTo>
                  <a:pt x="10390" y="3796"/>
                </a:lnTo>
                <a:lnTo>
                  <a:pt x="10512" y="3650"/>
                </a:lnTo>
                <a:lnTo>
                  <a:pt x="10561" y="3480"/>
                </a:lnTo>
                <a:lnTo>
                  <a:pt x="10585" y="3309"/>
                </a:lnTo>
                <a:lnTo>
                  <a:pt x="10585" y="3139"/>
                </a:lnTo>
                <a:lnTo>
                  <a:pt x="10561" y="2969"/>
                </a:lnTo>
                <a:lnTo>
                  <a:pt x="10488" y="2798"/>
                </a:lnTo>
                <a:lnTo>
                  <a:pt x="10390" y="2604"/>
                </a:lnTo>
                <a:lnTo>
                  <a:pt x="10244" y="2433"/>
                </a:lnTo>
                <a:lnTo>
                  <a:pt x="10098" y="2239"/>
                </a:lnTo>
                <a:lnTo>
                  <a:pt x="9952" y="2044"/>
                </a:lnTo>
                <a:lnTo>
                  <a:pt x="9831" y="1825"/>
                </a:lnTo>
                <a:lnTo>
                  <a:pt x="9831" y="1752"/>
                </a:lnTo>
                <a:lnTo>
                  <a:pt x="9806" y="1679"/>
                </a:lnTo>
                <a:lnTo>
                  <a:pt x="9855" y="1557"/>
                </a:lnTo>
                <a:lnTo>
                  <a:pt x="9928" y="1411"/>
                </a:lnTo>
                <a:lnTo>
                  <a:pt x="10025" y="1290"/>
                </a:lnTo>
                <a:lnTo>
                  <a:pt x="10269" y="1022"/>
                </a:lnTo>
                <a:lnTo>
                  <a:pt x="10366" y="900"/>
                </a:lnTo>
                <a:lnTo>
                  <a:pt x="10439" y="779"/>
                </a:lnTo>
                <a:lnTo>
                  <a:pt x="10488" y="657"/>
                </a:lnTo>
                <a:lnTo>
                  <a:pt x="10512" y="535"/>
                </a:lnTo>
                <a:lnTo>
                  <a:pt x="10512" y="389"/>
                </a:lnTo>
                <a:lnTo>
                  <a:pt x="10488" y="268"/>
                </a:lnTo>
                <a:lnTo>
                  <a:pt x="10439" y="146"/>
                </a:lnTo>
                <a:lnTo>
                  <a:pt x="10366" y="73"/>
                </a:lnTo>
                <a:lnTo>
                  <a:pt x="10244" y="0"/>
                </a:lnTo>
                <a:close/>
                <a:moveTo>
                  <a:pt x="11266" y="6959"/>
                </a:moveTo>
                <a:lnTo>
                  <a:pt x="11558" y="6984"/>
                </a:lnTo>
                <a:lnTo>
                  <a:pt x="11850" y="7032"/>
                </a:lnTo>
                <a:lnTo>
                  <a:pt x="12142" y="7081"/>
                </a:lnTo>
                <a:lnTo>
                  <a:pt x="12434" y="7178"/>
                </a:lnTo>
                <a:lnTo>
                  <a:pt x="12021" y="7300"/>
                </a:lnTo>
                <a:lnTo>
                  <a:pt x="11826" y="7373"/>
                </a:lnTo>
                <a:lnTo>
                  <a:pt x="11656" y="7470"/>
                </a:lnTo>
                <a:lnTo>
                  <a:pt x="11607" y="7519"/>
                </a:lnTo>
                <a:lnTo>
                  <a:pt x="11607" y="7543"/>
                </a:lnTo>
                <a:lnTo>
                  <a:pt x="11607" y="7640"/>
                </a:lnTo>
                <a:lnTo>
                  <a:pt x="11631" y="7665"/>
                </a:lnTo>
                <a:lnTo>
                  <a:pt x="11656" y="7689"/>
                </a:lnTo>
                <a:lnTo>
                  <a:pt x="11704" y="7713"/>
                </a:lnTo>
                <a:lnTo>
                  <a:pt x="11753" y="7713"/>
                </a:lnTo>
                <a:lnTo>
                  <a:pt x="12337" y="7543"/>
                </a:lnTo>
                <a:lnTo>
                  <a:pt x="12629" y="7446"/>
                </a:lnTo>
                <a:lnTo>
                  <a:pt x="12945" y="7397"/>
                </a:lnTo>
                <a:lnTo>
                  <a:pt x="13286" y="7592"/>
                </a:lnTo>
                <a:lnTo>
                  <a:pt x="12945" y="7640"/>
                </a:lnTo>
                <a:lnTo>
                  <a:pt x="12653" y="7713"/>
                </a:lnTo>
                <a:lnTo>
                  <a:pt x="12410" y="7835"/>
                </a:lnTo>
                <a:lnTo>
                  <a:pt x="12167" y="8005"/>
                </a:lnTo>
                <a:lnTo>
                  <a:pt x="12069" y="8103"/>
                </a:lnTo>
                <a:lnTo>
                  <a:pt x="11972" y="8224"/>
                </a:lnTo>
                <a:lnTo>
                  <a:pt x="11972" y="8249"/>
                </a:lnTo>
                <a:lnTo>
                  <a:pt x="11972" y="8273"/>
                </a:lnTo>
                <a:lnTo>
                  <a:pt x="12021" y="8273"/>
                </a:lnTo>
                <a:lnTo>
                  <a:pt x="12532" y="8103"/>
                </a:lnTo>
                <a:lnTo>
                  <a:pt x="12775" y="8030"/>
                </a:lnTo>
                <a:lnTo>
                  <a:pt x="13043" y="7981"/>
                </a:lnTo>
                <a:lnTo>
                  <a:pt x="13213" y="7957"/>
                </a:lnTo>
                <a:lnTo>
                  <a:pt x="13408" y="7957"/>
                </a:lnTo>
                <a:lnTo>
                  <a:pt x="13602" y="7981"/>
                </a:lnTo>
                <a:lnTo>
                  <a:pt x="13797" y="7957"/>
                </a:lnTo>
                <a:lnTo>
                  <a:pt x="14040" y="8224"/>
                </a:lnTo>
                <a:lnTo>
                  <a:pt x="14259" y="8492"/>
                </a:lnTo>
                <a:lnTo>
                  <a:pt x="14259" y="8492"/>
                </a:lnTo>
                <a:lnTo>
                  <a:pt x="14089" y="8468"/>
                </a:lnTo>
                <a:lnTo>
                  <a:pt x="13894" y="8468"/>
                </a:lnTo>
                <a:lnTo>
                  <a:pt x="13529" y="8492"/>
                </a:lnTo>
                <a:lnTo>
                  <a:pt x="13286" y="8541"/>
                </a:lnTo>
                <a:lnTo>
                  <a:pt x="13043" y="8589"/>
                </a:lnTo>
                <a:lnTo>
                  <a:pt x="12799" y="8662"/>
                </a:lnTo>
                <a:lnTo>
                  <a:pt x="12580" y="8784"/>
                </a:lnTo>
                <a:lnTo>
                  <a:pt x="12556" y="8784"/>
                </a:lnTo>
                <a:lnTo>
                  <a:pt x="12556" y="8808"/>
                </a:lnTo>
                <a:lnTo>
                  <a:pt x="12580" y="8833"/>
                </a:lnTo>
                <a:lnTo>
                  <a:pt x="12848" y="8833"/>
                </a:lnTo>
                <a:lnTo>
                  <a:pt x="13067" y="8808"/>
                </a:lnTo>
                <a:lnTo>
                  <a:pt x="13529" y="8760"/>
                </a:lnTo>
                <a:lnTo>
                  <a:pt x="13748" y="8760"/>
                </a:lnTo>
                <a:lnTo>
                  <a:pt x="13992" y="8784"/>
                </a:lnTo>
                <a:lnTo>
                  <a:pt x="14211" y="8784"/>
                </a:lnTo>
                <a:lnTo>
                  <a:pt x="14430" y="8735"/>
                </a:lnTo>
                <a:lnTo>
                  <a:pt x="14551" y="8979"/>
                </a:lnTo>
                <a:lnTo>
                  <a:pt x="14673" y="9222"/>
                </a:lnTo>
                <a:lnTo>
                  <a:pt x="14673" y="9222"/>
                </a:lnTo>
                <a:lnTo>
                  <a:pt x="14576" y="9173"/>
                </a:lnTo>
                <a:lnTo>
                  <a:pt x="14454" y="9149"/>
                </a:lnTo>
                <a:lnTo>
                  <a:pt x="14332" y="9125"/>
                </a:lnTo>
                <a:lnTo>
                  <a:pt x="14186" y="9149"/>
                </a:lnTo>
                <a:lnTo>
                  <a:pt x="13627" y="9222"/>
                </a:lnTo>
                <a:lnTo>
                  <a:pt x="13335" y="9295"/>
                </a:lnTo>
                <a:lnTo>
                  <a:pt x="13213" y="9344"/>
                </a:lnTo>
                <a:lnTo>
                  <a:pt x="13091" y="9417"/>
                </a:lnTo>
                <a:lnTo>
                  <a:pt x="13067" y="9465"/>
                </a:lnTo>
                <a:lnTo>
                  <a:pt x="13116" y="9490"/>
                </a:lnTo>
                <a:lnTo>
                  <a:pt x="13286" y="9538"/>
                </a:lnTo>
                <a:lnTo>
                  <a:pt x="13456" y="9538"/>
                </a:lnTo>
                <a:lnTo>
                  <a:pt x="13821" y="9465"/>
                </a:lnTo>
                <a:lnTo>
                  <a:pt x="14016" y="9441"/>
                </a:lnTo>
                <a:lnTo>
                  <a:pt x="14381" y="9441"/>
                </a:lnTo>
                <a:lnTo>
                  <a:pt x="14551" y="9514"/>
                </a:lnTo>
                <a:lnTo>
                  <a:pt x="14673" y="9514"/>
                </a:lnTo>
                <a:lnTo>
                  <a:pt x="14722" y="9490"/>
                </a:lnTo>
                <a:lnTo>
                  <a:pt x="14746" y="9441"/>
                </a:lnTo>
                <a:lnTo>
                  <a:pt x="14843" y="9782"/>
                </a:lnTo>
                <a:lnTo>
                  <a:pt x="14649" y="9757"/>
                </a:lnTo>
                <a:lnTo>
                  <a:pt x="14454" y="9757"/>
                </a:lnTo>
                <a:lnTo>
                  <a:pt x="14211" y="9782"/>
                </a:lnTo>
                <a:lnTo>
                  <a:pt x="13992" y="9806"/>
                </a:lnTo>
                <a:lnTo>
                  <a:pt x="13773" y="9855"/>
                </a:lnTo>
                <a:lnTo>
                  <a:pt x="13675" y="9903"/>
                </a:lnTo>
                <a:lnTo>
                  <a:pt x="13578" y="9952"/>
                </a:lnTo>
                <a:lnTo>
                  <a:pt x="13554" y="9976"/>
                </a:lnTo>
                <a:lnTo>
                  <a:pt x="13529" y="10025"/>
                </a:lnTo>
                <a:lnTo>
                  <a:pt x="13554" y="10049"/>
                </a:lnTo>
                <a:lnTo>
                  <a:pt x="13578" y="10074"/>
                </a:lnTo>
                <a:lnTo>
                  <a:pt x="13773" y="10098"/>
                </a:lnTo>
                <a:lnTo>
                  <a:pt x="14892" y="10098"/>
                </a:lnTo>
                <a:lnTo>
                  <a:pt x="14916" y="10463"/>
                </a:lnTo>
                <a:lnTo>
                  <a:pt x="14795" y="10414"/>
                </a:lnTo>
                <a:lnTo>
                  <a:pt x="14405" y="10414"/>
                </a:lnTo>
                <a:lnTo>
                  <a:pt x="14065" y="10439"/>
                </a:lnTo>
                <a:lnTo>
                  <a:pt x="13894" y="10487"/>
                </a:lnTo>
                <a:lnTo>
                  <a:pt x="13724" y="10536"/>
                </a:lnTo>
                <a:lnTo>
                  <a:pt x="13700" y="10560"/>
                </a:lnTo>
                <a:lnTo>
                  <a:pt x="13700" y="10585"/>
                </a:lnTo>
                <a:lnTo>
                  <a:pt x="13700" y="10633"/>
                </a:lnTo>
                <a:lnTo>
                  <a:pt x="13724" y="10658"/>
                </a:lnTo>
                <a:lnTo>
                  <a:pt x="13894" y="10706"/>
                </a:lnTo>
                <a:lnTo>
                  <a:pt x="14065" y="10731"/>
                </a:lnTo>
                <a:lnTo>
                  <a:pt x="14405" y="10755"/>
                </a:lnTo>
                <a:lnTo>
                  <a:pt x="14649" y="10755"/>
                </a:lnTo>
                <a:lnTo>
                  <a:pt x="14795" y="10731"/>
                </a:lnTo>
                <a:lnTo>
                  <a:pt x="14916" y="10682"/>
                </a:lnTo>
                <a:lnTo>
                  <a:pt x="14892" y="10779"/>
                </a:lnTo>
                <a:lnTo>
                  <a:pt x="14916" y="10877"/>
                </a:lnTo>
                <a:lnTo>
                  <a:pt x="14965" y="10950"/>
                </a:lnTo>
                <a:lnTo>
                  <a:pt x="15038" y="10998"/>
                </a:lnTo>
                <a:lnTo>
                  <a:pt x="15135" y="11023"/>
                </a:lnTo>
                <a:lnTo>
                  <a:pt x="15233" y="11023"/>
                </a:lnTo>
                <a:lnTo>
                  <a:pt x="15306" y="10998"/>
                </a:lnTo>
                <a:lnTo>
                  <a:pt x="15379" y="10950"/>
                </a:lnTo>
                <a:lnTo>
                  <a:pt x="15403" y="10852"/>
                </a:lnTo>
                <a:lnTo>
                  <a:pt x="15451" y="10439"/>
                </a:lnTo>
                <a:lnTo>
                  <a:pt x="15670" y="10463"/>
                </a:lnTo>
                <a:lnTo>
                  <a:pt x="15914" y="10463"/>
                </a:lnTo>
                <a:lnTo>
                  <a:pt x="16060" y="10487"/>
                </a:lnTo>
                <a:lnTo>
                  <a:pt x="15865" y="10609"/>
                </a:lnTo>
                <a:lnTo>
                  <a:pt x="15695" y="10755"/>
                </a:lnTo>
                <a:lnTo>
                  <a:pt x="15670" y="10804"/>
                </a:lnTo>
                <a:lnTo>
                  <a:pt x="15646" y="10877"/>
                </a:lnTo>
                <a:lnTo>
                  <a:pt x="15646" y="10925"/>
                </a:lnTo>
                <a:lnTo>
                  <a:pt x="15695" y="10974"/>
                </a:lnTo>
                <a:lnTo>
                  <a:pt x="15719" y="11023"/>
                </a:lnTo>
                <a:lnTo>
                  <a:pt x="15768" y="11047"/>
                </a:lnTo>
                <a:lnTo>
                  <a:pt x="15841" y="11047"/>
                </a:lnTo>
                <a:lnTo>
                  <a:pt x="15914" y="11023"/>
                </a:lnTo>
                <a:lnTo>
                  <a:pt x="16133" y="10901"/>
                </a:lnTo>
                <a:lnTo>
                  <a:pt x="16352" y="10779"/>
                </a:lnTo>
                <a:lnTo>
                  <a:pt x="16571" y="10731"/>
                </a:lnTo>
                <a:lnTo>
                  <a:pt x="16814" y="10682"/>
                </a:lnTo>
                <a:lnTo>
                  <a:pt x="17033" y="10779"/>
                </a:lnTo>
                <a:lnTo>
                  <a:pt x="17179" y="10852"/>
                </a:lnTo>
                <a:lnTo>
                  <a:pt x="16814" y="10974"/>
                </a:lnTo>
                <a:lnTo>
                  <a:pt x="16498" y="11096"/>
                </a:lnTo>
                <a:lnTo>
                  <a:pt x="16230" y="11217"/>
                </a:lnTo>
                <a:lnTo>
                  <a:pt x="16060" y="11315"/>
                </a:lnTo>
                <a:lnTo>
                  <a:pt x="16060" y="11339"/>
                </a:lnTo>
                <a:lnTo>
                  <a:pt x="16060" y="11363"/>
                </a:lnTo>
                <a:lnTo>
                  <a:pt x="16084" y="11388"/>
                </a:lnTo>
                <a:lnTo>
                  <a:pt x="16108" y="11388"/>
                </a:lnTo>
                <a:lnTo>
                  <a:pt x="16522" y="11266"/>
                </a:lnTo>
                <a:lnTo>
                  <a:pt x="16936" y="11144"/>
                </a:lnTo>
                <a:lnTo>
                  <a:pt x="17155" y="11096"/>
                </a:lnTo>
                <a:lnTo>
                  <a:pt x="17374" y="11071"/>
                </a:lnTo>
                <a:lnTo>
                  <a:pt x="17447" y="11071"/>
                </a:lnTo>
                <a:lnTo>
                  <a:pt x="17666" y="11290"/>
                </a:lnTo>
                <a:lnTo>
                  <a:pt x="17398" y="11315"/>
                </a:lnTo>
                <a:lnTo>
                  <a:pt x="17179" y="11339"/>
                </a:lnTo>
                <a:lnTo>
                  <a:pt x="16984" y="11412"/>
                </a:lnTo>
                <a:lnTo>
                  <a:pt x="16790" y="11509"/>
                </a:lnTo>
                <a:lnTo>
                  <a:pt x="16619" y="11631"/>
                </a:lnTo>
                <a:lnTo>
                  <a:pt x="16595" y="11655"/>
                </a:lnTo>
                <a:lnTo>
                  <a:pt x="16595" y="11680"/>
                </a:lnTo>
                <a:lnTo>
                  <a:pt x="16619" y="11704"/>
                </a:lnTo>
                <a:lnTo>
                  <a:pt x="16668" y="11704"/>
                </a:lnTo>
                <a:lnTo>
                  <a:pt x="17082" y="11655"/>
                </a:lnTo>
                <a:lnTo>
                  <a:pt x="17276" y="11631"/>
                </a:lnTo>
                <a:lnTo>
                  <a:pt x="17714" y="11631"/>
                </a:lnTo>
                <a:lnTo>
                  <a:pt x="17909" y="11655"/>
                </a:lnTo>
                <a:lnTo>
                  <a:pt x="18031" y="11874"/>
                </a:lnTo>
                <a:lnTo>
                  <a:pt x="18104" y="12069"/>
                </a:lnTo>
                <a:lnTo>
                  <a:pt x="17179" y="12045"/>
                </a:lnTo>
                <a:lnTo>
                  <a:pt x="16157" y="12045"/>
                </a:lnTo>
                <a:lnTo>
                  <a:pt x="13992" y="12069"/>
                </a:lnTo>
                <a:lnTo>
                  <a:pt x="11899" y="12118"/>
                </a:lnTo>
                <a:lnTo>
                  <a:pt x="10171" y="12142"/>
                </a:lnTo>
                <a:lnTo>
                  <a:pt x="5548" y="12142"/>
                </a:lnTo>
                <a:lnTo>
                  <a:pt x="5719" y="11826"/>
                </a:lnTo>
                <a:lnTo>
                  <a:pt x="5889" y="11534"/>
                </a:lnTo>
                <a:lnTo>
                  <a:pt x="5986" y="11388"/>
                </a:lnTo>
                <a:lnTo>
                  <a:pt x="6084" y="11266"/>
                </a:lnTo>
                <a:lnTo>
                  <a:pt x="6205" y="11144"/>
                </a:lnTo>
                <a:lnTo>
                  <a:pt x="6351" y="11023"/>
                </a:lnTo>
                <a:lnTo>
                  <a:pt x="6546" y="10901"/>
                </a:lnTo>
                <a:lnTo>
                  <a:pt x="6765" y="10804"/>
                </a:lnTo>
                <a:lnTo>
                  <a:pt x="6984" y="10731"/>
                </a:lnTo>
                <a:lnTo>
                  <a:pt x="7203" y="10682"/>
                </a:lnTo>
                <a:lnTo>
                  <a:pt x="7665" y="10585"/>
                </a:lnTo>
                <a:lnTo>
                  <a:pt x="8103" y="10512"/>
                </a:lnTo>
                <a:lnTo>
                  <a:pt x="8200" y="10487"/>
                </a:lnTo>
                <a:lnTo>
                  <a:pt x="8273" y="10463"/>
                </a:lnTo>
                <a:lnTo>
                  <a:pt x="8322" y="10390"/>
                </a:lnTo>
                <a:lnTo>
                  <a:pt x="8346" y="10293"/>
                </a:lnTo>
                <a:lnTo>
                  <a:pt x="8371" y="10098"/>
                </a:lnTo>
                <a:lnTo>
                  <a:pt x="8419" y="9928"/>
                </a:lnTo>
                <a:lnTo>
                  <a:pt x="8468" y="9757"/>
                </a:lnTo>
                <a:lnTo>
                  <a:pt x="8541" y="9587"/>
                </a:lnTo>
                <a:lnTo>
                  <a:pt x="8638" y="9417"/>
                </a:lnTo>
                <a:lnTo>
                  <a:pt x="8736" y="9271"/>
                </a:lnTo>
                <a:lnTo>
                  <a:pt x="8979" y="8979"/>
                </a:lnTo>
                <a:lnTo>
                  <a:pt x="9101" y="8906"/>
                </a:lnTo>
                <a:lnTo>
                  <a:pt x="9198" y="8808"/>
                </a:lnTo>
                <a:lnTo>
                  <a:pt x="9441" y="8687"/>
                </a:lnTo>
                <a:lnTo>
                  <a:pt x="9685" y="8541"/>
                </a:lnTo>
                <a:lnTo>
                  <a:pt x="9782" y="8443"/>
                </a:lnTo>
                <a:lnTo>
                  <a:pt x="9879" y="8346"/>
                </a:lnTo>
                <a:lnTo>
                  <a:pt x="9879" y="8297"/>
                </a:lnTo>
                <a:lnTo>
                  <a:pt x="9879" y="8273"/>
                </a:lnTo>
                <a:lnTo>
                  <a:pt x="9855" y="8224"/>
                </a:lnTo>
                <a:lnTo>
                  <a:pt x="9831" y="8200"/>
                </a:lnTo>
                <a:lnTo>
                  <a:pt x="9758" y="8176"/>
                </a:lnTo>
                <a:lnTo>
                  <a:pt x="9660" y="8151"/>
                </a:lnTo>
                <a:lnTo>
                  <a:pt x="9490" y="8151"/>
                </a:lnTo>
                <a:lnTo>
                  <a:pt x="9320" y="8200"/>
                </a:lnTo>
                <a:lnTo>
                  <a:pt x="9149" y="8297"/>
                </a:lnTo>
                <a:lnTo>
                  <a:pt x="8979" y="8395"/>
                </a:lnTo>
                <a:lnTo>
                  <a:pt x="8833" y="8516"/>
                </a:lnTo>
                <a:lnTo>
                  <a:pt x="8565" y="8760"/>
                </a:lnTo>
                <a:lnTo>
                  <a:pt x="8444" y="8906"/>
                </a:lnTo>
                <a:lnTo>
                  <a:pt x="8322" y="9052"/>
                </a:lnTo>
                <a:lnTo>
                  <a:pt x="8225" y="9198"/>
                </a:lnTo>
                <a:lnTo>
                  <a:pt x="8127" y="9368"/>
                </a:lnTo>
                <a:lnTo>
                  <a:pt x="7981" y="9709"/>
                </a:lnTo>
                <a:lnTo>
                  <a:pt x="7908" y="10074"/>
                </a:lnTo>
                <a:lnTo>
                  <a:pt x="7398" y="10171"/>
                </a:lnTo>
                <a:lnTo>
                  <a:pt x="7130" y="10220"/>
                </a:lnTo>
                <a:lnTo>
                  <a:pt x="6887" y="10293"/>
                </a:lnTo>
                <a:lnTo>
                  <a:pt x="6643" y="10366"/>
                </a:lnTo>
                <a:lnTo>
                  <a:pt x="6400" y="10463"/>
                </a:lnTo>
                <a:lnTo>
                  <a:pt x="6181" y="10585"/>
                </a:lnTo>
                <a:lnTo>
                  <a:pt x="5962" y="10731"/>
                </a:lnTo>
                <a:lnTo>
                  <a:pt x="5816" y="10877"/>
                </a:lnTo>
                <a:lnTo>
                  <a:pt x="5670" y="11023"/>
                </a:lnTo>
                <a:lnTo>
                  <a:pt x="5524" y="11193"/>
                </a:lnTo>
                <a:lnTo>
                  <a:pt x="5427" y="11363"/>
                </a:lnTo>
                <a:lnTo>
                  <a:pt x="5329" y="11558"/>
                </a:lnTo>
                <a:lnTo>
                  <a:pt x="5281" y="11753"/>
                </a:lnTo>
                <a:lnTo>
                  <a:pt x="5256" y="11947"/>
                </a:lnTo>
                <a:lnTo>
                  <a:pt x="5305" y="12142"/>
                </a:lnTo>
                <a:lnTo>
                  <a:pt x="2142" y="12142"/>
                </a:lnTo>
                <a:lnTo>
                  <a:pt x="2239" y="11850"/>
                </a:lnTo>
                <a:lnTo>
                  <a:pt x="2336" y="11558"/>
                </a:lnTo>
                <a:lnTo>
                  <a:pt x="2409" y="11266"/>
                </a:lnTo>
                <a:lnTo>
                  <a:pt x="2531" y="10974"/>
                </a:lnTo>
                <a:lnTo>
                  <a:pt x="2726" y="10633"/>
                </a:lnTo>
                <a:lnTo>
                  <a:pt x="2945" y="10341"/>
                </a:lnTo>
                <a:lnTo>
                  <a:pt x="3188" y="10049"/>
                </a:lnTo>
                <a:lnTo>
                  <a:pt x="3456" y="9782"/>
                </a:lnTo>
                <a:lnTo>
                  <a:pt x="3723" y="9563"/>
                </a:lnTo>
                <a:lnTo>
                  <a:pt x="4040" y="9368"/>
                </a:lnTo>
                <a:lnTo>
                  <a:pt x="4429" y="9173"/>
                </a:lnTo>
                <a:lnTo>
                  <a:pt x="4818" y="9003"/>
                </a:lnTo>
                <a:lnTo>
                  <a:pt x="5013" y="8954"/>
                </a:lnTo>
                <a:lnTo>
                  <a:pt x="5208" y="8906"/>
                </a:lnTo>
                <a:lnTo>
                  <a:pt x="5427" y="8881"/>
                </a:lnTo>
                <a:lnTo>
                  <a:pt x="5597" y="8881"/>
                </a:lnTo>
                <a:lnTo>
                  <a:pt x="5792" y="8906"/>
                </a:lnTo>
                <a:lnTo>
                  <a:pt x="5962" y="8954"/>
                </a:lnTo>
                <a:lnTo>
                  <a:pt x="6132" y="9027"/>
                </a:lnTo>
                <a:lnTo>
                  <a:pt x="6278" y="9125"/>
                </a:lnTo>
                <a:lnTo>
                  <a:pt x="6230" y="9368"/>
                </a:lnTo>
                <a:lnTo>
                  <a:pt x="6230" y="9611"/>
                </a:lnTo>
                <a:lnTo>
                  <a:pt x="6254" y="9660"/>
                </a:lnTo>
                <a:lnTo>
                  <a:pt x="6303" y="9709"/>
                </a:lnTo>
                <a:lnTo>
                  <a:pt x="6351" y="9709"/>
                </a:lnTo>
                <a:lnTo>
                  <a:pt x="6400" y="9660"/>
                </a:lnTo>
                <a:lnTo>
                  <a:pt x="6546" y="9368"/>
                </a:lnTo>
                <a:lnTo>
                  <a:pt x="6716" y="9076"/>
                </a:lnTo>
                <a:lnTo>
                  <a:pt x="6887" y="8833"/>
                </a:lnTo>
                <a:lnTo>
                  <a:pt x="7106" y="8589"/>
                </a:lnTo>
                <a:lnTo>
                  <a:pt x="7300" y="8370"/>
                </a:lnTo>
                <a:lnTo>
                  <a:pt x="7543" y="8151"/>
                </a:lnTo>
                <a:lnTo>
                  <a:pt x="7811" y="7957"/>
                </a:lnTo>
                <a:lnTo>
                  <a:pt x="8079" y="7786"/>
                </a:lnTo>
                <a:lnTo>
                  <a:pt x="8444" y="7567"/>
                </a:lnTo>
                <a:lnTo>
                  <a:pt x="8833" y="7397"/>
                </a:lnTo>
                <a:lnTo>
                  <a:pt x="9222" y="7251"/>
                </a:lnTo>
                <a:lnTo>
                  <a:pt x="9612" y="7130"/>
                </a:lnTo>
                <a:lnTo>
                  <a:pt x="10025" y="7057"/>
                </a:lnTo>
                <a:lnTo>
                  <a:pt x="10439" y="6984"/>
                </a:lnTo>
                <a:lnTo>
                  <a:pt x="10853" y="6959"/>
                </a:lnTo>
                <a:close/>
                <a:moveTo>
                  <a:pt x="19758" y="12556"/>
                </a:moveTo>
                <a:lnTo>
                  <a:pt x="19929" y="12604"/>
                </a:lnTo>
                <a:lnTo>
                  <a:pt x="19977" y="12945"/>
                </a:lnTo>
                <a:lnTo>
                  <a:pt x="19904" y="13042"/>
                </a:lnTo>
                <a:lnTo>
                  <a:pt x="19807" y="13140"/>
                </a:lnTo>
                <a:lnTo>
                  <a:pt x="19685" y="13213"/>
                </a:lnTo>
                <a:lnTo>
                  <a:pt x="19564" y="13261"/>
                </a:lnTo>
                <a:lnTo>
                  <a:pt x="19418" y="13286"/>
                </a:lnTo>
                <a:lnTo>
                  <a:pt x="19247" y="13310"/>
                </a:lnTo>
                <a:lnTo>
                  <a:pt x="18931" y="13310"/>
                </a:lnTo>
                <a:lnTo>
                  <a:pt x="18298" y="13286"/>
                </a:lnTo>
                <a:lnTo>
                  <a:pt x="17033" y="13261"/>
                </a:lnTo>
                <a:lnTo>
                  <a:pt x="15792" y="13213"/>
                </a:lnTo>
                <a:lnTo>
                  <a:pt x="14381" y="13164"/>
                </a:lnTo>
                <a:lnTo>
                  <a:pt x="12970" y="13140"/>
                </a:lnTo>
                <a:lnTo>
                  <a:pt x="12970" y="13115"/>
                </a:lnTo>
                <a:lnTo>
                  <a:pt x="12970" y="13067"/>
                </a:lnTo>
                <a:lnTo>
                  <a:pt x="12921" y="13018"/>
                </a:lnTo>
                <a:lnTo>
                  <a:pt x="12872" y="13018"/>
                </a:lnTo>
                <a:lnTo>
                  <a:pt x="12824" y="13067"/>
                </a:lnTo>
                <a:lnTo>
                  <a:pt x="12775" y="13140"/>
                </a:lnTo>
                <a:lnTo>
                  <a:pt x="10585" y="13115"/>
                </a:lnTo>
                <a:lnTo>
                  <a:pt x="7981" y="13115"/>
                </a:lnTo>
                <a:lnTo>
                  <a:pt x="5378" y="13140"/>
                </a:lnTo>
                <a:lnTo>
                  <a:pt x="2847" y="13164"/>
                </a:lnTo>
                <a:lnTo>
                  <a:pt x="1509" y="13188"/>
                </a:lnTo>
                <a:lnTo>
                  <a:pt x="1022" y="13213"/>
                </a:lnTo>
                <a:lnTo>
                  <a:pt x="803" y="13188"/>
                </a:lnTo>
                <a:lnTo>
                  <a:pt x="584" y="13091"/>
                </a:lnTo>
                <a:lnTo>
                  <a:pt x="463" y="12994"/>
                </a:lnTo>
                <a:lnTo>
                  <a:pt x="414" y="12945"/>
                </a:lnTo>
                <a:lnTo>
                  <a:pt x="414" y="12896"/>
                </a:lnTo>
                <a:lnTo>
                  <a:pt x="414" y="12848"/>
                </a:lnTo>
                <a:lnTo>
                  <a:pt x="414" y="12775"/>
                </a:lnTo>
                <a:lnTo>
                  <a:pt x="536" y="12653"/>
                </a:lnTo>
                <a:lnTo>
                  <a:pt x="609" y="12653"/>
                </a:lnTo>
                <a:lnTo>
                  <a:pt x="657" y="12629"/>
                </a:lnTo>
                <a:lnTo>
                  <a:pt x="730" y="12604"/>
                </a:lnTo>
                <a:lnTo>
                  <a:pt x="779" y="12580"/>
                </a:lnTo>
                <a:lnTo>
                  <a:pt x="949" y="12580"/>
                </a:lnTo>
                <a:lnTo>
                  <a:pt x="1241" y="12604"/>
                </a:lnTo>
                <a:lnTo>
                  <a:pt x="7641" y="12604"/>
                </a:lnTo>
                <a:lnTo>
                  <a:pt x="9977" y="12629"/>
                </a:lnTo>
                <a:lnTo>
                  <a:pt x="12848" y="12653"/>
                </a:lnTo>
                <a:lnTo>
                  <a:pt x="16060" y="12653"/>
                </a:lnTo>
                <a:lnTo>
                  <a:pt x="18663" y="12629"/>
                </a:lnTo>
                <a:lnTo>
                  <a:pt x="19466" y="12604"/>
                </a:lnTo>
                <a:lnTo>
                  <a:pt x="19685" y="12580"/>
                </a:lnTo>
                <a:lnTo>
                  <a:pt x="19758" y="12556"/>
                </a:lnTo>
                <a:close/>
                <a:moveTo>
                  <a:pt x="2580" y="13578"/>
                </a:moveTo>
                <a:lnTo>
                  <a:pt x="2458" y="13675"/>
                </a:lnTo>
                <a:lnTo>
                  <a:pt x="2361" y="13797"/>
                </a:lnTo>
                <a:lnTo>
                  <a:pt x="2288" y="13918"/>
                </a:lnTo>
                <a:lnTo>
                  <a:pt x="2215" y="14040"/>
                </a:lnTo>
                <a:lnTo>
                  <a:pt x="2117" y="14259"/>
                </a:lnTo>
                <a:lnTo>
                  <a:pt x="2093" y="14381"/>
                </a:lnTo>
                <a:lnTo>
                  <a:pt x="2093" y="14502"/>
                </a:lnTo>
                <a:lnTo>
                  <a:pt x="1947" y="14259"/>
                </a:lnTo>
                <a:lnTo>
                  <a:pt x="1777" y="14016"/>
                </a:lnTo>
                <a:lnTo>
                  <a:pt x="1582" y="13797"/>
                </a:lnTo>
                <a:lnTo>
                  <a:pt x="1485" y="13699"/>
                </a:lnTo>
                <a:lnTo>
                  <a:pt x="1387" y="13626"/>
                </a:lnTo>
                <a:lnTo>
                  <a:pt x="1971" y="13602"/>
                </a:lnTo>
                <a:lnTo>
                  <a:pt x="2580" y="13578"/>
                </a:lnTo>
                <a:close/>
                <a:moveTo>
                  <a:pt x="12556" y="13505"/>
                </a:moveTo>
                <a:lnTo>
                  <a:pt x="12361" y="13918"/>
                </a:lnTo>
                <a:lnTo>
                  <a:pt x="12167" y="14308"/>
                </a:lnTo>
                <a:lnTo>
                  <a:pt x="12118" y="14502"/>
                </a:lnTo>
                <a:lnTo>
                  <a:pt x="12118" y="14600"/>
                </a:lnTo>
                <a:lnTo>
                  <a:pt x="12118" y="14721"/>
                </a:lnTo>
                <a:lnTo>
                  <a:pt x="12142" y="14746"/>
                </a:lnTo>
                <a:lnTo>
                  <a:pt x="12167" y="14770"/>
                </a:lnTo>
                <a:lnTo>
                  <a:pt x="12240" y="14770"/>
                </a:lnTo>
                <a:lnTo>
                  <a:pt x="12313" y="14697"/>
                </a:lnTo>
                <a:lnTo>
                  <a:pt x="12361" y="14648"/>
                </a:lnTo>
                <a:lnTo>
                  <a:pt x="12459" y="14502"/>
                </a:lnTo>
                <a:lnTo>
                  <a:pt x="12605" y="14162"/>
                </a:lnTo>
                <a:lnTo>
                  <a:pt x="12848" y="13529"/>
                </a:lnTo>
                <a:lnTo>
                  <a:pt x="13335" y="13529"/>
                </a:lnTo>
                <a:lnTo>
                  <a:pt x="13116" y="13845"/>
                </a:lnTo>
                <a:lnTo>
                  <a:pt x="12945" y="14186"/>
                </a:lnTo>
                <a:lnTo>
                  <a:pt x="12848" y="14332"/>
                </a:lnTo>
                <a:lnTo>
                  <a:pt x="12775" y="14527"/>
                </a:lnTo>
                <a:lnTo>
                  <a:pt x="12775" y="14624"/>
                </a:lnTo>
                <a:lnTo>
                  <a:pt x="12775" y="14697"/>
                </a:lnTo>
                <a:lnTo>
                  <a:pt x="12799" y="14794"/>
                </a:lnTo>
                <a:lnTo>
                  <a:pt x="12848" y="14867"/>
                </a:lnTo>
                <a:lnTo>
                  <a:pt x="12897" y="14892"/>
                </a:lnTo>
                <a:lnTo>
                  <a:pt x="12945" y="14892"/>
                </a:lnTo>
                <a:lnTo>
                  <a:pt x="13018" y="14867"/>
                </a:lnTo>
                <a:lnTo>
                  <a:pt x="13067" y="14819"/>
                </a:lnTo>
                <a:lnTo>
                  <a:pt x="13140" y="14697"/>
                </a:lnTo>
                <a:lnTo>
                  <a:pt x="13237" y="14405"/>
                </a:lnTo>
                <a:lnTo>
                  <a:pt x="13408" y="13967"/>
                </a:lnTo>
                <a:lnTo>
                  <a:pt x="13627" y="13529"/>
                </a:lnTo>
                <a:lnTo>
                  <a:pt x="14065" y="13529"/>
                </a:lnTo>
                <a:lnTo>
                  <a:pt x="13846" y="14162"/>
                </a:lnTo>
                <a:lnTo>
                  <a:pt x="13675" y="14478"/>
                </a:lnTo>
                <a:lnTo>
                  <a:pt x="13627" y="14648"/>
                </a:lnTo>
                <a:lnTo>
                  <a:pt x="13602" y="14746"/>
                </a:lnTo>
                <a:lnTo>
                  <a:pt x="13602" y="14819"/>
                </a:lnTo>
                <a:lnTo>
                  <a:pt x="13627" y="14867"/>
                </a:lnTo>
                <a:lnTo>
                  <a:pt x="13651" y="14916"/>
                </a:lnTo>
                <a:lnTo>
                  <a:pt x="13748" y="14916"/>
                </a:lnTo>
                <a:lnTo>
                  <a:pt x="13821" y="14867"/>
                </a:lnTo>
                <a:lnTo>
                  <a:pt x="13894" y="14794"/>
                </a:lnTo>
                <a:lnTo>
                  <a:pt x="13992" y="14648"/>
                </a:lnTo>
                <a:lnTo>
                  <a:pt x="14065" y="14502"/>
                </a:lnTo>
                <a:lnTo>
                  <a:pt x="14113" y="14332"/>
                </a:lnTo>
                <a:lnTo>
                  <a:pt x="14259" y="13943"/>
                </a:lnTo>
                <a:lnTo>
                  <a:pt x="14357" y="13529"/>
                </a:lnTo>
                <a:lnTo>
                  <a:pt x="14795" y="13529"/>
                </a:lnTo>
                <a:lnTo>
                  <a:pt x="14503" y="14064"/>
                </a:lnTo>
                <a:lnTo>
                  <a:pt x="14357" y="14332"/>
                </a:lnTo>
                <a:lnTo>
                  <a:pt x="14308" y="14478"/>
                </a:lnTo>
                <a:lnTo>
                  <a:pt x="14308" y="14648"/>
                </a:lnTo>
                <a:lnTo>
                  <a:pt x="14308" y="14673"/>
                </a:lnTo>
                <a:lnTo>
                  <a:pt x="14357" y="14721"/>
                </a:lnTo>
                <a:lnTo>
                  <a:pt x="14430" y="14721"/>
                </a:lnTo>
                <a:lnTo>
                  <a:pt x="14551" y="14624"/>
                </a:lnTo>
                <a:lnTo>
                  <a:pt x="14624" y="14478"/>
                </a:lnTo>
                <a:lnTo>
                  <a:pt x="14770" y="14210"/>
                </a:lnTo>
                <a:lnTo>
                  <a:pt x="14892" y="13870"/>
                </a:lnTo>
                <a:lnTo>
                  <a:pt x="15038" y="13529"/>
                </a:lnTo>
                <a:lnTo>
                  <a:pt x="15427" y="13553"/>
                </a:lnTo>
                <a:lnTo>
                  <a:pt x="15233" y="13797"/>
                </a:lnTo>
                <a:lnTo>
                  <a:pt x="15038" y="14089"/>
                </a:lnTo>
                <a:lnTo>
                  <a:pt x="14916" y="14308"/>
                </a:lnTo>
                <a:lnTo>
                  <a:pt x="14868" y="14454"/>
                </a:lnTo>
                <a:lnTo>
                  <a:pt x="14868" y="14575"/>
                </a:lnTo>
                <a:lnTo>
                  <a:pt x="14868" y="14624"/>
                </a:lnTo>
                <a:lnTo>
                  <a:pt x="14916" y="14648"/>
                </a:lnTo>
                <a:lnTo>
                  <a:pt x="14989" y="14648"/>
                </a:lnTo>
                <a:lnTo>
                  <a:pt x="15062" y="14600"/>
                </a:lnTo>
                <a:lnTo>
                  <a:pt x="15111" y="14551"/>
                </a:lnTo>
                <a:lnTo>
                  <a:pt x="15184" y="14429"/>
                </a:lnTo>
                <a:lnTo>
                  <a:pt x="15306" y="14137"/>
                </a:lnTo>
                <a:lnTo>
                  <a:pt x="15403" y="13845"/>
                </a:lnTo>
                <a:lnTo>
                  <a:pt x="15500" y="13553"/>
                </a:lnTo>
                <a:lnTo>
                  <a:pt x="16108" y="13553"/>
                </a:lnTo>
                <a:lnTo>
                  <a:pt x="16060" y="13578"/>
                </a:lnTo>
                <a:lnTo>
                  <a:pt x="15865" y="13797"/>
                </a:lnTo>
                <a:lnTo>
                  <a:pt x="15695" y="14064"/>
                </a:lnTo>
                <a:lnTo>
                  <a:pt x="15622" y="14186"/>
                </a:lnTo>
                <a:lnTo>
                  <a:pt x="15549" y="14308"/>
                </a:lnTo>
                <a:lnTo>
                  <a:pt x="15524" y="14454"/>
                </a:lnTo>
                <a:lnTo>
                  <a:pt x="15524" y="14527"/>
                </a:lnTo>
                <a:lnTo>
                  <a:pt x="15549" y="14575"/>
                </a:lnTo>
                <a:lnTo>
                  <a:pt x="15573" y="14600"/>
                </a:lnTo>
                <a:lnTo>
                  <a:pt x="15622" y="14624"/>
                </a:lnTo>
                <a:lnTo>
                  <a:pt x="15695" y="14624"/>
                </a:lnTo>
                <a:lnTo>
                  <a:pt x="15743" y="14575"/>
                </a:lnTo>
                <a:lnTo>
                  <a:pt x="15768" y="14551"/>
                </a:lnTo>
                <a:lnTo>
                  <a:pt x="15841" y="14429"/>
                </a:lnTo>
                <a:lnTo>
                  <a:pt x="15914" y="14210"/>
                </a:lnTo>
                <a:lnTo>
                  <a:pt x="16011" y="13943"/>
                </a:lnTo>
                <a:lnTo>
                  <a:pt x="16157" y="13675"/>
                </a:lnTo>
                <a:lnTo>
                  <a:pt x="16157" y="13602"/>
                </a:lnTo>
                <a:lnTo>
                  <a:pt x="16133" y="13578"/>
                </a:lnTo>
                <a:lnTo>
                  <a:pt x="16108" y="13553"/>
                </a:lnTo>
                <a:lnTo>
                  <a:pt x="16668" y="13553"/>
                </a:lnTo>
                <a:lnTo>
                  <a:pt x="16522" y="13748"/>
                </a:lnTo>
                <a:lnTo>
                  <a:pt x="16376" y="13967"/>
                </a:lnTo>
                <a:lnTo>
                  <a:pt x="16254" y="14113"/>
                </a:lnTo>
                <a:lnTo>
                  <a:pt x="16157" y="14308"/>
                </a:lnTo>
                <a:lnTo>
                  <a:pt x="16108" y="14381"/>
                </a:lnTo>
                <a:lnTo>
                  <a:pt x="16084" y="14478"/>
                </a:lnTo>
                <a:lnTo>
                  <a:pt x="16060" y="14575"/>
                </a:lnTo>
                <a:lnTo>
                  <a:pt x="16084" y="14673"/>
                </a:lnTo>
                <a:lnTo>
                  <a:pt x="16108" y="14697"/>
                </a:lnTo>
                <a:lnTo>
                  <a:pt x="16133" y="14721"/>
                </a:lnTo>
                <a:lnTo>
                  <a:pt x="16181" y="14746"/>
                </a:lnTo>
                <a:lnTo>
                  <a:pt x="16230" y="14746"/>
                </a:lnTo>
                <a:lnTo>
                  <a:pt x="16303" y="14721"/>
                </a:lnTo>
                <a:lnTo>
                  <a:pt x="16376" y="14673"/>
                </a:lnTo>
                <a:lnTo>
                  <a:pt x="16473" y="14551"/>
                </a:lnTo>
                <a:lnTo>
                  <a:pt x="16644" y="14235"/>
                </a:lnTo>
                <a:lnTo>
                  <a:pt x="16814" y="13894"/>
                </a:lnTo>
                <a:lnTo>
                  <a:pt x="16887" y="13724"/>
                </a:lnTo>
                <a:lnTo>
                  <a:pt x="16960" y="13553"/>
                </a:lnTo>
                <a:lnTo>
                  <a:pt x="17398" y="13553"/>
                </a:lnTo>
                <a:lnTo>
                  <a:pt x="17325" y="13675"/>
                </a:lnTo>
                <a:lnTo>
                  <a:pt x="17252" y="13797"/>
                </a:lnTo>
                <a:lnTo>
                  <a:pt x="17106" y="14040"/>
                </a:lnTo>
                <a:lnTo>
                  <a:pt x="17033" y="14186"/>
                </a:lnTo>
                <a:lnTo>
                  <a:pt x="16960" y="14332"/>
                </a:lnTo>
                <a:lnTo>
                  <a:pt x="16936" y="14429"/>
                </a:lnTo>
                <a:lnTo>
                  <a:pt x="16911" y="14502"/>
                </a:lnTo>
                <a:lnTo>
                  <a:pt x="16936" y="14575"/>
                </a:lnTo>
                <a:lnTo>
                  <a:pt x="16960" y="14648"/>
                </a:lnTo>
                <a:lnTo>
                  <a:pt x="17009" y="14697"/>
                </a:lnTo>
                <a:lnTo>
                  <a:pt x="17082" y="14697"/>
                </a:lnTo>
                <a:lnTo>
                  <a:pt x="17155" y="14673"/>
                </a:lnTo>
                <a:lnTo>
                  <a:pt x="17203" y="14624"/>
                </a:lnTo>
                <a:lnTo>
                  <a:pt x="17252" y="14575"/>
                </a:lnTo>
                <a:lnTo>
                  <a:pt x="17301" y="14502"/>
                </a:lnTo>
                <a:lnTo>
                  <a:pt x="17374" y="14332"/>
                </a:lnTo>
                <a:lnTo>
                  <a:pt x="17422" y="14162"/>
                </a:lnTo>
                <a:lnTo>
                  <a:pt x="17544" y="13870"/>
                </a:lnTo>
                <a:lnTo>
                  <a:pt x="17593" y="13724"/>
                </a:lnTo>
                <a:lnTo>
                  <a:pt x="17617" y="13578"/>
                </a:lnTo>
                <a:lnTo>
                  <a:pt x="18371" y="13578"/>
                </a:lnTo>
                <a:lnTo>
                  <a:pt x="18201" y="13797"/>
                </a:lnTo>
                <a:lnTo>
                  <a:pt x="18055" y="14016"/>
                </a:lnTo>
                <a:lnTo>
                  <a:pt x="17812" y="14259"/>
                </a:lnTo>
                <a:lnTo>
                  <a:pt x="17714" y="14381"/>
                </a:lnTo>
                <a:lnTo>
                  <a:pt x="17690" y="14454"/>
                </a:lnTo>
                <a:lnTo>
                  <a:pt x="17666" y="14551"/>
                </a:lnTo>
                <a:lnTo>
                  <a:pt x="17666" y="14575"/>
                </a:lnTo>
                <a:lnTo>
                  <a:pt x="17690" y="14624"/>
                </a:lnTo>
                <a:lnTo>
                  <a:pt x="17739" y="14648"/>
                </a:lnTo>
                <a:lnTo>
                  <a:pt x="17763" y="14648"/>
                </a:lnTo>
                <a:lnTo>
                  <a:pt x="17860" y="14624"/>
                </a:lnTo>
                <a:lnTo>
                  <a:pt x="17933" y="14575"/>
                </a:lnTo>
                <a:lnTo>
                  <a:pt x="18055" y="14478"/>
                </a:lnTo>
                <a:lnTo>
                  <a:pt x="18177" y="14332"/>
                </a:lnTo>
                <a:lnTo>
                  <a:pt x="18274" y="14186"/>
                </a:lnTo>
                <a:lnTo>
                  <a:pt x="18420" y="13894"/>
                </a:lnTo>
                <a:lnTo>
                  <a:pt x="18566" y="13602"/>
                </a:lnTo>
                <a:lnTo>
                  <a:pt x="19028" y="13602"/>
                </a:lnTo>
                <a:lnTo>
                  <a:pt x="18907" y="13724"/>
                </a:lnTo>
                <a:lnTo>
                  <a:pt x="18809" y="13845"/>
                </a:lnTo>
                <a:lnTo>
                  <a:pt x="18615" y="14137"/>
                </a:lnTo>
                <a:lnTo>
                  <a:pt x="18274" y="14721"/>
                </a:lnTo>
                <a:lnTo>
                  <a:pt x="17787" y="15451"/>
                </a:lnTo>
                <a:lnTo>
                  <a:pt x="17276" y="16205"/>
                </a:lnTo>
                <a:lnTo>
                  <a:pt x="16425" y="16327"/>
                </a:lnTo>
                <a:lnTo>
                  <a:pt x="15549" y="16400"/>
                </a:lnTo>
                <a:lnTo>
                  <a:pt x="14673" y="16449"/>
                </a:lnTo>
                <a:lnTo>
                  <a:pt x="13773" y="16473"/>
                </a:lnTo>
                <a:lnTo>
                  <a:pt x="10244" y="16473"/>
                </a:lnTo>
                <a:lnTo>
                  <a:pt x="6619" y="16522"/>
                </a:lnTo>
                <a:lnTo>
                  <a:pt x="5816" y="16522"/>
                </a:lnTo>
                <a:lnTo>
                  <a:pt x="4989" y="16497"/>
                </a:lnTo>
                <a:lnTo>
                  <a:pt x="4161" y="16522"/>
                </a:lnTo>
                <a:lnTo>
                  <a:pt x="3772" y="16546"/>
                </a:lnTo>
                <a:lnTo>
                  <a:pt x="3358" y="16570"/>
                </a:lnTo>
                <a:lnTo>
                  <a:pt x="3334" y="16497"/>
                </a:lnTo>
                <a:lnTo>
                  <a:pt x="2774" y="15573"/>
                </a:lnTo>
                <a:lnTo>
                  <a:pt x="2190" y="14673"/>
                </a:lnTo>
                <a:lnTo>
                  <a:pt x="2166" y="14600"/>
                </a:lnTo>
                <a:lnTo>
                  <a:pt x="2190" y="14624"/>
                </a:lnTo>
                <a:lnTo>
                  <a:pt x="2215" y="14600"/>
                </a:lnTo>
                <a:lnTo>
                  <a:pt x="2288" y="14527"/>
                </a:lnTo>
                <a:lnTo>
                  <a:pt x="2361" y="14429"/>
                </a:lnTo>
                <a:lnTo>
                  <a:pt x="2409" y="14186"/>
                </a:lnTo>
                <a:lnTo>
                  <a:pt x="2507" y="13894"/>
                </a:lnTo>
                <a:lnTo>
                  <a:pt x="2628" y="13602"/>
                </a:lnTo>
                <a:lnTo>
                  <a:pt x="2628" y="13578"/>
                </a:lnTo>
                <a:lnTo>
                  <a:pt x="2653" y="13578"/>
                </a:lnTo>
                <a:lnTo>
                  <a:pt x="3407" y="13553"/>
                </a:lnTo>
                <a:lnTo>
                  <a:pt x="3091" y="13991"/>
                </a:lnTo>
                <a:lnTo>
                  <a:pt x="2872" y="14332"/>
                </a:lnTo>
                <a:lnTo>
                  <a:pt x="2774" y="14502"/>
                </a:lnTo>
                <a:lnTo>
                  <a:pt x="2701" y="14697"/>
                </a:lnTo>
                <a:lnTo>
                  <a:pt x="2701" y="14746"/>
                </a:lnTo>
                <a:lnTo>
                  <a:pt x="2726" y="14770"/>
                </a:lnTo>
                <a:lnTo>
                  <a:pt x="2774" y="14770"/>
                </a:lnTo>
                <a:lnTo>
                  <a:pt x="2920" y="14648"/>
                </a:lnTo>
                <a:lnTo>
                  <a:pt x="3018" y="14502"/>
                </a:lnTo>
                <a:lnTo>
                  <a:pt x="3212" y="14186"/>
                </a:lnTo>
                <a:lnTo>
                  <a:pt x="3553" y="13553"/>
                </a:lnTo>
                <a:lnTo>
                  <a:pt x="4161" y="13553"/>
                </a:lnTo>
                <a:lnTo>
                  <a:pt x="3918" y="13845"/>
                </a:lnTo>
                <a:lnTo>
                  <a:pt x="3699" y="14162"/>
                </a:lnTo>
                <a:lnTo>
                  <a:pt x="3602" y="14332"/>
                </a:lnTo>
                <a:lnTo>
                  <a:pt x="3504" y="14527"/>
                </a:lnTo>
                <a:lnTo>
                  <a:pt x="3480" y="14624"/>
                </a:lnTo>
                <a:lnTo>
                  <a:pt x="3456" y="14721"/>
                </a:lnTo>
                <a:lnTo>
                  <a:pt x="3456" y="14819"/>
                </a:lnTo>
                <a:lnTo>
                  <a:pt x="3504" y="14916"/>
                </a:lnTo>
                <a:lnTo>
                  <a:pt x="3553" y="14940"/>
                </a:lnTo>
                <a:lnTo>
                  <a:pt x="3602" y="14965"/>
                </a:lnTo>
                <a:lnTo>
                  <a:pt x="3675" y="14916"/>
                </a:lnTo>
                <a:lnTo>
                  <a:pt x="3748" y="14843"/>
                </a:lnTo>
                <a:lnTo>
                  <a:pt x="3796" y="14770"/>
                </a:lnTo>
                <a:lnTo>
                  <a:pt x="3845" y="14697"/>
                </a:lnTo>
                <a:lnTo>
                  <a:pt x="3991" y="14332"/>
                </a:lnTo>
                <a:lnTo>
                  <a:pt x="4210" y="13943"/>
                </a:lnTo>
                <a:lnTo>
                  <a:pt x="4429" y="13553"/>
                </a:lnTo>
                <a:lnTo>
                  <a:pt x="5281" y="13529"/>
                </a:lnTo>
                <a:lnTo>
                  <a:pt x="5062" y="13821"/>
                </a:lnTo>
                <a:lnTo>
                  <a:pt x="4989" y="13967"/>
                </a:lnTo>
                <a:lnTo>
                  <a:pt x="4916" y="14113"/>
                </a:lnTo>
                <a:lnTo>
                  <a:pt x="4867" y="14259"/>
                </a:lnTo>
                <a:lnTo>
                  <a:pt x="4867" y="14332"/>
                </a:lnTo>
                <a:lnTo>
                  <a:pt x="4891" y="14405"/>
                </a:lnTo>
                <a:lnTo>
                  <a:pt x="4940" y="14429"/>
                </a:lnTo>
                <a:lnTo>
                  <a:pt x="4989" y="14429"/>
                </a:lnTo>
                <a:lnTo>
                  <a:pt x="5037" y="14405"/>
                </a:lnTo>
                <a:lnTo>
                  <a:pt x="5086" y="14356"/>
                </a:lnTo>
                <a:lnTo>
                  <a:pt x="5135" y="14235"/>
                </a:lnTo>
                <a:lnTo>
                  <a:pt x="5232" y="14016"/>
                </a:lnTo>
                <a:lnTo>
                  <a:pt x="5378" y="13748"/>
                </a:lnTo>
                <a:lnTo>
                  <a:pt x="5548" y="13529"/>
                </a:lnTo>
                <a:lnTo>
                  <a:pt x="6011" y="13529"/>
                </a:lnTo>
                <a:lnTo>
                  <a:pt x="5913" y="13553"/>
                </a:lnTo>
                <a:lnTo>
                  <a:pt x="5840" y="13602"/>
                </a:lnTo>
                <a:lnTo>
                  <a:pt x="5719" y="13748"/>
                </a:lnTo>
                <a:lnTo>
                  <a:pt x="5597" y="13894"/>
                </a:lnTo>
                <a:lnTo>
                  <a:pt x="5500" y="14040"/>
                </a:lnTo>
                <a:lnTo>
                  <a:pt x="5402" y="14235"/>
                </a:lnTo>
                <a:lnTo>
                  <a:pt x="5281" y="14454"/>
                </a:lnTo>
                <a:lnTo>
                  <a:pt x="5232" y="14575"/>
                </a:lnTo>
                <a:lnTo>
                  <a:pt x="5208" y="14673"/>
                </a:lnTo>
                <a:lnTo>
                  <a:pt x="5208" y="14794"/>
                </a:lnTo>
                <a:lnTo>
                  <a:pt x="5208" y="14892"/>
                </a:lnTo>
                <a:lnTo>
                  <a:pt x="5256" y="14940"/>
                </a:lnTo>
                <a:lnTo>
                  <a:pt x="5305" y="14989"/>
                </a:lnTo>
                <a:lnTo>
                  <a:pt x="5354" y="14989"/>
                </a:lnTo>
                <a:lnTo>
                  <a:pt x="5427" y="14965"/>
                </a:lnTo>
                <a:lnTo>
                  <a:pt x="5475" y="14916"/>
                </a:lnTo>
                <a:lnTo>
                  <a:pt x="5548" y="14843"/>
                </a:lnTo>
                <a:lnTo>
                  <a:pt x="5621" y="14673"/>
                </a:lnTo>
                <a:lnTo>
                  <a:pt x="5694" y="14478"/>
                </a:lnTo>
                <a:lnTo>
                  <a:pt x="5767" y="14308"/>
                </a:lnTo>
                <a:lnTo>
                  <a:pt x="5962" y="13943"/>
                </a:lnTo>
                <a:lnTo>
                  <a:pt x="6059" y="13748"/>
                </a:lnTo>
                <a:lnTo>
                  <a:pt x="6084" y="13651"/>
                </a:lnTo>
                <a:lnTo>
                  <a:pt x="6084" y="13553"/>
                </a:lnTo>
                <a:lnTo>
                  <a:pt x="6084" y="13529"/>
                </a:lnTo>
                <a:lnTo>
                  <a:pt x="6668" y="13529"/>
                </a:lnTo>
                <a:lnTo>
                  <a:pt x="6522" y="13724"/>
                </a:lnTo>
                <a:lnTo>
                  <a:pt x="6351" y="13918"/>
                </a:lnTo>
                <a:lnTo>
                  <a:pt x="6181" y="14162"/>
                </a:lnTo>
                <a:lnTo>
                  <a:pt x="6132" y="14308"/>
                </a:lnTo>
                <a:lnTo>
                  <a:pt x="6108" y="14429"/>
                </a:lnTo>
                <a:lnTo>
                  <a:pt x="6132" y="14478"/>
                </a:lnTo>
                <a:lnTo>
                  <a:pt x="6157" y="14502"/>
                </a:lnTo>
                <a:lnTo>
                  <a:pt x="6205" y="14502"/>
                </a:lnTo>
                <a:lnTo>
                  <a:pt x="6327" y="14429"/>
                </a:lnTo>
                <a:lnTo>
                  <a:pt x="6400" y="14332"/>
                </a:lnTo>
                <a:lnTo>
                  <a:pt x="6522" y="14113"/>
                </a:lnTo>
                <a:lnTo>
                  <a:pt x="6668" y="13821"/>
                </a:lnTo>
                <a:lnTo>
                  <a:pt x="6789" y="13505"/>
                </a:lnTo>
                <a:lnTo>
                  <a:pt x="7179" y="13505"/>
                </a:lnTo>
                <a:lnTo>
                  <a:pt x="6984" y="13821"/>
                </a:lnTo>
                <a:lnTo>
                  <a:pt x="6814" y="14137"/>
                </a:lnTo>
                <a:lnTo>
                  <a:pt x="6741" y="14283"/>
                </a:lnTo>
                <a:lnTo>
                  <a:pt x="6692" y="14429"/>
                </a:lnTo>
                <a:lnTo>
                  <a:pt x="6692" y="14502"/>
                </a:lnTo>
                <a:lnTo>
                  <a:pt x="6692" y="14575"/>
                </a:lnTo>
                <a:lnTo>
                  <a:pt x="6716" y="14624"/>
                </a:lnTo>
                <a:lnTo>
                  <a:pt x="6765" y="14697"/>
                </a:lnTo>
                <a:lnTo>
                  <a:pt x="6789" y="14721"/>
                </a:lnTo>
                <a:lnTo>
                  <a:pt x="6838" y="14721"/>
                </a:lnTo>
                <a:lnTo>
                  <a:pt x="6911" y="14697"/>
                </a:lnTo>
                <a:lnTo>
                  <a:pt x="6960" y="14648"/>
                </a:lnTo>
                <a:lnTo>
                  <a:pt x="7033" y="14551"/>
                </a:lnTo>
                <a:lnTo>
                  <a:pt x="7106" y="14283"/>
                </a:lnTo>
                <a:lnTo>
                  <a:pt x="7227" y="13894"/>
                </a:lnTo>
                <a:lnTo>
                  <a:pt x="7373" y="13505"/>
                </a:lnTo>
                <a:lnTo>
                  <a:pt x="7762" y="13505"/>
                </a:lnTo>
                <a:lnTo>
                  <a:pt x="7592" y="13845"/>
                </a:lnTo>
                <a:lnTo>
                  <a:pt x="7422" y="14210"/>
                </a:lnTo>
                <a:lnTo>
                  <a:pt x="7276" y="14551"/>
                </a:lnTo>
                <a:lnTo>
                  <a:pt x="7227" y="14721"/>
                </a:lnTo>
                <a:lnTo>
                  <a:pt x="7227" y="14819"/>
                </a:lnTo>
                <a:lnTo>
                  <a:pt x="7227" y="14916"/>
                </a:lnTo>
                <a:lnTo>
                  <a:pt x="7252" y="14940"/>
                </a:lnTo>
                <a:lnTo>
                  <a:pt x="7276" y="14965"/>
                </a:lnTo>
                <a:lnTo>
                  <a:pt x="7349" y="14965"/>
                </a:lnTo>
                <a:lnTo>
                  <a:pt x="7422" y="14916"/>
                </a:lnTo>
                <a:lnTo>
                  <a:pt x="7495" y="14843"/>
                </a:lnTo>
                <a:lnTo>
                  <a:pt x="7592" y="14697"/>
                </a:lnTo>
                <a:lnTo>
                  <a:pt x="7714" y="14381"/>
                </a:lnTo>
                <a:lnTo>
                  <a:pt x="7908" y="13967"/>
                </a:lnTo>
                <a:lnTo>
                  <a:pt x="7981" y="13748"/>
                </a:lnTo>
                <a:lnTo>
                  <a:pt x="8054" y="13529"/>
                </a:lnTo>
                <a:lnTo>
                  <a:pt x="8054" y="13505"/>
                </a:lnTo>
                <a:lnTo>
                  <a:pt x="8614" y="13505"/>
                </a:lnTo>
                <a:lnTo>
                  <a:pt x="8346" y="13991"/>
                </a:lnTo>
                <a:lnTo>
                  <a:pt x="8152" y="14308"/>
                </a:lnTo>
                <a:lnTo>
                  <a:pt x="8079" y="14478"/>
                </a:lnTo>
                <a:lnTo>
                  <a:pt x="8054" y="14575"/>
                </a:lnTo>
                <a:lnTo>
                  <a:pt x="8054" y="14673"/>
                </a:lnTo>
                <a:lnTo>
                  <a:pt x="8054" y="14697"/>
                </a:lnTo>
                <a:lnTo>
                  <a:pt x="8079" y="14721"/>
                </a:lnTo>
                <a:lnTo>
                  <a:pt x="8152" y="14721"/>
                </a:lnTo>
                <a:lnTo>
                  <a:pt x="8273" y="14624"/>
                </a:lnTo>
                <a:lnTo>
                  <a:pt x="8371" y="14502"/>
                </a:lnTo>
                <a:lnTo>
                  <a:pt x="8517" y="14210"/>
                </a:lnTo>
                <a:lnTo>
                  <a:pt x="8882" y="13505"/>
                </a:lnTo>
                <a:lnTo>
                  <a:pt x="9198" y="13505"/>
                </a:lnTo>
                <a:lnTo>
                  <a:pt x="8979" y="13821"/>
                </a:lnTo>
                <a:lnTo>
                  <a:pt x="8784" y="14162"/>
                </a:lnTo>
                <a:lnTo>
                  <a:pt x="8687" y="14332"/>
                </a:lnTo>
                <a:lnTo>
                  <a:pt x="8590" y="14527"/>
                </a:lnTo>
                <a:lnTo>
                  <a:pt x="8517" y="14721"/>
                </a:lnTo>
                <a:lnTo>
                  <a:pt x="8517" y="14819"/>
                </a:lnTo>
                <a:lnTo>
                  <a:pt x="8517" y="14916"/>
                </a:lnTo>
                <a:lnTo>
                  <a:pt x="8541" y="14965"/>
                </a:lnTo>
                <a:lnTo>
                  <a:pt x="8590" y="14989"/>
                </a:lnTo>
                <a:lnTo>
                  <a:pt x="8638" y="14989"/>
                </a:lnTo>
                <a:lnTo>
                  <a:pt x="8687" y="14965"/>
                </a:lnTo>
                <a:lnTo>
                  <a:pt x="8760" y="14916"/>
                </a:lnTo>
                <a:lnTo>
                  <a:pt x="8809" y="14843"/>
                </a:lnTo>
                <a:lnTo>
                  <a:pt x="8906" y="14673"/>
                </a:lnTo>
                <a:lnTo>
                  <a:pt x="9052" y="14308"/>
                </a:lnTo>
                <a:lnTo>
                  <a:pt x="9271" y="13894"/>
                </a:lnTo>
                <a:lnTo>
                  <a:pt x="9514" y="13505"/>
                </a:lnTo>
                <a:lnTo>
                  <a:pt x="9855" y="13505"/>
                </a:lnTo>
                <a:lnTo>
                  <a:pt x="9514" y="14064"/>
                </a:lnTo>
                <a:lnTo>
                  <a:pt x="9320" y="14405"/>
                </a:lnTo>
                <a:lnTo>
                  <a:pt x="9247" y="14575"/>
                </a:lnTo>
                <a:lnTo>
                  <a:pt x="9222" y="14673"/>
                </a:lnTo>
                <a:lnTo>
                  <a:pt x="9222" y="14770"/>
                </a:lnTo>
                <a:lnTo>
                  <a:pt x="9247" y="14819"/>
                </a:lnTo>
                <a:lnTo>
                  <a:pt x="9271" y="14843"/>
                </a:lnTo>
                <a:lnTo>
                  <a:pt x="9320" y="14867"/>
                </a:lnTo>
                <a:lnTo>
                  <a:pt x="9368" y="14843"/>
                </a:lnTo>
                <a:lnTo>
                  <a:pt x="9514" y="14746"/>
                </a:lnTo>
                <a:lnTo>
                  <a:pt x="9612" y="14624"/>
                </a:lnTo>
                <a:lnTo>
                  <a:pt x="9782" y="14332"/>
                </a:lnTo>
                <a:lnTo>
                  <a:pt x="10196" y="13505"/>
                </a:lnTo>
                <a:lnTo>
                  <a:pt x="10293" y="13505"/>
                </a:lnTo>
                <a:lnTo>
                  <a:pt x="9977" y="14137"/>
                </a:lnTo>
                <a:lnTo>
                  <a:pt x="9758" y="14478"/>
                </a:lnTo>
                <a:lnTo>
                  <a:pt x="9685" y="14673"/>
                </a:lnTo>
                <a:lnTo>
                  <a:pt x="9660" y="14770"/>
                </a:lnTo>
                <a:lnTo>
                  <a:pt x="9660" y="14867"/>
                </a:lnTo>
                <a:lnTo>
                  <a:pt x="9660" y="14916"/>
                </a:lnTo>
                <a:lnTo>
                  <a:pt x="9709" y="14940"/>
                </a:lnTo>
                <a:lnTo>
                  <a:pt x="9758" y="14965"/>
                </a:lnTo>
                <a:lnTo>
                  <a:pt x="9806" y="14965"/>
                </a:lnTo>
                <a:lnTo>
                  <a:pt x="9904" y="14916"/>
                </a:lnTo>
                <a:lnTo>
                  <a:pt x="9977" y="14867"/>
                </a:lnTo>
                <a:lnTo>
                  <a:pt x="10098" y="14697"/>
                </a:lnTo>
                <a:lnTo>
                  <a:pt x="10220" y="14527"/>
                </a:lnTo>
                <a:lnTo>
                  <a:pt x="10293" y="14332"/>
                </a:lnTo>
                <a:lnTo>
                  <a:pt x="10390" y="14137"/>
                </a:lnTo>
                <a:lnTo>
                  <a:pt x="10488" y="13943"/>
                </a:lnTo>
                <a:lnTo>
                  <a:pt x="10634" y="13505"/>
                </a:lnTo>
                <a:lnTo>
                  <a:pt x="11023" y="13505"/>
                </a:lnTo>
                <a:lnTo>
                  <a:pt x="10974" y="13553"/>
                </a:lnTo>
                <a:lnTo>
                  <a:pt x="10926" y="13626"/>
                </a:lnTo>
                <a:lnTo>
                  <a:pt x="10828" y="13797"/>
                </a:lnTo>
                <a:lnTo>
                  <a:pt x="10707" y="14113"/>
                </a:lnTo>
                <a:lnTo>
                  <a:pt x="10634" y="14259"/>
                </a:lnTo>
                <a:lnTo>
                  <a:pt x="10585" y="14478"/>
                </a:lnTo>
                <a:lnTo>
                  <a:pt x="10561" y="14600"/>
                </a:lnTo>
                <a:lnTo>
                  <a:pt x="10585" y="14673"/>
                </a:lnTo>
                <a:lnTo>
                  <a:pt x="10634" y="14746"/>
                </a:lnTo>
                <a:lnTo>
                  <a:pt x="10731" y="14770"/>
                </a:lnTo>
                <a:lnTo>
                  <a:pt x="10828" y="14746"/>
                </a:lnTo>
                <a:lnTo>
                  <a:pt x="10926" y="14673"/>
                </a:lnTo>
                <a:lnTo>
                  <a:pt x="10999" y="14575"/>
                </a:lnTo>
                <a:lnTo>
                  <a:pt x="11047" y="14478"/>
                </a:lnTo>
                <a:lnTo>
                  <a:pt x="11120" y="14235"/>
                </a:lnTo>
                <a:lnTo>
                  <a:pt x="11169" y="14040"/>
                </a:lnTo>
                <a:lnTo>
                  <a:pt x="11266" y="13797"/>
                </a:lnTo>
                <a:lnTo>
                  <a:pt x="11291" y="13626"/>
                </a:lnTo>
                <a:lnTo>
                  <a:pt x="11291" y="13553"/>
                </a:lnTo>
                <a:lnTo>
                  <a:pt x="11266" y="13505"/>
                </a:lnTo>
                <a:lnTo>
                  <a:pt x="11704" y="13505"/>
                </a:lnTo>
                <a:lnTo>
                  <a:pt x="11558" y="13870"/>
                </a:lnTo>
                <a:lnTo>
                  <a:pt x="11485" y="14064"/>
                </a:lnTo>
                <a:lnTo>
                  <a:pt x="11412" y="14259"/>
                </a:lnTo>
                <a:lnTo>
                  <a:pt x="11388" y="14356"/>
                </a:lnTo>
                <a:lnTo>
                  <a:pt x="11364" y="14454"/>
                </a:lnTo>
                <a:lnTo>
                  <a:pt x="11388" y="14551"/>
                </a:lnTo>
                <a:lnTo>
                  <a:pt x="11412" y="14648"/>
                </a:lnTo>
                <a:lnTo>
                  <a:pt x="11437" y="14673"/>
                </a:lnTo>
                <a:lnTo>
                  <a:pt x="11461" y="14697"/>
                </a:lnTo>
                <a:lnTo>
                  <a:pt x="11534" y="14673"/>
                </a:lnTo>
                <a:lnTo>
                  <a:pt x="11607" y="14624"/>
                </a:lnTo>
                <a:lnTo>
                  <a:pt x="11680" y="14551"/>
                </a:lnTo>
                <a:lnTo>
                  <a:pt x="11729" y="14454"/>
                </a:lnTo>
                <a:lnTo>
                  <a:pt x="11777" y="14356"/>
                </a:lnTo>
                <a:lnTo>
                  <a:pt x="11826" y="14162"/>
                </a:lnTo>
                <a:lnTo>
                  <a:pt x="11875" y="13967"/>
                </a:lnTo>
                <a:lnTo>
                  <a:pt x="11948" y="13748"/>
                </a:lnTo>
                <a:lnTo>
                  <a:pt x="11996" y="13505"/>
                </a:lnTo>
                <a:close/>
                <a:moveTo>
                  <a:pt x="10658" y="6473"/>
                </a:moveTo>
                <a:lnTo>
                  <a:pt x="10196" y="6546"/>
                </a:lnTo>
                <a:lnTo>
                  <a:pt x="9733" y="6643"/>
                </a:lnTo>
                <a:lnTo>
                  <a:pt x="9271" y="6765"/>
                </a:lnTo>
                <a:lnTo>
                  <a:pt x="8833" y="6935"/>
                </a:lnTo>
                <a:lnTo>
                  <a:pt x="8395" y="7105"/>
                </a:lnTo>
                <a:lnTo>
                  <a:pt x="7981" y="7324"/>
                </a:lnTo>
                <a:lnTo>
                  <a:pt x="7543" y="7592"/>
                </a:lnTo>
                <a:lnTo>
                  <a:pt x="7325" y="7738"/>
                </a:lnTo>
                <a:lnTo>
                  <a:pt x="7130" y="7908"/>
                </a:lnTo>
                <a:lnTo>
                  <a:pt x="6935" y="8078"/>
                </a:lnTo>
                <a:lnTo>
                  <a:pt x="6741" y="8273"/>
                </a:lnTo>
                <a:lnTo>
                  <a:pt x="6595" y="8468"/>
                </a:lnTo>
                <a:lnTo>
                  <a:pt x="6449" y="8687"/>
                </a:lnTo>
                <a:lnTo>
                  <a:pt x="6278" y="8589"/>
                </a:lnTo>
                <a:lnTo>
                  <a:pt x="6108" y="8516"/>
                </a:lnTo>
                <a:lnTo>
                  <a:pt x="5938" y="8468"/>
                </a:lnTo>
                <a:lnTo>
                  <a:pt x="5743" y="8443"/>
                </a:lnTo>
                <a:lnTo>
                  <a:pt x="5354" y="8443"/>
                </a:lnTo>
                <a:lnTo>
                  <a:pt x="5159" y="8468"/>
                </a:lnTo>
                <a:lnTo>
                  <a:pt x="4964" y="8516"/>
                </a:lnTo>
                <a:lnTo>
                  <a:pt x="4575" y="8638"/>
                </a:lnTo>
                <a:lnTo>
                  <a:pt x="4210" y="8784"/>
                </a:lnTo>
                <a:lnTo>
                  <a:pt x="3869" y="8954"/>
                </a:lnTo>
                <a:lnTo>
                  <a:pt x="3553" y="9149"/>
                </a:lnTo>
                <a:lnTo>
                  <a:pt x="3358" y="9295"/>
                </a:lnTo>
                <a:lnTo>
                  <a:pt x="3188" y="9417"/>
                </a:lnTo>
                <a:lnTo>
                  <a:pt x="2847" y="9733"/>
                </a:lnTo>
                <a:lnTo>
                  <a:pt x="2555" y="10098"/>
                </a:lnTo>
                <a:lnTo>
                  <a:pt x="2312" y="10463"/>
                </a:lnTo>
                <a:lnTo>
                  <a:pt x="2093" y="10828"/>
                </a:lnTo>
                <a:lnTo>
                  <a:pt x="1996" y="11047"/>
                </a:lnTo>
                <a:lnTo>
                  <a:pt x="1898" y="11266"/>
                </a:lnTo>
                <a:lnTo>
                  <a:pt x="1825" y="11485"/>
                </a:lnTo>
                <a:lnTo>
                  <a:pt x="1777" y="11728"/>
                </a:lnTo>
                <a:lnTo>
                  <a:pt x="1752" y="11947"/>
                </a:lnTo>
                <a:lnTo>
                  <a:pt x="1777" y="12142"/>
                </a:lnTo>
                <a:lnTo>
                  <a:pt x="1217" y="12191"/>
                </a:lnTo>
                <a:lnTo>
                  <a:pt x="657" y="12215"/>
                </a:lnTo>
                <a:lnTo>
                  <a:pt x="560" y="12239"/>
                </a:lnTo>
                <a:lnTo>
                  <a:pt x="487" y="12239"/>
                </a:lnTo>
                <a:lnTo>
                  <a:pt x="390" y="12264"/>
                </a:lnTo>
                <a:lnTo>
                  <a:pt x="317" y="12288"/>
                </a:lnTo>
                <a:lnTo>
                  <a:pt x="244" y="12312"/>
                </a:lnTo>
                <a:lnTo>
                  <a:pt x="122" y="12410"/>
                </a:lnTo>
                <a:lnTo>
                  <a:pt x="49" y="12556"/>
                </a:lnTo>
                <a:lnTo>
                  <a:pt x="0" y="12726"/>
                </a:lnTo>
                <a:lnTo>
                  <a:pt x="0" y="12896"/>
                </a:lnTo>
                <a:lnTo>
                  <a:pt x="49" y="13067"/>
                </a:lnTo>
                <a:lnTo>
                  <a:pt x="122" y="13237"/>
                </a:lnTo>
                <a:lnTo>
                  <a:pt x="195" y="13310"/>
                </a:lnTo>
                <a:lnTo>
                  <a:pt x="268" y="13383"/>
                </a:lnTo>
                <a:lnTo>
                  <a:pt x="463" y="13505"/>
                </a:lnTo>
                <a:lnTo>
                  <a:pt x="657" y="13578"/>
                </a:lnTo>
                <a:lnTo>
                  <a:pt x="876" y="13602"/>
                </a:lnTo>
                <a:lnTo>
                  <a:pt x="1047" y="13626"/>
                </a:lnTo>
                <a:lnTo>
                  <a:pt x="1047" y="13699"/>
                </a:lnTo>
                <a:lnTo>
                  <a:pt x="1047" y="13772"/>
                </a:lnTo>
                <a:lnTo>
                  <a:pt x="1071" y="13943"/>
                </a:lnTo>
                <a:lnTo>
                  <a:pt x="1168" y="14137"/>
                </a:lnTo>
                <a:lnTo>
                  <a:pt x="1266" y="14308"/>
                </a:lnTo>
                <a:lnTo>
                  <a:pt x="1533" y="14624"/>
                </a:lnTo>
                <a:lnTo>
                  <a:pt x="1752" y="14916"/>
                </a:lnTo>
                <a:lnTo>
                  <a:pt x="2336" y="15816"/>
                </a:lnTo>
                <a:lnTo>
                  <a:pt x="2896" y="16741"/>
                </a:lnTo>
                <a:lnTo>
                  <a:pt x="2945" y="16814"/>
                </a:lnTo>
                <a:lnTo>
                  <a:pt x="3018" y="16862"/>
                </a:lnTo>
                <a:lnTo>
                  <a:pt x="3066" y="16911"/>
                </a:lnTo>
                <a:lnTo>
                  <a:pt x="3115" y="16935"/>
                </a:lnTo>
                <a:lnTo>
                  <a:pt x="3529" y="16984"/>
                </a:lnTo>
                <a:lnTo>
                  <a:pt x="3967" y="17008"/>
                </a:lnTo>
                <a:lnTo>
                  <a:pt x="4405" y="17033"/>
                </a:lnTo>
                <a:lnTo>
                  <a:pt x="4867" y="17008"/>
                </a:lnTo>
                <a:lnTo>
                  <a:pt x="5743" y="16984"/>
                </a:lnTo>
                <a:lnTo>
                  <a:pt x="6619" y="16960"/>
                </a:lnTo>
                <a:lnTo>
                  <a:pt x="10244" y="16935"/>
                </a:lnTo>
                <a:lnTo>
                  <a:pt x="13894" y="16911"/>
                </a:lnTo>
                <a:lnTo>
                  <a:pt x="15524" y="16911"/>
                </a:lnTo>
                <a:lnTo>
                  <a:pt x="16352" y="16862"/>
                </a:lnTo>
                <a:lnTo>
                  <a:pt x="16741" y="16838"/>
                </a:lnTo>
                <a:lnTo>
                  <a:pt x="17155" y="16765"/>
                </a:lnTo>
                <a:lnTo>
                  <a:pt x="17252" y="16838"/>
                </a:lnTo>
                <a:lnTo>
                  <a:pt x="17374" y="16862"/>
                </a:lnTo>
                <a:lnTo>
                  <a:pt x="17422" y="16862"/>
                </a:lnTo>
                <a:lnTo>
                  <a:pt x="17471" y="16838"/>
                </a:lnTo>
                <a:lnTo>
                  <a:pt x="17544" y="16789"/>
                </a:lnTo>
                <a:lnTo>
                  <a:pt x="17593" y="16741"/>
                </a:lnTo>
                <a:lnTo>
                  <a:pt x="17860" y="16303"/>
                </a:lnTo>
                <a:lnTo>
                  <a:pt x="18128" y="15840"/>
                </a:lnTo>
                <a:lnTo>
                  <a:pt x="18663" y="14940"/>
                </a:lnTo>
                <a:lnTo>
                  <a:pt x="18858" y="14648"/>
                </a:lnTo>
                <a:lnTo>
                  <a:pt x="19101" y="14308"/>
                </a:lnTo>
                <a:lnTo>
                  <a:pt x="19199" y="14137"/>
                </a:lnTo>
                <a:lnTo>
                  <a:pt x="19272" y="13943"/>
                </a:lnTo>
                <a:lnTo>
                  <a:pt x="19320" y="13772"/>
                </a:lnTo>
                <a:lnTo>
                  <a:pt x="19320" y="13602"/>
                </a:lnTo>
                <a:lnTo>
                  <a:pt x="19539" y="13578"/>
                </a:lnTo>
                <a:lnTo>
                  <a:pt x="19734" y="13529"/>
                </a:lnTo>
                <a:lnTo>
                  <a:pt x="19929" y="13456"/>
                </a:lnTo>
                <a:lnTo>
                  <a:pt x="20075" y="13334"/>
                </a:lnTo>
                <a:lnTo>
                  <a:pt x="20221" y="13188"/>
                </a:lnTo>
                <a:lnTo>
                  <a:pt x="20318" y="13018"/>
                </a:lnTo>
                <a:lnTo>
                  <a:pt x="20391" y="12823"/>
                </a:lnTo>
                <a:lnTo>
                  <a:pt x="20415" y="12629"/>
                </a:lnTo>
                <a:lnTo>
                  <a:pt x="20391" y="12580"/>
                </a:lnTo>
                <a:lnTo>
                  <a:pt x="20367" y="12531"/>
                </a:lnTo>
                <a:lnTo>
                  <a:pt x="20269" y="12434"/>
                </a:lnTo>
                <a:lnTo>
                  <a:pt x="20123" y="12361"/>
                </a:lnTo>
                <a:lnTo>
                  <a:pt x="19929" y="12288"/>
                </a:lnTo>
                <a:lnTo>
                  <a:pt x="19661" y="12215"/>
                </a:lnTo>
                <a:lnTo>
                  <a:pt x="19345" y="12166"/>
                </a:lnTo>
                <a:lnTo>
                  <a:pt x="18615" y="12093"/>
                </a:lnTo>
                <a:lnTo>
                  <a:pt x="18542" y="11850"/>
                </a:lnTo>
                <a:lnTo>
                  <a:pt x="18444" y="11607"/>
                </a:lnTo>
                <a:lnTo>
                  <a:pt x="18298" y="11388"/>
                </a:lnTo>
                <a:lnTo>
                  <a:pt x="18152" y="11169"/>
                </a:lnTo>
                <a:lnTo>
                  <a:pt x="17982" y="10974"/>
                </a:lnTo>
                <a:lnTo>
                  <a:pt x="17812" y="10804"/>
                </a:lnTo>
                <a:lnTo>
                  <a:pt x="17617" y="10633"/>
                </a:lnTo>
                <a:lnTo>
                  <a:pt x="17398" y="10463"/>
                </a:lnTo>
                <a:lnTo>
                  <a:pt x="17203" y="10366"/>
                </a:lnTo>
                <a:lnTo>
                  <a:pt x="16984" y="10244"/>
                </a:lnTo>
                <a:lnTo>
                  <a:pt x="16741" y="10147"/>
                </a:lnTo>
                <a:lnTo>
                  <a:pt x="16473" y="10074"/>
                </a:lnTo>
                <a:lnTo>
                  <a:pt x="16181" y="10025"/>
                </a:lnTo>
                <a:lnTo>
                  <a:pt x="15914" y="10001"/>
                </a:lnTo>
                <a:lnTo>
                  <a:pt x="15670" y="10025"/>
                </a:lnTo>
                <a:lnTo>
                  <a:pt x="15549" y="10049"/>
                </a:lnTo>
                <a:lnTo>
                  <a:pt x="15451" y="10098"/>
                </a:lnTo>
                <a:lnTo>
                  <a:pt x="15403" y="9733"/>
                </a:lnTo>
                <a:lnTo>
                  <a:pt x="15330" y="9392"/>
                </a:lnTo>
                <a:lnTo>
                  <a:pt x="15208" y="9052"/>
                </a:lnTo>
                <a:lnTo>
                  <a:pt x="15062" y="8735"/>
                </a:lnTo>
                <a:lnTo>
                  <a:pt x="14892" y="8443"/>
                </a:lnTo>
                <a:lnTo>
                  <a:pt x="14673" y="8151"/>
                </a:lnTo>
                <a:lnTo>
                  <a:pt x="14454" y="7884"/>
                </a:lnTo>
                <a:lnTo>
                  <a:pt x="14186" y="7640"/>
                </a:lnTo>
                <a:lnTo>
                  <a:pt x="13919" y="7421"/>
                </a:lnTo>
                <a:lnTo>
                  <a:pt x="13627" y="7227"/>
                </a:lnTo>
                <a:lnTo>
                  <a:pt x="13310" y="7032"/>
                </a:lnTo>
                <a:lnTo>
                  <a:pt x="12994" y="6886"/>
                </a:lnTo>
                <a:lnTo>
                  <a:pt x="12653" y="6740"/>
                </a:lnTo>
                <a:lnTo>
                  <a:pt x="12288" y="6643"/>
                </a:lnTo>
                <a:lnTo>
                  <a:pt x="11948" y="6546"/>
                </a:lnTo>
                <a:lnTo>
                  <a:pt x="11583" y="6497"/>
                </a:lnTo>
                <a:lnTo>
                  <a:pt x="11120" y="6473"/>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7"/>
          <p:cNvSpPr/>
          <p:nvPr/>
        </p:nvSpPr>
        <p:spPr>
          <a:xfrm>
            <a:off x="3407984" y="4174535"/>
            <a:ext cx="296656" cy="359006"/>
          </a:xfrm>
          <a:custGeom>
            <a:avLst/>
            <a:gdLst/>
            <a:ahLst/>
            <a:cxnLst/>
            <a:rect l="l" t="t" r="r" b="b"/>
            <a:pathLst>
              <a:path w="15744" h="19053" extrusionOk="0">
                <a:moveTo>
                  <a:pt x="11680" y="803"/>
                </a:moveTo>
                <a:lnTo>
                  <a:pt x="11656" y="1460"/>
                </a:lnTo>
                <a:lnTo>
                  <a:pt x="11632" y="1801"/>
                </a:lnTo>
                <a:lnTo>
                  <a:pt x="11583" y="2117"/>
                </a:lnTo>
                <a:lnTo>
                  <a:pt x="11510" y="2458"/>
                </a:lnTo>
                <a:lnTo>
                  <a:pt x="11413" y="2774"/>
                </a:lnTo>
                <a:lnTo>
                  <a:pt x="11315" y="3090"/>
                </a:lnTo>
                <a:lnTo>
                  <a:pt x="11145" y="3382"/>
                </a:lnTo>
                <a:lnTo>
                  <a:pt x="11048" y="3553"/>
                </a:lnTo>
                <a:lnTo>
                  <a:pt x="10926" y="3723"/>
                </a:lnTo>
                <a:lnTo>
                  <a:pt x="10804" y="3869"/>
                </a:lnTo>
                <a:lnTo>
                  <a:pt x="10658" y="4015"/>
                </a:lnTo>
                <a:lnTo>
                  <a:pt x="10512" y="4137"/>
                </a:lnTo>
                <a:lnTo>
                  <a:pt x="10342" y="4234"/>
                </a:lnTo>
                <a:lnTo>
                  <a:pt x="10172" y="4331"/>
                </a:lnTo>
                <a:lnTo>
                  <a:pt x="10002" y="4404"/>
                </a:lnTo>
                <a:lnTo>
                  <a:pt x="9734" y="4477"/>
                </a:lnTo>
                <a:lnTo>
                  <a:pt x="9491" y="4502"/>
                </a:lnTo>
                <a:lnTo>
                  <a:pt x="9247" y="4477"/>
                </a:lnTo>
                <a:lnTo>
                  <a:pt x="9004" y="4453"/>
                </a:lnTo>
                <a:lnTo>
                  <a:pt x="9320" y="4161"/>
                </a:lnTo>
                <a:lnTo>
                  <a:pt x="9661" y="3918"/>
                </a:lnTo>
                <a:lnTo>
                  <a:pt x="10026" y="3674"/>
                </a:lnTo>
                <a:lnTo>
                  <a:pt x="10220" y="3528"/>
                </a:lnTo>
                <a:lnTo>
                  <a:pt x="10391" y="3407"/>
                </a:lnTo>
                <a:lnTo>
                  <a:pt x="10512" y="3236"/>
                </a:lnTo>
                <a:lnTo>
                  <a:pt x="10634" y="3090"/>
                </a:lnTo>
                <a:lnTo>
                  <a:pt x="10634" y="3017"/>
                </a:lnTo>
                <a:lnTo>
                  <a:pt x="10634" y="2944"/>
                </a:lnTo>
                <a:lnTo>
                  <a:pt x="10585" y="2896"/>
                </a:lnTo>
                <a:lnTo>
                  <a:pt x="10512" y="2896"/>
                </a:lnTo>
                <a:lnTo>
                  <a:pt x="10318" y="2920"/>
                </a:lnTo>
                <a:lnTo>
                  <a:pt x="10123" y="2969"/>
                </a:lnTo>
                <a:lnTo>
                  <a:pt x="9953" y="3066"/>
                </a:lnTo>
                <a:lnTo>
                  <a:pt x="9783" y="3188"/>
                </a:lnTo>
                <a:lnTo>
                  <a:pt x="9442" y="3455"/>
                </a:lnTo>
                <a:lnTo>
                  <a:pt x="9126" y="3723"/>
                </a:lnTo>
                <a:lnTo>
                  <a:pt x="8809" y="3991"/>
                </a:lnTo>
                <a:lnTo>
                  <a:pt x="8493" y="4283"/>
                </a:lnTo>
                <a:lnTo>
                  <a:pt x="8371" y="4064"/>
                </a:lnTo>
                <a:lnTo>
                  <a:pt x="8298" y="3942"/>
                </a:lnTo>
                <a:lnTo>
                  <a:pt x="8274" y="3845"/>
                </a:lnTo>
                <a:lnTo>
                  <a:pt x="8225" y="3626"/>
                </a:lnTo>
                <a:lnTo>
                  <a:pt x="8250" y="3407"/>
                </a:lnTo>
                <a:lnTo>
                  <a:pt x="8298" y="3188"/>
                </a:lnTo>
                <a:lnTo>
                  <a:pt x="8371" y="2993"/>
                </a:lnTo>
                <a:lnTo>
                  <a:pt x="8469" y="2798"/>
                </a:lnTo>
                <a:lnTo>
                  <a:pt x="8590" y="2604"/>
                </a:lnTo>
                <a:lnTo>
                  <a:pt x="8712" y="2433"/>
                </a:lnTo>
                <a:lnTo>
                  <a:pt x="8858" y="2287"/>
                </a:lnTo>
                <a:lnTo>
                  <a:pt x="9126" y="2020"/>
                </a:lnTo>
                <a:lnTo>
                  <a:pt x="9466" y="1776"/>
                </a:lnTo>
                <a:lnTo>
                  <a:pt x="9807" y="1582"/>
                </a:lnTo>
                <a:lnTo>
                  <a:pt x="10172" y="1387"/>
                </a:lnTo>
                <a:lnTo>
                  <a:pt x="10537" y="1217"/>
                </a:lnTo>
                <a:lnTo>
                  <a:pt x="10926" y="1071"/>
                </a:lnTo>
                <a:lnTo>
                  <a:pt x="11680" y="803"/>
                </a:lnTo>
                <a:close/>
                <a:moveTo>
                  <a:pt x="4867" y="7203"/>
                </a:moveTo>
                <a:lnTo>
                  <a:pt x="4746" y="7227"/>
                </a:lnTo>
                <a:lnTo>
                  <a:pt x="4478" y="7276"/>
                </a:lnTo>
                <a:lnTo>
                  <a:pt x="4235" y="7373"/>
                </a:lnTo>
                <a:lnTo>
                  <a:pt x="3991" y="7495"/>
                </a:lnTo>
                <a:lnTo>
                  <a:pt x="3748" y="7641"/>
                </a:lnTo>
                <a:lnTo>
                  <a:pt x="3553" y="7811"/>
                </a:lnTo>
                <a:lnTo>
                  <a:pt x="3383" y="7981"/>
                </a:lnTo>
                <a:lnTo>
                  <a:pt x="3237" y="8152"/>
                </a:lnTo>
                <a:lnTo>
                  <a:pt x="3067" y="8395"/>
                </a:lnTo>
                <a:lnTo>
                  <a:pt x="2921" y="8663"/>
                </a:lnTo>
                <a:lnTo>
                  <a:pt x="2775" y="8954"/>
                </a:lnTo>
                <a:lnTo>
                  <a:pt x="2677" y="9246"/>
                </a:lnTo>
                <a:lnTo>
                  <a:pt x="2653" y="9392"/>
                </a:lnTo>
                <a:lnTo>
                  <a:pt x="2653" y="9514"/>
                </a:lnTo>
                <a:lnTo>
                  <a:pt x="2653" y="9660"/>
                </a:lnTo>
                <a:lnTo>
                  <a:pt x="2702" y="9782"/>
                </a:lnTo>
                <a:lnTo>
                  <a:pt x="2750" y="9879"/>
                </a:lnTo>
                <a:lnTo>
                  <a:pt x="2823" y="9976"/>
                </a:lnTo>
                <a:lnTo>
                  <a:pt x="2896" y="10001"/>
                </a:lnTo>
                <a:lnTo>
                  <a:pt x="2945" y="10025"/>
                </a:lnTo>
                <a:lnTo>
                  <a:pt x="3018" y="10025"/>
                </a:lnTo>
                <a:lnTo>
                  <a:pt x="3067" y="10001"/>
                </a:lnTo>
                <a:lnTo>
                  <a:pt x="3188" y="9879"/>
                </a:lnTo>
                <a:lnTo>
                  <a:pt x="3261" y="9782"/>
                </a:lnTo>
                <a:lnTo>
                  <a:pt x="3286" y="9636"/>
                </a:lnTo>
                <a:lnTo>
                  <a:pt x="3310" y="9465"/>
                </a:lnTo>
                <a:lnTo>
                  <a:pt x="3359" y="9246"/>
                </a:lnTo>
                <a:lnTo>
                  <a:pt x="3456" y="9003"/>
                </a:lnTo>
                <a:lnTo>
                  <a:pt x="3553" y="8808"/>
                </a:lnTo>
                <a:lnTo>
                  <a:pt x="3675" y="8590"/>
                </a:lnTo>
                <a:lnTo>
                  <a:pt x="3845" y="8395"/>
                </a:lnTo>
                <a:lnTo>
                  <a:pt x="4016" y="8200"/>
                </a:lnTo>
                <a:lnTo>
                  <a:pt x="4235" y="8054"/>
                </a:lnTo>
                <a:lnTo>
                  <a:pt x="4454" y="7933"/>
                </a:lnTo>
                <a:lnTo>
                  <a:pt x="4648" y="7835"/>
                </a:lnTo>
                <a:lnTo>
                  <a:pt x="4867" y="7738"/>
                </a:lnTo>
                <a:lnTo>
                  <a:pt x="5062" y="7665"/>
                </a:lnTo>
                <a:lnTo>
                  <a:pt x="5257" y="7519"/>
                </a:lnTo>
                <a:lnTo>
                  <a:pt x="5281" y="7470"/>
                </a:lnTo>
                <a:lnTo>
                  <a:pt x="5305" y="7422"/>
                </a:lnTo>
                <a:lnTo>
                  <a:pt x="5281" y="7349"/>
                </a:lnTo>
                <a:lnTo>
                  <a:pt x="5232" y="7300"/>
                </a:lnTo>
                <a:lnTo>
                  <a:pt x="5111" y="7251"/>
                </a:lnTo>
                <a:lnTo>
                  <a:pt x="4989" y="7227"/>
                </a:lnTo>
                <a:lnTo>
                  <a:pt x="4867" y="7203"/>
                </a:lnTo>
                <a:close/>
                <a:moveTo>
                  <a:pt x="13846" y="14819"/>
                </a:moveTo>
                <a:lnTo>
                  <a:pt x="13457" y="14867"/>
                </a:lnTo>
                <a:lnTo>
                  <a:pt x="13043" y="14916"/>
                </a:lnTo>
                <a:lnTo>
                  <a:pt x="12629" y="14989"/>
                </a:lnTo>
                <a:lnTo>
                  <a:pt x="12216" y="15013"/>
                </a:lnTo>
                <a:lnTo>
                  <a:pt x="11802" y="15038"/>
                </a:lnTo>
                <a:lnTo>
                  <a:pt x="11388" y="15062"/>
                </a:lnTo>
                <a:lnTo>
                  <a:pt x="10975" y="15111"/>
                </a:lnTo>
                <a:lnTo>
                  <a:pt x="10950" y="15135"/>
                </a:lnTo>
                <a:lnTo>
                  <a:pt x="10926" y="15184"/>
                </a:lnTo>
                <a:lnTo>
                  <a:pt x="10950" y="15208"/>
                </a:lnTo>
                <a:lnTo>
                  <a:pt x="10975" y="15257"/>
                </a:lnTo>
                <a:lnTo>
                  <a:pt x="11169" y="15305"/>
                </a:lnTo>
                <a:lnTo>
                  <a:pt x="11388" y="15354"/>
                </a:lnTo>
                <a:lnTo>
                  <a:pt x="11802" y="15427"/>
                </a:lnTo>
                <a:lnTo>
                  <a:pt x="12629" y="15427"/>
                </a:lnTo>
                <a:lnTo>
                  <a:pt x="13067" y="15403"/>
                </a:lnTo>
                <a:lnTo>
                  <a:pt x="13505" y="15330"/>
                </a:lnTo>
                <a:lnTo>
                  <a:pt x="13724" y="15281"/>
                </a:lnTo>
                <a:lnTo>
                  <a:pt x="13919" y="15208"/>
                </a:lnTo>
                <a:lnTo>
                  <a:pt x="14114" y="15135"/>
                </a:lnTo>
                <a:lnTo>
                  <a:pt x="14308" y="15038"/>
                </a:lnTo>
                <a:lnTo>
                  <a:pt x="14357" y="14965"/>
                </a:lnTo>
                <a:lnTo>
                  <a:pt x="14357" y="14916"/>
                </a:lnTo>
                <a:lnTo>
                  <a:pt x="14333" y="14843"/>
                </a:lnTo>
                <a:lnTo>
                  <a:pt x="14260" y="14819"/>
                </a:lnTo>
                <a:close/>
                <a:moveTo>
                  <a:pt x="5816" y="5937"/>
                </a:moveTo>
                <a:lnTo>
                  <a:pt x="6108" y="5962"/>
                </a:lnTo>
                <a:lnTo>
                  <a:pt x="6181" y="5962"/>
                </a:lnTo>
                <a:lnTo>
                  <a:pt x="6254" y="6059"/>
                </a:lnTo>
                <a:lnTo>
                  <a:pt x="6352" y="6156"/>
                </a:lnTo>
                <a:lnTo>
                  <a:pt x="6595" y="6302"/>
                </a:lnTo>
                <a:lnTo>
                  <a:pt x="6863" y="6424"/>
                </a:lnTo>
                <a:lnTo>
                  <a:pt x="7155" y="6521"/>
                </a:lnTo>
                <a:lnTo>
                  <a:pt x="7447" y="6594"/>
                </a:lnTo>
                <a:lnTo>
                  <a:pt x="7739" y="6643"/>
                </a:lnTo>
                <a:lnTo>
                  <a:pt x="8274" y="6692"/>
                </a:lnTo>
                <a:lnTo>
                  <a:pt x="8542" y="6692"/>
                </a:lnTo>
                <a:lnTo>
                  <a:pt x="8834" y="6667"/>
                </a:lnTo>
                <a:lnTo>
                  <a:pt x="9126" y="6619"/>
                </a:lnTo>
                <a:lnTo>
                  <a:pt x="9418" y="6546"/>
                </a:lnTo>
                <a:lnTo>
                  <a:pt x="9685" y="6448"/>
                </a:lnTo>
                <a:lnTo>
                  <a:pt x="9953" y="6327"/>
                </a:lnTo>
                <a:lnTo>
                  <a:pt x="10220" y="6181"/>
                </a:lnTo>
                <a:lnTo>
                  <a:pt x="10464" y="6035"/>
                </a:lnTo>
                <a:lnTo>
                  <a:pt x="10658" y="5986"/>
                </a:lnTo>
                <a:lnTo>
                  <a:pt x="10853" y="5962"/>
                </a:lnTo>
                <a:lnTo>
                  <a:pt x="11218" y="5962"/>
                </a:lnTo>
                <a:lnTo>
                  <a:pt x="11169" y="6010"/>
                </a:lnTo>
                <a:lnTo>
                  <a:pt x="11048" y="6132"/>
                </a:lnTo>
                <a:lnTo>
                  <a:pt x="10902" y="6229"/>
                </a:lnTo>
                <a:lnTo>
                  <a:pt x="10780" y="6327"/>
                </a:lnTo>
                <a:lnTo>
                  <a:pt x="10634" y="6448"/>
                </a:lnTo>
                <a:lnTo>
                  <a:pt x="10634" y="6497"/>
                </a:lnTo>
                <a:lnTo>
                  <a:pt x="10634" y="6546"/>
                </a:lnTo>
                <a:lnTo>
                  <a:pt x="10658" y="6594"/>
                </a:lnTo>
                <a:lnTo>
                  <a:pt x="10853" y="6594"/>
                </a:lnTo>
                <a:lnTo>
                  <a:pt x="10999" y="6546"/>
                </a:lnTo>
                <a:lnTo>
                  <a:pt x="11145" y="6473"/>
                </a:lnTo>
                <a:lnTo>
                  <a:pt x="11267" y="6375"/>
                </a:lnTo>
                <a:lnTo>
                  <a:pt x="11461" y="6229"/>
                </a:lnTo>
                <a:lnTo>
                  <a:pt x="11559" y="6108"/>
                </a:lnTo>
                <a:lnTo>
                  <a:pt x="11607" y="6010"/>
                </a:lnTo>
                <a:lnTo>
                  <a:pt x="11875" y="6083"/>
                </a:lnTo>
                <a:lnTo>
                  <a:pt x="12167" y="6181"/>
                </a:lnTo>
                <a:lnTo>
                  <a:pt x="11997" y="6205"/>
                </a:lnTo>
                <a:lnTo>
                  <a:pt x="11851" y="6254"/>
                </a:lnTo>
                <a:lnTo>
                  <a:pt x="11559" y="6424"/>
                </a:lnTo>
                <a:lnTo>
                  <a:pt x="11413" y="6521"/>
                </a:lnTo>
                <a:lnTo>
                  <a:pt x="11267" y="6643"/>
                </a:lnTo>
                <a:lnTo>
                  <a:pt x="11121" y="6765"/>
                </a:lnTo>
                <a:lnTo>
                  <a:pt x="10999" y="6911"/>
                </a:lnTo>
                <a:lnTo>
                  <a:pt x="10999" y="6935"/>
                </a:lnTo>
                <a:lnTo>
                  <a:pt x="10999" y="6959"/>
                </a:lnTo>
                <a:lnTo>
                  <a:pt x="11048" y="6959"/>
                </a:lnTo>
                <a:lnTo>
                  <a:pt x="11242" y="6935"/>
                </a:lnTo>
                <a:lnTo>
                  <a:pt x="11413" y="6886"/>
                </a:lnTo>
                <a:lnTo>
                  <a:pt x="11583" y="6813"/>
                </a:lnTo>
                <a:lnTo>
                  <a:pt x="11753" y="6740"/>
                </a:lnTo>
                <a:lnTo>
                  <a:pt x="12045" y="6546"/>
                </a:lnTo>
                <a:lnTo>
                  <a:pt x="12191" y="6448"/>
                </a:lnTo>
                <a:lnTo>
                  <a:pt x="12240" y="6375"/>
                </a:lnTo>
                <a:lnTo>
                  <a:pt x="12289" y="6302"/>
                </a:lnTo>
                <a:lnTo>
                  <a:pt x="12289" y="6229"/>
                </a:lnTo>
                <a:lnTo>
                  <a:pt x="12483" y="6351"/>
                </a:lnTo>
                <a:lnTo>
                  <a:pt x="12678" y="6473"/>
                </a:lnTo>
                <a:lnTo>
                  <a:pt x="12532" y="6497"/>
                </a:lnTo>
                <a:lnTo>
                  <a:pt x="12410" y="6570"/>
                </a:lnTo>
                <a:lnTo>
                  <a:pt x="12143" y="6740"/>
                </a:lnTo>
                <a:lnTo>
                  <a:pt x="11948" y="6886"/>
                </a:lnTo>
                <a:lnTo>
                  <a:pt x="11802" y="7008"/>
                </a:lnTo>
                <a:lnTo>
                  <a:pt x="11656" y="7178"/>
                </a:lnTo>
                <a:lnTo>
                  <a:pt x="11534" y="7349"/>
                </a:lnTo>
                <a:lnTo>
                  <a:pt x="11510" y="7373"/>
                </a:lnTo>
                <a:lnTo>
                  <a:pt x="11534" y="7397"/>
                </a:lnTo>
                <a:lnTo>
                  <a:pt x="11559" y="7422"/>
                </a:lnTo>
                <a:lnTo>
                  <a:pt x="11583" y="7422"/>
                </a:lnTo>
                <a:lnTo>
                  <a:pt x="11778" y="7324"/>
                </a:lnTo>
                <a:lnTo>
                  <a:pt x="11948" y="7251"/>
                </a:lnTo>
                <a:lnTo>
                  <a:pt x="12289" y="7032"/>
                </a:lnTo>
                <a:lnTo>
                  <a:pt x="12605" y="6838"/>
                </a:lnTo>
                <a:lnTo>
                  <a:pt x="12751" y="6740"/>
                </a:lnTo>
                <a:lnTo>
                  <a:pt x="12873" y="6594"/>
                </a:lnTo>
                <a:lnTo>
                  <a:pt x="13165" y="6838"/>
                </a:lnTo>
                <a:lnTo>
                  <a:pt x="13408" y="7081"/>
                </a:lnTo>
                <a:lnTo>
                  <a:pt x="12994" y="7251"/>
                </a:lnTo>
                <a:lnTo>
                  <a:pt x="12678" y="7349"/>
                </a:lnTo>
                <a:lnTo>
                  <a:pt x="12362" y="7470"/>
                </a:lnTo>
                <a:lnTo>
                  <a:pt x="12216" y="7543"/>
                </a:lnTo>
                <a:lnTo>
                  <a:pt x="12045" y="7641"/>
                </a:lnTo>
                <a:lnTo>
                  <a:pt x="11924" y="7738"/>
                </a:lnTo>
                <a:lnTo>
                  <a:pt x="11802" y="7835"/>
                </a:lnTo>
                <a:lnTo>
                  <a:pt x="11778" y="7884"/>
                </a:lnTo>
                <a:lnTo>
                  <a:pt x="11778" y="7933"/>
                </a:lnTo>
                <a:lnTo>
                  <a:pt x="11802" y="7957"/>
                </a:lnTo>
                <a:lnTo>
                  <a:pt x="11851" y="7981"/>
                </a:lnTo>
                <a:lnTo>
                  <a:pt x="11997" y="8006"/>
                </a:lnTo>
                <a:lnTo>
                  <a:pt x="12143" y="7981"/>
                </a:lnTo>
                <a:lnTo>
                  <a:pt x="12410" y="7933"/>
                </a:lnTo>
                <a:lnTo>
                  <a:pt x="12702" y="7835"/>
                </a:lnTo>
                <a:lnTo>
                  <a:pt x="12970" y="7738"/>
                </a:lnTo>
                <a:lnTo>
                  <a:pt x="13359" y="7616"/>
                </a:lnTo>
                <a:lnTo>
                  <a:pt x="13554" y="7543"/>
                </a:lnTo>
                <a:lnTo>
                  <a:pt x="13749" y="7470"/>
                </a:lnTo>
                <a:lnTo>
                  <a:pt x="14041" y="7860"/>
                </a:lnTo>
                <a:lnTo>
                  <a:pt x="13846" y="7933"/>
                </a:lnTo>
                <a:lnTo>
                  <a:pt x="13651" y="8054"/>
                </a:lnTo>
                <a:lnTo>
                  <a:pt x="13311" y="8249"/>
                </a:lnTo>
                <a:lnTo>
                  <a:pt x="12654" y="8565"/>
                </a:lnTo>
                <a:lnTo>
                  <a:pt x="12337" y="8736"/>
                </a:lnTo>
                <a:lnTo>
                  <a:pt x="12191" y="8833"/>
                </a:lnTo>
                <a:lnTo>
                  <a:pt x="12070" y="8954"/>
                </a:lnTo>
                <a:lnTo>
                  <a:pt x="12045" y="9003"/>
                </a:lnTo>
                <a:lnTo>
                  <a:pt x="12045" y="9052"/>
                </a:lnTo>
                <a:lnTo>
                  <a:pt x="12070" y="9100"/>
                </a:lnTo>
                <a:lnTo>
                  <a:pt x="12289" y="9100"/>
                </a:lnTo>
                <a:lnTo>
                  <a:pt x="12459" y="9076"/>
                </a:lnTo>
                <a:lnTo>
                  <a:pt x="12775" y="8979"/>
                </a:lnTo>
                <a:lnTo>
                  <a:pt x="13067" y="8833"/>
                </a:lnTo>
                <a:lnTo>
                  <a:pt x="13359" y="8711"/>
                </a:lnTo>
                <a:lnTo>
                  <a:pt x="13822" y="8492"/>
                </a:lnTo>
                <a:lnTo>
                  <a:pt x="14065" y="8395"/>
                </a:lnTo>
                <a:lnTo>
                  <a:pt x="14284" y="8249"/>
                </a:lnTo>
                <a:lnTo>
                  <a:pt x="14527" y="8711"/>
                </a:lnTo>
                <a:lnTo>
                  <a:pt x="14333" y="8808"/>
                </a:lnTo>
                <a:lnTo>
                  <a:pt x="14162" y="8930"/>
                </a:lnTo>
                <a:lnTo>
                  <a:pt x="13822" y="9149"/>
                </a:lnTo>
                <a:lnTo>
                  <a:pt x="13505" y="9319"/>
                </a:lnTo>
                <a:lnTo>
                  <a:pt x="13189" y="9465"/>
                </a:lnTo>
                <a:lnTo>
                  <a:pt x="12873" y="9636"/>
                </a:lnTo>
                <a:lnTo>
                  <a:pt x="12751" y="9733"/>
                </a:lnTo>
                <a:lnTo>
                  <a:pt x="12605" y="9830"/>
                </a:lnTo>
                <a:lnTo>
                  <a:pt x="12605" y="9879"/>
                </a:lnTo>
                <a:lnTo>
                  <a:pt x="12605" y="9903"/>
                </a:lnTo>
                <a:lnTo>
                  <a:pt x="12629" y="9928"/>
                </a:lnTo>
                <a:lnTo>
                  <a:pt x="12654" y="9952"/>
                </a:lnTo>
                <a:lnTo>
                  <a:pt x="12824" y="9952"/>
                </a:lnTo>
                <a:lnTo>
                  <a:pt x="12970" y="9928"/>
                </a:lnTo>
                <a:lnTo>
                  <a:pt x="13140" y="9903"/>
                </a:lnTo>
                <a:lnTo>
                  <a:pt x="13286" y="9855"/>
                </a:lnTo>
                <a:lnTo>
                  <a:pt x="13603" y="9709"/>
                </a:lnTo>
                <a:lnTo>
                  <a:pt x="13895" y="9587"/>
                </a:lnTo>
                <a:lnTo>
                  <a:pt x="14284" y="9392"/>
                </a:lnTo>
                <a:lnTo>
                  <a:pt x="14503" y="9271"/>
                </a:lnTo>
                <a:lnTo>
                  <a:pt x="14698" y="9149"/>
                </a:lnTo>
                <a:lnTo>
                  <a:pt x="14892" y="9684"/>
                </a:lnTo>
                <a:lnTo>
                  <a:pt x="14600" y="9806"/>
                </a:lnTo>
                <a:lnTo>
                  <a:pt x="14333" y="9928"/>
                </a:lnTo>
                <a:lnTo>
                  <a:pt x="13797" y="10195"/>
                </a:lnTo>
                <a:lnTo>
                  <a:pt x="13481" y="10341"/>
                </a:lnTo>
                <a:lnTo>
                  <a:pt x="13140" y="10487"/>
                </a:lnTo>
                <a:lnTo>
                  <a:pt x="12970" y="10585"/>
                </a:lnTo>
                <a:lnTo>
                  <a:pt x="12824" y="10682"/>
                </a:lnTo>
                <a:lnTo>
                  <a:pt x="12678" y="10804"/>
                </a:lnTo>
                <a:lnTo>
                  <a:pt x="12581" y="10925"/>
                </a:lnTo>
                <a:lnTo>
                  <a:pt x="12556" y="10974"/>
                </a:lnTo>
                <a:lnTo>
                  <a:pt x="12605" y="10998"/>
                </a:lnTo>
                <a:lnTo>
                  <a:pt x="12921" y="10998"/>
                </a:lnTo>
                <a:lnTo>
                  <a:pt x="13092" y="10974"/>
                </a:lnTo>
                <a:lnTo>
                  <a:pt x="13238" y="10925"/>
                </a:lnTo>
                <a:lnTo>
                  <a:pt x="13554" y="10804"/>
                </a:lnTo>
                <a:lnTo>
                  <a:pt x="13870" y="10658"/>
                </a:lnTo>
                <a:lnTo>
                  <a:pt x="14430" y="10414"/>
                </a:lnTo>
                <a:lnTo>
                  <a:pt x="14722" y="10293"/>
                </a:lnTo>
                <a:lnTo>
                  <a:pt x="14990" y="10122"/>
                </a:lnTo>
                <a:lnTo>
                  <a:pt x="15063" y="10487"/>
                </a:lnTo>
                <a:lnTo>
                  <a:pt x="15136" y="10828"/>
                </a:lnTo>
                <a:lnTo>
                  <a:pt x="14868" y="10925"/>
                </a:lnTo>
                <a:lnTo>
                  <a:pt x="14600" y="11047"/>
                </a:lnTo>
                <a:lnTo>
                  <a:pt x="14089" y="11266"/>
                </a:lnTo>
                <a:lnTo>
                  <a:pt x="13408" y="11534"/>
                </a:lnTo>
                <a:lnTo>
                  <a:pt x="13067" y="11655"/>
                </a:lnTo>
                <a:lnTo>
                  <a:pt x="12897" y="11753"/>
                </a:lnTo>
                <a:lnTo>
                  <a:pt x="12751" y="11850"/>
                </a:lnTo>
                <a:lnTo>
                  <a:pt x="12727" y="11899"/>
                </a:lnTo>
                <a:lnTo>
                  <a:pt x="12727" y="11947"/>
                </a:lnTo>
                <a:lnTo>
                  <a:pt x="12751" y="11972"/>
                </a:lnTo>
                <a:lnTo>
                  <a:pt x="12800" y="11996"/>
                </a:lnTo>
                <a:lnTo>
                  <a:pt x="12970" y="12020"/>
                </a:lnTo>
                <a:lnTo>
                  <a:pt x="13165" y="11996"/>
                </a:lnTo>
                <a:lnTo>
                  <a:pt x="13505" y="11923"/>
                </a:lnTo>
                <a:lnTo>
                  <a:pt x="13870" y="11801"/>
                </a:lnTo>
                <a:lnTo>
                  <a:pt x="14187" y="11680"/>
                </a:lnTo>
                <a:lnTo>
                  <a:pt x="14698" y="11509"/>
                </a:lnTo>
                <a:lnTo>
                  <a:pt x="14941" y="11412"/>
                </a:lnTo>
                <a:lnTo>
                  <a:pt x="15184" y="11290"/>
                </a:lnTo>
                <a:lnTo>
                  <a:pt x="15209" y="11923"/>
                </a:lnTo>
                <a:lnTo>
                  <a:pt x="14868" y="11972"/>
                </a:lnTo>
                <a:lnTo>
                  <a:pt x="14503" y="12045"/>
                </a:lnTo>
                <a:lnTo>
                  <a:pt x="13822" y="12215"/>
                </a:lnTo>
                <a:lnTo>
                  <a:pt x="13408" y="12288"/>
                </a:lnTo>
                <a:lnTo>
                  <a:pt x="12970" y="12361"/>
                </a:lnTo>
                <a:lnTo>
                  <a:pt x="12556" y="12458"/>
                </a:lnTo>
                <a:lnTo>
                  <a:pt x="12337" y="12531"/>
                </a:lnTo>
                <a:lnTo>
                  <a:pt x="12143" y="12604"/>
                </a:lnTo>
                <a:lnTo>
                  <a:pt x="12094" y="12653"/>
                </a:lnTo>
                <a:lnTo>
                  <a:pt x="12094" y="12750"/>
                </a:lnTo>
                <a:lnTo>
                  <a:pt x="12118" y="12799"/>
                </a:lnTo>
                <a:lnTo>
                  <a:pt x="12143" y="12823"/>
                </a:lnTo>
                <a:lnTo>
                  <a:pt x="12191" y="12848"/>
                </a:lnTo>
                <a:lnTo>
                  <a:pt x="12386" y="12872"/>
                </a:lnTo>
                <a:lnTo>
                  <a:pt x="12581" y="12872"/>
                </a:lnTo>
                <a:lnTo>
                  <a:pt x="12970" y="12823"/>
                </a:lnTo>
                <a:lnTo>
                  <a:pt x="13384" y="12775"/>
                </a:lnTo>
                <a:lnTo>
                  <a:pt x="13749" y="12677"/>
                </a:lnTo>
                <a:lnTo>
                  <a:pt x="14479" y="12531"/>
                </a:lnTo>
                <a:lnTo>
                  <a:pt x="14844" y="12434"/>
                </a:lnTo>
                <a:lnTo>
                  <a:pt x="15209" y="12312"/>
                </a:lnTo>
                <a:lnTo>
                  <a:pt x="15209" y="12312"/>
                </a:lnTo>
                <a:lnTo>
                  <a:pt x="15184" y="12507"/>
                </a:lnTo>
                <a:lnTo>
                  <a:pt x="14868" y="12629"/>
                </a:lnTo>
                <a:lnTo>
                  <a:pt x="14552" y="12750"/>
                </a:lnTo>
                <a:lnTo>
                  <a:pt x="14260" y="12896"/>
                </a:lnTo>
                <a:lnTo>
                  <a:pt x="13968" y="12994"/>
                </a:lnTo>
                <a:lnTo>
                  <a:pt x="13505" y="13140"/>
                </a:lnTo>
                <a:lnTo>
                  <a:pt x="13019" y="13286"/>
                </a:lnTo>
                <a:lnTo>
                  <a:pt x="12556" y="13432"/>
                </a:lnTo>
                <a:lnTo>
                  <a:pt x="12337" y="13529"/>
                </a:lnTo>
                <a:lnTo>
                  <a:pt x="12118" y="13626"/>
                </a:lnTo>
                <a:lnTo>
                  <a:pt x="12070" y="13675"/>
                </a:lnTo>
                <a:lnTo>
                  <a:pt x="12070" y="13748"/>
                </a:lnTo>
                <a:lnTo>
                  <a:pt x="12118" y="13797"/>
                </a:lnTo>
                <a:lnTo>
                  <a:pt x="12167" y="13821"/>
                </a:lnTo>
                <a:lnTo>
                  <a:pt x="12654" y="13821"/>
                </a:lnTo>
                <a:lnTo>
                  <a:pt x="12897" y="13772"/>
                </a:lnTo>
                <a:lnTo>
                  <a:pt x="13140" y="13724"/>
                </a:lnTo>
                <a:lnTo>
                  <a:pt x="13627" y="13602"/>
                </a:lnTo>
                <a:lnTo>
                  <a:pt x="14089" y="13456"/>
                </a:lnTo>
                <a:lnTo>
                  <a:pt x="14600" y="13286"/>
                </a:lnTo>
                <a:lnTo>
                  <a:pt x="14868" y="13188"/>
                </a:lnTo>
                <a:lnTo>
                  <a:pt x="15111" y="13091"/>
                </a:lnTo>
                <a:lnTo>
                  <a:pt x="15014" y="13651"/>
                </a:lnTo>
                <a:lnTo>
                  <a:pt x="14965" y="13651"/>
                </a:lnTo>
                <a:lnTo>
                  <a:pt x="14795" y="13602"/>
                </a:lnTo>
                <a:lnTo>
                  <a:pt x="14406" y="13602"/>
                </a:lnTo>
                <a:lnTo>
                  <a:pt x="14211" y="13626"/>
                </a:lnTo>
                <a:lnTo>
                  <a:pt x="13822" y="13724"/>
                </a:lnTo>
                <a:lnTo>
                  <a:pt x="13432" y="13797"/>
                </a:lnTo>
                <a:lnTo>
                  <a:pt x="12970" y="13894"/>
                </a:lnTo>
                <a:lnTo>
                  <a:pt x="12532" y="14016"/>
                </a:lnTo>
                <a:lnTo>
                  <a:pt x="12094" y="14137"/>
                </a:lnTo>
                <a:lnTo>
                  <a:pt x="11656" y="14308"/>
                </a:lnTo>
                <a:lnTo>
                  <a:pt x="11607" y="14356"/>
                </a:lnTo>
                <a:lnTo>
                  <a:pt x="11583" y="14405"/>
                </a:lnTo>
                <a:lnTo>
                  <a:pt x="11607" y="14454"/>
                </a:lnTo>
                <a:lnTo>
                  <a:pt x="11632" y="14478"/>
                </a:lnTo>
                <a:lnTo>
                  <a:pt x="11680" y="14478"/>
                </a:lnTo>
                <a:lnTo>
                  <a:pt x="12094" y="14454"/>
                </a:lnTo>
                <a:lnTo>
                  <a:pt x="12532" y="14429"/>
                </a:lnTo>
                <a:lnTo>
                  <a:pt x="12946" y="14356"/>
                </a:lnTo>
                <a:lnTo>
                  <a:pt x="13384" y="14283"/>
                </a:lnTo>
                <a:lnTo>
                  <a:pt x="13773" y="14210"/>
                </a:lnTo>
                <a:lnTo>
                  <a:pt x="14187" y="14137"/>
                </a:lnTo>
                <a:lnTo>
                  <a:pt x="14406" y="14089"/>
                </a:lnTo>
                <a:lnTo>
                  <a:pt x="14600" y="14016"/>
                </a:lnTo>
                <a:lnTo>
                  <a:pt x="14795" y="13943"/>
                </a:lnTo>
                <a:lnTo>
                  <a:pt x="14965" y="13821"/>
                </a:lnTo>
                <a:lnTo>
                  <a:pt x="14795" y="14381"/>
                </a:lnTo>
                <a:lnTo>
                  <a:pt x="14576" y="14916"/>
                </a:lnTo>
                <a:lnTo>
                  <a:pt x="14308" y="15451"/>
                </a:lnTo>
                <a:lnTo>
                  <a:pt x="14016" y="15938"/>
                </a:lnTo>
                <a:lnTo>
                  <a:pt x="13870" y="16206"/>
                </a:lnTo>
                <a:lnTo>
                  <a:pt x="13797" y="16157"/>
                </a:lnTo>
                <a:lnTo>
                  <a:pt x="13627" y="16108"/>
                </a:lnTo>
                <a:lnTo>
                  <a:pt x="13457" y="16084"/>
                </a:lnTo>
                <a:lnTo>
                  <a:pt x="12386" y="16084"/>
                </a:lnTo>
                <a:lnTo>
                  <a:pt x="11924" y="16060"/>
                </a:lnTo>
                <a:lnTo>
                  <a:pt x="11461" y="16011"/>
                </a:lnTo>
                <a:lnTo>
                  <a:pt x="10537" y="15889"/>
                </a:lnTo>
                <a:lnTo>
                  <a:pt x="10488" y="15889"/>
                </a:lnTo>
                <a:lnTo>
                  <a:pt x="10464" y="15914"/>
                </a:lnTo>
                <a:lnTo>
                  <a:pt x="10464" y="15962"/>
                </a:lnTo>
                <a:lnTo>
                  <a:pt x="10488" y="15987"/>
                </a:lnTo>
                <a:lnTo>
                  <a:pt x="10853" y="16181"/>
                </a:lnTo>
                <a:lnTo>
                  <a:pt x="11242" y="16352"/>
                </a:lnTo>
                <a:lnTo>
                  <a:pt x="11632" y="16473"/>
                </a:lnTo>
                <a:lnTo>
                  <a:pt x="12045" y="16546"/>
                </a:lnTo>
                <a:lnTo>
                  <a:pt x="12435" y="16595"/>
                </a:lnTo>
                <a:lnTo>
                  <a:pt x="12848" y="16619"/>
                </a:lnTo>
                <a:lnTo>
                  <a:pt x="13067" y="16619"/>
                </a:lnTo>
                <a:lnTo>
                  <a:pt x="13262" y="16595"/>
                </a:lnTo>
                <a:lnTo>
                  <a:pt x="13457" y="16571"/>
                </a:lnTo>
                <a:lnTo>
                  <a:pt x="13651" y="16498"/>
                </a:lnTo>
                <a:lnTo>
                  <a:pt x="13335" y="16887"/>
                </a:lnTo>
                <a:lnTo>
                  <a:pt x="13019" y="17252"/>
                </a:lnTo>
                <a:lnTo>
                  <a:pt x="12873" y="17203"/>
                </a:lnTo>
                <a:lnTo>
                  <a:pt x="12702" y="17154"/>
                </a:lnTo>
                <a:lnTo>
                  <a:pt x="12386" y="17106"/>
                </a:lnTo>
                <a:lnTo>
                  <a:pt x="12045" y="17081"/>
                </a:lnTo>
                <a:lnTo>
                  <a:pt x="11729" y="17008"/>
                </a:lnTo>
                <a:lnTo>
                  <a:pt x="11340" y="16911"/>
                </a:lnTo>
                <a:lnTo>
                  <a:pt x="10950" y="16790"/>
                </a:lnTo>
                <a:lnTo>
                  <a:pt x="10172" y="16522"/>
                </a:lnTo>
                <a:lnTo>
                  <a:pt x="10123" y="16522"/>
                </a:lnTo>
                <a:lnTo>
                  <a:pt x="10099" y="16546"/>
                </a:lnTo>
                <a:lnTo>
                  <a:pt x="10099" y="16595"/>
                </a:lnTo>
                <a:lnTo>
                  <a:pt x="10099" y="16619"/>
                </a:lnTo>
                <a:lnTo>
                  <a:pt x="10415" y="16863"/>
                </a:lnTo>
                <a:lnTo>
                  <a:pt x="10756" y="17057"/>
                </a:lnTo>
                <a:lnTo>
                  <a:pt x="11096" y="17227"/>
                </a:lnTo>
                <a:lnTo>
                  <a:pt x="11461" y="17373"/>
                </a:lnTo>
                <a:lnTo>
                  <a:pt x="11729" y="17446"/>
                </a:lnTo>
                <a:lnTo>
                  <a:pt x="12045" y="17519"/>
                </a:lnTo>
                <a:lnTo>
                  <a:pt x="12362" y="17568"/>
                </a:lnTo>
                <a:lnTo>
                  <a:pt x="12678" y="17592"/>
                </a:lnTo>
                <a:lnTo>
                  <a:pt x="12289" y="17884"/>
                </a:lnTo>
                <a:lnTo>
                  <a:pt x="12118" y="18030"/>
                </a:lnTo>
                <a:lnTo>
                  <a:pt x="11899" y="18128"/>
                </a:lnTo>
                <a:lnTo>
                  <a:pt x="11607" y="18055"/>
                </a:lnTo>
                <a:lnTo>
                  <a:pt x="11315" y="17982"/>
                </a:lnTo>
                <a:lnTo>
                  <a:pt x="10999" y="17884"/>
                </a:lnTo>
                <a:lnTo>
                  <a:pt x="10707" y="17787"/>
                </a:lnTo>
                <a:lnTo>
                  <a:pt x="10415" y="17641"/>
                </a:lnTo>
                <a:lnTo>
                  <a:pt x="10123" y="17446"/>
                </a:lnTo>
                <a:lnTo>
                  <a:pt x="9856" y="17276"/>
                </a:lnTo>
                <a:lnTo>
                  <a:pt x="9564" y="17106"/>
                </a:lnTo>
                <a:lnTo>
                  <a:pt x="9515" y="17106"/>
                </a:lnTo>
                <a:lnTo>
                  <a:pt x="9466" y="17130"/>
                </a:lnTo>
                <a:lnTo>
                  <a:pt x="9442" y="17154"/>
                </a:lnTo>
                <a:lnTo>
                  <a:pt x="9442" y="17203"/>
                </a:lnTo>
                <a:lnTo>
                  <a:pt x="9539" y="17422"/>
                </a:lnTo>
                <a:lnTo>
                  <a:pt x="9685" y="17617"/>
                </a:lnTo>
                <a:lnTo>
                  <a:pt x="9856" y="17811"/>
                </a:lnTo>
                <a:lnTo>
                  <a:pt x="10075" y="17982"/>
                </a:lnTo>
                <a:lnTo>
                  <a:pt x="10318" y="18128"/>
                </a:lnTo>
                <a:lnTo>
                  <a:pt x="10561" y="18249"/>
                </a:lnTo>
                <a:lnTo>
                  <a:pt x="10829" y="18347"/>
                </a:lnTo>
                <a:lnTo>
                  <a:pt x="11096" y="18420"/>
                </a:lnTo>
                <a:lnTo>
                  <a:pt x="10853" y="18444"/>
                </a:lnTo>
                <a:lnTo>
                  <a:pt x="10634" y="18444"/>
                </a:lnTo>
                <a:lnTo>
                  <a:pt x="10439" y="18420"/>
                </a:lnTo>
                <a:lnTo>
                  <a:pt x="10220" y="18395"/>
                </a:lnTo>
                <a:lnTo>
                  <a:pt x="10026" y="18322"/>
                </a:lnTo>
                <a:lnTo>
                  <a:pt x="9637" y="18176"/>
                </a:lnTo>
                <a:lnTo>
                  <a:pt x="9223" y="18006"/>
                </a:lnTo>
                <a:lnTo>
                  <a:pt x="8834" y="17811"/>
                </a:lnTo>
                <a:lnTo>
                  <a:pt x="8444" y="17665"/>
                </a:lnTo>
                <a:lnTo>
                  <a:pt x="8225" y="17617"/>
                </a:lnTo>
                <a:lnTo>
                  <a:pt x="8031" y="17568"/>
                </a:lnTo>
                <a:lnTo>
                  <a:pt x="7812" y="17519"/>
                </a:lnTo>
                <a:lnTo>
                  <a:pt x="7593" y="17519"/>
                </a:lnTo>
                <a:lnTo>
                  <a:pt x="7398" y="17544"/>
                </a:lnTo>
                <a:lnTo>
                  <a:pt x="7228" y="17568"/>
                </a:lnTo>
                <a:lnTo>
                  <a:pt x="7033" y="17617"/>
                </a:lnTo>
                <a:lnTo>
                  <a:pt x="6863" y="17690"/>
                </a:lnTo>
                <a:lnTo>
                  <a:pt x="6522" y="17860"/>
                </a:lnTo>
                <a:lnTo>
                  <a:pt x="6181" y="18055"/>
                </a:lnTo>
                <a:lnTo>
                  <a:pt x="5792" y="18274"/>
                </a:lnTo>
                <a:lnTo>
                  <a:pt x="5597" y="18371"/>
                </a:lnTo>
                <a:lnTo>
                  <a:pt x="5378" y="18444"/>
                </a:lnTo>
                <a:lnTo>
                  <a:pt x="5232" y="18493"/>
                </a:lnTo>
                <a:lnTo>
                  <a:pt x="5062" y="18493"/>
                </a:lnTo>
                <a:lnTo>
                  <a:pt x="4916" y="18468"/>
                </a:lnTo>
                <a:lnTo>
                  <a:pt x="4770" y="18444"/>
                </a:lnTo>
                <a:lnTo>
                  <a:pt x="4454" y="18347"/>
                </a:lnTo>
                <a:lnTo>
                  <a:pt x="4186" y="18201"/>
                </a:lnTo>
                <a:lnTo>
                  <a:pt x="3748" y="17957"/>
                </a:lnTo>
                <a:lnTo>
                  <a:pt x="3359" y="17690"/>
                </a:lnTo>
                <a:lnTo>
                  <a:pt x="2994" y="17373"/>
                </a:lnTo>
                <a:lnTo>
                  <a:pt x="2629" y="17057"/>
                </a:lnTo>
                <a:lnTo>
                  <a:pt x="2312" y="16692"/>
                </a:lnTo>
                <a:lnTo>
                  <a:pt x="1996" y="16327"/>
                </a:lnTo>
                <a:lnTo>
                  <a:pt x="1729" y="15938"/>
                </a:lnTo>
                <a:lnTo>
                  <a:pt x="1485" y="15524"/>
                </a:lnTo>
                <a:lnTo>
                  <a:pt x="1266" y="15086"/>
                </a:lnTo>
                <a:lnTo>
                  <a:pt x="1072" y="14648"/>
                </a:lnTo>
                <a:lnTo>
                  <a:pt x="901" y="14186"/>
                </a:lnTo>
                <a:lnTo>
                  <a:pt x="755" y="13724"/>
                </a:lnTo>
                <a:lnTo>
                  <a:pt x="658" y="13261"/>
                </a:lnTo>
                <a:lnTo>
                  <a:pt x="585" y="12775"/>
                </a:lnTo>
                <a:lnTo>
                  <a:pt x="561" y="12312"/>
                </a:lnTo>
                <a:lnTo>
                  <a:pt x="561" y="11826"/>
                </a:lnTo>
                <a:lnTo>
                  <a:pt x="609" y="11266"/>
                </a:lnTo>
                <a:lnTo>
                  <a:pt x="682" y="10682"/>
                </a:lnTo>
                <a:lnTo>
                  <a:pt x="828" y="10147"/>
                </a:lnTo>
                <a:lnTo>
                  <a:pt x="1023" y="9611"/>
                </a:lnTo>
                <a:lnTo>
                  <a:pt x="1242" y="9076"/>
                </a:lnTo>
                <a:lnTo>
                  <a:pt x="1510" y="8565"/>
                </a:lnTo>
                <a:lnTo>
                  <a:pt x="1826" y="8103"/>
                </a:lnTo>
                <a:lnTo>
                  <a:pt x="2166" y="7641"/>
                </a:lnTo>
                <a:lnTo>
                  <a:pt x="2361" y="7422"/>
                </a:lnTo>
                <a:lnTo>
                  <a:pt x="2556" y="7203"/>
                </a:lnTo>
                <a:lnTo>
                  <a:pt x="2775" y="7008"/>
                </a:lnTo>
                <a:lnTo>
                  <a:pt x="2994" y="6838"/>
                </a:lnTo>
                <a:lnTo>
                  <a:pt x="3213" y="6692"/>
                </a:lnTo>
                <a:lnTo>
                  <a:pt x="3432" y="6546"/>
                </a:lnTo>
                <a:lnTo>
                  <a:pt x="3675" y="6400"/>
                </a:lnTo>
                <a:lnTo>
                  <a:pt x="3918" y="6278"/>
                </a:lnTo>
                <a:lnTo>
                  <a:pt x="4186" y="6181"/>
                </a:lnTo>
                <a:lnTo>
                  <a:pt x="4429" y="6108"/>
                </a:lnTo>
                <a:lnTo>
                  <a:pt x="4697" y="6035"/>
                </a:lnTo>
                <a:lnTo>
                  <a:pt x="4965" y="5986"/>
                </a:lnTo>
                <a:lnTo>
                  <a:pt x="5257" y="5962"/>
                </a:lnTo>
                <a:lnTo>
                  <a:pt x="5524" y="5937"/>
                </a:lnTo>
                <a:close/>
                <a:moveTo>
                  <a:pt x="11802" y="0"/>
                </a:moveTo>
                <a:lnTo>
                  <a:pt x="11729" y="49"/>
                </a:lnTo>
                <a:lnTo>
                  <a:pt x="11680" y="122"/>
                </a:lnTo>
                <a:lnTo>
                  <a:pt x="11656" y="219"/>
                </a:lnTo>
                <a:lnTo>
                  <a:pt x="11656" y="244"/>
                </a:lnTo>
                <a:lnTo>
                  <a:pt x="11583" y="268"/>
                </a:lnTo>
                <a:lnTo>
                  <a:pt x="11096" y="438"/>
                </a:lnTo>
                <a:lnTo>
                  <a:pt x="10610" y="633"/>
                </a:lnTo>
                <a:lnTo>
                  <a:pt x="10123" y="852"/>
                </a:lnTo>
                <a:lnTo>
                  <a:pt x="9661" y="1119"/>
                </a:lnTo>
                <a:lnTo>
                  <a:pt x="9199" y="1387"/>
                </a:lnTo>
                <a:lnTo>
                  <a:pt x="8980" y="1557"/>
                </a:lnTo>
                <a:lnTo>
                  <a:pt x="8785" y="1728"/>
                </a:lnTo>
                <a:lnTo>
                  <a:pt x="8590" y="1898"/>
                </a:lnTo>
                <a:lnTo>
                  <a:pt x="8420" y="2093"/>
                </a:lnTo>
                <a:lnTo>
                  <a:pt x="8250" y="2287"/>
                </a:lnTo>
                <a:lnTo>
                  <a:pt x="8104" y="2506"/>
                </a:lnTo>
                <a:lnTo>
                  <a:pt x="8006" y="2677"/>
                </a:lnTo>
                <a:lnTo>
                  <a:pt x="7933" y="2871"/>
                </a:lnTo>
                <a:lnTo>
                  <a:pt x="7860" y="3066"/>
                </a:lnTo>
                <a:lnTo>
                  <a:pt x="7836" y="3261"/>
                </a:lnTo>
                <a:lnTo>
                  <a:pt x="7812" y="3480"/>
                </a:lnTo>
                <a:lnTo>
                  <a:pt x="7812" y="3674"/>
                </a:lnTo>
                <a:lnTo>
                  <a:pt x="7836" y="3869"/>
                </a:lnTo>
                <a:lnTo>
                  <a:pt x="7885" y="4088"/>
                </a:lnTo>
                <a:lnTo>
                  <a:pt x="7909" y="4210"/>
                </a:lnTo>
                <a:lnTo>
                  <a:pt x="7982" y="4356"/>
                </a:lnTo>
                <a:lnTo>
                  <a:pt x="8079" y="4502"/>
                </a:lnTo>
                <a:lnTo>
                  <a:pt x="8177" y="4648"/>
                </a:lnTo>
                <a:lnTo>
                  <a:pt x="8104" y="4745"/>
                </a:lnTo>
                <a:lnTo>
                  <a:pt x="7933" y="4453"/>
                </a:lnTo>
                <a:lnTo>
                  <a:pt x="7739" y="4039"/>
                </a:lnTo>
                <a:lnTo>
                  <a:pt x="7593" y="3820"/>
                </a:lnTo>
                <a:lnTo>
                  <a:pt x="7447" y="3601"/>
                </a:lnTo>
                <a:lnTo>
                  <a:pt x="7276" y="3407"/>
                </a:lnTo>
                <a:lnTo>
                  <a:pt x="7106" y="3236"/>
                </a:lnTo>
                <a:lnTo>
                  <a:pt x="6911" y="3115"/>
                </a:lnTo>
                <a:lnTo>
                  <a:pt x="6717" y="3017"/>
                </a:lnTo>
                <a:lnTo>
                  <a:pt x="6644" y="3017"/>
                </a:lnTo>
                <a:lnTo>
                  <a:pt x="6595" y="3066"/>
                </a:lnTo>
                <a:lnTo>
                  <a:pt x="6546" y="3115"/>
                </a:lnTo>
                <a:lnTo>
                  <a:pt x="6546" y="3188"/>
                </a:lnTo>
                <a:lnTo>
                  <a:pt x="6595" y="3358"/>
                </a:lnTo>
                <a:lnTo>
                  <a:pt x="6668" y="3504"/>
                </a:lnTo>
                <a:lnTo>
                  <a:pt x="6887" y="3772"/>
                </a:lnTo>
                <a:lnTo>
                  <a:pt x="7155" y="4161"/>
                </a:lnTo>
                <a:lnTo>
                  <a:pt x="7398" y="4575"/>
                </a:lnTo>
                <a:lnTo>
                  <a:pt x="7617" y="4964"/>
                </a:lnTo>
                <a:lnTo>
                  <a:pt x="7787" y="5378"/>
                </a:lnTo>
                <a:lnTo>
                  <a:pt x="7909" y="5767"/>
                </a:lnTo>
                <a:lnTo>
                  <a:pt x="7958" y="5937"/>
                </a:lnTo>
                <a:lnTo>
                  <a:pt x="8055" y="6108"/>
                </a:lnTo>
                <a:lnTo>
                  <a:pt x="7641" y="6059"/>
                </a:lnTo>
                <a:lnTo>
                  <a:pt x="7228" y="5962"/>
                </a:lnTo>
                <a:lnTo>
                  <a:pt x="6936" y="5864"/>
                </a:lnTo>
                <a:lnTo>
                  <a:pt x="6668" y="5743"/>
                </a:lnTo>
                <a:lnTo>
                  <a:pt x="6400" y="5645"/>
                </a:lnTo>
                <a:lnTo>
                  <a:pt x="6279" y="5621"/>
                </a:lnTo>
                <a:lnTo>
                  <a:pt x="6133" y="5597"/>
                </a:lnTo>
                <a:lnTo>
                  <a:pt x="6084" y="5597"/>
                </a:lnTo>
                <a:lnTo>
                  <a:pt x="6060" y="5621"/>
                </a:lnTo>
                <a:lnTo>
                  <a:pt x="5865" y="5548"/>
                </a:lnTo>
                <a:lnTo>
                  <a:pt x="5670" y="5499"/>
                </a:lnTo>
                <a:lnTo>
                  <a:pt x="5476" y="5475"/>
                </a:lnTo>
                <a:lnTo>
                  <a:pt x="5257" y="5451"/>
                </a:lnTo>
                <a:lnTo>
                  <a:pt x="5062" y="5451"/>
                </a:lnTo>
                <a:lnTo>
                  <a:pt x="4867" y="5475"/>
                </a:lnTo>
                <a:lnTo>
                  <a:pt x="4478" y="5524"/>
                </a:lnTo>
                <a:lnTo>
                  <a:pt x="4089" y="5645"/>
                </a:lnTo>
                <a:lnTo>
                  <a:pt x="3699" y="5791"/>
                </a:lnTo>
                <a:lnTo>
                  <a:pt x="3334" y="5986"/>
                </a:lnTo>
                <a:lnTo>
                  <a:pt x="2994" y="6181"/>
                </a:lnTo>
                <a:lnTo>
                  <a:pt x="2604" y="6448"/>
                </a:lnTo>
                <a:lnTo>
                  <a:pt x="2264" y="6765"/>
                </a:lnTo>
                <a:lnTo>
                  <a:pt x="1948" y="7081"/>
                </a:lnTo>
                <a:lnTo>
                  <a:pt x="1631" y="7422"/>
                </a:lnTo>
                <a:lnTo>
                  <a:pt x="1364" y="7811"/>
                </a:lnTo>
                <a:lnTo>
                  <a:pt x="1120" y="8200"/>
                </a:lnTo>
                <a:lnTo>
                  <a:pt x="877" y="8590"/>
                </a:lnTo>
                <a:lnTo>
                  <a:pt x="682" y="9003"/>
                </a:lnTo>
                <a:lnTo>
                  <a:pt x="512" y="9417"/>
                </a:lnTo>
                <a:lnTo>
                  <a:pt x="342" y="9855"/>
                </a:lnTo>
                <a:lnTo>
                  <a:pt x="220" y="10293"/>
                </a:lnTo>
                <a:lnTo>
                  <a:pt x="123" y="10731"/>
                </a:lnTo>
                <a:lnTo>
                  <a:pt x="50" y="11193"/>
                </a:lnTo>
                <a:lnTo>
                  <a:pt x="25" y="11631"/>
                </a:lnTo>
                <a:lnTo>
                  <a:pt x="1" y="12093"/>
                </a:lnTo>
                <a:lnTo>
                  <a:pt x="1" y="12531"/>
                </a:lnTo>
                <a:lnTo>
                  <a:pt x="50" y="12994"/>
                </a:lnTo>
                <a:lnTo>
                  <a:pt x="123" y="13432"/>
                </a:lnTo>
                <a:lnTo>
                  <a:pt x="196" y="13870"/>
                </a:lnTo>
                <a:lnTo>
                  <a:pt x="317" y="14308"/>
                </a:lnTo>
                <a:lnTo>
                  <a:pt x="463" y="14746"/>
                </a:lnTo>
                <a:lnTo>
                  <a:pt x="634" y="15159"/>
                </a:lnTo>
                <a:lnTo>
                  <a:pt x="828" y="15573"/>
                </a:lnTo>
                <a:lnTo>
                  <a:pt x="1047" y="15987"/>
                </a:lnTo>
                <a:lnTo>
                  <a:pt x="1291" y="16352"/>
                </a:lnTo>
                <a:lnTo>
                  <a:pt x="1558" y="16717"/>
                </a:lnTo>
                <a:lnTo>
                  <a:pt x="1826" y="17057"/>
                </a:lnTo>
                <a:lnTo>
                  <a:pt x="2118" y="17373"/>
                </a:lnTo>
                <a:lnTo>
                  <a:pt x="2458" y="17665"/>
                </a:lnTo>
                <a:lnTo>
                  <a:pt x="2775" y="17957"/>
                </a:lnTo>
                <a:lnTo>
                  <a:pt x="3140" y="18225"/>
                </a:lnTo>
                <a:lnTo>
                  <a:pt x="3505" y="18468"/>
                </a:lnTo>
                <a:lnTo>
                  <a:pt x="3870" y="18687"/>
                </a:lnTo>
                <a:lnTo>
                  <a:pt x="4235" y="18882"/>
                </a:lnTo>
                <a:lnTo>
                  <a:pt x="4429" y="18955"/>
                </a:lnTo>
                <a:lnTo>
                  <a:pt x="4648" y="19004"/>
                </a:lnTo>
                <a:lnTo>
                  <a:pt x="4843" y="19052"/>
                </a:lnTo>
                <a:lnTo>
                  <a:pt x="5257" y="19052"/>
                </a:lnTo>
                <a:lnTo>
                  <a:pt x="5451" y="19004"/>
                </a:lnTo>
                <a:lnTo>
                  <a:pt x="5646" y="18931"/>
                </a:lnTo>
                <a:lnTo>
                  <a:pt x="5841" y="18858"/>
                </a:lnTo>
                <a:lnTo>
                  <a:pt x="6230" y="18639"/>
                </a:lnTo>
                <a:lnTo>
                  <a:pt x="6571" y="18444"/>
                </a:lnTo>
                <a:lnTo>
                  <a:pt x="6790" y="18322"/>
                </a:lnTo>
                <a:lnTo>
                  <a:pt x="6984" y="18225"/>
                </a:lnTo>
                <a:lnTo>
                  <a:pt x="7203" y="18152"/>
                </a:lnTo>
                <a:lnTo>
                  <a:pt x="7398" y="18079"/>
                </a:lnTo>
                <a:lnTo>
                  <a:pt x="7617" y="18055"/>
                </a:lnTo>
                <a:lnTo>
                  <a:pt x="7836" y="18055"/>
                </a:lnTo>
                <a:lnTo>
                  <a:pt x="8079" y="18103"/>
                </a:lnTo>
                <a:lnTo>
                  <a:pt x="8298" y="18152"/>
                </a:lnTo>
                <a:lnTo>
                  <a:pt x="8736" y="18298"/>
                </a:lnTo>
                <a:lnTo>
                  <a:pt x="9150" y="18468"/>
                </a:lnTo>
                <a:lnTo>
                  <a:pt x="9564" y="18663"/>
                </a:lnTo>
                <a:lnTo>
                  <a:pt x="10002" y="18833"/>
                </a:lnTo>
                <a:lnTo>
                  <a:pt x="10220" y="18906"/>
                </a:lnTo>
                <a:lnTo>
                  <a:pt x="10439" y="18931"/>
                </a:lnTo>
                <a:lnTo>
                  <a:pt x="10634" y="18955"/>
                </a:lnTo>
                <a:lnTo>
                  <a:pt x="11048" y="18955"/>
                </a:lnTo>
                <a:lnTo>
                  <a:pt x="11242" y="18906"/>
                </a:lnTo>
                <a:lnTo>
                  <a:pt x="11461" y="18858"/>
                </a:lnTo>
                <a:lnTo>
                  <a:pt x="11632" y="18809"/>
                </a:lnTo>
                <a:lnTo>
                  <a:pt x="12021" y="18639"/>
                </a:lnTo>
                <a:lnTo>
                  <a:pt x="12386" y="18420"/>
                </a:lnTo>
                <a:lnTo>
                  <a:pt x="12727" y="18176"/>
                </a:lnTo>
                <a:lnTo>
                  <a:pt x="13067" y="17884"/>
                </a:lnTo>
                <a:lnTo>
                  <a:pt x="13335" y="17641"/>
                </a:lnTo>
                <a:lnTo>
                  <a:pt x="13603" y="17349"/>
                </a:lnTo>
                <a:lnTo>
                  <a:pt x="13846" y="17081"/>
                </a:lnTo>
                <a:lnTo>
                  <a:pt x="14089" y="16790"/>
                </a:lnTo>
                <a:lnTo>
                  <a:pt x="14308" y="16473"/>
                </a:lnTo>
                <a:lnTo>
                  <a:pt x="14503" y="16157"/>
                </a:lnTo>
                <a:lnTo>
                  <a:pt x="14698" y="15841"/>
                </a:lnTo>
                <a:lnTo>
                  <a:pt x="14868" y="15524"/>
                </a:lnTo>
                <a:lnTo>
                  <a:pt x="15038" y="15184"/>
                </a:lnTo>
                <a:lnTo>
                  <a:pt x="15160" y="14843"/>
                </a:lnTo>
                <a:lnTo>
                  <a:pt x="15282" y="14478"/>
                </a:lnTo>
                <a:lnTo>
                  <a:pt x="15403" y="14137"/>
                </a:lnTo>
                <a:lnTo>
                  <a:pt x="15501" y="13772"/>
                </a:lnTo>
                <a:lnTo>
                  <a:pt x="15574" y="13407"/>
                </a:lnTo>
                <a:lnTo>
                  <a:pt x="15622" y="13042"/>
                </a:lnTo>
                <a:lnTo>
                  <a:pt x="15671" y="12677"/>
                </a:lnTo>
                <a:lnTo>
                  <a:pt x="15720" y="12629"/>
                </a:lnTo>
                <a:lnTo>
                  <a:pt x="15744" y="12580"/>
                </a:lnTo>
                <a:lnTo>
                  <a:pt x="15744" y="12556"/>
                </a:lnTo>
                <a:lnTo>
                  <a:pt x="15695" y="12483"/>
                </a:lnTo>
                <a:lnTo>
                  <a:pt x="15720" y="11996"/>
                </a:lnTo>
                <a:lnTo>
                  <a:pt x="15720" y="11509"/>
                </a:lnTo>
                <a:lnTo>
                  <a:pt x="15671" y="10998"/>
                </a:lnTo>
                <a:lnTo>
                  <a:pt x="15622" y="10512"/>
                </a:lnTo>
                <a:lnTo>
                  <a:pt x="15525" y="10074"/>
                </a:lnTo>
                <a:lnTo>
                  <a:pt x="15403" y="9636"/>
                </a:lnTo>
                <a:lnTo>
                  <a:pt x="15257" y="9173"/>
                </a:lnTo>
                <a:lnTo>
                  <a:pt x="15087" y="8711"/>
                </a:lnTo>
                <a:lnTo>
                  <a:pt x="14892" y="8273"/>
                </a:lnTo>
                <a:lnTo>
                  <a:pt x="14649" y="7860"/>
                </a:lnTo>
                <a:lnTo>
                  <a:pt x="14381" y="7446"/>
                </a:lnTo>
                <a:lnTo>
                  <a:pt x="14089" y="7032"/>
                </a:lnTo>
                <a:lnTo>
                  <a:pt x="13773" y="6692"/>
                </a:lnTo>
                <a:lnTo>
                  <a:pt x="13432" y="6351"/>
                </a:lnTo>
                <a:lnTo>
                  <a:pt x="13067" y="6059"/>
                </a:lnTo>
                <a:lnTo>
                  <a:pt x="12678" y="5816"/>
                </a:lnTo>
                <a:lnTo>
                  <a:pt x="12483" y="5718"/>
                </a:lnTo>
                <a:lnTo>
                  <a:pt x="12264" y="5645"/>
                </a:lnTo>
                <a:lnTo>
                  <a:pt x="12070" y="5572"/>
                </a:lnTo>
                <a:lnTo>
                  <a:pt x="11826" y="5499"/>
                </a:lnTo>
                <a:lnTo>
                  <a:pt x="11607" y="5451"/>
                </a:lnTo>
                <a:lnTo>
                  <a:pt x="11388" y="5426"/>
                </a:lnTo>
                <a:lnTo>
                  <a:pt x="10902" y="5426"/>
                </a:lnTo>
                <a:lnTo>
                  <a:pt x="10853" y="5329"/>
                </a:lnTo>
                <a:lnTo>
                  <a:pt x="10756" y="5280"/>
                </a:lnTo>
                <a:lnTo>
                  <a:pt x="10658" y="5256"/>
                </a:lnTo>
                <a:lnTo>
                  <a:pt x="10610" y="5280"/>
                </a:lnTo>
                <a:lnTo>
                  <a:pt x="10561" y="5305"/>
                </a:lnTo>
                <a:lnTo>
                  <a:pt x="10075" y="5597"/>
                </a:lnTo>
                <a:lnTo>
                  <a:pt x="9807" y="5743"/>
                </a:lnTo>
                <a:lnTo>
                  <a:pt x="9564" y="5840"/>
                </a:lnTo>
                <a:lnTo>
                  <a:pt x="9320" y="5937"/>
                </a:lnTo>
                <a:lnTo>
                  <a:pt x="9053" y="6035"/>
                </a:lnTo>
                <a:lnTo>
                  <a:pt x="8761" y="6083"/>
                </a:lnTo>
                <a:lnTo>
                  <a:pt x="8469" y="6108"/>
                </a:lnTo>
                <a:lnTo>
                  <a:pt x="8469" y="6108"/>
                </a:lnTo>
                <a:lnTo>
                  <a:pt x="8493" y="5864"/>
                </a:lnTo>
                <a:lnTo>
                  <a:pt x="8444" y="5597"/>
                </a:lnTo>
                <a:lnTo>
                  <a:pt x="8371" y="5353"/>
                </a:lnTo>
                <a:lnTo>
                  <a:pt x="8274" y="5086"/>
                </a:lnTo>
                <a:lnTo>
                  <a:pt x="8542" y="4867"/>
                </a:lnTo>
                <a:lnTo>
                  <a:pt x="8639" y="4891"/>
                </a:lnTo>
                <a:lnTo>
                  <a:pt x="8712" y="4867"/>
                </a:lnTo>
                <a:lnTo>
                  <a:pt x="8736" y="4842"/>
                </a:lnTo>
                <a:lnTo>
                  <a:pt x="8761" y="4818"/>
                </a:lnTo>
                <a:lnTo>
                  <a:pt x="8907" y="4891"/>
                </a:lnTo>
                <a:lnTo>
                  <a:pt x="9077" y="4940"/>
                </a:lnTo>
                <a:lnTo>
                  <a:pt x="9247" y="4964"/>
                </a:lnTo>
                <a:lnTo>
                  <a:pt x="9418" y="4988"/>
                </a:lnTo>
                <a:lnTo>
                  <a:pt x="9588" y="4964"/>
                </a:lnTo>
                <a:lnTo>
                  <a:pt x="9758" y="4940"/>
                </a:lnTo>
                <a:lnTo>
                  <a:pt x="9953" y="4891"/>
                </a:lnTo>
                <a:lnTo>
                  <a:pt x="10123" y="4842"/>
                </a:lnTo>
                <a:lnTo>
                  <a:pt x="10464" y="4672"/>
                </a:lnTo>
                <a:lnTo>
                  <a:pt x="10756" y="4477"/>
                </a:lnTo>
                <a:lnTo>
                  <a:pt x="11048" y="4258"/>
                </a:lnTo>
                <a:lnTo>
                  <a:pt x="11267" y="4015"/>
                </a:lnTo>
                <a:lnTo>
                  <a:pt x="11413" y="3820"/>
                </a:lnTo>
                <a:lnTo>
                  <a:pt x="11559" y="3626"/>
                </a:lnTo>
                <a:lnTo>
                  <a:pt x="11680" y="3407"/>
                </a:lnTo>
                <a:lnTo>
                  <a:pt x="11778" y="3163"/>
                </a:lnTo>
                <a:lnTo>
                  <a:pt x="11851" y="2944"/>
                </a:lnTo>
                <a:lnTo>
                  <a:pt x="11924" y="2701"/>
                </a:lnTo>
                <a:lnTo>
                  <a:pt x="12045" y="2214"/>
                </a:lnTo>
                <a:lnTo>
                  <a:pt x="12094" y="1703"/>
                </a:lnTo>
                <a:lnTo>
                  <a:pt x="12118" y="1217"/>
                </a:lnTo>
                <a:lnTo>
                  <a:pt x="12118" y="706"/>
                </a:lnTo>
                <a:lnTo>
                  <a:pt x="12118" y="219"/>
                </a:lnTo>
                <a:lnTo>
                  <a:pt x="12094" y="122"/>
                </a:lnTo>
                <a:lnTo>
                  <a:pt x="12045" y="49"/>
                </a:lnTo>
                <a:lnTo>
                  <a:pt x="119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7"/>
          <p:cNvSpPr/>
          <p:nvPr/>
        </p:nvSpPr>
        <p:spPr>
          <a:xfrm>
            <a:off x="3851778" y="4170409"/>
            <a:ext cx="425954" cy="386516"/>
          </a:xfrm>
          <a:custGeom>
            <a:avLst/>
            <a:gdLst/>
            <a:ahLst/>
            <a:cxnLst/>
            <a:rect l="l" t="t" r="r" b="b"/>
            <a:pathLst>
              <a:path w="22606" h="20513" extrusionOk="0">
                <a:moveTo>
                  <a:pt x="3650" y="5086"/>
                </a:moveTo>
                <a:lnTo>
                  <a:pt x="3650" y="5280"/>
                </a:lnTo>
                <a:lnTo>
                  <a:pt x="3650" y="5451"/>
                </a:lnTo>
                <a:lnTo>
                  <a:pt x="3650" y="5621"/>
                </a:lnTo>
                <a:lnTo>
                  <a:pt x="3431" y="5475"/>
                </a:lnTo>
                <a:lnTo>
                  <a:pt x="3212" y="5329"/>
                </a:lnTo>
                <a:lnTo>
                  <a:pt x="3431" y="5207"/>
                </a:lnTo>
                <a:lnTo>
                  <a:pt x="3650" y="5086"/>
                </a:lnTo>
                <a:close/>
                <a:moveTo>
                  <a:pt x="18323" y="4915"/>
                </a:moveTo>
                <a:lnTo>
                  <a:pt x="18736" y="5134"/>
                </a:lnTo>
                <a:lnTo>
                  <a:pt x="19150" y="5353"/>
                </a:lnTo>
                <a:lnTo>
                  <a:pt x="18347" y="5889"/>
                </a:lnTo>
                <a:lnTo>
                  <a:pt x="18347" y="5451"/>
                </a:lnTo>
                <a:lnTo>
                  <a:pt x="18347" y="5183"/>
                </a:lnTo>
                <a:lnTo>
                  <a:pt x="18323" y="4915"/>
                </a:lnTo>
                <a:close/>
                <a:moveTo>
                  <a:pt x="4380" y="4599"/>
                </a:moveTo>
                <a:lnTo>
                  <a:pt x="4307" y="4964"/>
                </a:lnTo>
                <a:lnTo>
                  <a:pt x="4283" y="5329"/>
                </a:lnTo>
                <a:lnTo>
                  <a:pt x="4283" y="5718"/>
                </a:lnTo>
                <a:lnTo>
                  <a:pt x="4307" y="6083"/>
                </a:lnTo>
                <a:lnTo>
                  <a:pt x="4307" y="6083"/>
                </a:lnTo>
                <a:lnTo>
                  <a:pt x="3869" y="5767"/>
                </a:lnTo>
                <a:lnTo>
                  <a:pt x="3845" y="5451"/>
                </a:lnTo>
                <a:lnTo>
                  <a:pt x="3821" y="5232"/>
                </a:lnTo>
                <a:lnTo>
                  <a:pt x="3796" y="4988"/>
                </a:lnTo>
                <a:lnTo>
                  <a:pt x="4380" y="4599"/>
                </a:lnTo>
                <a:close/>
                <a:moveTo>
                  <a:pt x="17569" y="4453"/>
                </a:moveTo>
                <a:lnTo>
                  <a:pt x="18201" y="4842"/>
                </a:lnTo>
                <a:lnTo>
                  <a:pt x="18153" y="5086"/>
                </a:lnTo>
                <a:lnTo>
                  <a:pt x="18104" y="5329"/>
                </a:lnTo>
                <a:lnTo>
                  <a:pt x="18080" y="5694"/>
                </a:lnTo>
                <a:lnTo>
                  <a:pt x="18055" y="5864"/>
                </a:lnTo>
                <a:lnTo>
                  <a:pt x="18055" y="6059"/>
                </a:lnTo>
                <a:lnTo>
                  <a:pt x="17398" y="6473"/>
                </a:lnTo>
                <a:lnTo>
                  <a:pt x="17471" y="5913"/>
                </a:lnTo>
                <a:lnTo>
                  <a:pt x="17520" y="5353"/>
                </a:lnTo>
                <a:lnTo>
                  <a:pt x="17569" y="4915"/>
                </a:lnTo>
                <a:lnTo>
                  <a:pt x="17569" y="4672"/>
                </a:lnTo>
                <a:lnTo>
                  <a:pt x="17569" y="4453"/>
                </a:lnTo>
                <a:close/>
                <a:moveTo>
                  <a:pt x="5135" y="4161"/>
                </a:moveTo>
                <a:lnTo>
                  <a:pt x="5110" y="4380"/>
                </a:lnTo>
                <a:lnTo>
                  <a:pt x="5086" y="4648"/>
                </a:lnTo>
                <a:lnTo>
                  <a:pt x="5086" y="5134"/>
                </a:lnTo>
                <a:lnTo>
                  <a:pt x="5013" y="6546"/>
                </a:lnTo>
                <a:lnTo>
                  <a:pt x="4575" y="6278"/>
                </a:lnTo>
                <a:lnTo>
                  <a:pt x="4575" y="5378"/>
                </a:lnTo>
                <a:lnTo>
                  <a:pt x="4575" y="4940"/>
                </a:lnTo>
                <a:lnTo>
                  <a:pt x="4575" y="4721"/>
                </a:lnTo>
                <a:lnTo>
                  <a:pt x="4551" y="4502"/>
                </a:lnTo>
                <a:lnTo>
                  <a:pt x="4599" y="4477"/>
                </a:lnTo>
                <a:lnTo>
                  <a:pt x="5135" y="4161"/>
                </a:lnTo>
                <a:close/>
                <a:moveTo>
                  <a:pt x="5889" y="3699"/>
                </a:moveTo>
                <a:lnTo>
                  <a:pt x="5865" y="4088"/>
                </a:lnTo>
                <a:lnTo>
                  <a:pt x="5865" y="4453"/>
                </a:lnTo>
                <a:lnTo>
                  <a:pt x="5865" y="5232"/>
                </a:lnTo>
                <a:lnTo>
                  <a:pt x="5840" y="6132"/>
                </a:lnTo>
                <a:lnTo>
                  <a:pt x="5816" y="6594"/>
                </a:lnTo>
                <a:lnTo>
                  <a:pt x="5816" y="7032"/>
                </a:lnTo>
                <a:lnTo>
                  <a:pt x="5256" y="6692"/>
                </a:lnTo>
                <a:lnTo>
                  <a:pt x="5305" y="5305"/>
                </a:lnTo>
                <a:lnTo>
                  <a:pt x="5354" y="4672"/>
                </a:lnTo>
                <a:lnTo>
                  <a:pt x="5354" y="4356"/>
                </a:lnTo>
                <a:lnTo>
                  <a:pt x="5329" y="4039"/>
                </a:lnTo>
                <a:lnTo>
                  <a:pt x="5889" y="3699"/>
                </a:lnTo>
                <a:close/>
                <a:moveTo>
                  <a:pt x="15817" y="3407"/>
                </a:moveTo>
                <a:lnTo>
                  <a:pt x="17252" y="4258"/>
                </a:lnTo>
                <a:lnTo>
                  <a:pt x="17374" y="4331"/>
                </a:lnTo>
                <a:lnTo>
                  <a:pt x="17350" y="4526"/>
                </a:lnTo>
                <a:lnTo>
                  <a:pt x="17325" y="4745"/>
                </a:lnTo>
                <a:lnTo>
                  <a:pt x="17325" y="5159"/>
                </a:lnTo>
                <a:lnTo>
                  <a:pt x="17301" y="5840"/>
                </a:lnTo>
                <a:lnTo>
                  <a:pt x="17325" y="6497"/>
                </a:lnTo>
                <a:lnTo>
                  <a:pt x="16668" y="6911"/>
                </a:lnTo>
                <a:lnTo>
                  <a:pt x="16693" y="6594"/>
                </a:lnTo>
                <a:lnTo>
                  <a:pt x="16693" y="6254"/>
                </a:lnTo>
                <a:lnTo>
                  <a:pt x="16693" y="5597"/>
                </a:lnTo>
                <a:lnTo>
                  <a:pt x="16717" y="5183"/>
                </a:lnTo>
                <a:lnTo>
                  <a:pt x="16741" y="4745"/>
                </a:lnTo>
                <a:lnTo>
                  <a:pt x="16741" y="4526"/>
                </a:lnTo>
                <a:lnTo>
                  <a:pt x="16717" y="4307"/>
                </a:lnTo>
                <a:lnTo>
                  <a:pt x="16693" y="4112"/>
                </a:lnTo>
                <a:lnTo>
                  <a:pt x="16620" y="3918"/>
                </a:lnTo>
                <a:lnTo>
                  <a:pt x="16595" y="3893"/>
                </a:lnTo>
                <a:lnTo>
                  <a:pt x="16571" y="3893"/>
                </a:lnTo>
                <a:lnTo>
                  <a:pt x="16498" y="4088"/>
                </a:lnTo>
                <a:lnTo>
                  <a:pt x="16474" y="4258"/>
                </a:lnTo>
                <a:lnTo>
                  <a:pt x="16449" y="4453"/>
                </a:lnTo>
                <a:lnTo>
                  <a:pt x="16425" y="4648"/>
                </a:lnTo>
                <a:lnTo>
                  <a:pt x="16449" y="5426"/>
                </a:lnTo>
                <a:lnTo>
                  <a:pt x="16425" y="6229"/>
                </a:lnTo>
                <a:lnTo>
                  <a:pt x="16425" y="6643"/>
                </a:lnTo>
                <a:lnTo>
                  <a:pt x="16474" y="7032"/>
                </a:lnTo>
                <a:lnTo>
                  <a:pt x="15963" y="7324"/>
                </a:lnTo>
                <a:lnTo>
                  <a:pt x="15914" y="5280"/>
                </a:lnTo>
                <a:lnTo>
                  <a:pt x="15914" y="4331"/>
                </a:lnTo>
                <a:lnTo>
                  <a:pt x="15890" y="3869"/>
                </a:lnTo>
                <a:lnTo>
                  <a:pt x="15817" y="3407"/>
                </a:lnTo>
                <a:close/>
                <a:moveTo>
                  <a:pt x="6814" y="3139"/>
                </a:moveTo>
                <a:lnTo>
                  <a:pt x="6789" y="3382"/>
                </a:lnTo>
                <a:lnTo>
                  <a:pt x="6765" y="3650"/>
                </a:lnTo>
                <a:lnTo>
                  <a:pt x="6765" y="4137"/>
                </a:lnTo>
                <a:lnTo>
                  <a:pt x="6765" y="5134"/>
                </a:lnTo>
                <a:lnTo>
                  <a:pt x="6716" y="6351"/>
                </a:lnTo>
                <a:lnTo>
                  <a:pt x="6716" y="6959"/>
                </a:lnTo>
                <a:lnTo>
                  <a:pt x="6716" y="7543"/>
                </a:lnTo>
                <a:lnTo>
                  <a:pt x="6084" y="7203"/>
                </a:lnTo>
                <a:lnTo>
                  <a:pt x="6108" y="6740"/>
                </a:lnTo>
                <a:lnTo>
                  <a:pt x="6108" y="6302"/>
                </a:lnTo>
                <a:lnTo>
                  <a:pt x="6108" y="5402"/>
                </a:lnTo>
                <a:lnTo>
                  <a:pt x="6132" y="4502"/>
                </a:lnTo>
                <a:lnTo>
                  <a:pt x="6132" y="4039"/>
                </a:lnTo>
                <a:lnTo>
                  <a:pt x="6084" y="3577"/>
                </a:lnTo>
                <a:lnTo>
                  <a:pt x="6814" y="3139"/>
                </a:lnTo>
                <a:close/>
                <a:moveTo>
                  <a:pt x="15087" y="2969"/>
                </a:moveTo>
                <a:lnTo>
                  <a:pt x="15695" y="3334"/>
                </a:lnTo>
                <a:lnTo>
                  <a:pt x="15671" y="3820"/>
                </a:lnTo>
                <a:lnTo>
                  <a:pt x="15646" y="4307"/>
                </a:lnTo>
                <a:lnTo>
                  <a:pt x="15695" y="5280"/>
                </a:lnTo>
                <a:lnTo>
                  <a:pt x="15768" y="7446"/>
                </a:lnTo>
                <a:lnTo>
                  <a:pt x="15695" y="7495"/>
                </a:lnTo>
                <a:lnTo>
                  <a:pt x="15111" y="7811"/>
                </a:lnTo>
                <a:lnTo>
                  <a:pt x="15135" y="7178"/>
                </a:lnTo>
                <a:lnTo>
                  <a:pt x="15135" y="6546"/>
                </a:lnTo>
                <a:lnTo>
                  <a:pt x="15135" y="5280"/>
                </a:lnTo>
                <a:lnTo>
                  <a:pt x="15135" y="3942"/>
                </a:lnTo>
                <a:lnTo>
                  <a:pt x="15135" y="3455"/>
                </a:lnTo>
                <a:lnTo>
                  <a:pt x="15111" y="3212"/>
                </a:lnTo>
                <a:lnTo>
                  <a:pt x="15087" y="2969"/>
                </a:lnTo>
                <a:close/>
                <a:moveTo>
                  <a:pt x="7665" y="2628"/>
                </a:moveTo>
                <a:lnTo>
                  <a:pt x="7641" y="2871"/>
                </a:lnTo>
                <a:lnTo>
                  <a:pt x="7617" y="3115"/>
                </a:lnTo>
                <a:lnTo>
                  <a:pt x="7568" y="3577"/>
                </a:lnTo>
                <a:lnTo>
                  <a:pt x="7495" y="5110"/>
                </a:lnTo>
                <a:lnTo>
                  <a:pt x="7446" y="6497"/>
                </a:lnTo>
                <a:lnTo>
                  <a:pt x="7398" y="7908"/>
                </a:lnTo>
                <a:lnTo>
                  <a:pt x="6984" y="7689"/>
                </a:lnTo>
                <a:lnTo>
                  <a:pt x="7008" y="7105"/>
                </a:lnTo>
                <a:lnTo>
                  <a:pt x="7033" y="6497"/>
                </a:lnTo>
                <a:lnTo>
                  <a:pt x="7033" y="5329"/>
                </a:lnTo>
                <a:lnTo>
                  <a:pt x="7057" y="4769"/>
                </a:lnTo>
                <a:lnTo>
                  <a:pt x="7081" y="4185"/>
                </a:lnTo>
                <a:lnTo>
                  <a:pt x="7081" y="3601"/>
                </a:lnTo>
                <a:lnTo>
                  <a:pt x="7057" y="3309"/>
                </a:lnTo>
                <a:lnTo>
                  <a:pt x="7033" y="3017"/>
                </a:lnTo>
                <a:lnTo>
                  <a:pt x="7665" y="2628"/>
                </a:lnTo>
                <a:close/>
                <a:moveTo>
                  <a:pt x="8517" y="2117"/>
                </a:moveTo>
                <a:lnTo>
                  <a:pt x="8468" y="2458"/>
                </a:lnTo>
                <a:lnTo>
                  <a:pt x="8395" y="2798"/>
                </a:lnTo>
                <a:lnTo>
                  <a:pt x="8322" y="3504"/>
                </a:lnTo>
                <a:lnTo>
                  <a:pt x="8274" y="4185"/>
                </a:lnTo>
                <a:lnTo>
                  <a:pt x="8225" y="4867"/>
                </a:lnTo>
                <a:lnTo>
                  <a:pt x="8152" y="5743"/>
                </a:lnTo>
                <a:lnTo>
                  <a:pt x="8079" y="6619"/>
                </a:lnTo>
                <a:lnTo>
                  <a:pt x="8030" y="6984"/>
                </a:lnTo>
                <a:lnTo>
                  <a:pt x="7982" y="7373"/>
                </a:lnTo>
                <a:lnTo>
                  <a:pt x="7860" y="8127"/>
                </a:lnTo>
                <a:lnTo>
                  <a:pt x="7617" y="8006"/>
                </a:lnTo>
                <a:lnTo>
                  <a:pt x="7763" y="5280"/>
                </a:lnTo>
                <a:lnTo>
                  <a:pt x="7811" y="3772"/>
                </a:lnTo>
                <a:lnTo>
                  <a:pt x="7836" y="3163"/>
                </a:lnTo>
                <a:lnTo>
                  <a:pt x="7836" y="2871"/>
                </a:lnTo>
                <a:lnTo>
                  <a:pt x="7787" y="2555"/>
                </a:lnTo>
                <a:lnTo>
                  <a:pt x="8517" y="2117"/>
                </a:lnTo>
                <a:close/>
                <a:moveTo>
                  <a:pt x="14381" y="2531"/>
                </a:moveTo>
                <a:lnTo>
                  <a:pt x="14989" y="2896"/>
                </a:lnTo>
                <a:lnTo>
                  <a:pt x="14941" y="3163"/>
                </a:lnTo>
                <a:lnTo>
                  <a:pt x="14941" y="3431"/>
                </a:lnTo>
                <a:lnTo>
                  <a:pt x="14941" y="3942"/>
                </a:lnTo>
                <a:lnTo>
                  <a:pt x="14941" y="5280"/>
                </a:lnTo>
                <a:lnTo>
                  <a:pt x="14941" y="6594"/>
                </a:lnTo>
                <a:lnTo>
                  <a:pt x="14941" y="7251"/>
                </a:lnTo>
                <a:lnTo>
                  <a:pt x="14965" y="7908"/>
                </a:lnTo>
                <a:lnTo>
                  <a:pt x="14332" y="8249"/>
                </a:lnTo>
                <a:lnTo>
                  <a:pt x="14332" y="6838"/>
                </a:lnTo>
                <a:lnTo>
                  <a:pt x="14308" y="5426"/>
                </a:lnTo>
                <a:lnTo>
                  <a:pt x="14332" y="4721"/>
                </a:lnTo>
                <a:lnTo>
                  <a:pt x="14357" y="3991"/>
                </a:lnTo>
                <a:lnTo>
                  <a:pt x="14381" y="3261"/>
                </a:lnTo>
                <a:lnTo>
                  <a:pt x="14381" y="2531"/>
                </a:lnTo>
                <a:close/>
                <a:moveTo>
                  <a:pt x="9393" y="1606"/>
                </a:moveTo>
                <a:lnTo>
                  <a:pt x="9344" y="1971"/>
                </a:lnTo>
                <a:lnTo>
                  <a:pt x="9320" y="2336"/>
                </a:lnTo>
                <a:lnTo>
                  <a:pt x="9296" y="3042"/>
                </a:lnTo>
                <a:lnTo>
                  <a:pt x="9150" y="4940"/>
                </a:lnTo>
                <a:lnTo>
                  <a:pt x="9004" y="6740"/>
                </a:lnTo>
                <a:lnTo>
                  <a:pt x="8931" y="7641"/>
                </a:lnTo>
                <a:lnTo>
                  <a:pt x="8833" y="8565"/>
                </a:lnTo>
                <a:lnTo>
                  <a:pt x="8055" y="8225"/>
                </a:lnTo>
                <a:lnTo>
                  <a:pt x="8128" y="7519"/>
                </a:lnTo>
                <a:lnTo>
                  <a:pt x="8176" y="6789"/>
                </a:lnTo>
                <a:lnTo>
                  <a:pt x="8201" y="6351"/>
                </a:lnTo>
                <a:lnTo>
                  <a:pt x="8274" y="5937"/>
                </a:lnTo>
                <a:lnTo>
                  <a:pt x="8347" y="5499"/>
                </a:lnTo>
                <a:lnTo>
                  <a:pt x="8420" y="5061"/>
                </a:lnTo>
                <a:lnTo>
                  <a:pt x="8590" y="3504"/>
                </a:lnTo>
                <a:lnTo>
                  <a:pt x="8687" y="2750"/>
                </a:lnTo>
                <a:lnTo>
                  <a:pt x="8736" y="2385"/>
                </a:lnTo>
                <a:lnTo>
                  <a:pt x="8736" y="1995"/>
                </a:lnTo>
                <a:lnTo>
                  <a:pt x="9077" y="1776"/>
                </a:lnTo>
                <a:lnTo>
                  <a:pt x="9393" y="1606"/>
                </a:lnTo>
                <a:close/>
                <a:moveTo>
                  <a:pt x="10123" y="1192"/>
                </a:moveTo>
                <a:lnTo>
                  <a:pt x="10074" y="1387"/>
                </a:lnTo>
                <a:lnTo>
                  <a:pt x="10050" y="1557"/>
                </a:lnTo>
                <a:lnTo>
                  <a:pt x="10026" y="1947"/>
                </a:lnTo>
                <a:lnTo>
                  <a:pt x="9977" y="2701"/>
                </a:lnTo>
                <a:lnTo>
                  <a:pt x="9807" y="4794"/>
                </a:lnTo>
                <a:lnTo>
                  <a:pt x="9734" y="5840"/>
                </a:lnTo>
                <a:lnTo>
                  <a:pt x="9685" y="6886"/>
                </a:lnTo>
                <a:lnTo>
                  <a:pt x="9661" y="7373"/>
                </a:lnTo>
                <a:lnTo>
                  <a:pt x="9612" y="7860"/>
                </a:lnTo>
                <a:lnTo>
                  <a:pt x="9563" y="8371"/>
                </a:lnTo>
                <a:lnTo>
                  <a:pt x="9539" y="8857"/>
                </a:lnTo>
                <a:lnTo>
                  <a:pt x="9028" y="8638"/>
                </a:lnTo>
                <a:lnTo>
                  <a:pt x="9271" y="6886"/>
                </a:lnTo>
                <a:lnTo>
                  <a:pt x="9369" y="6010"/>
                </a:lnTo>
                <a:lnTo>
                  <a:pt x="9442" y="5110"/>
                </a:lnTo>
                <a:lnTo>
                  <a:pt x="9563" y="3236"/>
                </a:lnTo>
                <a:lnTo>
                  <a:pt x="9636" y="2360"/>
                </a:lnTo>
                <a:lnTo>
                  <a:pt x="9636" y="1922"/>
                </a:lnTo>
                <a:lnTo>
                  <a:pt x="9612" y="1484"/>
                </a:lnTo>
                <a:lnTo>
                  <a:pt x="10123" y="1192"/>
                </a:lnTo>
                <a:close/>
                <a:moveTo>
                  <a:pt x="12751" y="1557"/>
                </a:moveTo>
                <a:lnTo>
                  <a:pt x="12945" y="1655"/>
                </a:lnTo>
                <a:lnTo>
                  <a:pt x="13408" y="1947"/>
                </a:lnTo>
                <a:lnTo>
                  <a:pt x="13335" y="2093"/>
                </a:lnTo>
                <a:lnTo>
                  <a:pt x="13310" y="2239"/>
                </a:lnTo>
                <a:lnTo>
                  <a:pt x="13286" y="2555"/>
                </a:lnTo>
                <a:lnTo>
                  <a:pt x="13286" y="3212"/>
                </a:lnTo>
                <a:lnTo>
                  <a:pt x="13286" y="4940"/>
                </a:lnTo>
                <a:lnTo>
                  <a:pt x="13286" y="5791"/>
                </a:lnTo>
                <a:lnTo>
                  <a:pt x="13335" y="6667"/>
                </a:lnTo>
                <a:lnTo>
                  <a:pt x="13383" y="7519"/>
                </a:lnTo>
                <a:lnTo>
                  <a:pt x="13505" y="8371"/>
                </a:lnTo>
                <a:lnTo>
                  <a:pt x="13505" y="8395"/>
                </a:lnTo>
                <a:lnTo>
                  <a:pt x="13554" y="8395"/>
                </a:lnTo>
                <a:lnTo>
                  <a:pt x="13554" y="8371"/>
                </a:lnTo>
                <a:lnTo>
                  <a:pt x="13602" y="7519"/>
                </a:lnTo>
                <a:lnTo>
                  <a:pt x="13602" y="6643"/>
                </a:lnTo>
                <a:lnTo>
                  <a:pt x="13602" y="4940"/>
                </a:lnTo>
                <a:lnTo>
                  <a:pt x="13602" y="3212"/>
                </a:lnTo>
                <a:lnTo>
                  <a:pt x="13651" y="2628"/>
                </a:lnTo>
                <a:lnTo>
                  <a:pt x="13651" y="2336"/>
                </a:lnTo>
                <a:lnTo>
                  <a:pt x="13627" y="2190"/>
                </a:lnTo>
                <a:lnTo>
                  <a:pt x="13602" y="2068"/>
                </a:lnTo>
                <a:lnTo>
                  <a:pt x="14235" y="2458"/>
                </a:lnTo>
                <a:lnTo>
                  <a:pt x="14162" y="3139"/>
                </a:lnTo>
                <a:lnTo>
                  <a:pt x="14113" y="3845"/>
                </a:lnTo>
                <a:lnTo>
                  <a:pt x="14089" y="5232"/>
                </a:lnTo>
                <a:lnTo>
                  <a:pt x="14065" y="6789"/>
                </a:lnTo>
                <a:lnTo>
                  <a:pt x="14089" y="7568"/>
                </a:lnTo>
                <a:lnTo>
                  <a:pt x="14113" y="8346"/>
                </a:lnTo>
                <a:lnTo>
                  <a:pt x="14113" y="8371"/>
                </a:lnTo>
                <a:lnTo>
                  <a:pt x="13627" y="8638"/>
                </a:lnTo>
                <a:lnTo>
                  <a:pt x="12945" y="9003"/>
                </a:lnTo>
                <a:lnTo>
                  <a:pt x="12945" y="9003"/>
                </a:lnTo>
                <a:lnTo>
                  <a:pt x="12970" y="7203"/>
                </a:lnTo>
                <a:lnTo>
                  <a:pt x="12970" y="5426"/>
                </a:lnTo>
                <a:lnTo>
                  <a:pt x="12945" y="4356"/>
                </a:lnTo>
                <a:lnTo>
                  <a:pt x="12897" y="3309"/>
                </a:lnTo>
                <a:lnTo>
                  <a:pt x="12872" y="2433"/>
                </a:lnTo>
                <a:lnTo>
                  <a:pt x="12824" y="1995"/>
                </a:lnTo>
                <a:lnTo>
                  <a:pt x="12751" y="1557"/>
                </a:lnTo>
                <a:close/>
                <a:moveTo>
                  <a:pt x="10780" y="803"/>
                </a:moveTo>
                <a:lnTo>
                  <a:pt x="10731" y="1241"/>
                </a:lnTo>
                <a:lnTo>
                  <a:pt x="10731" y="1679"/>
                </a:lnTo>
                <a:lnTo>
                  <a:pt x="10731" y="2555"/>
                </a:lnTo>
                <a:lnTo>
                  <a:pt x="10682" y="5037"/>
                </a:lnTo>
                <a:lnTo>
                  <a:pt x="10585" y="9246"/>
                </a:lnTo>
                <a:lnTo>
                  <a:pt x="9782" y="8930"/>
                </a:lnTo>
                <a:lnTo>
                  <a:pt x="9831" y="8517"/>
                </a:lnTo>
                <a:lnTo>
                  <a:pt x="9855" y="8103"/>
                </a:lnTo>
                <a:lnTo>
                  <a:pt x="9904" y="7276"/>
                </a:lnTo>
                <a:lnTo>
                  <a:pt x="10001" y="6229"/>
                </a:lnTo>
                <a:lnTo>
                  <a:pt x="10074" y="5183"/>
                </a:lnTo>
                <a:lnTo>
                  <a:pt x="10196" y="3090"/>
                </a:lnTo>
                <a:lnTo>
                  <a:pt x="10269" y="1947"/>
                </a:lnTo>
                <a:lnTo>
                  <a:pt x="10293" y="1533"/>
                </a:lnTo>
                <a:lnTo>
                  <a:pt x="10293" y="1314"/>
                </a:lnTo>
                <a:lnTo>
                  <a:pt x="10269" y="1119"/>
                </a:lnTo>
                <a:lnTo>
                  <a:pt x="10780" y="803"/>
                </a:lnTo>
                <a:close/>
                <a:moveTo>
                  <a:pt x="11996" y="1095"/>
                </a:moveTo>
                <a:lnTo>
                  <a:pt x="12653" y="1484"/>
                </a:lnTo>
                <a:lnTo>
                  <a:pt x="12605" y="1922"/>
                </a:lnTo>
                <a:lnTo>
                  <a:pt x="12605" y="2385"/>
                </a:lnTo>
                <a:lnTo>
                  <a:pt x="12629" y="3309"/>
                </a:lnTo>
                <a:lnTo>
                  <a:pt x="12678" y="5426"/>
                </a:lnTo>
                <a:lnTo>
                  <a:pt x="12726" y="7276"/>
                </a:lnTo>
                <a:lnTo>
                  <a:pt x="12751" y="9125"/>
                </a:lnTo>
                <a:lnTo>
                  <a:pt x="11996" y="9514"/>
                </a:lnTo>
                <a:lnTo>
                  <a:pt x="12094" y="8444"/>
                </a:lnTo>
                <a:lnTo>
                  <a:pt x="12142" y="7349"/>
                </a:lnTo>
                <a:lnTo>
                  <a:pt x="12167" y="6278"/>
                </a:lnTo>
                <a:lnTo>
                  <a:pt x="12142" y="5183"/>
                </a:lnTo>
                <a:lnTo>
                  <a:pt x="12094" y="2920"/>
                </a:lnTo>
                <a:lnTo>
                  <a:pt x="12118" y="2458"/>
                </a:lnTo>
                <a:lnTo>
                  <a:pt x="12118" y="1995"/>
                </a:lnTo>
                <a:lnTo>
                  <a:pt x="12118" y="1752"/>
                </a:lnTo>
                <a:lnTo>
                  <a:pt x="12118" y="1533"/>
                </a:lnTo>
                <a:lnTo>
                  <a:pt x="12069" y="1314"/>
                </a:lnTo>
                <a:lnTo>
                  <a:pt x="11996" y="1095"/>
                </a:lnTo>
                <a:close/>
                <a:moveTo>
                  <a:pt x="11291" y="609"/>
                </a:moveTo>
                <a:lnTo>
                  <a:pt x="11583" y="828"/>
                </a:lnTo>
                <a:lnTo>
                  <a:pt x="11923" y="1046"/>
                </a:lnTo>
                <a:lnTo>
                  <a:pt x="11850" y="1241"/>
                </a:lnTo>
                <a:lnTo>
                  <a:pt x="11826" y="1484"/>
                </a:lnTo>
                <a:lnTo>
                  <a:pt x="11802" y="1728"/>
                </a:lnTo>
                <a:lnTo>
                  <a:pt x="11826" y="1971"/>
                </a:lnTo>
                <a:lnTo>
                  <a:pt x="11899" y="2920"/>
                </a:lnTo>
                <a:lnTo>
                  <a:pt x="11899" y="3480"/>
                </a:lnTo>
                <a:lnTo>
                  <a:pt x="11899" y="4064"/>
                </a:lnTo>
                <a:lnTo>
                  <a:pt x="11875" y="5183"/>
                </a:lnTo>
                <a:lnTo>
                  <a:pt x="11777" y="7373"/>
                </a:lnTo>
                <a:lnTo>
                  <a:pt x="11753" y="8468"/>
                </a:lnTo>
                <a:lnTo>
                  <a:pt x="11729" y="9563"/>
                </a:lnTo>
                <a:lnTo>
                  <a:pt x="11753" y="9611"/>
                </a:lnTo>
                <a:lnTo>
                  <a:pt x="11753" y="9636"/>
                </a:lnTo>
                <a:lnTo>
                  <a:pt x="11704" y="9611"/>
                </a:lnTo>
                <a:lnTo>
                  <a:pt x="11193" y="9441"/>
                </a:lnTo>
                <a:lnTo>
                  <a:pt x="11266" y="5232"/>
                </a:lnTo>
                <a:lnTo>
                  <a:pt x="11315" y="2750"/>
                </a:lnTo>
                <a:lnTo>
                  <a:pt x="11364" y="1679"/>
                </a:lnTo>
                <a:lnTo>
                  <a:pt x="11364" y="1144"/>
                </a:lnTo>
                <a:lnTo>
                  <a:pt x="11339" y="876"/>
                </a:lnTo>
                <a:lnTo>
                  <a:pt x="11291" y="609"/>
                </a:lnTo>
                <a:close/>
                <a:moveTo>
                  <a:pt x="2604" y="5475"/>
                </a:moveTo>
                <a:lnTo>
                  <a:pt x="2701" y="5621"/>
                </a:lnTo>
                <a:lnTo>
                  <a:pt x="2823" y="5743"/>
                </a:lnTo>
                <a:lnTo>
                  <a:pt x="3091" y="5937"/>
                </a:lnTo>
                <a:lnTo>
                  <a:pt x="3577" y="6327"/>
                </a:lnTo>
                <a:lnTo>
                  <a:pt x="4113" y="6692"/>
                </a:lnTo>
                <a:lnTo>
                  <a:pt x="4672" y="7057"/>
                </a:lnTo>
                <a:lnTo>
                  <a:pt x="5256" y="7422"/>
                </a:lnTo>
                <a:lnTo>
                  <a:pt x="5840" y="7762"/>
                </a:lnTo>
                <a:lnTo>
                  <a:pt x="6424" y="8103"/>
                </a:lnTo>
                <a:lnTo>
                  <a:pt x="7422" y="8614"/>
                </a:lnTo>
                <a:lnTo>
                  <a:pt x="8468" y="9100"/>
                </a:lnTo>
                <a:lnTo>
                  <a:pt x="9515" y="9538"/>
                </a:lnTo>
                <a:lnTo>
                  <a:pt x="10561" y="9928"/>
                </a:lnTo>
                <a:lnTo>
                  <a:pt x="10561" y="10001"/>
                </a:lnTo>
                <a:lnTo>
                  <a:pt x="10585" y="10074"/>
                </a:lnTo>
                <a:lnTo>
                  <a:pt x="10609" y="10147"/>
                </a:lnTo>
                <a:lnTo>
                  <a:pt x="10634" y="10195"/>
                </a:lnTo>
                <a:lnTo>
                  <a:pt x="10682" y="10244"/>
                </a:lnTo>
                <a:lnTo>
                  <a:pt x="10536" y="10414"/>
                </a:lnTo>
                <a:lnTo>
                  <a:pt x="10390" y="10609"/>
                </a:lnTo>
                <a:lnTo>
                  <a:pt x="10245" y="10804"/>
                </a:lnTo>
                <a:lnTo>
                  <a:pt x="10123" y="11047"/>
                </a:lnTo>
                <a:lnTo>
                  <a:pt x="9928" y="11485"/>
                </a:lnTo>
                <a:lnTo>
                  <a:pt x="9734" y="11899"/>
                </a:lnTo>
                <a:lnTo>
                  <a:pt x="9223" y="12921"/>
                </a:lnTo>
                <a:lnTo>
                  <a:pt x="8979" y="13456"/>
                </a:lnTo>
                <a:lnTo>
                  <a:pt x="8785" y="13991"/>
                </a:lnTo>
                <a:lnTo>
                  <a:pt x="8420" y="13821"/>
                </a:lnTo>
                <a:lnTo>
                  <a:pt x="8055" y="13626"/>
                </a:lnTo>
                <a:lnTo>
                  <a:pt x="7787" y="13456"/>
                </a:lnTo>
                <a:lnTo>
                  <a:pt x="7519" y="13286"/>
                </a:lnTo>
                <a:lnTo>
                  <a:pt x="7008" y="12921"/>
                </a:lnTo>
                <a:lnTo>
                  <a:pt x="5889" y="12191"/>
                </a:lnTo>
                <a:lnTo>
                  <a:pt x="4770" y="11412"/>
                </a:lnTo>
                <a:lnTo>
                  <a:pt x="4210" y="11047"/>
                </a:lnTo>
                <a:lnTo>
                  <a:pt x="3650" y="10706"/>
                </a:lnTo>
                <a:lnTo>
                  <a:pt x="3091" y="10366"/>
                </a:lnTo>
                <a:lnTo>
                  <a:pt x="2482" y="10049"/>
                </a:lnTo>
                <a:lnTo>
                  <a:pt x="2069" y="9830"/>
                </a:lnTo>
                <a:lnTo>
                  <a:pt x="1631" y="9636"/>
                </a:lnTo>
                <a:lnTo>
                  <a:pt x="1169" y="9441"/>
                </a:lnTo>
                <a:lnTo>
                  <a:pt x="706" y="9295"/>
                </a:lnTo>
                <a:lnTo>
                  <a:pt x="1217" y="8322"/>
                </a:lnTo>
                <a:lnTo>
                  <a:pt x="1704" y="7324"/>
                </a:lnTo>
                <a:lnTo>
                  <a:pt x="2312" y="6132"/>
                </a:lnTo>
                <a:lnTo>
                  <a:pt x="2482" y="5816"/>
                </a:lnTo>
                <a:lnTo>
                  <a:pt x="2555" y="5645"/>
                </a:lnTo>
                <a:lnTo>
                  <a:pt x="2604" y="5475"/>
                </a:lnTo>
                <a:close/>
                <a:moveTo>
                  <a:pt x="19734" y="5597"/>
                </a:moveTo>
                <a:lnTo>
                  <a:pt x="19831" y="5840"/>
                </a:lnTo>
                <a:lnTo>
                  <a:pt x="19929" y="6083"/>
                </a:lnTo>
                <a:lnTo>
                  <a:pt x="20172" y="6546"/>
                </a:lnTo>
                <a:lnTo>
                  <a:pt x="20707" y="7470"/>
                </a:lnTo>
                <a:lnTo>
                  <a:pt x="20975" y="7933"/>
                </a:lnTo>
                <a:lnTo>
                  <a:pt x="21267" y="8395"/>
                </a:lnTo>
                <a:lnTo>
                  <a:pt x="21875" y="9295"/>
                </a:lnTo>
                <a:lnTo>
                  <a:pt x="20756" y="9757"/>
                </a:lnTo>
                <a:lnTo>
                  <a:pt x="19661" y="10244"/>
                </a:lnTo>
                <a:lnTo>
                  <a:pt x="18566" y="10779"/>
                </a:lnTo>
                <a:lnTo>
                  <a:pt x="17496" y="11339"/>
                </a:lnTo>
                <a:lnTo>
                  <a:pt x="16328" y="11972"/>
                </a:lnTo>
                <a:lnTo>
                  <a:pt x="15208" y="12653"/>
                </a:lnTo>
                <a:lnTo>
                  <a:pt x="14722" y="12945"/>
                </a:lnTo>
                <a:lnTo>
                  <a:pt x="14211" y="13261"/>
                </a:lnTo>
                <a:lnTo>
                  <a:pt x="13967" y="13432"/>
                </a:lnTo>
                <a:lnTo>
                  <a:pt x="13724" y="13602"/>
                </a:lnTo>
                <a:lnTo>
                  <a:pt x="13505" y="13821"/>
                </a:lnTo>
                <a:lnTo>
                  <a:pt x="13310" y="14016"/>
                </a:lnTo>
                <a:lnTo>
                  <a:pt x="13140" y="13675"/>
                </a:lnTo>
                <a:lnTo>
                  <a:pt x="12970" y="13334"/>
                </a:lnTo>
                <a:lnTo>
                  <a:pt x="12702" y="12799"/>
                </a:lnTo>
                <a:lnTo>
                  <a:pt x="12434" y="12239"/>
                </a:lnTo>
                <a:lnTo>
                  <a:pt x="11948" y="10998"/>
                </a:lnTo>
                <a:lnTo>
                  <a:pt x="11777" y="10609"/>
                </a:lnTo>
                <a:lnTo>
                  <a:pt x="11704" y="10414"/>
                </a:lnTo>
                <a:lnTo>
                  <a:pt x="11607" y="10244"/>
                </a:lnTo>
                <a:lnTo>
                  <a:pt x="11704" y="10220"/>
                </a:lnTo>
                <a:lnTo>
                  <a:pt x="11802" y="10171"/>
                </a:lnTo>
                <a:lnTo>
                  <a:pt x="11850" y="10098"/>
                </a:lnTo>
                <a:lnTo>
                  <a:pt x="11899" y="10001"/>
                </a:lnTo>
                <a:lnTo>
                  <a:pt x="12337" y="9830"/>
                </a:lnTo>
                <a:lnTo>
                  <a:pt x="12751" y="9660"/>
                </a:lnTo>
                <a:lnTo>
                  <a:pt x="12775" y="9684"/>
                </a:lnTo>
                <a:lnTo>
                  <a:pt x="12799" y="9709"/>
                </a:lnTo>
                <a:lnTo>
                  <a:pt x="12848" y="9733"/>
                </a:lnTo>
                <a:lnTo>
                  <a:pt x="12921" y="9709"/>
                </a:lnTo>
                <a:lnTo>
                  <a:pt x="12945" y="9684"/>
                </a:lnTo>
                <a:lnTo>
                  <a:pt x="12945" y="9636"/>
                </a:lnTo>
                <a:lnTo>
                  <a:pt x="12945" y="9563"/>
                </a:lnTo>
                <a:lnTo>
                  <a:pt x="13675" y="9198"/>
                </a:lnTo>
                <a:lnTo>
                  <a:pt x="14405" y="8809"/>
                </a:lnTo>
                <a:lnTo>
                  <a:pt x="15792" y="8006"/>
                </a:lnTo>
                <a:lnTo>
                  <a:pt x="16790" y="7422"/>
                </a:lnTo>
                <a:lnTo>
                  <a:pt x="17788" y="6838"/>
                </a:lnTo>
                <a:lnTo>
                  <a:pt x="18761" y="6229"/>
                </a:lnTo>
                <a:lnTo>
                  <a:pt x="19734" y="5597"/>
                </a:lnTo>
                <a:close/>
                <a:moveTo>
                  <a:pt x="19637" y="10950"/>
                </a:moveTo>
                <a:lnTo>
                  <a:pt x="19637" y="10974"/>
                </a:lnTo>
                <a:lnTo>
                  <a:pt x="19612" y="11461"/>
                </a:lnTo>
                <a:lnTo>
                  <a:pt x="19612" y="11947"/>
                </a:lnTo>
                <a:lnTo>
                  <a:pt x="19637" y="12921"/>
                </a:lnTo>
                <a:lnTo>
                  <a:pt x="19734" y="14892"/>
                </a:lnTo>
                <a:lnTo>
                  <a:pt x="19272" y="15111"/>
                </a:lnTo>
                <a:lnTo>
                  <a:pt x="18834" y="15378"/>
                </a:lnTo>
                <a:lnTo>
                  <a:pt x="17958" y="15938"/>
                </a:lnTo>
                <a:lnTo>
                  <a:pt x="16814" y="16619"/>
                </a:lnTo>
                <a:lnTo>
                  <a:pt x="15646" y="17300"/>
                </a:lnTo>
                <a:lnTo>
                  <a:pt x="13335" y="18663"/>
                </a:lnTo>
                <a:lnTo>
                  <a:pt x="12167" y="19344"/>
                </a:lnTo>
                <a:lnTo>
                  <a:pt x="11923" y="19490"/>
                </a:lnTo>
                <a:lnTo>
                  <a:pt x="11680" y="19661"/>
                </a:lnTo>
                <a:lnTo>
                  <a:pt x="11558" y="15013"/>
                </a:lnTo>
                <a:lnTo>
                  <a:pt x="11485" y="12507"/>
                </a:lnTo>
                <a:lnTo>
                  <a:pt x="11461" y="11388"/>
                </a:lnTo>
                <a:lnTo>
                  <a:pt x="11704" y="11947"/>
                </a:lnTo>
                <a:lnTo>
                  <a:pt x="11923" y="12458"/>
                </a:lnTo>
                <a:lnTo>
                  <a:pt x="12142" y="12994"/>
                </a:lnTo>
                <a:lnTo>
                  <a:pt x="12386" y="13578"/>
                </a:lnTo>
                <a:lnTo>
                  <a:pt x="12507" y="13870"/>
                </a:lnTo>
                <a:lnTo>
                  <a:pt x="12678" y="14137"/>
                </a:lnTo>
                <a:lnTo>
                  <a:pt x="12848" y="14381"/>
                </a:lnTo>
                <a:lnTo>
                  <a:pt x="13018" y="14600"/>
                </a:lnTo>
                <a:lnTo>
                  <a:pt x="13091" y="14648"/>
                </a:lnTo>
                <a:lnTo>
                  <a:pt x="13164" y="14673"/>
                </a:lnTo>
                <a:lnTo>
                  <a:pt x="13262" y="14673"/>
                </a:lnTo>
                <a:lnTo>
                  <a:pt x="13335" y="14624"/>
                </a:lnTo>
                <a:lnTo>
                  <a:pt x="13383" y="14575"/>
                </a:lnTo>
                <a:lnTo>
                  <a:pt x="13432" y="14527"/>
                </a:lnTo>
                <a:lnTo>
                  <a:pt x="13456" y="14429"/>
                </a:lnTo>
                <a:lnTo>
                  <a:pt x="13456" y="14356"/>
                </a:lnTo>
                <a:lnTo>
                  <a:pt x="13432" y="14308"/>
                </a:lnTo>
                <a:lnTo>
                  <a:pt x="13675" y="14210"/>
                </a:lnTo>
                <a:lnTo>
                  <a:pt x="13943" y="14113"/>
                </a:lnTo>
                <a:lnTo>
                  <a:pt x="14186" y="13991"/>
                </a:lnTo>
                <a:lnTo>
                  <a:pt x="14430" y="13845"/>
                </a:lnTo>
                <a:lnTo>
                  <a:pt x="14892" y="13529"/>
                </a:lnTo>
                <a:lnTo>
                  <a:pt x="15330" y="13237"/>
                </a:lnTo>
                <a:lnTo>
                  <a:pt x="16498" y="12580"/>
                </a:lnTo>
                <a:lnTo>
                  <a:pt x="17642" y="11923"/>
                </a:lnTo>
                <a:lnTo>
                  <a:pt x="18639" y="11412"/>
                </a:lnTo>
                <a:lnTo>
                  <a:pt x="19637" y="10950"/>
                </a:lnTo>
                <a:close/>
                <a:moveTo>
                  <a:pt x="2653" y="10755"/>
                </a:moveTo>
                <a:lnTo>
                  <a:pt x="3139" y="11047"/>
                </a:lnTo>
                <a:lnTo>
                  <a:pt x="3650" y="11363"/>
                </a:lnTo>
                <a:lnTo>
                  <a:pt x="4624" y="11996"/>
                </a:lnTo>
                <a:lnTo>
                  <a:pt x="5670" y="12702"/>
                </a:lnTo>
                <a:lnTo>
                  <a:pt x="6741" y="13359"/>
                </a:lnTo>
                <a:lnTo>
                  <a:pt x="7033" y="13529"/>
                </a:lnTo>
                <a:lnTo>
                  <a:pt x="7300" y="13675"/>
                </a:lnTo>
                <a:lnTo>
                  <a:pt x="7860" y="13967"/>
                </a:lnTo>
                <a:lnTo>
                  <a:pt x="8274" y="14186"/>
                </a:lnTo>
                <a:lnTo>
                  <a:pt x="8712" y="14381"/>
                </a:lnTo>
                <a:lnTo>
                  <a:pt x="8736" y="14454"/>
                </a:lnTo>
                <a:lnTo>
                  <a:pt x="8785" y="14502"/>
                </a:lnTo>
                <a:lnTo>
                  <a:pt x="8833" y="14551"/>
                </a:lnTo>
                <a:lnTo>
                  <a:pt x="8906" y="14575"/>
                </a:lnTo>
                <a:lnTo>
                  <a:pt x="8979" y="14600"/>
                </a:lnTo>
                <a:lnTo>
                  <a:pt x="9052" y="14575"/>
                </a:lnTo>
                <a:lnTo>
                  <a:pt x="9101" y="14551"/>
                </a:lnTo>
                <a:lnTo>
                  <a:pt x="9174" y="14478"/>
                </a:lnTo>
                <a:lnTo>
                  <a:pt x="9223" y="14429"/>
                </a:lnTo>
                <a:lnTo>
                  <a:pt x="9223" y="14356"/>
                </a:lnTo>
                <a:lnTo>
                  <a:pt x="9490" y="13821"/>
                </a:lnTo>
                <a:lnTo>
                  <a:pt x="9734" y="13286"/>
                </a:lnTo>
                <a:lnTo>
                  <a:pt x="9977" y="12726"/>
                </a:lnTo>
                <a:lnTo>
                  <a:pt x="10220" y="12166"/>
                </a:lnTo>
                <a:lnTo>
                  <a:pt x="10780" y="11047"/>
                </a:lnTo>
                <a:lnTo>
                  <a:pt x="10877" y="10828"/>
                </a:lnTo>
                <a:lnTo>
                  <a:pt x="10901" y="11582"/>
                </a:lnTo>
                <a:lnTo>
                  <a:pt x="10926" y="12312"/>
                </a:lnTo>
                <a:lnTo>
                  <a:pt x="10999" y="15013"/>
                </a:lnTo>
                <a:lnTo>
                  <a:pt x="11120" y="19807"/>
                </a:lnTo>
                <a:lnTo>
                  <a:pt x="11120" y="19807"/>
                </a:lnTo>
                <a:lnTo>
                  <a:pt x="9004" y="18687"/>
                </a:lnTo>
                <a:lnTo>
                  <a:pt x="6887" y="17568"/>
                </a:lnTo>
                <a:lnTo>
                  <a:pt x="4672" y="16400"/>
                </a:lnTo>
                <a:lnTo>
                  <a:pt x="3456" y="15768"/>
                </a:lnTo>
                <a:lnTo>
                  <a:pt x="3115" y="15597"/>
                </a:lnTo>
                <a:lnTo>
                  <a:pt x="2945" y="15524"/>
                </a:lnTo>
                <a:lnTo>
                  <a:pt x="2750" y="15451"/>
                </a:lnTo>
                <a:lnTo>
                  <a:pt x="2774" y="15159"/>
                </a:lnTo>
                <a:lnTo>
                  <a:pt x="2774" y="14867"/>
                </a:lnTo>
                <a:lnTo>
                  <a:pt x="2750" y="14283"/>
                </a:lnTo>
                <a:lnTo>
                  <a:pt x="2701" y="13675"/>
                </a:lnTo>
                <a:lnTo>
                  <a:pt x="2653" y="13091"/>
                </a:lnTo>
                <a:lnTo>
                  <a:pt x="2677" y="12507"/>
                </a:lnTo>
                <a:lnTo>
                  <a:pt x="2677" y="11923"/>
                </a:lnTo>
                <a:lnTo>
                  <a:pt x="2677" y="11339"/>
                </a:lnTo>
                <a:lnTo>
                  <a:pt x="2677" y="11047"/>
                </a:lnTo>
                <a:lnTo>
                  <a:pt x="2653" y="10755"/>
                </a:lnTo>
                <a:close/>
                <a:moveTo>
                  <a:pt x="11145" y="0"/>
                </a:moveTo>
                <a:lnTo>
                  <a:pt x="11047" y="25"/>
                </a:lnTo>
                <a:lnTo>
                  <a:pt x="10780" y="122"/>
                </a:lnTo>
                <a:lnTo>
                  <a:pt x="10512" y="268"/>
                </a:lnTo>
                <a:lnTo>
                  <a:pt x="9977" y="560"/>
                </a:lnTo>
                <a:lnTo>
                  <a:pt x="8979" y="1192"/>
                </a:lnTo>
                <a:lnTo>
                  <a:pt x="6643" y="2604"/>
                </a:lnTo>
                <a:lnTo>
                  <a:pt x="4478" y="3893"/>
                </a:lnTo>
                <a:lnTo>
                  <a:pt x="3310" y="4599"/>
                </a:lnTo>
                <a:lnTo>
                  <a:pt x="2920" y="4818"/>
                </a:lnTo>
                <a:lnTo>
                  <a:pt x="2750" y="4940"/>
                </a:lnTo>
                <a:lnTo>
                  <a:pt x="2604" y="5110"/>
                </a:lnTo>
                <a:lnTo>
                  <a:pt x="2555" y="5086"/>
                </a:lnTo>
                <a:lnTo>
                  <a:pt x="2507" y="5086"/>
                </a:lnTo>
                <a:lnTo>
                  <a:pt x="2337" y="5207"/>
                </a:lnTo>
                <a:lnTo>
                  <a:pt x="2191" y="5353"/>
                </a:lnTo>
                <a:lnTo>
                  <a:pt x="2093" y="5548"/>
                </a:lnTo>
                <a:lnTo>
                  <a:pt x="1996" y="5718"/>
                </a:lnTo>
                <a:lnTo>
                  <a:pt x="1680" y="6327"/>
                </a:lnTo>
                <a:lnTo>
                  <a:pt x="1363" y="6911"/>
                </a:lnTo>
                <a:lnTo>
                  <a:pt x="779" y="8054"/>
                </a:lnTo>
                <a:lnTo>
                  <a:pt x="195" y="9222"/>
                </a:lnTo>
                <a:lnTo>
                  <a:pt x="122" y="9222"/>
                </a:lnTo>
                <a:lnTo>
                  <a:pt x="74" y="9271"/>
                </a:lnTo>
                <a:lnTo>
                  <a:pt x="25" y="9319"/>
                </a:lnTo>
                <a:lnTo>
                  <a:pt x="1" y="9368"/>
                </a:lnTo>
                <a:lnTo>
                  <a:pt x="1" y="9417"/>
                </a:lnTo>
                <a:lnTo>
                  <a:pt x="25" y="9490"/>
                </a:lnTo>
                <a:lnTo>
                  <a:pt x="49" y="9538"/>
                </a:lnTo>
                <a:lnTo>
                  <a:pt x="98" y="9587"/>
                </a:lnTo>
                <a:lnTo>
                  <a:pt x="633" y="9855"/>
                </a:lnTo>
                <a:lnTo>
                  <a:pt x="1193" y="10098"/>
                </a:lnTo>
                <a:lnTo>
                  <a:pt x="1753" y="10317"/>
                </a:lnTo>
                <a:lnTo>
                  <a:pt x="2312" y="10585"/>
                </a:lnTo>
                <a:lnTo>
                  <a:pt x="2288" y="10585"/>
                </a:lnTo>
                <a:lnTo>
                  <a:pt x="2215" y="10877"/>
                </a:lnTo>
                <a:lnTo>
                  <a:pt x="2166" y="11193"/>
                </a:lnTo>
                <a:lnTo>
                  <a:pt x="2142" y="11509"/>
                </a:lnTo>
                <a:lnTo>
                  <a:pt x="2118" y="11826"/>
                </a:lnTo>
                <a:lnTo>
                  <a:pt x="2118" y="12483"/>
                </a:lnTo>
                <a:lnTo>
                  <a:pt x="2142" y="13091"/>
                </a:lnTo>
                <a:lnTo>
                  <a:pt x="2118" y="13724"/>
                </a:lnTo>
                <a:lnTo>
                  <a:pt x="2142" y="14356"/>
                </a:lnTo>
                <a:lnTo>
                  <a:pt x="2142" y="14697"/>
                </a:lnTo>
                <a:lnTo>
                  <a:pt x="2166" y="15013"/>
                </a:lnTo>
                <a:lnTo>
                  <a:pt x="2215" y="15305"/>
                </a:lnTo>
                <a:lnTo>
                  <a:pt x="2288" y="15622"/>
                </a:lnTo>
                <a:lnTo>
                  <a:pt x="2337" y="15695"/>
                </a:lnTo>
                <a:lnTo>
                  <a:pt x="2410" y="15768"/>
                </a:lnTo>
                <a:lnTo>
                  <a:pt x="2580" y="15768"/>
                </a:lnTo>
                <a:lnTo>
                  <a:pt x="2774" y="15914"/>
                </a:lnTo>
                <a:lnTo>
                  <a:pt x="2969" y="16060"/>
                </a:lnTo>
                <a:lnTo>
                  <a:pt x="3383" y="16303"/>
                </a:lnTo>
                <a:lnTo>
                  <a:pt x="3845" y="16498"/>
                </a:lnTo>
                <a:lnTo>
                  <a:pt x="4259" y="16717"/>
                </a:lnTo>
                <a:lnTo>
                  <a:pt x="6473" y="17884"/>
                </a:lnTo>
                <a:lnTo>
                  <a:pt x="8760" y="19125"/>
                </a:lnTo>
                <a:lnTo>
                  <a:pt x="9928" y="19734"/>
                </a:lnTo>
                <a:lnTo>
                  <a:pt x="11072" y="20318"/>
                </a:lnTo>
                <a:lnTo>
                  <a:pt x="11145" y="20342"/>
                </a:lnTo>
                <a:lnTo>
                  <a:pt x="11218" y="20415"/>
                </a:lnTo>
                <a:lnTo>
                  <a:pt x="11291" y="20464"/>
                </a:lnTo>
                <a:lnTo>
                  <a:pt x="11388" y="20512"/>
                </a:lnTo>
                <a:lnTo>
                  <a:pt x="11485" y="20488"/>
                </a:lnTo>
                <a:lnTo>
                  <a:pt x="11558" y="20464"/>
                </a:lnTo>
                <a:lnTo>
                  <a:pt x="11631" y="20415"/>
                </a:lnTo>
                <a:lnTo>
                  <a:pt x="11680" y="20342"/>
                </a:lnTo>
                <a:lnTo>
                  <a:pt x="11704" y="20220"/>
                </a:lnTo>
                <a:lnTo>
                  <a:pt x="11704" y="20074"/>
                </a:lnTo>
                <a:lnTo>
                  <a:pt x="11826" y="20026"/>
                </a:lnTo>
                <a:lnTo>
                  <a:pt x="11972" y="19977"/>
                </a:lnTo>
                <a:lnTo>
                  <a:pt x="12240" y="19831"/>
                </a:lnTo>
                <a:lnTo>
                  <a:pt x="13408" y="19174"/>
                </a:lnTo>
                <a:lnTo>
                  <a:pt x="15744" y="17836"/>
                </a:lnTo>
                <a:lnTo>
                  <a:pt x="18055" y="16498"/>
                </a:lnTo>
                <a:lnTo>
                  <a:pt x="18517" y="16254"/>
                </a:lnTo>
                <a:lnTo>
                  <a:pt x="18980" y="16011"/>
                </a:lnTo>
                <a:lnTo>
                  <a:pt x="19442" y="15768"/>
                </a:lnTo>
                <a:lnTo>
                  <a:pt x="19880" y="15476"/>
                </a:lnTo>
                <a:lnTo>
                  <a:pt x="19953" y="15524"/>
                </a:lnTo>
                <a:lnTo>
                  <a:pt x="20099" y="15524"/>
                </a:lnTo>
                <a:lnTo>
                  <a:pt x="20172" y="15500"/>
                </a:lnTo>
                <a:lnTo>
                  <a:pt x="20221" y="15451"/>
                </a:lnTo>
                <a:lnTo>
                  <a:pt x="20269" y="15403"/>
                </a:lnTo>
                <a:lnTo>
                  <a:pt x="20294" y="15330"/>
                </a:lnTo>
                <a:lnTo>
                  <a:pt x="20318" y="15257"/>
                </a:lnTo>
                <a:lnTo>
                  <a:pt x="20318" y="15135"/>
                </a:lnTo>
                <a:lnTo>
                  <a:pt x="20318" y="15086"/>
                </a:lnTo>
                <a:lnTo>
                  <a:pt x="20342" y="15013"/>
                </a:lnTo>
                <a:lnTo>
                  <a:pt x="20294" y="14892"/>
                </a:lnTo>
                <a:lnTo>
                  <a:pt x="20221" y="12921"/>
                </a:lnTo>
                <a:lnTo>
                  <a:pt x="20172" y="11947"/>
                </a:lnTo>
                <a:lnTo>
                  <a:pt x="20148" y="11461"/>
                </a:lnTo>
                <a:lnTo>
                  <a:pt x="20099" y="10974"/>
                </a:lnTo>
                <a:lnTo>
                  <a:pt x="20050" y="10852"/>
                </a:lnTo>
                <a:lnTo>
                  <a:pt x="19977" y="10779"/>
                </a:lnTo>
                <a:lnTo>
                  <a:pt x="21218" y="10244"/>
                </a:lnTo>
                <a:lnTo>
                  <a:pt x="22459" y="9684"/>
                </a:lnTo>
                <a:lnTo>
                  <a:pt x="22532" y="9636"/>
                </a:lnTo>
                <a:lnTo>
                  <a:pt x="22581" y="9587"/>
                </a:lnTo>
                <a:lnTo>
                  <a:pt x="22605" y="9490"/>
                </a:lnTo>
                <a:lnTo>
                  <a:pt x="22605" y="9417"/>
                </a:lnTo>
                <a:lnTo>
                  <a:pt x="22581" y="9344"/>
                </a:lnTo>
                <a:lnTo>
                  <a:pt x="22532" y="9271"/>
                </a:lnTo>
                <a:lnTo>
                  <a:pt x="22484" y="9198"/>
                </a:lnTo>
                <a:lnTo>
                  <a:pt x="22411" y="9173"/>
                </a:lnTo>
                <a:lnTo>
                  <a:pt x="21778" y="8200"/>
                </a:lnTo>
                <a:lnTo>
                  <a:pt x="21170" y="7203"/>
                </a:lnTo>
                <a:lnTo>
                  <a:pt x="20902" y="6740"/>
                </a:lnTo>
                <a:lnTo>
                  <a:pt x="20634" y="6229"/>
                </a:lnTo>
                <a:lnTo>
                  <a:pt x="20367" y="5767"/>
                </a:lnTo>
                <a:lnTo>
                  <a:pt x="20221" y="5524"/>
                </a:lnTo>
                <a:lnTo>
                  <a:pt x="20075" y="5305"/>
                </a:lnTo>
                <a:lnTo>
                  <a:pt x="20099" y="5232"/>
                </a:lnTo>
                <a:lnTo>
                  <a:pt x="20075" y="5159"/>
                </a:lnTo>
                <a:lnTo>
                  <a:pt x="20050" y="5086"/>
                </a:lnTo>
                <a:lnTo>
                  <a:pt x="20002" y="5013"/>
                </a:lnTo>
                <a:lnTo>
                  <a:pt x="19953" y="4964"/>
                </a:lnTo>
                <a:lnTo>
                  <a:pt x="19880" y="4940"/>
                </a:lnTo>
                <a:lnTo>
                  <a:pt x="19783" y="4940"/>
                </a:lnTo>
                <a:lnTo>
                  <a:pt x="19710" y="4988"/>
                </a:lnTo>
                <a:lnTo>
                  <a:pt x="19612" y="5037"/>
                </a:lnTo>
                <a:lnTo>
                  <a:pt x="19588" y="5013"/>
                </a:lnTo>
                <a:lnTo>
                  <a:pt x="19369" y="4842"/>
                </a:lnTo>
                <a:lnTo>
                  <a:pt x="19150" y="4696"/>
                </a:lnTo>
                <a:lnTo>
                  <a:pt x="18663" y="4404"/>
                </a:lnTo>
                <a:lnTo>
                  <a:pt x="17715" y="3845"/>
                </a:lnTo>
                <a:lnTo>
                  <a:pt x="15549" y="2579"/>
                </a:lnTo>
                <a:lnTo>
                  <a:pt x="14478" y="1922"/>
                </a:lnTo>
                <a:lnTo>
                  <a:pt x="13383" y="1290"/>
                </a:lnTo>
                <a:lnTo>
                  <a:pt x="12872" y="1022"/>
                </a:lnTo>
                <a:lnTo>
                  <a:pt x="12386" y="730"/>
                </a:lnTo>
                <a:lnTo>
                  <a:pt x="11875" y="438"/>
                </a:lnTo>
                <a:lnTo>
                  <a:pt x="11339" y="195"/>
                </a:lnTo>
                <a:lnTo>
                  <a:pt x="11315" y="98"/>
                </a:lnTo>
                <a:lnTo>
                  <a:pt x="11242" y="25"/>
                </a:lnTo>
                <a:lnTo>
                  <a:pt x="1114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7"/>
          <p:cNvSpPr/>
          <p:nvPr/>
        </p:nvSpPr>
        <p:spPr>
          <a:xfrm>
            <a:off x="4363873" y="4164436"/>
            <a:ext cx="418153" cy="400271"/>
          </a:xfrm>
          <a:custGeom>
            <a:avLst/>
            <a:gdLst/>
            <a:ahLst/>
            <a:cxnLst/>
            <a:rect l="l" t="t" r="r" b="b"/>
            <a:pathLst>
              <a:path w="22192" h="21243" extrusionOk="0">
                <a:moveTo>
                  <a:pt x="17812" y="512"/>
                </a:moveTo>
                <a:lnTo>
                  <a:pt x="17909" y="585"/>
                </a:lnTo>
                <a:lnTo>
                  <a:pt x="17958" y="609"/>
                </a:lnTo>
                <a:lnTo>
                  <a:pt x="18031" y="634"/>
                </a:lnTo>
                <a:lnTo>
                  <a:pt x="18201" y="634"/>
                </a:lnTo>
                <a:lnTo>
                  <a:pt x="18396" y="658"/>
                </a:lnTo>
                <a:lnTo>
                  <a:pt x="18566" y="682"/>
                </a:lnTo>
                <a:lnTo>
                  <a:pt x="18712" y="755"/>
                </a:lnTo>
                <a:lnTo>
                  <a:pt x="18858" y="828"/>
                </a:lnTo>
                <a:lnTo>
                  <a:pt x="19004" y="926"/>
                </a:lnTo>
                <a:lnTo>
                  <a:pt x="19126" y="1023"/>
                </a:lnTo>
                <a:lnTo>
                  <a:pt x="19248" y="1145"/>
                </a:lnTo>
                <a:lnTo>
                  <a:pt x="19345" y="1266"/>
                </a:lnTo>
                <a:lnTo>
                  <a:pt x="19442" y="1388"/>
                </a:lnTo>
                <a:lnTo>
                  <a:pt x="19491" y="1558"/>
                </a:lnTo>
                <a:lnTo>
                  <a:pt x="19540" y="1704"/>
                </a:lnTo>
                <a:lnTo>
                  <a:pt x="19564" y="1874"/>
                </a:lnTo>
                <a:lnTo>
                  <a:pt x="19564" y="2045"/>
                </a:lnTo>
                <a:lnTo>
                  <a:pt x="19564" y="2239"/>
                </a:lnTo>
                <a:lnTo>
                  <a:pt x="19515" y="2410"/>
                </a:lnTo>
                <a:lnTo>
                  <a:pt x="19467" y="2580"/>
                </a:lnTo>
                <a:lnTo>
                  <a:pt x="19394" y="2750"/>
                </a:lnTo>
                <a:lnTo>
                  <a:pt x="19296" y="2896"/>
                </a:lnTo>
                <a:lnTo>
                  <a:pt x="19199" y="3018"/>
                </a:lnTo>
                <a:lnTo>
                  <a:pt x="19077" y="3140"/>
                </a:lnTo>
                <a:lnTo>
                  <a:pt x="18956" y="3237"/>
                </a:lnTo>
                <a:lnTo>
                  <a:pt x="18810" y="3334"/>
                </a:lnTo>
                <a:lnTo>
                  <a:pt x="18664" y="3407"/>
                </a:lnTo>
                <a:lnTo>
                  <a:pt x="18347" y="3529"/>
                </a:lnTo>
                <a:lnTo>
                  <a:pt x="18031" y="3602"/>
                </a:lnTo>
                <a:lnTo>
                  <a:pt x="17690" y="3651"/>
                </a:lnTo>
                <a:lnTo>
                  <a:pt x="17350" y="3651"/>
                </a:lnTo>
                <a:lnTo>
                  <a:pt x="17423" y="3553"/>
                </a:lnTo>
                <a:lnTo>
                  <a:pt x="17666" y="3213"/>
                </a:lnTo>
                <a:lnTo>
                  <a:pt x="17885" y="2823"/>
                </a:lnTo>
                <a:lnTo>
                  <a:pt x="17982" y="2629"/>
                </a:lnTo>
                <a:lnTo>
                  <a:pt x="18055" y="2410"/>
                </a:lnTo>
                <a:lnTo>
                  <a:pt x="18128" y="2215"/>
                </a:lnTo>
                <a:lnTo>
                  <a:pt x="18153" y="2020"/>
                </a:lnTo>
                <a:lnTo>
                  <a:pt x="18153" y="1947"/>
                </a:lnTo>
                <a:lnTo>
                  <a:pt x="18104" y="1899"/>
                </a:lnTo>
                <a:lnTo>
                  <a:pt x="18080" y="1850"/>
                </a:lnTo>
                <a:lnTo>
                  <a:pt x="18007" y="1826"/>
                </a:lnTo>
                <a:lnTo>
                  <a:pt x="17958" y="1801"/>
                </a:lnTo>
                <a:lnTo>
                  <a:pt x="17885" y="1801"/>
                </a:lnTo>
                <a:lnTo>
                  <a:pt x="17836" y="1826"/>
                </a:lnTo>
                <a:lnTo>
                  <a:pt x="17788" y="1874"/>
                </a:lnTo>
                <a:lnTo>
                  <a:pt x="17666" y="2020"/>
                </a:lnTo>
                <a:lnTo>
                  <a:pt x="17569" y="2191"/>
                </a:lnTo>
                <a:lnTo>
                  <a:pt x="17374" y="2556"/>
                </a:lnTo>
                <a:lnTo>
                  <a:pt x="17179" y="2896"/>
                </a:lnTo>
                <a:lnTo>
                  <a:pt x="16985" y="3261"/>
                </a:lnTo>
                <a:lnTo>
                  <a:pt x="16912" y="3067"/>
                </a:lnTo>
                <a:lnTo>
                  <a:pt x="16839" y="2848"/>
                </a:lnTo>
                <a:lnTo>
                  <a:pt x="16766" y="2653"/>
                </a:lnTo>
                <a:lnTo>
                  <a:pt x="16741" y="2458"/>
                </a:lnTo>
                <a:lnTo>
                  <a:pt x="16717" y="2239"/>
                </a:lnTo>
                <a:lnTo>
                  <a:pt x="16717" y="2020"/>
                </a:lnTo>
                <a:lnTo>
                  <a:pt x="16741" y="1801"/>
                </a:lnTo>
                <a:lnTo>
                  <a:pt x="16766" y="1582"/>
                </a:lnTo>
                <a:lnTo>
                  <a:pt x="16814" y="1436"/>
                </a:lnTo>
                <a:lnTo>
                  <a:pt x="16887" y="1315"/>
                </a:lnTo>
                <a:lnTo>
                  <a:pt x="16960" y="1169"/>
                </a:lnTo>
                <a:lnTo>
                  <a:pt x="17033" y="1047"/>
                </a:lnTo>
                <a:lnTo>
                  <a:pt x="17252" y="828"/>
                </a:lnTo>
                <a:lnTo>
                  <a:pt x="17496" y="658"/>
                </a:lnTo>
                <a:lnTo>
                  <a:pt x="17642" y="585"/>
                </a:lnTo>
                <a:lnTo>
                  <a:pt x="17812" y="512"/>
                </a:lnTo>
                <a:close/>
                <a:moveTo>
                  <a:pt x="5111" y="1582"/>
                </a:moveTo>
                <a:lnTo>
                  <a:pt x="5159" y="1655"/>
                </a:lnTo>
                <a:lnTo>
                  <a:pt x="5232" y="1704"/>
                </a:lnTo>
                <a:lnTo>
                  <a:pt x="5305" y="1728"/>
                </a:lnTo>
                <a:lnTo>
                  <a:pt x="5403" y="1704"/>
                </a:lnTo>
                <a:lnTo>
                  <a:pt x="5573" y="1655"/>
                </a:lnTo>
                <a:lnTo>
                  <a:pt x="5719" y="1631"/>
                </a:lnTo>
                <a:lnTo>
                  <a:pt x="5987" y="1631"/>
                </a:lnTo>
                <a:lnTo>
                  <a:pt x="6133" y="1680"/>
                </a:lnTo>
                <a:lnTo>
                  <a:pt x="6230" y="1753"/>
                </a:lnTo>
                <a:lnTo>
                  <a:pt x="6352" y="1850"/>
                </a:lnTo>
                <a:lnTo>
                  <a:pt x="6473" y="1996"/>
                </a:lnTo>
                <a:lnTo>
                  <a:pt x="6595" y="2264"/>
                </a:lnTo>
                <a:lnTo>
                  <a:pt x="6717" y="2531"/>
                </a:lnTo>
                <a:lnTo>
                  <a:pt x="6790" y="2799"/>
                </a:lnTo>
                <a:lnTo>
                  <a:pt x="6838" y="3091"/>
                </a:lnTo>
                <a:lnTo>
                  <a:pt x="6887" y="3286"/>
                </a:lnTo>
                <a:lnTo>
                  <a:pt x="6887" y="3456"/>
                </a:lnTo>
                <a:lnTo>
                  <a:pt x="6863" y="3626"/>
                </a:lnTo>
                <a:lnTo>
                  <a:pt x="6814" y="3797"/>
                </a:lnTo>
                <a:lnTo>
                  <a:pt x="6765" y="3943"/>
                </a:lnTo>
                <a:lnTo>
                  <a:pt x="6692" y="4064"/>
                </a:lnTo>
                <a:lnTo>
                  <a:pt x="6595" y="4186"/>
                </a:lnTo>
                <a:lnTo>
                  <a:pt x="6473" y="4308"/>
                </a:lnTo>
                <a:lnTo>
                  <a:pt x="6303" y="4040"/>
                </a:lnTo>
                <a:lnTo>
                  <a:pt x="6133" y="3797"/>
                </a:lnTo>
                <a:lnTo>
                  <a:pt x="5987" y="3529"/>
                </a:lnTo>
                <a:lnTo>
                  <a:pt x="5865" y="3261"/>
                </a:lnTo>
                <a:lnTo>
                  <a:pt x="5816" y="3164"/>
                </a:lnTo>
                <a:lnTo>
                  <a:pt x="5719" y="2994"/>
                </a:lnTo>
                <a:lnTo>
                  <a:pt x="5670" y="2921"/>
                </a:lnTo>
                <a:lnTo>
                  <a:pt x="5597" y="2872"/>
                </a:lnTo>
                <a:lnTo>
                  <a:pt x="5524" y="2848"/>
                </a:lnTo>
                <a:lnTo>
                  <a:pt x="5476" y="2896"/>
                </a:lnTo>
                <a:lnTo>
                  <a:pt x="5403" y="2969"/>
                </a:lnTo>
                <a:lnTo>
                  <a:pt x="5378" y="3067"/>
                </a:lnTo>
                <a:lnTo>
                  <a:pt x="5378" y="3164"/>
                </a:lnTo>
                <a:lnTo>
                  <a:pt x="5378" y="3261"/>
                </a:lnTo>
                <a:lnTo>
                  <a:pt x="5451" y="3456"/>
                </a:lnTo>
                <a:lnTo>
                  <a:pt x="5524" y="3626"/>
                </a:lnTo>
                <a:lnTo>
                  <a:pt x="5768" y="4089"/>
                </a:lnTo>
                <a:lnTo>
                  <a:pt x="6035" y="4551"/>
                </a:lnTo>
                <a:lnTo>
                  <a:pt x="5768" y="4624"/>
                </a:lnTo>
                <a:lnTo>
                  <a:pt x="5451" y="4648"/>
                </a:lnTo>
                <a:lnTo>
                  <a:pt x="5257" y="4648"/>
                </a:lnTo>
                <a:lnTo>
                  <a:pt x="5086" y="4624"/>
                </a:lnTo>
                <a:lnTo>
                  <a:pt x="4940" y="4600"/>
                </a:lnTo>
                <a:lnTo>
                  <a:pt x="4794" y="4551"/>
                </a:lnTo>
                <a:lnTo>
                  <a:pt x="4673" y="4478"/>
                </a:lnTo>
                <a:lnTo>
                  <a:pt x="4551" y="4381"/>
                </a:lnTo>
                <a:lnTo>
                  <a:pt x="4429" y="4308"/>
                </a:lnTo>
                <a:lnTo>
                  <a:pt x="4356" y="4186"/>
                </a:lnTo>
                <a:lnTo>
                  <a:pt x="4259" y="4064"/>
                </a:lnTo>
                <a:lnTo>
                  <a:pt x="4186" y="3943"/>
                </a:lnTo>
                <a:lnTo>
                  <a:pt x="4137" y="3821"/>
                </a:lnTo>
                <a:lnTo>
                  <a:pt x="4089" y="3675"/>
                </a:lnTo>
                <a:lnTo>
                  <a:pt x="4064" y="3505"/>
                </a:lnTo>
                <a:lnTo>
                  <a:pt x="4064" y="3359"/>
                </a:lnTo>
                <a:lnTo>
                  <a:pt x="4064" y="3188"/>
                </a:lnTo>
                <a:lnTo>
                  <a:pt x="4089" y="3018"/>
                </a:lnTo>
                <a:lnTo>
                  <a:pt x="4137" y="2775"/>
                </a:lnTo>
                <a:lnTo>
                  <a:pt x="4210" y="2556"/>
                </a:lnTo>
                <a:lnTo>
                  <a:pt x="4308" y="2337"/>
                </a:lnTo>
                <a:lnTo>
                  <a:pt x="4429" y="2142"/>
                </a:lnTo>
                <a:lnTo>
                  <a:pt x="4551" y="1972"/>
                </a:lnTo>
                <a:lnTo>
                  <a:pt x="4721" y="1801"/>
                </a:lnTo>
                <a:lnTo>
                  <a:pt x="4916" y="1680"/>
                </a:lnTo>
                <a:lnTo>
                  <a:pt x="5111" y="1582"/>
                </a:lnTo>
                <a:close/>
                <a:moveTo>
                  <a:pt x="12532" y="7544"/>
                </a:moveTo>
                <a:lnTo>
                  <a:pt x="12264" y="7568"/>
                </a:lnTo>
                <a:lnTo>
                  <a:pt x="11997" y="7593"/>
                </a:lnTo>
                <a:lnTo>
                  <a:pt x="11753" y="7641"/>
                </a:lnTo>
                <a:lnTo>
                  <a:pt x="11486" y="7690"/>
                </a:lnTo>
                <a:lnTo>
                  <a:pt x="11218" y="7763"/>
                </a:lnTo>
                <a:lnTo>
                  <a:pt x="10975" y="7885"/>
                </a:lnTo>
                <a:lnTo>
                  <a:pt x="10926" y="7933"/>
                </a:lnTo>
                <a:lnTo>
                  <a:pt x="10926" y="8006"/>
                </a:lnTo>
                <a:lnTo>
                  <a:pt x="10975" y="8055"/>
                </a:lnTo>
                <a:lnTo>
                  <a:pt x="11048" y="8079"/>
                </a:lnTo>
                <a:lnTo>
                  <a:pt x="11315" y="8055"/>
                </a:lnTo>
                <a:lnTo>
                  <a:pt x="11583" y="8031"/>
                </a:lnTo>
                <a:lnTo>
                  <a:pt x="11875" y="7982"/>
                </a:lnTo>
                <a:lnTo>
                  <a:pt x="12143" y="7933"/>
                </a:lnTo>
                <a:lnTo>
                  <a:pt x="12386" y="7909"/>
                </a:lnTo>
                <a:lnTo>
                  <a:pt x="12605" y="7909"/>
                </a:lnTo>
                <a:lnTo>
                  <a:pt x="12824" y="7885"/>
                </a:lnTo>
                <a:lnTo>
                  <a:pt x="12946" y="7860"/>
                </a:lnTo>
                <a:lnTo>
                  <a:pt x="13043" y="7787"/>
                </a:lnTo>
                <a:lnTo>
                  <a:pt x="13067" y="7763"/>
                </a:lnTo>
                <a:lnTo>
                  <a:pt x="13092" y="7714"/>
                </a:lnTo>
                <a:lnTo>
                  <a:pt x="13067" y="7690"/>
                </a:lnTo>
                <a:lnTo>
                  <a:pt x="13043" y="7641"/>
                </a:lnTo>
                <a:lnTo>
                  <a:pt x="12921" y="7593"/>
                </a:lnTo>
                <a:lnTo>
                  <a:pt x="12800" y="7544"/>
                </a:lnTo>
                <a:close/>
                <a:moveTo>
                  <a:pt x="20002" y="10026"/>
                </a:moveTo>
                <a:lnTo>
                  <a:pt x="20172" y="10050"/>
                </a:lnTo>
                <a:lnTo>
                  <a:pt x="20367" y="10074"/>
                </a:lnTo>
                <a:lnTo>
                  <a:pt x="20537" y="10099"/>
                </a:lnTo>
                <a:lnTo>
                  <a:pt x="20708" y="10172"/>
                </a:lnTo>
                <a:lnTo>
                  <a:pt x="20854" y="10245"/>
                </a:lnTo>
                <a:lnTo>
                  <a:pt x="21024" y="10342"/>
                </a:lnTo>
                <a:lnTo>
                  <a:pt x="21194" y="10439"/>
                </a:lnTo>
                <a:lnTo>
                  <a:pt x="21316" y="10585"/>
                </a:lnTo>
                <a:lnTo>
                  <a:pt x="21438" y="10707"/>
                </a:lnTo>
                <a:lnTo>
                  <a:pt x="21511" y="10877"/>
                </a:lnTo>
                <a:lnTo>
                  <a:pt x="21584" y="11023"/>
                </a:lnTo>
                <a:lnTo>
                  <a:pt x="21608" y="11194"/>
                </a:lnTo>
                <a:lnTo>
                  <a:pt x="21632" y="11364"/>
                </a:lnTo>
                <a:lnTo>
                  <a:pt x="21632" y="11534"/>
                </a:lnTo>
                <a:lnTo>
                  <a:pt x="21608" y="11705"/>
                </a:lnTo>
                <a:lnTo>
                  <a:pt x="21559" y="11875"/>
                </a:lnTo>
                <a:lnTo>
                  <a:pt x="21511" y="12021"/>
                </a:lnTo>
                <a:lnTo>
                  <a:pt x="21438" y="12191"/>
                </a:lnTo>
                <a:lnTo>
                  <a:pt x="21340" y="12337"/>
                </a:lnTo>
                <a:lnTo>
                  <a:pt x="21219" y="12483"/>
                </a:lnTo>
                <a:lnTo>
                  <a:pt x="21097" y="12605"/>
                </a:lnTo>
                <a:lnTo>
                  <a:pt x="20951" y="12702"/>
                </a:lnTo>
                <a:lnTo>
                  <a:pt x="20805" y="12800"/>
                </a:lnTo>
                <a:lnTo>
                  <a:pt x="20635" y="12873"/>
                </a:lnTo>
                <a:lnTo>
                  <a:pt x="20489" y="12921"/>
                </a:lnTo>
                <a:lnTo>
                  <a:pt x="20343" y="12970"/>
                </a:lnTo>
                <a:lnTo>
                  <a:pt x="20172" y="12994"/>
                </a:lnTo>
                <a:lnTo>
                  <a:pt x="20026" y="12994"/>
                </a:lnTo>
                <a:lnTo>
                  <a:pt x="19856" y="12970"/>
                </a:lnTo>
                <a:lnTo>
                  <a:pt x="19710" y="12946"/>
                </a:lnTo>
                <a:lnTo>
                  <a:pt x="19540" y="12897"/>
                </a:lnTo>
                <a:lnTo>
                  <a:pt x="19394" y="12848"/>
                </a:lnTo>
                <a:lnTo>
                  <a:pt x="19248" y="12775"/>
                </a:lnTo>
                <a:lnTo>
                  <a:pt x="19126" y="12678"/>
                </a:lnTo>
                <a:lnTo>
                  <a:pt x="18980" y="12581"/>
                </a:lnTo>
                <a:lnTo>
                  <a:pt x="18858" y="12459"/>
                </a:lnTo>
                <a:lnTo>
                  <a:pt x="18761" y="12337"/>
                </a:lnTo>
                <a:lnTo>
                  <a:pt x="18664" y="12216"/>
                </a:lnTo>
                <a:lnTo>
                  <a:pt x="18566" y="12070"/>
                </a:lnTo>
                <a:lnTo>
                  <a:pt x="18493" y="11899"/>
                </a:lnTo>
                <a:lnTo>
                  <a:pt x="18445" y="11729"/>
                </a:lnTo>
                <a:lnTo>
                  <a:pt x="18420" y="11583"/>
                </a:lnTo>
                <a:lnTo>
                  <a:pt x="19783" y="11753"/>
                </a:lnTo>
                <a:lnTo>
                  <a:pt x="19880" y="11753"/>
                </a:lnTo>
                <a:lnTo>
                  <a:pt x="19953" y="11705"/>
                </a:lnTo>
                <a:lnTo>
                  <a:pt x="20002" y="11632"/>
                </a:lnTo>
                <a:lnTo>
                  <a:pt x="20026" y="11534"/>
                </a:lnTo>
                <a:lnTo>
                  <a:pt x="20002" y="11437"/>
                </a:lnTo>
                <a:lnTo>
                  <a:pt x="19953" y="11364"/>
                </a:lnTo>
                <a:lnTo>
                  <a:pt x="19880" y="11291"/>
                </a:lnTo>
                <a:lnTo>
                  <a:pt x="19783" y="11267"/>
                </a:lnTo>
                <a:lnTo>
                  <a:pt x="18420" y="11096"/>
                </a:lnTo>
                <a:lnTo>
                  <a:pt x="18493" y="10804"/>
                </a:lnTo>
                <a:lnTo>
                  <a:pt x="18615" y="10512"/>
                </a:lnTo>
                <a:lnTo>
                  <a:pt x="18883" y="10415"/>
                </a:lnTo>
                <a:lnTo>
                  <a:pt x="19126" y="10293"/>
                </a:lnTo>
                <a:lnTo>
                  <a:pt x="19369" y="10172"/>
                </a:lnTo>
                <a:lnTo>
                  <a:pt x="19637" y="10074"/>
                </a:lnTo>
                <a:lnTo>
                  <a:pt x="19832" y="10050"/>
                </a:lnTo>
                <a:lnTo>
                  <a:pt x="20002" y="10026"/>
                </a:lnTo>
                <a:close/>
                <a:moveTo>
                  <a:pt x="11048" y="6838"/>
                </a:moveTo>
                <a:lnTo>
                  <a:pt x="11267" y="6863"/>
                </a:lnTo>
                <a:lnTo>
                  <a:pt x="11510" y="6887"/>
                </a:lnTo>
                <a:lnTo>
                  <a:pt x="11729" y="6936"/>
                </a:lnTo>
                <a:lnTo>
                  <a:pt x="11559" y="6960"/>
                </a:lnTo>
                <a:lnTo>
                  <a:pt x="11364" y="7009"/>
                </a:lnTo>
                <a:lnTo>
                  <a:pt x="11169" y="7057"/>
                </a:lnTo>
                <a:lnTo>
                  <a:pt x="10975" y="7155"/>
                </a:lnTo>
                <a:lnTo>
                  <a:pt x="10902" y="7228"/>
                </a:lnTo>
                <a:lnTo>
                  <a:pt x="10853" y="7301"/>
                </a:lnTo>
                <a:lnTo>
                  <a:pt x="10853" y="7325"/>
                </a:lnTo>
                <a:lnTo>
                  <a:pt x="10950" y="7349"/>
                </a:lnTo>
                <a:lnTo>
                  <a:pt x="11048" y="7374"/>
                </a:lnTo>
                <a:lnTo>
                  <a:pt x="11242" y="7349"/>
                </a:lnTo>
                <a:lnTo>
                  <a:pt x="11632" y="7252"/>
                </a:lnTo>
                <a:lnTo>
                  <a:pt x="11972" y="7203"/>
                </a:lnTo>
                <a:lnTo>
                  <a:pt x="12167" y="7179"/>
                </a:lnTo>
                <a:lnTo>
                  <a:pt x="12313" y="7106"/>
                </a:lnTo>
                <a:lnTo>
                  <a:pt x="12532" y="7203"/>
                </a:lnTo>
                <a:lnTo>
                  <a:pt x="12727" y="7325"/>
                </a:lnTo>
                <a:lnTo>
                  <a:pt x="12921" y="7447"/>
                </a:lnTo>
                <a:lnTo>
                  <a:pt x="13116" y="7568"/>
                </a:lnTo>
                <a:lnTo>
                  <a:pt x="13286" y="7714"/>
                </a:lnTo>
                <a:lnTo>
                  <a:pt x="13457" y="7885"/>
                </a:lnTo>
                <a:lnTo>
                  <a:pt x="13627" y="8055"/>
                </a:lnTo>
                <a:lnTo>
                  <a:pt x="13773" y="8250"/>
                </a:lnTo>
                <a:lnTo>
                  <a:pt x="13530" y="8225"/>
                </a:lnTo>
                <a:lnTo>
                  <a:pt x="13311" y="8225"/>
                </a:lnTo>
                <a:lnTo>
                  <a:pt x="12848" y="8274"/>
                </a:lnTo>
                <a:lnTo>
                  <a:pt x="12459" y="8347"/>
                </a:lnTo>
                <a:lnTo>
                  <a:pt x="12070" y="8420"/>
                </a:lnTo>
                <a:lnTo>
                  <a:pt x="11705" y="8566"/>
                </a:lnTo>
                <a:lnTo>
                  <a:pt x="11534" y="8663"/>
                </a:lnTo>
                <a:lnTo>
                  <a:pt x="11364" y="8761"/>
                </a:lnTo>
                <a:lnTo>
                  <a:pt x="11340" y="8785"/>
                </a:lnTo>
                <a:lnTo>
                  <a:pt x="11340" y="8834"/>
                </a:lnTo>
                <a:lnTo>
                  <a:pt x="11364" y="8858"/>
                </a:lnTo>
                <a:lnTo>
                  <a:pt x="11388" y="8882"/>
                </a:lnTo>
                <a:lnTo>
                  <a:pt x="11753" y="8834"/>
                </a:lnTo>
                <a:lnTo>
                  <a:pt x="12118" y="8761"/>
                </a:lnTo>
                <a:lnTo>
                  <a:pt x="12483" y="8688"/>
                </a:lnTo>
                <a:lnTo>
                  <a:pt x="12848" y="8663"/>
                </a:lnTo>
                <a:lnTo>
                  <a:pt x="13432" y="8663"/>
                </a:lnTo>
                <a:lnTo>
                  <a:pt x="13749" y="8688"/>
                </a:lnTo>
                <a:lnTo>
                  <a:pt x="13895" y="8663"/>
                </a:lnTo>
                <a:lnTo>
                  <a:pt x="14016" y="8663"/>
                </a:lnTo>
                <a:lnTo>
                  <a:pt x="14187" y="9028"/>
                </a:lnTo>
                <a:lnTo>
                  <a:pt x="13773" y="9053"/>
                </a:lnTo>
                <a:lnTo>
                  <a:pt x="13359" y="9101"/>
                </a:lnTo>
                <a:lnTo>
                  <a:pt x="12994" y="9150"/>
                </a:lnTo>
                <a:lnTo>
                  <a:pt x="12605" y="9199"/>
                </a:lnTo>
                <a:lnTo>
                  <a:pt x="12240" y="9296"/>
                </a:lnTo>
                <a:lnTo>
                  <a:pt x="12070" y="9369"/>
                </a:lnTo>
                <a:lnTo>
                  <a:pt x="11899" y="9466"/>
                </a:lnTo>
                <a:lnTo>
                  <a:pt x="11875" y="9490"/>
                </a:lnTo>
                <a:lnTo>
                  <a:pt x="11875" y="9539"/>
                </a:lnTo>
                <a:lnTo>
                  <a:pt x="11899" y="9563"/>
                </a:lnTo>
                <a:lnTo>
                  <a:pt x="11948" y="9588"/>
                </a:lnTo>
                <a:lnTo>
                  <a:pt x="12337" y="9588"/>
                </a:lnTo>
                <a:lnTo>
                  <a:pt x="12751" y="9539"/>
                </a:lnTo>
                <a:lnTo>
                  <a:pt x="13140" y="9466"/>
                </a:lnTo>
                <a:lnTo>
                  <a:pt x="13530" y="9417"/>
                </a:lnTo>
                <a:lnTo>
                  <a:pt x="13919" y="9417"/>
                </a:lnTo>
                <a:lnTo>
                  <a:pt x="14333" y="9393"/>
                </a:lnTo>
                <a:lnTo>
                  <a:pt x="14381" y="9661"/>
                </a:lnTo>
                <a:lnTo>
                  <a:pt x="14406" y="9904"/>
                </a:lnTo>
                <a:lnTo>
                  <a:pt x="14138" y="9831"/>
                </a:lnTo>
                <a:lnTo>
                  <a:pt x="13870" y="9782"/>
                </a:lnTo>
                <a:lnTo>
                  <a:pt x="13578" y="9782"/>
                </a:lnTo>
                <a:lnTo>
                  <a:pt x="13286" y="9807"/>
                </a:lnTo>
                <a:lnTo>
                  <a:pt x="12994" y="9855"/>
                </a:lnTo>
                <a:lnTo>
                  <a:pt x="12727" y="9904"/>
                </a:lnTo>
                <a:lnTo>
                  <a:pt x="12459" y="10001"/>
                </a:lnTo>
                <a:lnTo>
                  <a:pt x="12216" y="10099"/>
                </a:lnTo>
                <a:lnTo>
                  <a:pt x="12191" y="10123"/>
                </a:lnTo>
                <a:lnTo>
                  <a:pt x="12191" y="10172"/>
                </a:lnTo>
                <a:lnTo>
                  <a:pt x="12216" y="10196"/>
                </a:lnTo>
                <a:lnTo>
                  <a:pt x="12240" y="10220"/>
                </a:lnTo>
                <a:lnTo>
                  <a:pt x="12848" y="10196"/>
                </a:lnTo>
                <a:lnTo>
                  <a:pt x="13457" y="10196"/>
                </a:lnTo>
                <a:lnTo>
                  <a:pt x="13943" y="10220"/>
                </a:lnTo>
                <a:lnTo>
                  <a:pt x="14430" y="10220"/>
                </a:lnTo>
                <a:lnTo>
                  <a:pt x="14430" y="10464"/>
                </a:lnTo>
                <a:lnTo>
                  <a:pt x="14406" y="10707"/>
                </a:lnTo>
                <a:lnTo>
                  <a:pt x="14187" y="10634"/>
                </a:lnTo>
                <a:lnTo>
                  <a:pt x="13968" y="10610"/>
                </a:lnTo>
                <a:lnTo>
                  <a:pt x="13505" y="10561"/>
                </a:lnTo>
                <a:lnTo>
                  <a:pt x="13189" y="10512"/>
                </a:lnTo>
                <a:lnTo>
                  <a:pt x="12824" y="10464"/>
                </a:lnTo>
                <a:lnTo>
                  <a:pt x="12654" y="10464"/>
                </a:lnTo>
                <a:lnTo>
                  <a:pt x="12483" y="10488"/>
                </a:lnTo>
                <a:lnTo>
                  <a:pt x="12337" y="10537"/>
                </a:lnTo>
                <a:lnTo>
                  <a:pt x="12191" y="10610"/>
                </a:lnTo>
                <a:lnTo>
                  <a:pt x="12191" y="10634"/>
                </a:lnTo>
                <a:lnTo>
                  <a:pt x="12313" y="10731"/>
                </a:lnTo>
                <a:lnTo>
                  <a:pt x="12459" y="10804"/>
                </a:lnTo>
                <a:lnTo>
                  <a:pt x="12629" y="10853"/>
                </a:lnTo>
                <a:lnTo>
                  <a:pt x="12775" y="10877"/>
                </a:lnTo>
                <a:lnTo>
                  <a:pt x="13140" y="10926"/>
                </a:lnTo>
                <a:lnTo>
                  <a:pt x="13457" y="10950"/>
                </a:lnTo>
                <a:lnTo>
                  <a:pt x="13870" y="11048"/>
                </a:lnTo>
                <a:lnTo>
                  <a:pt x="14114" y="11072"/>
                </a:lnTo>
                <a:lnTo>
                  <a:pt x="14333" y="11072"/>
                </a:lnTo>
                <a:lnTo>
                  <a:pt x="14235" y="11340"/>
                </a:lnTo>
                <a:lnTo>
                  <a:pt x="14138" y="11607"/>
                </a:lnTo>
                <a:lnTo>
                  <a:pt x="14016" y="11851"/>
                </a:lnTo>
                <a:lnTo>
                  <a:pt x="13870" y="12094"/>
                </a:lnTo>
                <a:lnTo>
                  <a:pt x="13846" y="11997"/>
                </a:lnTo>
                <a:lnTo>
                  <a:pt x="13797" y="11899"/>
                </a:lnTo>
                <a:lnTo>
                  <a:pt x="13724" y="11826"/>
                </a:lnTo>
                <a:lnTo>
                  <a:pt x="13627" y="11778"/>
                </a:lnTo>
                <a:lnTo>
                  <a:pt x="13432" y="11680"/>
                </a:lnTo>
                <a:lnTo>
                  <a:pt x="13238" y="11607"/>
                </a:lnTo>
                <a:lnTo>
                  <a:pt x="12946" y="11534"/>
                </a:lnTo>
                <a:lnTo>
                  <a:pt x="12654" y="11486"/>
                </a:lnTo>
                <a:lnTo>
                  <a:pt x="12362" y="11486"/>
                </a:lnTo>
                <a:lnTo>
                  <a:pt x="12070" y="11510"/>
                </a:lnTo>
                <a:lnTo>
                  <a:pt x="12045" y="11534"/>
                </a:lnTo>
                <a:lnTo>
                  <a:pt x="12045" y="11559"/>
                </a:lnTo>
                <a:lnTo>
                  <a:pt x="12045" y="11607"/>
                </a:lnTo>
                <a:lnTo>
                  <a:pt x="12070" y="11632"/>
                </a:lnTo>
                <a:lnTo>
                  <a:pt x="12678" y="11826"/>
                </a:lnTo>
                <a:lnTo>
                  <a:pt x="12970" y="11948"/>
                </a:lnTo>
                <a:lnTo>
                  <a:pt x="13262" y="12070"/>
                </a:lnTo>
                <a:lnTo>
                  <a:pt x="13481" y="12191"/>
                </a:lnTo>
                <a:lnTo>
                  <a:pt x="13627" y="12240"/>
                </a:lnTo>
                <a:lnTo>
                  <a:pt x="13749" y="12240"/>
                </a:lnTo>
                <a:lnTo>
                  <a:pt x="13505" y="12556"/>
                </a:lnTo>
                <a:lnTo>
                  <a:pt x="13189" y="12362"/>
                </a:lnTo>
                <a:lnTo>
                  <a:pt x="12605" y="12021"/>
                </a:lnTo>
                <a:lnTo>
                  <a:pt x="12289" y="11899"/>
                </a:lnTo>
                <a:lnTo>
                  <a:pt x="12143" y="11851"/>
                </a:lnTo>
                <a:lnTo>
                  <a:pt x="11972" y="11802"/>
                </a:lnTo>
                <a:lnTo>
                  <a:pt x="11924" y="11802"/>
                </a:lnTo>
                <a:lnTo>
                  <a:pt x="11899" y="11826"/>
                </a:lnTo>
                <a:lnTo>
                  <a:pt x="11875" y="11875"/>
                </a:lnTo>
                <a:lnTo>
                  <a:pt x="11899" y="11924"/>
                </a:lnTo>
                <a:lnTo>
                  <a:pt x="12070" y="12118"/>
                </a:lnTo>
                <a:lnTo>
                  <a:pt x="12264" y="12289"/>
                </a:lnTo>
                <a:lnTo>
                  <a:pt x="12483" y="12435"/>
                </a:lnTo>
                <a:lnTo>
                  <a:pt x="12727" y="12581"/>
                </a:lnTo>
                <a:lnTo>
                  <a:pt x="13140" y="12873"/>
                </a:lnTo>
                <a:lnTo>
                  <a:pt x="12800" y="13116"/>
                </a:lnTo>
                <a:lnTo>
                  <a:pt x="12629" y="12946"/>
                </a:lnTo>
                <a:lnTo>
                  <a:pt x="12435" y="12800"/>
                </a:lnTo>
                <a:lnTo>
                  <a:pt x="12289" y="12702"/>
                </a:lnTo>
                <a:lnTo>
                  <a:pt x="12143" y="12605"/>
                </a:lnTo>
                <a:lnTo>
                  <a:pt x="12045" y="12581"/>
                </a:lnTo>
                <a:lnTo>
                  <a:pt x="11972" y="12556"/>
                </a:lnTo>
                <a:lnTo>
                  <a:pt x="11875" y="12556"/>
                </a:lnTo>
                <a:lnTo>
                  <a:pt x="11802" y="12581"/>
                </a:lnTo>
                <a:lnTo>
                  <a:pt x="11753" y="12629"/>
                </a:lnTo>
                <a:lnTo>
                  <a:pt x="11753" y="12678"/>
                </a:lnTo>
                <a:lnTo>
                  <a:pt x="11802" y="12824"/>
                </a:lnTo>
                <a:lnTo>
                  <a:pt x="11875" y="12921"/>
                </a:lnTo>
                <a:lnTo>
                  <a:pt x="12118" y="13116"/>
                </a:lnTo>
                <a:lnTo>
                  <a:pt x="12240" y="13238"/>
                </a:lnTo>
                <a:lnTo>
                  <a:pt x="12362" y="13359"/>
                </a:lnTo>
                <a:lnTo>
                  <a:pt x="11997" y="13505"/>
                </a:lnTo>
                <a:lnTo>
                  <a:pt x="11826" y="13554"/>
                </a:lnTo>
                <a:lnTo>
                  <a:pt x="11680" y="13384"/>
                </a:lnTo>
                <a:lnTo>
                  <a:pt x="11510" y="13213"/>
                </a:lnTo>
                <a:lnTo>
                  <a:pt x="11315" y="13067"/>
                </a:lnTo>
                <a:lnTo>
                  <a:pt x="11121" y="12946"/>
                </a:lnTo>
                <a:lnTo>
                  <a:pt x="11072" y="12946"/>
                </a:lnTo>
                <a:lnTo>
                  <a:pt x="11023" y="12970"/>
                </a:lnTo>
                <a:lnTo>
                  <a:pt x="10999" y="12994"/>
                </a:lnTo>
                <a:lnTo>
                  <a:pt x="10999" y="13043"/>
                </a:lnTo>
                <a:lnTo>
                  <a:pt x="11072" y="13213"/>
                </a:lnTo>
                <a:lnTo>
                  <a:pt x="11145" y="13359"/>
                </a:lnTo>
                <a:lnTo>
                  <a:pt x="11364" y="13651"/>
                </a:lnTo>
                <a:lnTo>
                  <a:pt x="11169" y="13651"/>
                </a:lnTo>
                <a:lnTo>
                  <a:pt x="11072" y="13481"/>
                </a:lnTo>
                <a:lnTo>
                  <a:pt x="10999" y="13286"/>
                </a:lnTo>
                <a:lnTo>
                  <a:pt x="10950" y="13213"/>
                </a:lnTo>
                <a:lnTo>
                  <a:pt x="10877" y="13165"/>
                </a:lnTo>
                <a:lnTo>
                  <a:pt x="10780" y="13116"/>
                </a:lnTo>
                <a:lnTo>
                  <a:pt x="10731" y="13116"/>
                </a:lnTo>
                <a:lnTo>
                  <a:pt x="10707" y="13140"/>
                </a:lnTo>
                <a:lnTo>
                  <a:pt x="10658" y="13213"/>
                </a:lnTo>
                <a:lnTo>
                  <a:pt x="10634" y="13311"/>
                </a:lnTo>
                <a:lnTo>
                  <a:pt x="10634" y="13408"/>
                </a:lnTo>
                <a:lnTo>
                  <a:pt x="10658" y="13481"/>
                </a:lnTo>
                <a:lnTo>
                  <a:pt x="10683" y="13627"/>
                </a:lnTo>
                <a:lnTo>
                  <a:pt x="10415" y="13603"/>
                </a:lnTo>
                <a:lnTo>
                  <a:pt x="10172" y="13530"/>
                </a:lnTo>
                <a:lnTo>
                  <a:pt x="9904" y="13457"/>
                </a:lnTo>
                <a:lnTo>
                  <a:pt x="9661" y="13359"/>
                </a:lnTo>
                <a:lnTo>
                  <a:pt x="9442" y="13238"/>
                </a:lnTo>
                <a:lnTo>
                  <a:pt x="9198" y="13092"/>
                </a:lnTo>
                <a:lnTo>
                  <a:pt x="8979" y="12946"/>
                </a:lnTo>
                <a:lnTo>
                  <a:pt x="8785" y="12775"/>
                </a:lnTo>
                <a:lnTo>
                  <a:pt x="8590" y="12581"/>
                </a:lnTo>
                <a:lnTo>
                  <a:pt x="8420" y="12386"/>
                </a:lnTo>
                <a:lnTo>
                  <a:pt x="8249" y="12167"/>
                </a:lnTo>
                <a:lnTo>
                  <a:pt x="8103" y="11948"/>
                </a:lnTo>
                <a:lnTo>
                  <a:pt x="7957" y="11705"/>
                </a:lnTo>
                <a:lnTo>
                  <a:pt x="7836" y="11461"/>
                </a:lnTo>
                <a:lnTo>
                  <a:pt x="7738" y="11218"/>
                </a:lnTo>
                <a:lnTo>
                  <a:pt x="7665" y="10950"/>
                </a:lnTo>
                <a:lnTo>
                  <a:pt x="7592" y="10610"/>
                </a:lnTo>
                <a:lnTo>
                  <a:pt x="7568" y="10245"/>
                </a:lnTo>
                <a:lnTo>
                  <a:pt x="7568" y="9880"/>
                </a:lnTo>
                <a:lnTo>
                  <a:pt x="7617" y="9539"/>
                </a:lnTo>
                <a:lnTo>
                  <a:pt x="7714" y="9174"/>
                </a:lnTo>
                <a:lnTo>
                  <a:pt x="7811" y="8834"/>
                </a:lnTo>
                <a:lnTo>
                  <a:pt x="7957" y="8517"/>
                </a:lnTo>
                <a:lnTo>
                  <a:pt x="8152" y="8201"/>
                </a:lnTo>
                <a:lnTo>
                  <a:pt x="8274" y="8006"/>
                </a:lnTo>
                <a:lnTo>
                  <a:pt x="8444" y="7812"/>
                </a:lnTo>
                <a:lnTo>
                  <a:pt x="8590" y="7641"/>
                </a:lnTo>
                <a:lnTo>
                  <a:pt x="8785" y="7471"/>
                </a:lnTo>
                <a:lnTo>
                  <a:pt x="9150" y="7179"/>
                </a:lnTo>
                <a:lnTo>
                  <a:pt x="9539" y="6936"/>
                </a:lnTo>
                <a:lnTo>
                  <a:pt x="9588" y="6984"/>
                </a:lnTo>
                <a:lnTo>
                  <a:pt x="9661" y="7033"/>
                </a:lnTo>
                <a:lnTo>
                  <a:pt x="9758" y="7057"/>
                </a:lnTo>
                <a:lnTo>
                  <a:pt x="9855" y="7033"/>
                </a:lnTo>
                <a:lnTo>
                  <a:pt x="10074" y="6960"/>
                </a:lnTo>
                <a:lnTo>
                  <a:pt x="10318" y="6911"/>
                </a:lnTo>
                <a:lnTo>
                  <a:pt x="10561" y="6863"/>
                </a:lnTo>
                <a:lnTo>
                  <a:pt x="10804" y="6863"/>
                </a:lnTo>
                <a:lnTo>
                  <a:pt x="11048" y="6838"/>
                </a:lnTo>
                <a:close/>
                <a:moveTo>
                  <a:pt x="2166" y="12410"/>
                </a:moveTo>
                <a:lnTo>
                  <a:pt x="2385" y="12435"/>
                </a:lnTo>
                <a:lnTo>
                  <a:pt x="2556" y="12483"/>
                </a:lnTo>
                <a:lnTo>
                  <a:pt x="2726" y="12605"/>
                </a:lnTo>
                <a:lnTo>
                  <a:pt x="2872" y="12727"/>
                </a:lnTo>
                <a:lnTo>
                  <a:pt x="3018" y="12897"/>
                </a:lnTo>
                <a:lnTo>
                  <a:pt x="3140" y="13092"/>
                </a:lnTo>
                <a:lnTo>
                  <a:pt x="2312" y="13530"/>
                </a:lnTo>
                <a:lnTo>
                  <a:pt x="2166" y="13603"/>
                </a:lnTo>
                <a:lnTo>
                  <a:pt x="1947" y="13773"/>
                </a:lnTo>
                <a:lnTo>
                  <a:pt x="1826" y="13846"/>
                </a:lnTo>
                <a:lnTo>
                  <a:pt x="1753" y="13943"/>
                </a:lnTo>
                <a:lnTo>
                  <a:pt x="1728" y="14041"/>
                </a:lnTo>
                <a:lnTo>
                  <a:pt x="1753" y="14065"/>
                </a:lnTo>
                <a:lnTo>
                  <a:pt x="1777" y="14089"/>
                </a:lnTo>
                <a:lnTo>
                  <a:pt x="1899" y="14162"/>
                </a:lnTo>
                <a:lnTo>
                  <a:pt x="2045" y="14162"/>
                </a:lnTo>
                <a:lnTo>
                  <a:pt x="2191" y="14114"/>
                </a:lnTo>
                <a:lnTo>
                  <a:pt x="2337" y="14065"/>
                </a:lnTo>
                <a:lnTo>
                  <a:pt x="2629" y="13919"/>
                </a:lnTo>
                <a:lnTo>
                  <a:pt x="2872" y="13773"/>
                </a:lnTo>
                <a:lnTo>
                  <a:pt x="3334" y="13530"/>
                </a:lnTo>
                <a:lnTo>
                  <a:pt x="3407" y="13895"/>
                </a:lnTo>
                <a:lnTo>
                  <a:pt x="3432" y="14235"/>
                </a:lnTo>
                <a:lnTo>
                  <a:pt x="3407" y="14381"/>
                </a:lnTo>
                <a:lnTo>
                  <a:pt x="3383" y="14552"/>
                </a:lnTo>
                <a:lnTo>
                  <a:pt x="3334" y="14698"/>
                </a:lnTo>
                <a:lnTo>
                  <a:pt x="3261" y="14819"/>
                </a:lnTo>
                <a:lnTo>
                  <a:pt x="3188" y="14941"/>
                </a:lnTo>
                <a:lnTo>
                  <a:pt x="3067" y="15063"/>
                </a:lnTo>
                <a:lnTo>
                  <a:pt x="2969" y="15160"/>
                </a:lnTo>
                <a:lnTo>
                  <a:pt x="2848" y="15233"/>
                </a:lnTo>
                <a:lnTo>
                  <a:pt x="2702" y="15330"/>
                </a:lnTo>
                <a:lnTo>
                  <a:pt x="2580" y="15379"/>
                </a:lnTo>
                <a:lnTo>
                  <a:pt x="2288" y="15476"/>
                </a:lnTo>
                <a:lnTo>
                  <a:pt x="2118" y="15476"/>
                </a:lnTo>
                <a:lnTo>
                  <a:pt x="1972" y="15501"/>
                </a:lnTo>
                <a:lnTo>
                  <a:pt x="1826" y="15476"/>
                </a:lnTo>
                <a:lnTo>
                  <a:pt x="1655" y="15452"/>
                </a:lnTo>
                <a:lnTo>
                  <a:pt x="1509" y="15403"/>
                </a:lnTo>
                <a:lnTo>
                  <a:pt x="1363" y="15355"/>
                </a:lnTo>
                <a:lnTo>
                  <a:pt x="1242" y="15282"/>
                </a:lnTo>
                <a:lnTo>
                  <a:pt x="1120" y="15184"/>
                </a:lnTo>
                <a:lnTo>
                  <a:pt x="1023" y="15087"/>
                </a:lnTo>
                <a:lnTo>
                  <a:pt x="925" y="14965"/>
                </a:lnTo>
                <a:lnTo>
                  <a:pt x="779" y="14722"/>
                </a:lnTo>
                <a:lnTo>
                  <a:pt x="658" y="14430"/>
                </a:lnTo>
                <a:lnTo>
                  <a:pt x="609" y="14138"/>
                </a:lnTo>
                <a:lnTo>
                  <a:pt x="609" y="13822"/>
                </a:lnTo>
                <a:lnTo>
                  <a:pt x="658" y="13530"/>
                </a:lnTo>
                <a:lnTo>
                  <a:pt x="706" y="13384"/>
                </a:lnTo>
                <a:lnTo>
                  <a:pt x="779" y="13238"/>
                </a:lnTo>
                <a:lnTo>
                  <a:pt x="852" y="13092"/>
                </a:lnTo>
                <a:lnTo>
                  <a:pt x="950" y="12970"/>
                </a:lnTo>
                <a:lnTo>
                  <a:pt x="1193" y="12727"/>
                </a:lnTo>
                <a:lnTo>
                  <a:pt x="1436" y="12532"/>
                </a:lnTo>
                <a:lnTo>
                  <a:pt x="1509" y="12581"/>
                </a:lnTo>
                <a:lnTo>
                  <a:pt x="1582" y="12605"/>
                </a:lnTo>
                <a:lnTo>
                  <a:pt x="1655" y="12605"/>
                </a:lnTo>
                <a:lnTo>
                  <a:pt x="1728" y="12581"/>
                </a:lnTo>
                <a:lnTo>
                  <a:pt x="1972" y="12459"/>
                </a:lnTo>
                <a:lnTo>
                  <a:pt x="2166" y="12410"/>
                </a:lnTo>
                <a:close/>
                <a:moveTo>
                  <a:pt x="10950" y="17496"/>
                </a:moveTo>
                <a:lnTo>
                  <a:pt x="11194" y="17569"/>
                </a:lnTo>
                <a:lnTo>
                  <a:pt x="11413" y="17666"/>
                </a:lnTo>
                <a:lnTo>
                  <a:pt x="11632" y="17812"/>
                </a:lnTo>
                <a:lnTo>
                  <a:pt x="11802" y="17958"/>
                </a:lnTo>
                <a:lnTo>
                  <a:pt x="11948" y="18153"/>
                </a:lnTo>
                <a:lnTo>
                  <a:pt x="12094" y="18372"/>
                </a:lnTo>
                <a:lnTo>
                  <a:pt x="12167" y="18615"/>
                </a:lnTo>
                <a:lnTo>
                  <a:pt x="12240" y="18883"/>
                </a:lnTo>
                <a:lnTo>
                  <a:pt x="12240" y="19077"/>
                </a:lnTo>
                <a:lnTo>
                  <a:pt x="12240" y="19248"/>
                </a:lnTo>
                <a:lnTo>
                  <a:pt x="12216" y="19418"/>
                </a:lnTo>
                <a:lnTo>
                  <a:pt x="12167" y="19588"/>
                </a:lnTo>
                <a:lnTo>
                  <a:pt x="12094" y="19734"/>
                </a:lnTo>
                <a:lnTo>
                  <a:pt x="12021" y="19880"/>
                </a:lnTo>
                <a:lnTo>
                  <a:pt x="11924" y="20002"/>
                </a:lnTo>
                <a:lnTo>
                  <a:pt x="11826" y="20124"/>
                </a:lnTo>
                <a:lnTo>
                  <a:pt x="11705" y="20245"/>
                </a:lnTo>
                <a:lnTo>
                  <a:pt x="11559" y="20343"/>
                </a:lnTo>
                <a:lnTo>
                  <a:pt x="11413" y="20416"/>
                </a:lnTo>
                <a:lnTo>
                  <a:pt x="11267" y="20489"/>
                </a:lnTo>
                <a:lnTo>
                  <a:pt x="11121" y="20562"/>
                </a:lnTo>
                <a:lnTo>
                  <a:pt x="10950" y="20610"/>
                </a:lnTo>
                <a:lnTo>
                  <a:pt x="10780" y="20635"/>
                </a:lnTo>
                <a:lnTo>
                  <a:pt x="10610" y="20659"/>
                </a:lnTo>
                <a:lnTo>
                  <a:pt x="10439" y="20635"/>
                </a:lnTo>
                <a:lnTo>
                  <a:pt x="10293" y="20610"/>
                </a:lnTo>
                <a:lnTo>
                  <a:pt x="10147" y="20586"/>
                </a:lnTo>
                <a:lnTo>
                  <a:pt x="10001" y="20513"/>
                </a:lnTo>
                <a:lnTo>
                  <a:pt x="9855" y="20464"/>
                </a:lnTo>
                <a:lnTo>
                  <a:pt x="9734" y="20367"/>
                </a:lnTo>
                <a:lnTo>
                  <a:pt x="9612" y="20270"/>
                </a:lnTo>
                <a:lnTo>
                  <a:pt x="9515" y="20148"/>
                </a:lnTo>
                <a:lnTo>
                  <a:pt x="9320" y="19905"/>
                </a:lnTo>
                <a:lnTo>
                  <a:pt x="9198" y="19637"/>
                </a:lnTo>
                <a:lnTo>
                  <a:pt x="9101" y="19345"/>
                </a:lnTo>
                <a:lnTo>
                  <a:pt x="9101" y="19175"/>
                </a:lnTo>
                <a:lnTo>
                  <a:pt x="9077" y="19029"/>
                </a:lnTo>
                <a:lnTo>
                  <a:pt x="9101" y="18883"/>
                </a:lnTo>
                <a:lnTo>
                  <a:pt x="9125" y="18712"/>
                </a:lnTo>
                <a:lnTo>
                  <a:pt x="9174" y="18566"/>
                </a:lnTo>
                <a:lnTo>
                  <a:pt x="9247" y="18420"/>
                </a:lnTo>
                <a:lnTo>
                  <a:pt x="9417" y="18177"/>
                </a:lnTo>
                <a:lnTo>
                  <a:pt x="9612" y="17934"/>
                </a:lnTo>
                <a:lnTo>
                  <a:pt x="9782" y="17812"/>
                </a:lnTo>
                <a:lnTo>
                  <a:pt x="9953" y="17690"/>
                </a:lnTo>
                <a:lnTo>
                  <a:pt x="10147" y="17617"/>
                </a:lnTo>
                <a:lnTo>
                  <a:pt x="10342" y="17544"/>
                </a:lnTo>
                <a:lnTo>
                  <a:pt x="10342" y="17544"/>
                </a:lnTo>
                <a:lnTo>
                  <a:pt x="10318" y="18323"/>
                </a:lnTo>
                <a:lnTo>
                  <a:pt x="10342" y="18688"/>
                </a:lnTo>
                <a:lnTo>
                  <a:pt x="10342" y="18883"/>
                </a:lnTo>
                <a:lnTo>
                  <a:pt x="10391" y="19053"/>
                </a:lnTo>
                <a:lnTo>
                  <a:pt x="10439" y="19150"/>
                </a:lnTo>
                <a:lnTo>
                  <a:pt x="10488" y="19199"/>
                </a:lnTo>
                <a:lnTo>
                  <a:pt x="10561" y="19223"/>
                </a:lnTo>
                <a:lnTo>
                  <a:pt x="10707" y="19223"/>
                </a:lnTo>
                <a:lnTo>
                  <a:pt x="10756" y="19199"/>
                </a:lnTo>
                <a:lnTo>
                  <a:pt x="10829" y="19150"/>
                </a:lnTo>
                <a:lnTo>
                  <a:pt x="10853" y="19053"/>
                </a:lnTo>
                <a:lnTo>
                  <a:pt x="10926" y="18688"/>
                </a:lnTo>
                <a:lnTo>
                  <a:pt x="10950" y="18299"/>
                </a:lnTo>
                <a:lnTo>
                  <a:pt x="10950" y="17885"/>
                </a:lnTo>
                <a:lnTo>
                  <a:pt x="10950" y="17496"/>
                </a:lnTo>
                <a:close/>
                <a:moveTo>
                  <a:pt x="17861" y="1"/>
                </a:moveTo>
                <a:lnTo>
                  <a:pt x="17715" y="25"/>
                </a:lnTo>
                <a:lnTo>
                  <a:pt x="17447" y="98"/>
                </a:lnTo>
                <a:lnTo>
                  <a:pt x="17204" y="171"/>
                </a:lnTo>
                <a:lnTo>
                  <a:pt x="17009" y="293"/>
                </a:lnTo>
                <a:lnTo>
                  <a:pt x="16839" y="415"/>
                </a:lnTo>
                <a:lnTo>
                  <a:pt x="16668" y="585"/>
                </a:lnTo>
                <a:lnTo>
                  <a:pt x="16522" y="755"/>
                </a:lnTo>
                <a:lnTo>
                  <a:pt x="16401" y="950"/>
                </a:lnTo>
                <a:lnTo>
                  <a:pt x="16303" y="1145"/>
                </a:lnTo>
                <a:lnTo>
                  <a:pt x="16230" y="1363"/>
                </a:lnTo>
                <a:lnTo>
                  <a:pt x="16157" y="1558"/>
                </a:lnTo>
                <a:lnTo>
                  <a:pt x="16109" y="1801"/>
                </a:lnTo>
                <a:lnTo>
                  <a:pt x="16084" y="2020"/>
                </a:lnTo>
                <a:lnTo>
                  <a:pt x="16084" y="2239"/>
                </a:lnTo>
                <a:lnTo>
                  <a:pt x="16109" y="2483"/>
                </a:lnTo>
                <a:lnTo>
                  <a:pt x="16157" y="2702"/>
                </a:lnTo>
                <a:lnTo>
                  <a:pt x="16206" y="2921"/>
                </a:lnTo>
                <a:lnTo>
                  <a:pt x="16352" y="3334"/>
                </a:lnTo>
                <a:lnTo>
                  <a:pt x="16449" y="3578"/>
                </a:lnTo>
                <a:lnTo>
                  <a:pt x="16571" y="3821"/>
                </a:lnTo>
                <a:lnTo>
                  <a:pt x="16206" y="4259"/>
                </a:lnTo>
                <a:lnTo>
                  <a:pt x="15792" y="4697"/>
                </a:lnTo>
                <a:lnTo>
                  <a:pt x="15062" y="5378"/>
                </a:lnTo>
                <a:lnTo>
                  <a:pt x="14308" y="6060"/>
                </a:lnTo>
                <a:lnTo>
                  <a:pt x="13773" y="6522"/>
                </a:lnTo>
                <a:lnTo>
                  <a:pt x="13651" y="6644"/>
                </a:lnTo>
                <a:lnTo>
                  <a:pt x="13530" y="6765"/>
                </a:lnTo>
                <a:lnTo>
                  <a:pt x="13432" y="6911"/>
                </a:lnTo>
                <a:lnTo>
                  <a:pt x="13384" y="7057"/>
                </a:lnTo>
                <a:lnTo>
                  <a:pt x="13043" y="6838"/>
                </a:lnTo>
                <a:lnTo>
                  <a:pt x="12678" y="6644"/>
                </a:lnTo>
                <a:lnTo>
                  <a:pt x="12289" y="6498"/>
                </a:lnTo>
                <a:lnTo>
                  <a:pt x="11899" y="6400"/>
                </a:lnTo>
                <a:lnTo>
                  <a:pt x="11510" y="6303"/>
                </a:lnTo>
                <a:lnTo>
                  <a:pt x="11096" y="6279"/>
                </a:lnTo>
                <a:lnTo>
                  <a:pt x="10683" y="6279"/>
                </a:lnTo>
                <a:lnTo>
                  <a:pt x="10269" y="6327"/>
                </a:lnTo>
                <a:lnTo>
                  <a:pt x="10245" y="6303"/>
                </a:lnTo>
                <a:lnTo>
                  <a:pt x="9977" y="6303"/>
                </a:lnTo>
                <a:lnTo>
                  <a:pt x="9758" y="6352"/>
                </a:lnTo>
                <a:lnTo>
                  <a:pt x="9563" y="6400"/>
                </a:lnTo>
                <a:lnTo>
                  <a:pt x="9369" y="6473"/>
                </a:lnTo>
                <a:lnTo>
                  <a:pt x="9174" y="6546"/>
                </a:lnTo>
                <a:lnTo>
                  <a:pt x="8979" y="6668"/>
                </a:lnTo>
                <a:lnTo>
                  <a:pt x="8639" y="6911"/>
                </a:lnTo>
                <a:lnTo>
                  <a:pt x="8468" y="6668"/>
                </a:lnTo>
                <a:lnTo>
                  <a:pt x="8274" y="6425"/>
                </a:lnTo>
                <a:lnTo>
                  <a:pt x="7884" y="5987"/>
                </a:lnTo>
                <a:lnTo>
                  <a:pt x="6838" y="4770"/>
                </a:lnTo>
                <a:lnTo>
                  <a:pt x="6984" y="4648"/>
                </a:lnTo>
                <a:lnTo>
                  <a:pt x="7106" y="4502"/>
                </a:lnTo>
                <a:lnTo>
                  <a:pt x="7252" y="4308"/>
                </a:lnTo>
                <a:lnTo>
                  <a:pt x="7349" y="4113"/>
                </a:lnTo>
                <a:lnTo>
                  <a:pt x="7398" y="3894"/>
                </a:lnTo>
                <a:lnTo>
                  <a:pt x="7446" y="3675"/>
                </a:lnTo>
                <a:lnTo>
                  <a:pt x="7446" y="3456"/>
                </a:lnTo>
                <a:lnTo>
                  <a:pt x="7446" y="3213"/>
                </a:lnTo>
                <a:lnTo>
                  <a:pt x="7422" y="2994"/>
                </a:lnTo>
                <a:lnTo>
                  <a:pt x="7373" y="2775"/>
                </a:lnTo>
                <a:lnTo>
                  <a:pt x="7252" y="2312"/>
                </a:lnTo>
                <a:lnTo>
                  <a:pt x="7154" y="2093"/>
                </a:lnTo>
                <a:lnTo>
                  <a:pt x="7057" y="1899"/>
                </a:lnTo>
                <a:lnTo>
                  <a:pt x="6936" y="1704"/>
                </a:lnTo>
                <a:lnTo>
                  <a:pt x="6814" y="1509"/>
                </a:lnTo>
                <a:lnTo>
                  <a:pt x="6644" y="1339"/>
                </a:lnTo>
                <a:lnTo>
                  <a:pt x="6473" y="1193"/>
                </a:lnTo>
                <a:lnTo>
                  <a:pt x="6254" y="1072"/>
                </a:lnTo>
                <a:lnTo>
                  <a:pt x="6035" y="1023"/>
                </a:lnTo>
                <a:lnTo>
                  <a:pt x="5792" y="999"/>
                </a:lnTo>
                <a:lnTo>
                  <a:pt x="5573" y="1047"/>
                </a:lnTo>
                <a:lnTo>
                  <a:pt x="5354" y="999"/>
                </a:lnTo>
                <a:lnTo>
                  <a:pt x="5135" y="999"/>
                </a:lnTo>
                <a:lnTo>
                  <a:pt x="4940" y="1047"/>
                </a:lnTo>
                <a:lnTo>
                  <a:pt x="4770" y="1096"/>
                </a:lnTo>
                <a:lnTo>
                  <a:pt x="4575" y="1193"/>
                </a:lnTo>
                <a:lnTo>
                  <a:pt x="4429" y="1290"/>
                </a:lnTo>
                <a:lnTo>
                  <a:pt x="4259" y="1436"/>
                </a:lnTo>
                <a:lnTo>
                  <a:pt x="4113" y="1582"/>
                </a:lnTo>
                <a:lnTo>
                  <a:pt x="3991" y="1753"/>
                </a:lnTo>
                <a:lnTo>
                  <a:pt x="3870" y="1923"/>
                </a:lnTo>
                <a:lnTo>
                  <a:pt x="3772" y="2118"/>
                </a:lnTo>
                <a:lnTo>
                  <a:pt x="3675" y="2288"/>
                </a:lnTo>
                <a:lnTo>
                  <a:pt x="3602" y="2507"/>
                </a:lnTo>
                <a:lnTo>
                  <a:pt x="3529" y="2702"/>
                </a:lnTo>
                <a:lnTo>
                  <a:pt x="3505" y="2896"/>
                </a:lnTo>
                <a:lnTo>
                  <a:pt x="3480" y="3091"/>
                </a:lnTo>
                <a:lnTo>
                  <a:pt x="3456" y="3334"/>
                </a:lnTo>
                <a:lnTo>
                  <a:pt x="3480" y="3578"/>
                </a:lnTo>
                <a:lnTo>
                  <a:pt x="3529" y="3821"/>
                </a:lnTo>
                <a:lnTo>
                  <a:pt x="3578" y="4016"/>
                </a:lnTo>
                <a:lnTo>
                  <a:pt x="3675" y="4235"/>
                </a:lnTo>
                <a:lnTo>
                  <a:pt x="3772" y="4405"/>
                </a:lnTo>
                <a:lnTo>
                  <a:pt x="3894" y="4575"/>
                </a:lnTo>
                <a:lnTo>
                  <a:pt x="4040" y="4721"/>
                </a:lnTo>
                <a:lnTo>
                  <a:pt x="4210" y="4867"/>
                </a:lnTo>
                <a:lnTo>
                  <a:pt x="4381" y="4965"/>
                </a:lnTo>
                <a:lnTo>
                  <a:pt x="4575" y="5062"/>
                </a:lnTo>
                <a:lnTo>
                  <a:pt x="4770" y="5135"/>
                </a:lnTo>
                <a:lnTo>
                  <a:pt x="4989" y="5208"/>
                </a:lnTo>
                <a:lnTo>
                  <a:pt x="5232" y="5232"/>
                </a:lnTo>
                <a:lnTo>
                  <a:pt x="5719" y="5232"/>
                </a:lnTo>
                <a:lnTo>
                  <a:pt x="5889" y="5184"/>
                </a:lnTo>
                <a:lnTo>
                  <a:pt x="6084" y="5159"/>
                </a:lnTo>
                <a:lnTo>
                  <a:pt x="6400" y="5038"/>
                </a:lnTo>
                <a:lnTo>
                  <a:pt x="6838" y="5573"/>
                </a:lnTo>
                <a:lnTo>
                  <a:pt x="7276" y="6084"/>
                </a:lnTo>
                <a:lnTo>
                  <a:pt x="7738" y="6692"/>
                </a:lnTo>
                <a:lnTo>
                  <a:pt x="7982" y="6984"/>
                </a:lnTo>
                <a:lnTo>
                  <a:pt x="8103" y="7106"/>
                </a:lnTo>
                <a:lnTo>
                  <a:pt x="8249" y="7228"/>
                </a:lnTo>
                <a:lnTo>
                  <a:pt x="7982" y="7520"/>
                </a:lnTo>
                <a:lnTo>
                  <a:pt x="7738" y="7812"/>
                </a:lnTo>
                <a:lnTo>
                  <a:pt x="7519" y="8152"/>
                </a:lnTo>
                <a:lnTo>
                  <a:pt x="7325" y="8517"/>
                </a:lnTo>
                <a:lnTo>
                  <a:pt x="7179" y="8907"/>
                </a:lnTo>
                <a:lnTo>
                  <a:pt x="7081" y="9320"/>
                </a:lnTo>
                <a:lnTo>
                  <a:pt x="7009" y="9734"/>
                </a:lnTo>
                <a:lnTo>
                  <a:pt x="7009" y="10147"/>
                </a:lnTo>
                <a:lnTo>
                  <a:pt x="7009" y="10561"/>
                </a:lnTo>
                <a:lnTo>
                  <a:pt x="7081" y="10975"/>
                </a:lnTo>
                <a:lnTo>
                  <a:pt x="7154" y="11340"/>
                </a:lnTo>
                <a:lnTo>
                  <a:pt x="6984" y="11364"/>
                </a:lnTo>
                <a:lnTo>
                  <a:pt x="6814" y="11413"/>
                </a:lnTo>
                <a:lnTo>
                  <a:pt x="6449" y="11559"/>
                </a:lnTo>
                <a:lnTo>
                  <a:pt x="5792" y="11851"/>
                </a:lnTo>
                <a:lnTo>
                  <a:pt x="4916" y="12216"/>
                </a:lnTo>
                <a:lnTo>
                  <a:pt x="4064" y="12605"/>
                </a:lnTo>
                <a:lnTo>
                  <a:pt x="3602" y="12848"/>
                </a:lnTo>
                <a:lnTo>
                  <a:pt x="3432" y="12629"/>
                </a:lnTo>
                <a:lnTo>
                  <a:pt x="3261" y="12435"/>
                </a:lnTo>
                <a:lnTo>
                  <a:pt x="3091" y="12264"/>
                </a:lnTo>
                <a:lnTo>
                  <a:pt x="2872" y="12118"/>
                </a:lnTo>
                <a:lnTo>
                  <a:pt x="2653" y="12021"/>
                </a:lnTo>
                <a:lnTo>
                  <a:pt x="2434" y="11948"/>
                </a:lnTo>
                <a:lnTo>
                  <a:pt x="2191" y="11924"/>
                </a:lnTo>
                <a:lnTo>
                  <a:pt x="1923" y="11948"/>
                </a:lnTo>
                <a:lnTo>
                  <a:pt x="1777" y="11924"/>
                </a:lnTo>
                <a:lnTo>
                  <a:pt x="1631" y="11948"/>
                </a:lnTo>
                <a:lnTo>
                  <a:pt x="1461" y="11972"/>
                </a:lnTo>
                <a:lnTo>
                  <a:pt x="1315" y="12045"/>
                </a:lnTo>
                <a:lnTo>
                  <a:pt x="1023" y="12191"/>
                </a:lnTo>
                <a:lnTo>
                  <a:pt x="804" y="12386"/>
                </a:lnTo>
                <a:lnTo>
                  <a:pt x="633" y="12532"/>
                </a:lnTo>
                <a:lnTo>
                  <a:pt x="487" y="12678"/>
                </a:lnTo>
                <a:lnTo>
                  <a:pt x="366" y="12848"/>
                </a:lnTo>
                <a:lnTo>
                  <a:pt x="268" y="13043"/>
                </a:lnTo>
                <a:lnTo>
                  <a:pt x="171" y="13238"/>
                </a:lnTo>
                <a:lnTo>
                  <a:pt x="98" y="13432"/>
                </a:lnTo>
                <a:lnTo>
                  <a:pt x="49" y="13651"/>
                </a:lnTo>
                <a:lnTo>
                  <a:pt x="25" y="13846"/>
                </a:lnTo>
                <a:lnTo>
                  <a:pt x="1" y="14089"/>
                </a:lnTo>
                <a:lnTo>
                  <a:pt x="25" y="14308"/>
                </a:lnTo>
                <a:lnTo>
                  <a:pt x="74" y="14503"/>
                </a:lnTo>
                <a:lnTo>
                  <a:pt x="122" y="14722"/>
                </a:lnTo>
                <a:lnTo>
                  <a:pt x="195" y="14917"/>
                </a:lnTo>
                <a:lnTo>
                  <a:pt x="317" y="15087"/>
                </a:lnTo>
                <a:lnTo>
                  <a:pt x="439" y="15257"/>
                </a:lnTo>
                <a:lnTo>
                  <a:pt x="560" y="15428"/>
                </a:lnTo>
                <a:lnTo>
                  <a:pt x="706" y="15574"/>
                </a:lnTo>
                <a:lnTo>
                  <a:pt x="877" y="15695"/>
                </a:lnTo>
                <a:lnTo>
                  <a:pt x="1071" y="15817"/>
                </a:lnTo>
                <a:lnTo>
                  <a:pt x="1242" y="15914"/>
                </a:lnTo>
                <a:lnTo>
                  <a:pt x="1436" y="15987"/>
                </a:lnTo>
                <a:lnTo>
                  <a:pt x="1655" y="16036"/>
                </a:lnTo>
                <a:lnTo>
                  <a:pt x="1850" y="16085"/>
                </a:lnTo>
                <a:lnTo>
                  <a:pt x="2312" y="16085"/>
                </a:lnTo>
                <a:lnTo>
                  <a:pt x="2531" y="16036"/>
                </a:lnTo>
                <a:lnTo>
                  <a:pt x="2726" y="15963"/>
                </a:lnTo>
                <a:lnTo>
                  <a:pt x="2921" y="15890"/>
                </a:lnTo>
                <a:lnTo>
                  <a:pt x="3091" y="15793"/>
                </a:lnTo>
                <a:lnTo>
                  <a:pt x="3237" y="15671"/>
                </a:lnTo>
                <a:lnTo>
                  <a:pt x="3383" y="15525"/>
                </a:lnTo>
                <a:lnTo>
                  <a:pt x="3529" y="15355"/>
                </a:lnTo>
                <a:lnTo>
                  <a:pt x="3626" y="15184"/>
                </a:lnTo>
                <a:lnTo>
                  <a:pt x="3724" y="15014"/>
                </a:lnTo>
                <a:lnTo>
                  <a:pt x="3797" y="14819"/>
                </a:lnTo>
                <a:lnTo>
                  <a:pt x="3870" y="14625"/>
                </a:lnTo>
                <a:lnTo>
                  <a:pt x="3918" y="14406"/>
                </a:lnTo>
                <a:lnTo>
                  <a:pt x="3918" y="14211"/>
                </a:lnTo>
                <a:lnTo>
                  <a:pt x="3943" y="13992"/>
                </a:lnTo>
                <a:lnTo>
                  <a:pt x="3918" y="13773"/>
                </a:lnTo>
                <a:lnTo>
                  <a:pt x="3870" y="13530"/>
                </a:lnTo>
                <a:lnTo>
                  <a:pt x="3797" y="13311"/>
                </a:lnTo>
                <a:lnTo>
                  <a:pt x="4502" y="12970"/>
                </a:lnTo>
                <a:lnTo>
                  <a:pt x="5378" y="12581"/>
                </a:lnTo>
                <a:lnTo>
                  <a:pt x="6254" y="12216"/>
                </a:lnTo>
                <a:lnTo>
                  <a:pt x="6522" y="12118"/>
                </a:lnTo>
                <a:lnTo>
                  <a:pt x="6790" y="12021"/>
                </a:lnTo>
                <a:lnTo>
                  <a:pt x="7081" y="11924"/>
                </a:lnTo>
                <a:lnTo>
                  <a:pt x="7203" y="11851"/>
                </a:lnTo>
                <a:lnTo>
                  <a:pt x="7325" y="11778"/>
                </a:lnTo>
                <a:lnTo>
                  <a:pt x="7422" y="12021"/>
                </a:lnTo>
                <a:lnTo>
                  <a:pt x="7544" y="12240"/>
                </a:lnTo>
                <a:lnTo>
                  <a:pt x="7690" y="12459"/>
                </a:lnTo>
                <a:lnTo>
                  <a:pt x="7836" y="12678"/>
                </a:lnTo>
                <a:lnTo>
                  <a:pt x="8006" y="12873"/>
                </a:lnTo>
                <a:lnTo>
                  <a:pt x="8176" y="13043"/>
                </a:lnTo>
                <a:lnTo>
                  <a:pt x="8371" y="13213"/>
                </a:lnTo>
                <a:lnTo>
                  <a:pt x="8566" y="13384"/>
                </a:lnTo>
                <a:lnTo>
                  <a:pt x="8785" y="13530"/>
                </a:lnTo>
                <a:lnTo>
                  <a:pt x="9004" y="13651"/>
                </a:lnTo>
                <a:lnTo>
                  <a:pt x="9223" y="13773"/>
                </a:lnTo>
                <a:lnTo>
                  <a:pt x="9466" y="13870"/>
                </a:lnTo>
                <a:lnTo>
                  <a:pt x="9685" y="13968"/>
                </a:lnTo>
                <a:lnTo>
                  <a:pt x="9928" y="14041"/>
                </a:lnTo>
                <a:lnTo>
                  <a:pt x="10196" y="14114"/>
                </a:lnTo>
                <a:lnTo>
                  <a:pt x="10439" y="14162"/>
                </a:lnTo>
                <a:lnTo>
                  <a:pt x="10391" y="14308"/>
                </a:lnTo>
                <a:lnTo>
                  <a:pt x="10366" y="14454"/>
                </a:lnTo>
                <a:lnTo>
                  <a:pt x="10342" y="14844"/>
                </a:lnTo>
                <a:lnTo>
                  <a:pt x="10342" y="15209"/>
                </a:lnTo>
                <a:lnTo>
                  <a:pt x="10342" y="15963"/>
                </a:lnTo>
                <a:lnTo>
                  <a:pt x="10342" y="16936"/>
                </a:lnTo>
                <a:lnTo>
                  <a:pt x="10220" y="16961"/>
                </a:lnTo>
                <a:lnTo>
                  <a:pt x="10147" y="16985"/>
                </a:lnTo>
                <a:lnTo>
                  <a:pt x="10099" y="17034"/>
                </a:lnTo>
                <a:lnTo>
                  <a:pt x="10074" y="17082"/>
                </a:lnTo>
                <a:lnTo>
                  <a:pt x="10050" y="17155"/>
                </a:lnTo>
                <a:lnTo>
                  <a:pt x="9758" y="17253"/>
                </a:lnTo>
                <a:lnTo>
                  <a:pt x="9490" y="17399"/>
                </a:lnTo>
                <a:lnTo>
                  <a:pt x="9247" y="17569"/>
                </a:lnTo>
                <a:lnTo>
                  <a:pt x="9028" y="17763"/>
                </a:lnTo>
                <a:lnTo>
                  <a:pt x="8833" y="18007"/>
                </a:lnTo>
                <a:lnTo>
                  <a:pt x="8687" y="18299"/>
                </a:lnTo>
                <a:lnTo>
                  <a:pt x="8590" y="18591"/>
                </a:lnTo>
                <a:lnTo>
                  <a:pt x="8517" y="18907"/>
                </a:lnTo>
                <a:lnTo>
                  <a:pt x="8517" y="19126"/>
                </a:lnTo>
                <a:lnTo>
                  <a:pt x="8517" y="19345"/>
                </a:lnTo>
                <a:lnTo>
                  <a:pt x="8566" y="19564"/>
                </a:lnTo>
                <a:lnTo>
                  <a:pt x="8614" y="19783"/>
                </a:lnTo>
                <a:lnTo>
                  <a:pt x="8712" y="19978"/>
                </a:lnTo>
                <a:lnTo>
                  <a:pt x="8809" y="20172"/>
                </a:lnTo>
                <a:lnTo>
                  <a:pt x="8931" y="20343"/>
                </a:lnTo>
                <a:lnTo>
                  <a:pt x="9052" y="20513"/>
                </a:lnTo>
                <a:lnTo>
                  <a:pt x="9198" y="20659"/>
                </a:lnTo>
                <a:lnTo>
                  <a:pt x="9369" y="20805"/>
                </a:lnTo>
                <a:lnTo>
                  <a:pt x="9563" y="20927"/>
                </a:lnTo>
                <a:lnTo>
                  <a:pt x="9758" y="21024"/>
                </a:lnTo>
                <a:lnTo>
                  <a:pt x="9953" y="21121"/>
                </a:lnTo>
                <a:lnTo>
                  <a:pt x="10147" y="21170"/>
                </a:lnTo>
                <a:lnTo>
                  <a:pt x="10366" y="21219"/>
                </a:lnTo>
                <a:lnTo>
                  <a:pt x="10610" y="21243"/>
                </a:lnTo>
                <a:lnTo>
                  <a:pt x="10853" y="21243"/>
                </a:lnTo>
                <a:lnTo>
                  <a:pt x="11072" y="21194"/>
                </a:lnTo>
                <a:lnTo>
                  <a:pt x="11291" y="21146"/>
                </a:lnTo>
                <a:lnTo>
                  <a:pt x="11486" y="21073"/>
                </a:lnTo>
                <a:lnTo>
                  <a:pt x="11680" y="20975"/>
                </a:lnTo>
                <a:lnTo>
                  <a:pt x="11875" y="20854"/>
                </a:lnTo>
                <a:lnTo>
                  <a:pt x="12045" y="20708"/>
                </a:lnTo>
                <a:lnTo>
                  <a:pt x="12191" y="20537"/>
                </a:lnTo>
                <a:lnTo>
                  <a:pt x="12313" y="20367"/>
                </a:lnTo>
                <a:lnTo>
                  <a:pt x="12435" y="20172"/>
                </a:lnTo>
                <a:lnTo>
                  <a:pt x="12532" y="19978"/>
                </a:lnTo>
                <a:lnTo>
                  <a:pt x="12629" y="19783"/>
                </a:lnTo>
                <a:lnTo>
                  <a:pt x="12678" y="19564"/>
                </a:lnTo>
                <a:lnTo>
                  <a:pt x="12727" y="19345"/>
                </a:lnTo>
                <a:lnTo>
                  <a:pt x="12751" y="19126"/>
                </a:lnTo>
                <a:lnTo>
                  <a:pt x="12751" y="18883"/>
                </a:lnTo>
                <a:lnTo>
                  <a:pt x="12727" y="18712"/>
                </a:lnTo>
                <a:lnTo>
                  <a:pt x="12678" y="18518"/>
                </a:lnTo>
                <a:lnTo>
                  <a:pt x="12629" y="18347"/>
                </a:lnTo>
                <a:lnTo>
                  <a:pt x="12581" y="18177"/>
                </a:lnTo>
                <a:lnTo>
                  <a:pt x="12483" y="18031"/>
                </a:lnTo>
                <a:lnTo>
                  <a:pt x="12386" y="17885"/>
                </a:lnTo>
                <a:lnTo>
                  <a:pt x="12289" y="17739"/>
                </a:lnTo>
                <a:lnTo>
                  <a:pt x="12167" y="17617"/>
                </a:lnTo>
                <a:lnTo>
                  <a:pt x="11899" y="17374"/>
                </a:lnTo>
                <a:lnTo>
                  <a:pt x="11607" y="17180"/>
                </a:lnTo>
                <a:lnTo>
                  <a:pt x="11267" y="17058"/>
                </a:lnTo>
                <a:lnTo>
                  <a:pt x="10926" y="16961"/>
                </a:lnTo>
                <a:lnTo>
                  <a:pt x="10926" y="16717"/>
                </a:lnTo>
                <a:lnTo>
                  <a:pt x="10926" y="15598"/>
                </a:lnTo>
                <a:lnTo>
                  <a:pt x="10926" y="15014"/>
                </a:lnTo>
                <a:lnTo>
                  <a:pt x="10902" y="14649"/>
                </a:lnTo>
                <a:lnTo>
                  <a:pt x="10926" y="14454"/>
                </a:lnTo>
                <a:lnTo>
                  <a:pt x="10926" y="14381"/>
                </a:lnTo>
                <a:lnTo>
                  <a:pt x="10975" y="14308"/>
                </a:lnTo>
                <a:lnTo>
                  <a:pt x="10999" y="14211"/>
                </a:lnTo>
                <a:lnTo>
                  <a:pt x="11413" y="14187"/>
                </a:lnTo>
                <a:lnTo>
                  <a:pt x="11826" y="14114"/>
                </a:lnTo>
                <a:lnTo>
                  <a:pt x="11924" y="14114"/>
                </a:lnTo>
                <a:lnTo>
                  <a:pt x="11997" y="14089"/>
                </a:lnTo>
                <a:lnTo>
                  <a:pt x="12021" y="14065"/>
                </a:lnTo>
                <a:lnTo>
                  <a:pt x="12264" y="13992"/>
                </a:lnTo>
                <a:lnTo>
                  <a:pt x="12483" y="13919"/>
                </a:lnTo>
                <a:lnTo>
                  <a:pt x="12727" y="13822"/>
                </a:lnTo>
                <a:lnTo>
                  <a:pt x="12946" y="13700"/>
                </a:lnTo>
                <a:lnTo>
                  <a:pt x="13140" y="13578"/>
                </a:lnTo>
                <a:lnTo>
                  <a:pt x="13335" y="13432"/>
                </a:lnTo>
                <a:lnTo>
                  <a:pt x="13530" y="13286"/>
                </a:lnTo>
                <a:lnTo>
                  <a:pt x="13700" y="13116"/>
                </a:lnTo>
                <a:lnTo>
                  <a:pt x="13822" y="13140"/>
                </a:lnTo>
                <a:lnTo>
                  <a:pt x="13870" y="13116"/>
                </a:lnTo>
                <a:lnTo>
                  <a:pt x="13919" y="13067"/>
                </a:lnTo>
                <a:lnTo>
                  <a:pt x="13943" y="13043"/>
                </a:lnTo>
                <a:lnTo>
                  <a:pt x="13943" y="12970"/>
                </a:lnTo>
                <a:lnTo>
                  <a:pt x="13919" y="12921"/>
                </a:lnTo>
                <a:lnTo>
                  <a:pt x="14089" y="12727"/>
                </a:lnTo>
                <a:lnTo>
                  <a:pt x="14235" y="12508"/>
                </a:lnTo>
                <a:lnTo>
                  <a:pt x="14381" y="12289"/>
                </a:lnTo>
                <a:lnTo>
                  <a:pt x="14503" y="12045"/>
                </a:lnTo>
                <a:lnTo>
                  <a:pt x="14625" y="11802"/>
                </a:lnTo>
                <a:lnTo>
                  <a:pt x="14722" y="11559"/>
                </a:lnTo>
                <a:lnTo>
                  <a:pt x="14795" y="11315"/>
                </a:lnTo>
                <a:lnTo>
                  <a:pt x="14868" y="11048"/>
                </a:lnTo>
                <a:lnTo>
                  <a:pt x="14989" y="11096"/>
                </a:lnTo>
                <a:lnTo>
                  <a:pt x="15135" y="11145"/>
                </a:lnTo>
                <a:lnTo>
                  <a:pt x="15403" y="11169"/>
                </a:lnTo>
                <a:lnTo>
                  <a:pt x="16912" y="11364"/>
                </a:lnTo>
                <a:lnTo>
                  <a:pt x="17885" y="11510"/>
                </a:lnTo>
                <a:lnTo>
                  <a:pt x="17909" y="11753"/>
                </a:lnTo>
                <a:lnTo>
                  <a:pt x="17982" y="11997"/>
                </a:lnTo>
                <a:lnTo>
                  <a:pt x="18055" y="12264"/>
                </a:lnTo>
                <a:lnTo>
                  <a:pt x="18177" y="12483"/>
                </a:lnTo>
                <a:lnTo>
                  <a:pt x="18299" y="12678"/>
                </a:lnTo>
                <a:lnTo>
                  <a:pt x="18445" y="12848"/>
                </a:lnTo>
                <a:lnTo>
                  <a:pt x="18615" y="13019"/>
                </a:lnTo>
                <a:lnTo>
                  <a:pt x="18785" y="13140"/>
                </a:lnTo>
                <a:lnTo>
                  <a:pt x="18956" y="13262"/>
                </a:lnTo>
                <a:lnTo>
                  <a:pt x="19150" y="13359"/>
                </a:lnTo>
                <a:lnTo>
                  <a:pt x="19345" y="13432"/>
                </a:lnTo>
                <a:lnTo>
                  <a:pt x="19564" y="13481"/>
                </a:lnTo>
                <a:lnTo>
                  <a:pt x="19759" y="13505"/>
                </a:lnTo>
                <a:lnTo>
                  <a:pt x="19978" y="13530"/>
                </a:lnTo>
                <a:lnTo>
                  <a:pt x="20197" y="13530"/>
                </a:lnTo>
                <a:lnTo>
                  <a:pt x="20416" y="13505"/>
                </a:lnTo>
                <a:lnTo>
                  <a:pt x="20610" y="13457"/>
                </a:lnTo>
                <a:lnTo>
                  <a:pt x="20829" y="13384"/>
                </a:lnTo>
                <a:lnTo>
                  <a:pt x="21024" y="13311"/>
                </a:lnTo>
                <a:lnTo>
                  <a:pt x="21219" y="13189"/>
                </a:lnTo>
                <a:lnTo>
                  <a:pt x="21413" y="13067"/>
                </a:lnTo>
                <a:lnTo>
                  <a:pt x="21608" y="12921"/>
                </a:lnTo>
                <a:lnTo>
                  <a:pt x="21754" y="12751"/>
                </a:lnTo>
                <a:lnTo>
                  <a:pt x="21876" y="12581"/>
                </a:lnTo>
                <a:lnTo>
                  <a:pt x="21973" y="12386"/>
                </a:lnTo>
                <a:lnTo>
                  <a:pt x="22070" y="12191"/>
                </a:lnTo>
                <a:lnTo>
                  <a:pt x="22119" y="11997"/>
                </a:lnTo>
                <a:lnTo>
                  <a:pt x="22168" y="11778"/>
                </a:lnTo>
                <a:lnTo>
                  <a:pt x="22192" y="11583"/>
                </a:lnTo>
                <a:lnTo>
                  <a:pt x="22192" y="11364"/>
                </a:lnTo>
                <a:lnTo>
                  <a:pt x="22143" y="11145"/>
                </a:lnTo>
                <a:lnTo>
                  <a:pt x="22095" y="10926"/>
                </a:lnTo>
                <a:lnTo>
                  <a:pt x="22022" y="10731"/>
                </a:lnTo>
                <a:lnTo>
                  <a:pt x="21949" y="10537"/>
                </a:lnTo>
                <a:lnTo>
                  <a:pt x="21827" y="10342"/>
                </a:lnTo>
                <a:lnTo>
                  <a:pt x="21681" y="10172"/>
                </a:lnTo>
                <a:lnTo>
                  <a:pt x="21559" y="10050"/>
                </a:lnTo>
                <a:lnTo>
                  <a:pt x="21413" y="9928"/>
                </a:lnTo>
                <a:lnTo>
                  <a:pt x="21267" y="9831"/>
                </a:lnTo>
                <a:lnTo>
                  <a:pt x="21121" y="9734"/>
                </a:lnTo>
                <a:lnTo>
                  <a:pt x="20951" y="9661"/>
                </a:lnTo>
                <a:lnTo>
                  <a:pt x="20781" y="9612"/>
                </a:lnTo>
                <a:lnTo>
                  <a:pt x="20416" y="9515"/>
                </a:lnTo>
                <a:lnTo>
                  <a:pt x="20026" y="9466"/>
                </a:lnTo>
                <a:lnTo>
                  <a:pt x="19661" y="9490"/>
                </a:lnTo>
                <a:lnTo>
                  <a:pt x="19467" y="9515"/>
                </a:lnTo>
                <a:lnTo>
                  <a:pt x="19296" y="9563"/>
                </a:lnTo>
                <a:lnTo>
                  <a:pt x="19126" y="9636"/>
                </a:lnTo>
                <a:lnTo>
                  <a:pt x="18956" y="9709"/>
                </a:lnTo>
                <a:lnTo>
                  <a:pt x="18931" y="9709"/>
                </a:lnTo>
                <a:lnTo>
                  <a:pt x="18737" y="9807"/>
                </a:lnTo>
                <a:lnTo>
                  <a:pt x="18542" y="9928"/>
                </a:lnTo>
                <a:lnTo>
                  <a:pt x="18372" y="10074"/>
                </a:lnTo>
                <a:lnTo>
                  <a:pt x="18250" y="10245"/>
                </a:lnTo>
                <a:lnTo>
                  <a:pt x="18128" y="10415"/>
                </a:lnTo>
                <a:lnTo>
                  <a:pt x="18031" y="10610"/>
                </a:lnTo>
                <a:lnTo>
                  <a:pt x="17958" y="10804"/>
                </a:lnTo>
                <a:lnTo>
                  <a:pt x="17909" y="11023"/>
                </a:lnTo>
                <a:lnTo>
                  <a:pt x="16595" y="10853"/>
                </a:lnTo>
                <a:lnTo>
                  <a:pt x="15890" y="10756"/>
                </a:lnTo>
                <a:lnTo>
                  <a:pt x="15354" y="10707"/>
                </a:lnTo>
                <a:lnTo>
                  <a:pt x="15111" y="10683"/>
                </a:lnTo>
                <a:lnTo>
                  <a:pt x="14917" y="10707"/>
                </a:lnTo>
                <a:lnTo>
                  <a:pt x="14941" y="10366"/>
                </a:lnTo>
                <a:lnTo>
                  <a:pt x="14941" y="10001"/>
                </a:lnTo>
                <a:lnTo>
                  <a:pt x="14917" y="9636"/>
                </a:lnTo>
                <a:lnTo>
                  <a:pt x="14844" y="9296"/>
                </a:lnTo>
                <a:lnTo>
                  <a:pt x="14892" y="9247"/>
                </a:lnTo>
                <a:lnTo>
                  <a:pt x="14892" y="9223"/>
                </a:lnTo>
                <a:lnTo>
                  <a:pt x="14868" y="9174"/>
                </a:lnTo>
                <a:lnTo>
                  <a:pt x="14844" y="9150"/>
                </a:lnTo>
                <a:lnTo>
                  <a:pt x="14819" y="9126"/>
                </a:lnTo>
                <a:lnTo>
                  <a:pt x="14722" y="8858"/>
                </a:lnTo>
                <a:lnTo>
                  <a:pt x="14625" y="8590"/>
                </a:lnTo>
                <a:lnTo>
                  <a:pt x="14503" y="8323"/>
                </a:lnTo>
                <a:lnTo>
                  <a:pt x="14357" y="8079"/>
                </a:lnTo>
                <a:lnTo>
                  <a:pt x="14187" y="7860"/>
                </a:lnTo>
                <a:lnTo>
                  <a:pt x="14016" y="7641"/>
                </a:lnTo>
                <a:lnTo>
                  <a:pt x="13822" y="7447"/>
                </a:lnTo>
                <a:lnTo>
                  <a:pt x="13627" y="7252"/>
                </a:lnTo>
                <a:lnTo>
                  <a:pt x="13773" y="7179"/>
                </a:lnTo>
                <a:lnTo>
                  <a:pt x="13919" y="7106"/>
                </a:lnTo>
                <a:lnTo>
                  <a:pt x="14187" y="6887"/>
                </a:lnTo>
                <a:lnTo>
                  <a:pt x="14673" y="6425"/>
                </a:lnTo>
                <a:lnTo>
                  <a:pt x="15500" y="5695"/>
                </a:lnTo>
                <a:lnTo>
                  <a:pt x="15890" y="5330"/>
                </a:lnTo>
                <a:lnTo>
                  <a:pt x="16279" y="4940"/>
                </a:lnTo>
                <a:lnTo>
                  <a:pt x="16620" y="4600"/>
                </a:lnTo>
                <a:lnTo>
                  <a:pt x="16912" y="4235"/>
                </a:lnTo>
                <a:lnTo>
                  <a:pt x="17106" y="4283"/>
                </a:lnTo>
                <a:lnTo>
                  <a:pt x="17666" y="4283"/>
                </a:lnTo>
                <a:lnTo>
                  <a:pt x="17909" y="4259"/>
                </a:lnTo>
                <a:lnTo>
                  <a:pt x="18128" y="4235"/>
                </a:lnTo>
                <a:lnTo>
                  <a:pt x="18347" y="4162"/>
                </a:lnTo>
                <a:lnTo>
                  <a:pt x="18566" y="4089"/>
                </a:lnTo>
                <a:lnTo>
                  <a:pt x="18785" y="3991"/>
                </a:lnTo>
                <a:lnTo>
                  <a:pt x="18980" y="3894"/>
                </a:lnTo>
                <a:lnTo>
                  <a:pt x="19150" y="3772"/>
                </a:lnTo>
                <a:lnTo>
                  <a:pt x="19345" y="3626"/>
                </a:lnTo>
                <a:lnTo>
                  <a:pt x="19491" y="3480"/>
                </a:lnTo>
                <a:lnTo>
                  <a:pt x="19637" y="3310"/>
                </a:lnTo>
                <a:lnTo>
                  <a:pt x="19783" y="3140"/>
                </a:lnTo>
                <a:lnTo>
                  <a:pt x="19880" y="2945"/>
                </a:lnTo>
                <a:lnTo>
                  <a:pt x="19978" y="2726"/>
                </a:lnTo>
                <a:lnTo>
                  <a:pt x="20051" y="2531"/>
                </a:lnTo>
                <a:lnTo>
                  <a:pt x="20124" y="2288"/>
                </a:lnTo>
                <a:lnTo>
                  <a:pt x="20148" y="2069"/>
                </a:lnTo>
                <a:lnTo>
                  <a:pt x="20172" y="1874"/>
                </a:lnTo>
                <a:lnTo>
                  <a:pt x="20148" y="1680"/>
                </a:lnTo>
                <a:lnTo>
                  <a:pt x="20099" y="1485"/>
                </a:lnTo>
                <a:lnTo>
                  <a:pt x="20051" y="1290"/>
                </a:lnTo>
                <a:lnTo>
                  <a:pt x="19953" y="1120"/>
                </a:lnTo>
                <a:lnTo>
                  <a:pt x="19856" y="974"/>
                </a:lnTo>
                <a:lnTo>
                  <a:pt x="19759" y="804"/>
                </a:lnTo>
                <a:lnTo>
                  <a:pt x="19613" y="682"/>
                </a:lnTo>
                <a:lnTo>
                  <a:pt x="19467" y="536"/>
                </a:lnTo>
                <a:lnTo>
                  <a:pt x="19321" y="415"/>
                </a:lnTo>
                <a:lnTo>
                  <a:pt x="19150" y="317"/>
                </a:lnTo>
                <a:lnTo>
                  <a:pt x="18980" y="244"/>
                </a:lnTo>
                <a:lnTo>
                  <a:pt x="18810" y="171"/>
                </a:lnTo>
                <a:lnTo>
                  <a:pt x="18615" y="123"/>
                </a:lnTo>
                <a:lnTo>
                  <a:pt x="18420" y="74"/>
                </a:lnTo>
                <a:lnTo>
                  <a:pt x="18226" y="74"/>
                </a:lnTo>
                <a:lnTo>
                  <a:pt x="18104" y="25"/>
                </a:lnTo>
                <a:lnTo>
                  <a:pt x="179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7"/>
          <p:cNvSpPr/>
          <p:nvPr/>
        </p:nvSpPr>
        <p:spPr>
          <a:xfrm>
            <a:off x="4889723" y="4260265"/>
            <a:ext cx="371857" cy="215502"/>
          </a:xfrm>
          <a:custGeom>
            <a:avLst/>
            <a:gdLst/>
            <a:ahLst/>
            <a:cxnLst/>
            <a:rect l="l" t="t" r="r" b="b"/>
            <a:pathLst>
              <a:path w="19735" h="11437" extrusionOk="0">
                <a:moveTo>
                  <a:pt x="17155" y="1363"/>
                </a:moveTo>
                <a:lnTo>
                  <a:pt x="17058" y="1387"/>
                </a:lnTo>
                <a:lnTo>
                  <a:pt x="16985" y="1460"/>
                </a:lnTo>
                <a:lnTo>
                  <a:pt x="16936" y="1533"/>
                </a:lnTo>
                <a:lnTo>
                  <a:pt x="16912" y="1777"/>
                </a:lnTo>
                <a:lnTo>
                  <a:pt x="16912" y="1825"/>
                </a:lnTo>
                <a:lnTo>
                  <a:pt x="16936" y="1874"/>
                </a:lnTo>
                <a:lnTo>
                  <a:pt x="16985" y="1971"/>
                </a:lnTo>
                <a:lnTo>
                  <a:pt x="17082" y="2044"/>
                </a:lnTo>
                <a:lnTo>
                  <a:pt x="17204" y="2069"/>
                </a:lnTo>
                <a:lnTo>
                  <a:pt x="17277" y="2069"/>
                </a:lnTo>
                <a:lnTo>
                  <a:pt x="17374" y="2093"/>
                </a:lnTo>
                <a:lnTo>
                  <a:pt x="17496" y="2069"/>
                </a:lnTo>
                <a:lnTo>
                  <a:pt x="17593" y="2020"/>
                </a:lnTo>
                <a:lnTo>
                  <a:pt x="17666" y="1947"/>
                </a:lnTo>
                <a:lnTo>
                  <a:pt x="17691" y="1874"/>
                </a:lnTo>
                <a:lnTo>
                  <a:pt x="17715" y="1801"/>
                </a:lnTo>
                <a:lnTo>
                  <a:pt x="17715" y="1655"/>
                </a:lnTo>
                <a:lnTo>
                  <a:pt x="17642" y="1533"/>
                </a:lnTo>
                <a:lnTo>
                  <a:pt x="17593" y="1485"/>
                </a:lnTo>
                <a:lnTo>
                  <a:pt x="17545" y="1436"/>
                </a:lnTo>
                <a:lnTo>
                  <a:pt x="17447" y="1387"/>
                </a:lnTo>
                <a:lnTo>
                  <a:pt x="17326" y="1387"/>
                </a:lnTo>
                <a:lnTo>
                  <a:pt x="17277" y="1363"/>
                </a:lnTo>
                <a:close/>
                <a:moveTo>
                  <a:pt x="16523" y="511"/>
                </a:moveTo>
                <a:lnTo>
                  <a:pt x="16888" y="560"/>
                </a:lnTo>
                <a:lnTo>
                  <a:pt x="17058" y="609"/>
                </a:lnTo>
                <a:lnTo>
                  <a:pt x="17228" y="657"/>
                </a:lnTo>
                <a:lnTo>
                  <a:pt x="17374" y="730"/>
                </a:lnTo>
                <a:lnTo>
                  <a:pt x="17520" y="828"/>
                </a:lnTo>
                <a:lnTo>
                  <a:pt x="17642" y="949"/>
                </a:lnTo>
                <a:lnTo>
                  <a:pt x="17764" y="1071"/>
                </a:lnTo>
                <a:lnTo>
                  <a:pt x="17861" y="1217"/>
                </a:lnTo>
                <a:lnTo>
                  <a:pt x="17934" y="1387"/>
                </a:lnTo>
                <a:lnTo>
                  <a:pt x="17983" y="1533"/>
                </a:lnTo>
                <a:lnTo>
                  <a:pt x="18031" y="1704"/>
                </a:lnTo>
                <a:lnTo>
                  <a:pt x="18056" y="2044"/>
                </a:lnTo>
                <a:lnTo>
                  <a:pt x="18031" y="2385"/>
                </a:lnTo>
                <a:lnTo>
                  <a:pt x="18031" y="2726"/>
                </a:lnTo>
                <a:lnTo>
                  <a:pt x="17958" y="3504"/>
                </a:lnTo>
                <a:lnTo>
                  <a:pt x="17885" y="4283"/>
                </a:lnTo>
                <a:lnTo>
                  <a:pt x="17861" y="4331"/>
                </a:lnTo>
                <a:lnTo>
                  <a:pt x="17739" y="4380"/>
                </a:lnTo>
                <a:lnTo>
                  <a:pt x="17593" y="4453"/>
                </a:lnTo>
                <a:lnTo>
                  <a:pt x="17520" y="4502"/>
                </a:lnTo>
                <a:lnTo>
                  <a:pt x="17472" y="4575"/>
                </a:lnTo>
                <a:lnTo>
                  <a:pt x="17472" y="4599"/>
                </a:lnTo>
                <a:lnTo>
                  <a:pt x="17496" y="4648"/>
                </a:lnTo>
                <a:lnTo>
                  <a:pt x="17569" y="4672"/>
                </a:lnTo>
                <a:lnTo>
                  <a:pt x="17618" y="4696"/>
                </a:lnTo>
                <a:lnTo>
                  <a:pt x="17764" y="4696"/>
                </a:lnTo>
                <a:lnTo>
                  <a:pt x="17812" y="4672"/>
                </a:lnTo>
                <a:lnTo>
                  <a:pt x="17764" y="4891"/>
                </a:lnTo>
                <a:lnTo>
                  <a:pt x="17715" y="4867"/>
                </a:lnTo>
                <a:lnTo>
                  <a:pt x="17569" y="4818"/>
                </a:lnTo>
                <a:lnTo>
                  <a:pt x="17423" y="4769"/>
                </a:lnTo>
                <a:lnTo>
                  <a:pt x="17350" y="4769"/>
                </a:lnTo>
                <a:lnTo>
                  <a:pt x="17326" y="4794"/>
                </a:lnTo>
                <a:lnTo>
                  <a:pt x="17301" y="4842"/>
                </a:lnTo>
                <a:lnTo>
                  <a:pt x="17301" y="4915"/>
                </a:lnTo>
                <a:lnTo>
                  <a:pt x="17374" y="4988"/>
                </a:lnTo>
                <a:lnTo>
                  <a:pt x="17472" y="5061"/>
                </a:lnTo>
                <a:lnTo>
                  <a:pt x="17593" y="5134"/>
                </a:lnTo>
                <a:lnTo>
                  <a:pt x="17691" y="5159"/>
                </a:lnTo>
                <a:lnTo>
                  <a:pt x="17642" y="5353"/>
                </a:lnTo>
                <a:lnTo>
                  <a:pt x="17569" y="5329"/>
                </a:lnTo>
                <a:lnTo>
                  <a:pt x="17374" y="5256"/>
                </a:lnTo>
                <a:lnTo>
                  <a:pt x="17277" y="5207"/>
                </a:lnTo>
                <a:lnTo>
                  <a:pt x="17155" y="5183"/>
                </a:lnTo>
                <a:lnTo>
                  <a:pt x="17131" y="5207"/>
                </a:lnTo>
                <a:lnTo>
                  <a:pt x="17107" y="5232"/>
                </a:lnTo>
                <a:lnTo>
                  <a:pt x="17082" y="5305"/>
                </a:lnTo>
                <a:lnTo>
                  <a:pt x="17107" y="5378"/>
                </a:lnTo>
                <a:lnTo>
                  <a:pt x="17131" y="5426"/>
                </a:lnTo>
                <a:lnTo>
                  <a:pt x="17228" y="5548"/>
                </a:lnTo>
                <a:lnTo>
                  <a:pt x="17374" y="5645"/>
                </a:lnTo>
                <a:lnTo>
                  <a:pt x="17545" y="5694"/>
                </a:lnTo>
                <a:lnTo>
                  <a:pt x="17399" y="6059"/>
                </a:lnTo>
                <a:lnTo>
                  <a:pt x="17253" y="6010"/>
                </a:lnTo>
                <a:lnTo>
                  <a:pt x="17107" y="5937"/>
                </a:lnTo>
                <a:lnTo>
                  <a:pt x="17034" y="5864"/>
                </a:lnTo>
                <a:lnTo>
                  <a:pt x="16961" y="5791"/>
                </a:lnTo>
                <a:lnTo>
                  <a:pt x="16888" y="5718"/>
                </a:lnTo>
                <a:lnTo>
                  <a:pt x="16790" y="5645"/>
                </a:lnTo>
                <a:lnTo>
                  <a:pt x="16742" y="5621"/>
                </a:lnTo>
                <a:lnTo>
                  <a:pt x="16693" y="5645"/>
                </a:lnTo>
                <a:lnTo>
                  <a:pt x="16644" y="5670"/>
                </a:lnTo>
                <a:lnTo>
                  <a:pt x="16620" y="5743"/>
                </a:lnTo>
                <a:lnTo>
                  <a:pt x="16644" y="5840"/>
                </a:lnTo>
                <a:lnTo>
                  <a:pt x="16669" y="5962"/>
                </a:lnTo>
                <a:lnTo>
                  <a:pt x="16742" y="6059"/>
                </a:lnTo>
                <a:lnTo>
                  <a:pt x="16815" y="6156"/>
                </a:lnTo>
                <a:lnTo>
                  <a:pt x="16912" y="6229"/>
                </a:lnTo>
                <a:lnTo>
                  <a:pt x="17034" y="6302"/>
                </a:lnTo>
                <a:lnTo>
                  <a:pt x="17131" y="6351"/>
                </a:lnTo>
                <a:lnTo>
                  <a:pt x="17253" y="6400"/>
                </a:lnTo>
                <a:lnTo>
                  <a:pt x="17082" y="6740"/>
                </a:lnTo>
                <a:lnTo>
                  <a:pt x="16985" y="6740"/>
                </a:lnTo>
                <a:lnTo>
                  <a:pt x="16790" y="6643"/>
                </a:lnTo>
                <a:lnTo>
                  <a:pt x="16596" y="6546"/>
                </a:lnTo>
                <a:lnTo>
                  <a:pt x="16401" y="6424"/>
                </a:lnTo>
                <a:lnTo>
                  <a:pt x="16231" y="6278"/>
                </a:lnTo>
                <a:lnTo>
                  <a:pt x="16158" y="6278"/>
                </a:lnTo>
                <a:lnTo>
                  <a:pt x="16133" y="6302"/>
                </a:lnTo>
                <a:lnTo>
                  <a:pt x="16133" y="6327"/>
                </a:lnTo>
                <a:lnTo>
                  <a:pt x="16182" y="6448"/>
                </a:lnTo>
                <a:lnTo>
                  <a:pt x="16255" y="6546"/>
                </a:lnTo>
                <a:lnTo>
                  <a:pt x="16401" y="6740"/>
                </a:lnTo>
                <a:lnTo>
                  <a:pt x="16571" y="6886"/>
                </a:lnTo>
                <a:lnTo>
                  <a:pt x="16790" y="7008"/>
                </a:lnTo>
                <a:lnTo>
                  <a:pt x="16888" y="7057"/>
                </a:lnTo>
                <a:lnTo>
                  <a:pt x="16669" y="7373"/>
                </a:lnTo>
                <a:lnTo>
                  <a:pt x="16401" y="7251"/>
                </a:lnTo>
                <a:lnTo>
                  <a:pt x="16158" y="7154"/>
                </a:lnTo>
                <a:lnTo>
                  <a:pt x="15987" y="7057"/>
                </a:lnTo>
                <a:lnTo>
                  <a:pt x="15817" y="6935"/>
                </a:lnTo>
                <a:lnTo>
                  <a:pt x="15647" y="6813"/>
                </a:lnTo>
                <a:lnTo>
                  <a:pt x="15476" y="6740"/>
                </a:lnTo>
                <a:lnTo>
                  <a:pt x="15428" y="6740"/>
                </a:lnTo>
                <a:lnTo>
                  <a:pt x="15403" y="6765"/>
                </a:lnTo>
                <a:lnTo>
                  <a:pt x="15379" y="6789"/>
                </a:lnTo>
                <a:lnTo>
                  <a:pt x="15379" y="6813"/>
                </a:lnTo>
                <a:lnTo>
                  <a:pt x="15403" y="6935"/>
                </a:lnTo>
                <a:lnTo>
                  <a:pt x="15452" y="7032"/>
                </a:lnTo>
                <a:lnTo>
                  <a:pt x="15525" y="7130"/>
                </a:lnTo>
                <a:lnTo>
                  <a:pt x="15598" y="7227"/>
                </a:lnTo>
                <a:lnTo>
                  <a:pt x="15768" y="7373"/>
                </a:lnTo>
                <a:lnTo>
                  <a:pt x="15963" y="7495"/>
                </a:lnTo>
                <a:lnTo>
                  <a:pt x="16133" y="7616"/>
                </a:lnTo>
                <a:lnTo>
                  <a:pt x="16352" y="7689"/>
                </a:lnTo>
                <a:lnTo>
                  <a:pt x="16036" y="7957"/>
                </a:lnTo>
                <a:lnTo>
                  <a:pt x="15866" y="7884"/>
                </a:lnTo>
                <a:lnTo>
                  <a:pt x="15671" y="7811"/>
                </a:lnTo>
                <a:lnTo>
                  <a:pt x="15501" y="7738"/>
                </a:lnTo>
                <a:lnTo>
                  <a:pt x="15330" y="7665"/>
                </a:lnTo>
                <a:lnTo>
                  <a:pt x="14892" y="7422"/>
                </a:lnTo>
                <a:lnTo>
                  <a:pt x="14649" y="7300"/>
                </a:lnTo>
                <a:lnTo>
                  <a:pt x="14430" y="7227"/>
                </a:lnTo>
                <a:lnTo>
                  <a:pt x="14406" y="7227"/>
                </a:lnTo>
                <a:lnTo>
                  <a:pt x="14406" y="7251"/>
                </a:lnTo>
                <a:lnTo>
                  <a:pt x="14454" y="7373"/>
                </a:lnTo>
                <a:lnTo>
                  <a:pt x="14503" y="7495"/>
                </a:lnTo>
                <a:lnTo>
                  <a:pt x="14600" y="7592"/>
                </a:lnTo>
                <a:lnTo>
                  <a:pt x="14698" y="7689"/>
                </a:lnTo>
                <a:lnTo>
                  <a:pt x="14892" y="7860"/>
                </a:lnTo>
                <a:lnTo>
                  <a:pt x="15111" y="8006"/>
                </a:lnTo>
                <a:lnTo>
                  <a:pt x="15355" y="8127"/>
                </a:lnTo>
                <a:lnTo>
                  <a:pt x="15622" y="8249"/>
                </a:lnTo>
                <a:lnTo>
                  <a:pt x="15379" y="8371"/>
                </a:lnTo>
                <a:lnTo>
                  <a:pt x="15111" y="8492"/>
                </a:lnTo>
                <a:lnTo>
                  <a:pt x="15038" y="8419"/>
                </a:lnTo>
                <a:lnTo>
                  <a:pt x="14917" y="8371"/>
                </a:lnTo>
                <a:lnTo>
                  <a:pt x="14698" y="8249"/>
                </a:lnTo>
                <a:lnTo>
                  <a:pt x="14454" y="8176"/>
                </a:lnTo>
                <a:lnTo>
                  <a:pt x="14235" y="8079"/>
                </a:lnTo>
                <a:lnTo>
                  <a:pt x="14016" y="7957"/>
                </a:lnTo>
                <a:lnTo>
                  <a:pt x="13797" y="7811"/>
                </a:lnTo>
                <a:lnTo>
                  <a:pt x="13578" y="7689"/>
                </a:lnTo>
                <a:lnTo>
                  <a:pt x="13359" y="7568"/>
                </a:lnTo>
                <a:lnTo>
                  <a:pt x="13335" y="7592"/>
                </a:lnTo>
                <a:lnTo>
                  <a:pt x="13311" y="7616"/>
                </a:lnTo>
                <a:lnTo>
                  <a:pt x="13384" y="7738"/>
                </a:lnTo>
                <a:lnTo>
                  <a:pt x="13432" y="7860"/>
                </a:lnTo>
                <a:lnTo>
                  <a:pt x="13627" y="8054"/>
                </a:lnTo>
                <a:lnTo>
                  <a:pt x="13822" y="8249"/>
                </a:lnTo>
                <a:lnTo>
                  <a:pt x="14041" y="8419"/>
                </a:lnTo>
                <a:lnTo>
                  <a:pt x="14284" y="8565"/>
                </a:lnTo>
                <a:lnTo>
                  <a:pt x="14552" y="8687"/>
                </a:lnTo>
                <a:lnTo>
                  <a:pt x="14211" y="8760"/>
                </a:lnTo>
                <a:lnTo>
                  <a:pt x="13870" y="8833"/>
                </a:lnTo>
                <a:lnTo>
                  <a:pt x="13724" y="8736"/>
                </a:lnTo>
                <a:lnTo>
                  <a:pt x="13578" y="8663"/>
                </a:lnTo>
                <a:lnTo>
                  <a:pt x="13286" y="8492"/>
                </a:lnTo>
                <a:lnTo>
                  <a:pt x="13092" y="8322"/>
                </a:lnTo>
                <a:lnTo>
                  <a:pt x="12897" y="8152"/>
                </a:lnTo>
                <a:lnTo>
                  <a:pt x="12678" y="7981"/>
                </a:lnTo>
                <a:lnTo>
                  <a:pt x="12483" y="7835"/>
                </a:lnTo>
                <a:lnTo>
                  <a:pt x="12435" y="7835"/>
                </a:lnTo>
                <a:lnTo>
                  <a:pt x="12410" y="7860"/>
                </a:lnTo>
                <a:lnTo>
                  <a:pt x="12386" y="7884"/>
                </a:lnTo>
                <a:lnTo>
                  <a:pt x="12386" y="7908"/>
                </a:lnTo>
                <a:lnTo>
                  <a:pt x="12435" y="8030"/>
                </a:lnTo>
                <a:lnTo>
                  <a:pt x="12508" y="8176"/>
                </a:lnTo>
                <a:lnTo>
                  <a:pt x="12654" y="8395"/>
                </a:lnTo>
                <a:lnTo>
                  <a:pt x="12848" y="8614"/>
                </a:lnTo>
                <a:lnTo>
                  <a:pt x="13043" y="8784"/>
                </a:lnTo>
                <a:lnTo>
                  <a:pt x="13189" y="8906"/>
                </a:lnTo>
                <a:lnTo>
                  <a:pt x="12727" y="8906"/>
                </a:lnTo>
                <a:lnTo>
                  <a:pt x="12556" y="8760"/>
                </a:lnTo>
                <a:lnTo>
                  <a:pt x="12410" y="8638"/>
                </a:lnTo>
                <a:lnTo>
                  <a:pt x="12094" y="8322"/>
                </a:lnTo>
                <a:lnTo>
                  <a:pt x="11729" y="8054"/>
                </a:lnTo>
                <a:lnTo>
                  <a:pt x="11680" y="8054"/>
                </a:lnTo>
                <a:lnTo>
                  <a:pt x="11656" y="8079"/>
                </a:lnTo>
                <a:lnTo>
                  <a:pt x="11632" y="8103"/>
                </a:lnTo>
                <a:lnTo>
                  <a:pt x="11632" y="8152"/>
                </a:lnTo>
                <a:lnTo>
                  <a:pt x="11899" y="8517"/>
                </a:lnTo>
                <a:lnTo>
                  <a:pt x="12167" y="8857"/>
                </a:lnTo>
                <a:lnTo>
                  <a:pt x="12191" y="8882"/>
                </a:lnTo>
                <a:lnTo>
                  <a:pt x="12118" y="8882"/>
                </a:lnTo>
                <a:lnTo>
                  <a:pt x="11753" y="8833"/>
                </a:lnTo>
                <a:lnTo>
                  <a:pt x="11632" y="8663"/>
                </a:lnTo>
                <a:lnTo>
                  <a:pt x="11486" y="8517"/>
                </a:lnTo>
                <a:lnTo>
                  <a:pt x="11218" y="8176"/>
                </a:lnTo>
                <a:lnTo>
                  <a:pt x="10926" y="7860"/>
                </a:lnTo>
                <a:lnTo>
                  <a:pt x="10878" y="7835"/>
                </a:lnTo>
                <a:lnTo>
                  <a:pt x="10853" y="7835"/>
                </a:lnTo>
                <a:lnTo>
                  <a:pt x="10780" y="7860"/>
                </a:lnTo>
                <a:lnTo>
                  <a:pt x="10732" y="7908"/>
                </a:lnTo>
                <a:lnTo>
                  <a:pt x="10732" y="7957"/>
                </a:lnTo>
                <a:lnTo>
                  <a:pt x="10756" y="8006"/>
                </a:lnTo>
                <a:lnTo>
                  <a:pt x="10926" y="8322"/>
                </a:lnTo>
                <a:lnTo>
                  <a:pt x="11145" y="8638"/>
                </a:lnTo>
                <a:lnTo>
                  <a:pt x="11242" y="8736"/>
                </a:lnTo>
                <a:lnTo>
                  <a:pt x="10659" y="8614"/>
                </a:lnTo>
                <a:lnTo>
                  <a:pt x="10513" y="8492"/>
                </a:lnTo>
                <a:lnTo>
                  <a:pt x="10391" y="8273"/>
                </a:lnTo>
                <a:lnTo>
                  <a:pt x="10269" y="8054"/>
                </a:lnTo>
                <a:lnTo>
                  <a:pt x="10221" y="8006"/>
                </a:lnTo>
                <a:lnTo>
                  <a:pt x="10172" y="8006"/>
                </a:lnTo>
                <a:lnTo>
                  <a:pt x="10123" y="8030"/>
                </a:lnTo>
                <a:lnTo>
                  <a:pt x="10075" y="8079"/>
                </a:lnTo>
                <a:lnTo>
                  <a:pt x="10075" y="8176"/>
                </a:lnTo>
                <a:lnTo>
                  <a:pt x="10075" y="8298"/>
                </a:lnTo>
                <a:lnTo>
                  <a:pt x="10099" y="8395"/>
                </a:lnTo>
                <a:lnTo>
                  <a:pt x="10123" y="8492"/>
                </a:lnTo>
                <a:lnTo>
                  <a:pt x="9856" y="8419"/>
                </a:lnTo>
                <a:lnTo>
                  <a:pt x="9807" y="8273"/>
                </a:lnTo>
                <a:lnTo>
                  <a:pt x="9734" y="8103"/>
                </a:lnTo>
                <a:lnTo>
                  <a:pt x="9685" y="8079"/>
                </a:lnTo>
                <a:lnTo>
                  <a:pt x="9661" y="8103"/>
                </a:lnTo>
                <a:lnTo>
                  <a:pt x="9612" y="8225"/>
                </a:lnTo>
                <a:lnTo>
                  <a:pt x="9637" y="8371"/>
                </a:lnTo>
                <a:lnTo>
                  <a:pt x="9637" y="8371"/>
                </a:lnTo>
                <a:lnTo>
                  <a:pt x="9199" y="8249"/>
                </a:lnTo>
                <a:lnTo>
                  <a:pt x="8566" y="8079"/>
                </a:lnTo>
                <a:lnTo>
                  <a:pt x="8250" y="7957"/>
                </a:lnTo>
                <a:lnTo>
                  <a:pt x="7933" y="7835"/>
                </a:lnTo>
                <a:lnTo>
                  <a:pt x="7641" y="7689"/>
                </a:lnTo>
                <a:lnTo>
                  <a:pt x="7374" y="7519"/>
                </a:lnTo>
                <a:lnTo>
                  <a:pt x="7106" y="7300"/>
                </a:lnTo>
                <a:lnTo>
                  <a:pt x="6863" y="7057"/>
                </a:lnTo>
                <a:lnTo>
                  <a:pt x="6814" y="7008"/>
                </a:lnTo>
                <a:lnTo>
                  <a:pt x="6741" y="6984"/>
                </a:lnTo>
                <a:lnTo>
                  <a:pt x="6692" y="6886"/>
                </a:lnTo>
                <a:lnTo>
                  <a:pt x="6571" y="6813"/>
                </a:lnTo>
                <a:lnTo>
                  <a:pt x="6473" y="6813"/>
                </a:lnTo>
                <a:lnTo>
                  <a:pt x="6400" y="6862"/>
                </a:lnTo>
                <a:lnTo>
                  <a:pt x="6352" y="6886"/>
                </a:lnTo>
                <a:lnTo>
                  <a:pt x="5865" y="7422"/>
                </a:lnTo>
                <a:lnTo>
                  <a:pt x="5354" y="7933"/>
                </a:lnTo>
                <a:lnTo>
                  <a:pt x="4794" y="8395"/>
                </a:lnTo>
                <a:lnTo>
                  <a:pt x="4235" y="8857"/>
                </a:lnTo>
                <a:lnTo>
                  <a:pt x="3699" y="9222"/>
                </a:lnTo>
                <a:lnTo>
                  <a:pt x="3140" y="9563"/>
                </a:lnTo>
                <a:lnTo>
                  <a:pt x="2580" y="9904"/>
                </a:lnTo>
                <a:lnTo>
                  <a:pt x="2288" y="10050"/>
                </a:lnTo>
                <a:lnTo>
                  <a:pt x="2045" y="10123"/>
                </a:lnTo>
                <a:lnTo>
                  <a:pt x="1923" y="10171"/>
                </a:lnTo>
                <a:lnTo>
                  <a:pt x="1777" y="10171"/>
                </a:lnTo>
                <a:lnTo>
                  <a:pt x="1729" y="10123"/>
                </a:lnTo>
                <a:lnTo>
                  <a:pt x="1680" y="10074"/>
                </a:lnTo>
                <a:lnTo>
                  <a:pt x="1656" y="10001"/>
                </a:lnTo>
                <a:lnTo>
                  <a:pt x="1631" y="9904"/>
                </a:lnTo>
                <a:lnTo>
                  <a:pt x="1631" y="9782"/>
                </a:lnTo>
                <a:lnTo>
                  <a:pt x="1704" y="9685"/>
                </a:lnTo>
                <a:lnTo>
                  <a:pt x="1875" y="9612"/>
                </a:lnTo>
                <a:lnTo>
                  <a:pt x="2045" y="9539"/>
                </a:lnTo>
                <a:lnTo>
                  <a:pt x="2361" y="9320"/>
                </a:lnTo>
                <a:lnTo>
                  <a:pt x="2994" y="8906"/>
                </a:lnTo>
                <a:lnTo>
                  <a:pt x="3918" y="8298"/>
                </a:lnTo>
                <a:lnTo>
                  <a:pt x="4356" y="8030"/>
                </a:lnTo>
                <a:lnTo>
                  <a:pt x="4527" y="7884"/>
                </a:lnTo>
                <a:lnTo>
                  <a:pt x="4697" y="7714"/>
                </a:lnTo>
                <a:lnTo>
                  <a:pt x="4721" y="7665"/>
                </a:lnTo>
                <a:lnTo>
                  <a:pt x="4697" y="7616"/>
                </a:lnTo>
                <a:lnTo>
                  <a:pt x="4648" y="7592"/>
                </a:lnTo>
                <a:lnTo>
                  <a:pt x="4624" y="7592"/>
                </a:lnTo>
                <a:lnTo>
                  <a:pt x="4381" y="7665"/>
                </a:lnTo>
                <a:lnTo>
                  <a:pt x="4186" y="7762"/>
                </a:lnTo>
                <a:lnTo>
                  <a:pt x="3772" y="8030"/>
                </a:lnTo>
                <a:lnTo>
                  <a:pt x="2824" y="8638"/>
                </a:lnTo>
                <a:lnTo>
                  <a:pt x="2215" y="8979"/>
                </a:lnTo>
                <a:lnTo>
                  <a:pt x="1899" y="9198"/>
                </a:lnTo>
                <a:lnTo>
                  <a:pt x="1607" y="9417"/>
                </a:lnTo>
                <a:lnTo>
                  <a:pt x="1534" y="9368"/>
                </a:lnTo>
                <a:lnTo>
                  <a:pt x="1437" y="9344"/>
                </a:lnTo>
                <a:lnTo>
                  <a:pt x="1339" y="9344"/>
                </a:lnTo>
                <a:lnTo>
                  <a:pt x="1242" y="9417"/>
                </a:lnTo>
                <a:lnTo>
                  <a:pt x="1169" y="9466"/>
                </a:lnTo>
                <a:lnTo>
                  <a:pt x="1096" y="9539"/>
                </a:lnTo>
                <a:lnTo>
                  <a:pt x="1023" y="9539"/>
                </a:lnTo>
                <a:lnTo>
                  <a:pt x="999" y="9490"/>
                </a:lnTo>
                <a:lnTo>
                  <a:pt x="974" y="9417"/>
                </a:lnTo>
                <a:lnTo>
                  <a:pt x="950" y="9344"/>
                </a:lnTo>
                <a:lnTo>
                  <a:pt x="974" y="9271"/>
                </a:lnTo>
                <a:lnTo>
                  <a:pt x="999" y="9222"/>
                </a:lnTo>
                <a:lnTo>
                  <a:pt x="1072" y="9174"/>
                </a:lnTo>
                <a:lnTo>
                  <a:pt x="1315" y="9174"/>
                </a:lnTo>
                <a:lnTo>
                  <a:pt x="1388" y="9125"/>
                </a:lnTo>
                <a:lnTo>
                  <a:pt x="1437" y="9028"/>
                </a:lnTo>
                <a:lnTo>
                  <a:pt x="1485" y="8955"/>
                </a:lnTo>
                <a:lnTo>
                  <a:pt x="1729" y="8857"/>
                </a:lnTo>
                <a:lnTo>
                  <a:pt x="1996" y="8736"/>
                </a:lnTo>
                <a:lnTo>
                  <a:pt x="2580" y="8468"/>
                </a:lnTo>
                <a:lnTo>
                  <a:pt x="3164" y="8200"/>
                </a:lnTo>
                <a:lnTo>
                  <a:pt x="3772" y="7860"/>
                </a:lnTo>
                <a:lnTo>
                  <a:pt x="4405" y="7495"/>
                </a:lnTo>
                <a:lnTo>
                  <a:pt x="4648" y="7373"/>
                </a:lnTo>
                <a:lnTo>
                  <a:pt x="4892" y="7227"/>
                </a:lnTo>
                <a:lnTo>
                  <a:pt x="5111" y="7032"/>
                </a:lnTo>
                <a:lnTo>
                  <a:pt x="5208" y="6935"/>
                </a:lnTo>
                <a:lnTo>
                  <a:pt x="5281" y="6838"/>
                </a:lnTo>
                <a:lnTo>
                  <a:pt x="5281" y="6789"/>
                </a:lnTo>
                <a:lnTo>
                  <a:pt x="5281" y="6765"/>
                </a:lnTo>
                <a:lnTo>
                  <a:pt x="5232" y="6740"/>
                </a:lnTo>
                <a:lnTo>
                  <a:pt x="5208" y="6740"/>
                </a:lnTo>
                <a:lnTo>
                  <a:pt x="5062" y="6765"/>
                </a:lnTo>
                <a:lnTo>
                  <a:pt x="4940" y="6813"/>
                </a:lnTo>
                <a:lnTo>
                  <a:pt x="4697" y="6935"/>
                </a:lnTo>
                <a:lnTo>
                  <a:pt x="4235" y="7227"/>
                </a:lnTo>
                <a:lnTo>
                  <a:pt x="3699" y="7543"/>
                </a:lnTo>
                <a:lnTo>
                  <a:pt x="3164" y="7835"/>
                </a:lnTo>
                <a:lnTo>
                  <a:pt x="2605" y="8127"/>
                </a:lnTo>
                <a:lnTo>
                  <a:pt x="2045" y="8395"/>
                </a:lnTo>
                <a:lnTo>
                  <a:pt x="1704" y="8541"/>
                </a:lnTo>
                <a:lnTo>
                  <a:pt x="1534" y="8590"/>
                </a:lnTo>
                <a:lnTo>
                  <a:pt x="1388" y="8687"/>
                </a:lnTo>
                <a:lnTo>
                  <a:pt x="1291" y="8638"/>
                </a:lnTo>
                <a:lnTo>
                  <a:pt x="1120" y="8614"/>
                </a:lnTo>
                <a:lnTo>
                  <a:pt x="974" y="8638"/>
                </a:lnTo>
                <a:lnTo>
                  <a:pt x="804" y="8614"/>
                </a:lnTo>
                <a:lnTo>
                  <a:pt x="682" y="8273"/>
                </a:lnTo>
                <a:lnTo>
                  <a:pt x="1047" y="8127"/>
                </a:lnTo>
                <a:lnTo>
                  <a:pt x="2142" y="7738"/>
                </a:lnTo>
                <a:lnTo>
                  <a:pt x="4332" y="6935"/>
                </a:lnTo>
                <a:lnTo>
                  <a:pt x="6327" y="6181"/>
                </a:lnTo>
                <a:lnTo>
                  <a:pt x="7422" y="5767"/>
                </a:lnTo>
                <a:lnTo>
                  <a:pt x="7690" y="5645"/>
                </a:lnTo>
                <a:lnTo>
                  <a:pt x="7787" y="5597"/>
                </a:lnTo>
                <a:lnTo>
                  <a:pt x="7909" y="5499"/>
                </a:lnTo>
                <a:lnTo>
                  <a:pt x="8079" y="5499"/>
                </a:lnTo>
                <a:lnTo>
                  <a:pt x="8055" y="5524"/>
                </a:lnTo>
                <a:lnTo>
                  <a:pt x="8055" y="5597"/>
                </a:lnTo>
                <a:lnTo>
                  <a:pt x="8079" y="5694"/>
                </a:lnTo>
                <a:lnTo>
                  <a:pt x="8128" y="5791"/>
                </a:lnTo>
                <a:lnTo>
                  <a:pt x="8201" y="5840"/>
                </a:lnTo>
                <a:lnTo>
                  <a:pt x="8639" y="6035"/>
                </a:lnTo>
                <a:lnTo>
                  <a:pt x="9101" y="6205"/>
                </a:lnTo>
                <a:lnTo>
                  <a:pt x="9564" y="6327"/>
                </a:lnTo>
                <a:lnTo>
                  <a:pt x="10050" y="6424"/>
                </a:lnTo>
                <a:lnTo>
                  <a:pt x="10537" y="6497"/>
                </a:lnTo>
                <a:lnTo>
                  <a:pt x="11023" y="6521"/>
                </a:lnTo>
                <a:lnTo>
                  <a:pt x="11510" y="6497"/>
                </a:lnTo>
                <a:lnTo>
                  <a:pt x="11997" y="6448"/>
                </a:lnTo>
                <a:lnTo>
                  <a:pt x="12459" y="6351"/>
                </a:lnTo>
                <a:lnTo>
                  <a:pt x="12921" y="6229"/>
                </a:lnTo>
                <a:lnTo>
                  <a:pt x="13384" y="6083"/>
                </a:lnTo>
                <a:lnTo>
                  <a:pt x="13870" y="5889"/>
                </a:lnTo>
                <a:lnTo>
                  <a:pt x="14308" y="5670"/>
                </a:lnTo>
                <a:lnTo>
                  <a:pt x="14722" y="5402"/>
                </a:lnTo>
                <a:lnTo>
                  <a:pt x="14917" y="5256"/>
                </a:lnTo>
                <a:lnTo>
                  <a:pt x="15111" y="5086"/>
                </a:lnTo>
                <a:lnTo>
                  <a:pt x="15257" y="4915"/>
                </a:lnTo>
                <a:lnTo>
                  <a:pt x="15403" y="4745"/>
                </a:lnTo>
                <a:lnTo>
                  <a:pt x="15452" y="4672"/>
                </a:lnTo>
                <a:lnTo>
                  <a:pt x="15452" y="4575"/>
                </a:lnTo>
                <a:lnTo>
                  <a:pt x="15428" y="4502"/>
                </a:lnTo>
                <a:lnTo>
                  <a:pt x="15379" y="4453"/>
                </a:lnTo>
                <a:lnTo>
                  <a:pt x="15306" y="4404"/>
                </a:lnTo>
                <a:lnTo>
                  <a:pt x="15233" y="4380"/>
                </a:lnTo>
                <a:lnTo>
                  <a:pt x="15160" y="4380"/>
                </a:lnTo>
                <a:lnTo>
                  <a:pt x="15063" y="4404"/>
                </a:lnTo>
                <a:lnTo>
                  <a:pt x="14746" y="4623"/>
                </a:lnTo>
                <a:lnTo>
                  <a:pt x="14406" y="4842"/>
                </a:lnTo>
                <a:lnTo>
                  <a:pt x="14089" y="5086"/>
                </a:lnTo>
                <a:lnTo>
                  <a:pt x="13749" y="5280"/>
                </a:lnTo>
                <a:lnTo>
                  <a:pt x="13359" y="5475"/>
                </a:lnTo>
                <a:lnTo>
                  <a:pt x="12970" y="5621"/>
                </a:lnTo>
                <a:lnTo>
                  <a:pt x="12581" y="5743"/>
                </a:lnTo>
                <a:lnTo>
                  <a:pt x="12167" y="5840"/>
                </a:lnTo>
                <a:lnTo>
                  <a:pt x="11729" y="5913"/>
                </a:lnTo>
                <a:lnTo>
                  <a:pt x="11291" y="5937"/>
                </a:lnTo>
                <a:lnTo>
                  <a:pt x="10853" y="5937"/>
                </a:lnTo>
                <a:lnTo>
                  <a:pt x="10415" y="5913"/>
                </a:lnTo>
                <a:lnTo>
                  <a:pt x="9977" y="5840"/>
                </a:lnTo>
                <a:lnTo>
                  <a:pt x="9539" y="5743"/>
                </a:lnTo>
                <a:lnTo>
                  <a:pt x="9126" y="5597"/>
                </a:lnTo>
                <a:lnTo>
                  <a:pt x="8712" y="5451"/>
                </a:lnTo>
                <a:lnTo>
                  <a:pt x="8785" y="5353"/>
                </a:lnTo>
                <a:lnTo>
                  <a:pt x="8858" y="5280"/>
                </a:lnTo>
                <a:lnTo>
                  <a:pt x="8907" y="5183"/>
                </a:lnTo>
                <a:lnTo>
                  <a:pt x="8931" y="5110"/>
                </a:lnTo>
                <a:lnTo>
                  <a:pt x="8931" y="5013"/>
                </a:lnTo>
                <a:lnTo>
                  <a:pt x="8882" y="4915"/>
                </a:lnTo>
                <a:lnTo>
                  <a:pt x="8834" y="4842"/>
                </a:lnTo>
                <a:lnTo>
                  <a:pt x="8761" y="4794"/>
                </a:lnTo>
                <a:lnTo>
                  <a:pt x="8688" y="4769"/>
                </a:lnTo>
                <a:lnTo>
                  <a:pt x="8566" y="4794"/>
                </a:lnTo>
                <a:lnTo>
                  <a:pt x="8323" y="4867"/>
                </a:lnTo>
                <a:lnTo>
                  <a:pt x="8201" y="4915"/>
                </a:lnTo>
                <a:lnTo>
                  <a:pt x="8055" y="4940"/>
                </a:lnTo>
                <a:lnTo>
                  <a:pt x="7933" y="4940"/>
                </a:lnTo>
                <a:lnTo>
                  <a:pt x="7812" y="4915"/>
                </a:lnTo>
                <a:lnTo>
                  <a:pt x="7714" y="4842"/>
                </a:lnTo>
                <a:lnTo>
                  <a:pt x="7617" y="4721"/>
                </a:lnTo>
                <a:lnTo>
                  <a:pt x="7617" y="4696"/>
                </a:lnTo>
                <a:lnTo>
                  <a:pt x="7641" y="4672"/>
                </a:lnTo>
                <a:lnTo>
                  <a:pt x="7714" y="4599"/>
                </a:lnTo>
                <a:lnTo>
                  <a:pt x="7812" y="4550"/>
                </a:lnTo>
                <a:lnTo>
                  <a:pt x="7958" y="4502"/>
                </a:lnTo>
                <a:lnTo>
                  <a:pt x="8250" y="4429"/>
                </a:lnTo>
                <a:lnTo>
                  <a:pt x="8420" y="4404"/>
                </a:lnTo>
                <a:lnTo>
                  <a:pt x="10269" y="3991"/>
                </a:lnTo>
                <a:lnTo>
                  <a:pt x="12118" y="3553"/>
                </a:lnTo>
                <a:lnTo>
                  <a:pt x="12970" y="3383"/>
                </a:lnTo>
                <a:lnTo>
                  <a:pt x="13189" y="3334"/>
                </a:lnTo>
                <a:lnTo>
                  <a:pt x="13408" y="3261"/>
                </a:lnTo>
                <a:lnTo>
                  <a:pt x="13603" y="3188"/>
                </a:lnTo>
                <a:lnTo>
                  <a:pt x="13773" y="3066"/>
                </a:lnTo>
                <a:lnTo>
                  <a:pt x="13846" y="2993"/>
                </a:lnTo>
                <a:lnTo>
                  <a:pt x="13846" y="2896"/>
                </a:lnTo>
                <a:lnTo>
                  <a:pt x="13895" y="2847"/>
                </a:lnTo>
                <a:lnTo>
                  <a:pt x="13895" y="2750"/>
                </a:lnTo>
                <a:lnTo>
                  <a:pt x="13895" y="2555"/>
                </a:lnTo>
                <a:lnTo>
                  <a:pt x="13919" y="2385"/>
                </a:lnTo>
                <a:lnTo>
                  <a:pt x="13943" y="2215"/>
                </a:lnTo>
                <a:lnTo>
                  <a:pt x="13992" y="2044"/>
                </a:lnTo>
                <a:lnTo>
                  <a:pt x="14065" y="1874"/>
                </a:lnTo>
                <a:lnTo>
                  <a:pt x="14138" y="1728"/>
                </a:lnTo>
                <a:lnTo>
                  <a:pt x="14211" y="1582"/>
                </a:lnTo>
                <a:lnTo>
                  <a:pt x="14333" y="1436"/>
                </a:lnTo>
                <a:lnTo>
                  <a:pt x="14552" y="1193"/>
                </a:lnTo>
                <a:lnTo>
                  <a:pt x="14844" y="974"/>
                </a:lnTo>
                <a:lnTo>
                  <a:pt x="15136" y="779"/>
                </a:lnTo>
                <a:lnTo>
                  <a:pt x="15476" y="657"/>
                </a:lnTo>
                <a:lnTo>
                  <a:pt x="15817" y="560"/>
                </a:lnTo>
                <a:lnTo>
                  <a:pt x="16158" y="511"/>
                </a:lnTo>
                <a:close/>
                <a:moveTo>
                  <a:pt x="16182" y="0"/>
                </a:moveTo>
                <a:lnTo>
                  <a:pt x="15817" y="49"/>
                </a:lnTo>
                <a:lnTo>
                  <a:pt x="15476" y="122"/>
                </a:lnTo>
                <a:lnTo>
                  <a:pt x="15136" y="268"/>
                </a:lnTo>
                <a:lnTo>
                  <a:pt x="14795" y="414"/>
                </a:lnTo>
                <a:lnTo>
                  <a:pt x="14503" y="633"/>
                </a:lnTo>
                <a:lnTo>
                  <a:pt x="14235" y="852"/>
                </a:lnTo>
                <a:lnTo>
                  <a:pt x="13992" y="1120"/>
                </a:lnTo>
                <a:lnTo>
                  <a:pt x="13797" y="1387"/>
                </a:lnTo>
                <a:lnTo>
                  <a:pt x="13651" y="1704"/>
                </a:lnTo>
                <a:lnTo>
                  <a:pt x="13530" y="2044"/>
                </a:lnTo>
                <a:lnTo>
                  <a:pt x="13505" y="2215"/>
                </a:lnTo>
                <a:lnTo>
                  <a:pt x="13481" y="2385"/>
                </a:lnTo>
                <a:lnTo>
                  <a:pt x="13481" y="2580"/>
                </a:lnTo>
                <a:lnTo>
                  <a:pt x="13481" y="2750"/>
                </a:lnTo>
                <a:lnTo>
                  <a:pt x="13481" y="2774"/>
                </a:lnTo>
                <a:lnTo>
                  <a:pt x="13238" y="2799"/>
                </a:lnTo>
                <a:lnTo>
                  <a:pt x="12994" y="2847"/>
                </a:lnTo>
                <a:lnTo>
                  <a:pt x="12532" y="2945"/>
                </a:lnTo>
                <a:lnTo>
                  <a:pt x="11802" y="3115"/>
                </a:lnTo>
                <a:lnTo>
                  <a:pt x="11048" y="3261"/>
                </a:lnTo>
                <a:lnTo>
                  <a:pt x="8104" y="3918"/>
                </a:lnTo>
                <a:lnTo>
                  <a:pt x="7885" y="3967"/>
                </a:lnTo>
                <a:lnTo>
                  <a:pt x="7666" y="4015"/>
                </a:lnTo>
                <a:lnTo>
                  <a:pt x="7447" y="4113"/>
                </a:lnTo>
                <a:lnTo>
                  <a:pt x="7276" y="4210"/>
                </a:lnTo>
                <a:lnTo>
                  <a:pt x="7203" y="4283"/>
                </a:lnTo>
                <a:lnTo>
                  <a:pt x="7130" y="4356"/>
                </a:lnTo>
                <a:lnTo>
                  <a:pt x="7082" y="4429"/>
                </a:lnTo>
                <a:lnTo>
                  <a:pt x="7057" y="4526"/>
                </a:lnTo>
                <a:lnTo>
                  <a:pt x="7033" y="4623"/>
                </a:lnTo>
                <a:lnTo>
                  <a:pt x="7033" y="4721"/>
                </a:lnTo>
                <a:lnTo>
                  <a:pt x="7057" y="4842"/>
                </a:lnTo>
                <a:lnTo>
                  <a:pt x="7106" y="4988"/>
                </a:lnTo>
                <a:lnTo>
                  <a:pt x="7155" y="5086"/>
                </a:lnTo>
                <a:lnTo>
                  <a:pt x="7228" y="5183"/>
                </a:lnTo>
                <a:lnTo>
                  <a:pt x="7301" y="5280"/>
                </a:lnTo>
                <a:lnTo>
                  <a:pt x="7374" y="5329"/>
                </a:lnTo>
                <a:lnTo>
                  <a:pt x="7057" y="5451"/>
                </a:lnTo>
                <a:lnTo>
                  <a:pt x="6765" y="5572"/>
                </a:lnTo>
                <a:lnTo>
                  <a:pt x="6035" y="5816"/>
                </a:lnTo>
                <a:lnTo>
                  <a:pt x="5305" y="6059"/>
                </a:lnTo>
                <a:lnTo>
                  <a:pt x="2191" y="7154"/>
                </a:lnTo>
                <a:lnTo>
                  <a:pt x="731" y="7689"/>
                </a:lnTo>
                <a:lnTo>
                  <a:pt x="512" y="7762"/>
                </a:lnTo>
                <a:lnTo>
                  <a:pt x="342" y="7860"/>
                </a:lnTo>
                <a:lnTo>
                  <a:pt x="196" y="8006"/>
                </a:lnTo>
                <a:lnTo>
                  <a:pt x="123" y="8079"/>
                </a:lnTo>
                <a:lnTo>
                  <a:pt x="74" y="8176"/>
                </a:lnTo>
                <a:lnTo>
                  <a:pt x="25" y="8322"/>
                </a:lnTo>
                <a:lnTo>
                  <a:pt x="1" y="8468"/>
                </a:lnTo>
                <a:lnTo>
                  <a:pt x="1" y="8565"/>
                </a:lnTo>
                <a:lnTo>
                  <a:pt x="50" y="8687"/>
                </a:lnTo>
                <a:lnTo>
                  <a:pt x="123" y="8784"/>
                </a:lnTo>
                <a:lnTo>
                  <a:pt x="196" y="8857"/>
                </a:lnTo>
                <a:lnTo>
                  <a:pt x="293" y="8930"/>
                </a:lnTo>
                <a:lnTo>
                  <a:pt x="415" y="9003"/>
                </a:lnTo>
                <a:lnTo>
                  <a:pt x="366" y="9125"/>
                </a:lnTo>
                <a:lnTo>
                  <a:pt x="317" y="9271"/>
                </a:lnTo>
                <a:lnTo>
                  <a:pt x="317" y="9417"/>
                </a:lnTo>
                <a:lnTo>
                  <a:pt x="317" y="9563"/>
                </a:lnTo>
                <a:lnTo>
                  <a:pt x="366" y="9685"/>
                </a:lnTo>
                <a:lnTo>
                  <a:pt x="415" y="9782"/>
                </a:lnTo>
                <a:lnTo>
                  <a:pt x="488" y="9879"/>
                </a:lnTo>
                <a:lnTo>
                  <a:pt x="561" y="9952"/>
                </a:lnTo>
                <a:lnTo>
                  <a:pt x="682" y="10001"/>
                </a:lnTo>
                <a:lnTo>
                  <a:pt x="780" y="10025"/>
                </a:lnTo>
                <a:lnTo>
                  <a:pt x="901" y="10050"/>
                </a:lnTo>
                <a:lnTo>
                  <a:pt x="1023" y="10050"/>
                </a:lnTo>
                <a:lnTo>
                  <a:pt x="1047" y="10196"/>
                </a:lnTo>
                <a:lnTo>
                  <a:pt x="1096" y="10317"/>
                </a:lnTo>
                <a:lnTo>
                  <a:pt x="1193" y="10415"/>
                </a:lnTo>
                <a:lnTo>
                  <a:pt x="1315" y="10512"/>
                </a:lnTo>
                <a:lnTo>
                  <a:pt x="1412" y="10561"/>
                </a:lnTo>
                <a:lnTo>
                  <a:pt x="1534" y="10609"/>
                </a:lnTo>
                <a:lnTo>
                  <a:pt x="1656" y="10658"/>
                </a:lnTo>
                <a:lnTo>
                  <a:pt x="1996" y="10658"/>
                </a:lnTo>
                <a:lnTo>
                  <a:pt x="2240" y="10609"/>
                </a:lnTo>
                <a:lnTo>
                  <a:pt x="2459" y="10536"/>
                </a:lnTo>
                <a:lnTo>
                  <a:pt x="2702" y="10415"/>
                </a:lnTo>
                <a:lnTo>
                  <a:pt x="3140" y="10196"/>
                </a:lnTo>
                <a:lnTo>
                  <a:pt x="3578" y="9928"/>
                </a:lnTo>
                <a:lnTo>
                  <a:pt x="4040" y="9636"/>
                </a:lnTo>
                <a:lnTo>
                  <a:pt x="4478" y="9320"/>
                </a:lnTo>
                <a:lnTo>
                  <a:pt x="4892" y="9003"/>
                </a:lnTo>
                <a:lnTo>
                  <a:pt x="5305" y="8663"/>
                </a:lnTo>
                <a:lnTo>
                  <a:pt x="5719" y="8298"/>
                </a:lnTo>
                <a:lnTo>
                  <a:pt x="6108" y="7933"/>
                </a:lnTo>
                <a:lnTo>
                  <a:pt x="6473" y="7543"/>
                </a:lnTo>
                <a:lnTo>
                  <a:pt x="6717" y="7787"/>
                </a:lnTo>
                <a:lnTo>
                  <a:pt x="7009" y="8030"/>
                </a:lnTo>
                <a:lnTo>
                  <a:pt x="7325" y="8200"/>
                </a:lnTo>
                <a:lnTo>
                  <a:pt x="7641" y="8371"/>
                </a:lnTo>
                <a:lnTo>
                  <a:pt x="7982" y="8517"/>
                </a:lnTo>
                <a:lnTo>
                  <a:pt x="8347" y="8614"/>
                </a:lnTo>
                <a:lnTo>
                  <a:pt x="9053" y="8809"/>
                </a:lnTo>
                <a:lnTo>
                  <a:pt x="10221" y="9101"/>
                </a:lnTo>
                <a:lnTo>
                  <a:pt x="10829" y="9198"/>
                </a:lnTo>
                <a:lnTo>
                  <a:pt x="11413" y="9295"/>
                </a:lnTo>
                <a:lnTo>
                  <a:pt x="11364" y="9368"/>
                </a:lnTo>
                <a:lnTo>
                  <a:pt x="11291" y="9758"/>
                </a:lnTo>
                <a:lnTo>
                  <a:pt x="11194" y="10147"/>
                </a:lnTo>
                <a:lnTo>
                  <a:pt x="11145" y="10536"/>
                </a:lnTo>
                <a:lnTo>
                  <a:pt x="11121" y="10926"/>
                </a:lnTo>
                <a:lnTo>
                  <a:pt x="11121" y="10999"/>
                </a:lnTo>
                <a:lnTo>
                  <a:pt x="11169" y="11072"/>
                </a:lnTo>
                <a:lnTo>
                  <a:pt x="11218" y="11096"/>
                </a:lnTo>
                <a:lnTo>
                  <a:pt x="11291" y="11096"/>
                </a:lnTo>
                <a:lnTo>
                  <a:pt x="11340" y="11169"/>
                </a:lnTo>
                <a:lnTo>
                  <a:pt x="11388" y="11218"/>
                </a:lnTo>
                <a:lnTo>
                  <a:pt x="11534" y="11291"/>
                </a:lnTo>
                <a:lnTo>
                  <a:pt x="11729" y="11388"/>
                </a:lnTo>
                <a:lnTo>
                  <a:pt x="11826" y="11437"/>
                </a:lnTo>
                <a:lnTo>
                  <a:pt x="11972" y="11437"/>
                </a:lnTo>
                <a:lnTo>
                  <a:pt x="12021" y="11412"/>
                </a:lnTo>
                <a:lnTo>
                  <a:pt x="12070" y="11364"/>
                </a:lnTo>
                <a:lnTo>
                  <a:pt x="12070" y="11339"/>
                </a:lnTo>
                <a:lnTo>
                  <a:pt x="12070" y="11218"/>
                </a:lnTo>
                <a:lnTo>
                  <a:pt x="12045" y="11193"/>
                </a:lnTo>
                <a:lnTo>
                  <a:pt x="11997" y="11145"/>
                </a:lnTo>
                <a:lnTo>
                  <a:pt x="11851" y="11072"/>
                </a:lnTo>
                <a:lnTo>
                  <a:pt x="11705" y="10999"/>
                </a:lnTo>
                <a:lnTo>
                  <a:pt x="11632" y="10974"/>
                </a:lnTo>
                <a:lnTo>
                  <a:pt x="11997" y="10877"/>
                </a:lnTo>
                <a:lnTo>
                  <a:pt x="12094" y="10828"/>
                </a:lnTo>
                <a:lnTo>
                  <a:pt x="12118" y="10780"/>
                </a:lnTo>
                <a:lnTo>
                  <a:pt x="12143" y="10707"/>
                </a:lnTo>
                <a:lnTo>
                  <a:pt x="12143" y="10634"/>
                </a:lnTo>
                <a:lnTo>
                  <a:pt x="12118" y="10561"/>
                </a:lnTo>
                <a:lnTo>
                  <a:pt x="12070" y="10512"/>
                </a:lnTo>
                <a:lnTo>
                  <a:pt x="11997" y="10488"/>
                </a:lnTo>
                <a:lnTo>
                  <a:pt x="11899" y="10488"/>
                </a:lnTo>
                <a:lnTo>
                  <a:pt x="11753" y="10512"/>
                </a:lnTo>
                <a:lnTo>
                  <a:pt x="11510" y="10585"/>
                </a:lnTo>
                <a:lnTo>
                  <a:pt x="11559" y="10366"/>
                </a:lnTo>
                <a:lnTo>
                  <a:pt x="11583" y="10147"/>
                </a:lnTo>
                <a:lnTo>
                  <a:pt x="11632" y="9952"/>
                </a:lnTo>
                <a:lnTo>
                  <a:pt x="11705" y="9758"/>
                </a:lnTo>
                <a:lnTo>
                  <a:pt x="11826" y="9393"/>
                </a:lnTo>
                <a:lnTo>
                  <a:pt x="11826" y="9368"/>
                </a:lnTo>
                <a:lnTo>
                  <a:pt x="11899" y="9368"/>
                </a:lnTo>
                <a:lnTo>
                  <a:pt x="11924" y="9539"/>
                </a:lnTo>
                <a:lnTo>
                  <a:pt x="11972" y="9733"/>
                </a:lnTo>
                <a:lnTo>
                  <a:pt x="12094" y="10074"/>
                </a:lnTo>
                <a:lnTo>
                  <a:pt x="12216" y="10415"/>
                </a:lnTo>
                <a:lnTo>
                  <a:pt x="12337" y="10731"/>
                </a:lnTo>
                <a:lnTo>
                  <a:pt x="12337" y="10780"/>
                </a:lnTo>
                <a:lnTo>
                  <a:pt x="12386" y="10853"/>
                </a:lnTo>
                <a:lnTo>
                  <a:pt x="12435" y="10926"/>
                </a:lnTo>
                <a:lnTo>
                  <a:pt x="12605" y="11047"/>
                </a:lnTo>
                <a:lnTo>
                  <a:pt x="12800" y="11193"/>
                </a:lnTo>
                <a:lnTo>
                  <a:pt x="13019" y="11291"/>
                </a:lnTo>
                <a:lnTo>
                  <a:pt x="13116" y="11315"/>
                </a:lnTo>
                <a:lnTo>
                  <a:pt x="13189" y="11315"/>
                </a:lnTo>
                <a:lnTo>
                  <a:pt x="13238" y="11266"/>
                </a:lnTo>
                <a:lnTo>
                  <a:pt x="13286" y="11218"/>
                </a:lnTo>
                <a:lnTo>
                  <a:pt x="13311" y="11169"/>
                </a:lnTo>
                <a:lnTo>
                  <a:pt x="13311" y="11096"/>
                </a:lnTo>
                <a:lnTo>
                  <a:pt x="13286" y="11023"/>
                </a:lnTo>
                <a:lnTo>
                  <a:pt x="13213" y="10950"/>
                </a:lnTo>
                <a:lnTo>
                  <a:pt x="13116" y="10901"/>
                </a:lnTo>
                <a:lnTo>
                  <a:pt x="13457" y="10901"/>
                </a:lnTo>
                <a:lnTo>
                  <a:pt x="13603" y="10877"/>
                </a:lnTo>
                <a:lnTo>
                  <a:pt x="13676" y="10853"/>
                </a:lnTo>
                <a:lnTo>
                  <a:pt x="13724" y="10804"/>
                </a:lnTo>
                <a:lnTo>
                  <a:pt x="13773" y="10731"/>
                </a:lnTo>
                <a:lnTo>
                  <a:pt x="13773" y="10658"/>
                </a:lnTo>
                <a:lnTo>
                  <a:pt x="13773" y="10609"/>
                </a:lnTo>
                <a:lnTo>
                  <a:pt x="13724" y="10536"/>
                </a:lnTo>
                <a:lnTo>
                  <a:pt x="13676" y="10488"/>
                </a:lnTo>
                <a:lnTo>
                  <a:pt x="13627" y="10463"/>
                </a:lnTo>
                <a:lnTo>
                  <a:pt x="13481" y="10439"/>
                </a:lnTo>
                <a:lnTo>
                  <a:pt x="13019" y="10439"/>
                </a:lnTo>
                <a:lnTo>
                  <a:pt x="12824" y="10463"/>
                </a:lnTo>
                <a:lnTo>
                  <a:pt x="12556" y="9831"/>
                </a:lnTo>
                <a:lnTo>
                  <a:pt x="12410" y="9417"/>
                </a:lnTo>
                <a:lnTo>
                  <a:pt x="12848" y="9441"/>
                </a:lnTo>
                <a:lnTo>
                  <a:pt x="13189" y="9417"/>
                </a:lnTo>
                <a:lnTo>
                  <a:pt x="13554" y="9417"/>
                </a:lnTo>
                <a:lnTo>
                  <a:pt x="13895" y="9368"/>
                </a:lnTo>
                <a:lnTo>
                  <a:pt x="14211" y="9295"/>
                </a:lnTo>
                <a:lnTo>
                  <a:pt x="14552" y="9222"/>
                </a:lnTo>
                <a:lnTo>
                  <a:pt x="14868" y="9125"/>
                </a:lnTo>
                <a:lnTo>
                  <a:pt x="15184" y="9003"/>
                </a:lnTo>
                <a:lnTo>
                  <a:pt x="15476" y="8882"/>
                </a:lnTo>
                <a:lnTo>
                  <a:pt x="15768" y="8736"/>
                </a:lnTo>
                <a:lnTo>
                  <a:pt x="16036" y="8565"/>
                </a:lnTo>
                <a:lnTo>
                  <a:pt x="16304" y="8371"/>
                </a:lnTo>
                <a:lnTo>
                  <a:pt x="16571" y="8152"/>
                </a:lnTo>
                <a:lnTo>
                  <a:pt x="16790" y="7933"/>
                </a:lnTo>
                <a:lnTo>
                  <a:pt x="17034" y="7689"/>
                </a:lnTo>
                <a:lnTo>
                  <a:pt x="17228" y="7422"/>
                </a:lnTo>
                <a:lnTo>
                  <a:pt x="17423" y="7154"/>
                </a:lnTo>
                <a:lnTo>
                  <a:pt x="17545" y="7105"/>
                </a:lnTo>
                <a:lnTo>
                  <a:pt x="17666" y="7057"/>
                </a:lnTo>
                <a:lnTo>
                  <a:pt x="17691" y="7008"/>
                </a:lnTo>
                <a:lnTo>
                  <a:pt x="17691" y="6959"/>
                </a:lnTo>
                <a:lnTo>
                  <a:pt x="17666" y="6911"/>
                </a:lnTo>
                <a:lnTo>
                  <a:pt x="17642" y="6862"/>
                </a:lnTo>
                <a:lnTo>
                  <a:pt x="17593" y="6862"/>
                </a:lnTo>
                <a:lnTo>
                  <a:pt x="17739" y="6619"/>
                </a:lnTo>
                <a:lnTo>
                  <a:pt x="17837" y="6351"/>
                </a:lnTo>
                <a:lnTo>
                  <a:pt x="18007" y="5937"/>
                </a:lnTo>
                <a:lnTo>
                  <a:pt x="18129" y="5524"/>
                </a:lnTo>
                <a:lnTo>
                  <a:pt x="18226" y="5086"/>
                </a:lnTo>
                <a:lnTo>
                  <a:pt x="18323" y="4672"/>
                </a:lnTo>
                <a:lnTo>
                  <a:pt x="18396" y="4234"/>
                </a:lnTo>
                <a:lnTo>
                  <a:pt x="18445" y="3796"/>
                </a:lnTo>
                <a:lnTo>
                  <a:pt x="18518" y="2920"/>
                </a:lnTo>
                <a:lnTo>
                  <a:pt x="18542" y="2653"/>
                </a:lnTo>
                <a:lnTo>
                  <a:pt x="18786" y="2774"/>
                </a:lnTo>
                <a:lnTo>
                  <a:pt x="19029" y="2872"/>
                </a:lnTo>
                <a:lnTo>
                  <a:pt x="19150" y="2896"/>
                </a:lnTo>
                <a:lnTo>
                  <a:pt x="19223" y="2872"/>
                </a:lnTo>
                <a:lnTo>
                  <a:pt x="19296" y="2799"/>
                </a:lnTo>
                <a:lnTo>
                  <a:pt x="19345" y="2726"/>
                </a:lnTo>
                <a:lnTo>
                  <a:pt x="19369" y="2628"/>
                </a:lnTo>
                <a:lnTo>
                  <a:pt x="19369" y="2531"/>
                </a:lnTo>
                <a:lnTo>
                  <a:pt x="19321" y="2434"/>
                </a:lnTo>
                <a:lnTo>
                  <a:pt x="19248" y="2361"/>
                </a:lnTo>
                <a:lnTo>
                  <a:pt x="19102" y="2288"/>
                </a:lnTo>
                <a:lnTo>
                  <a:pt x="18956" y="2215"/>
                </a:lnTo>
                <a:lnTo>
                  <a:pt x="18737" y="2117"/>
                </a:lnTo>
                <a:lnTo>
                  <a:pt x="18980" y="2020"/>
                </a:lnTo>
                <a:lnTo>
                  <a:pt x="19199" y="1947"/>
                </a:lnTo>
                <a:lnTo>
                  <a:pt x="19394" y="1874"/>
                </a:lnTo>
                <a:lnTo>
                  <a:pt x="19588" y="1801"/>
                </a:lnTo>
                <a:lnTo>
                  <a:pt x="19661" y="1728"/>
                </a:lnTo>
                <a:lnTo>
                  <a:pt x="19710" y="1655"/>
                </a:lnTo>
                <a:lnTo>
                  <a:pt x="19734" y="1582"/>
                </a:lnTo>
                <a:lnTo>
                  <a:pt x="19686" y="1460"/>
                </a:lnTo>
                <a:lnTo>
                  <a:pt x="19637" y="1387"/>
                </a:lnTo>
                <a:lnTo>
                  <a:pt x="19540" y="1339"/>
                </a:lnTo>
                <a:lnTo>
                  <a:pt x="19442" y="1314"/>
                </a:lnTo>
                <a:lnTo>
                  <a:pt x="19321" y="1314"/>
                </a:lnTo>
                <a:lnTo>
                  <a:pt x="19102" y="1363"/>
                </a:lnTo>
                <a:lnTo>
                  <a:pt x="18883" y="1436"/>
                </a:lnTo>
                <a:lnTo>
                  <a:pt x="18688" y="1509"/>
                </a:lnTo>
                <a:lnTo>
                  <a:pt x="18494" y="1606"/>
                </a:lnTo>
                <a:lnTo>
                  <a:pt x="18445" y="1412"/>
                </a:lnTo>
                <a:lnTo>
                  <a:pt x="18396" y="1217"/>
                </a:lnTo>
                <a:lnTo>
                  <a:pt x="18323" y="1022"/>
                </a:lnTo>
                <a:lnTo>
                  <a:pt x="18202" y="852"/>
                </a:lnTo>
                <a:lnTo>
                  <a:pt x="18080" y="682"/>
                </a:lnTo>
                <a:lnTo>
                  <a:pt x="17934" y="511"/>
                </a:lnTo>
                <a:lnTo>
                  <a:pt x="17764" y="390"/>
                </a:lnTo>
                <a:lnTo>
                  <a:pt x="17545" y="268"/>
                </a:lnTo>
                <a:lnTo>
                  <a:pt x="17228" y="122"/>
                </a:lnTo>
                <a:lnTo>
                  <a:pt x="16888" y="25"/>
                </a:lnTo>
                <a:lnTo>
                  <a:pt x="165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7"/>
          <p:cNvSpPr/>
          <p:nvPr/>
        </p:nvSpPr>
        <p:spPr>
          <a:xfrm>
            <a:off x="5446303" y="4220829"/>
            <a:ext cx="277399" cy="304457"/>
          </a:xfrm>
          <a:custGeom>
            <a:avLst/>
            <a:gdLst/>
            <a:ahLst/>
            <a:cxnLst/>
            <a:rect l="l" t="t" r="r" b="b"/>
            <a:pathLst>
              <a:path w="14722" h="16158" extrusionOk="0">
                <a:moveTo>
                  <a:pt x="5232" y="633"/>
                </a:moveTo>
                <a:lnTo>
                  <a:pt x="5402" y="658"/>
                </a:lnTo>
                <a:lnTo>
                  <a:pt x="5354" y="682"/>
                </a:lnTo>
                <a:lnTo>
                  <a:pt x="5062" y="755"/>
                </a:lnTo>
                <a:lnTo>
                  <a:pt x="4770" y="877"/>
                </a:lnTo>
                <a:lnTo>
                  <a:pt x="4502" y="998"/>
                </a:lnTo>
                <a:lnTo>
                  <a:pt x="4380" y="1096"/>
                </a:lnTo>
                <a:lnTo>
                  <a:pt x="4283" y="1169"/>
                </a:lnTo>
                <a:lnTo>
                  <a:pt x="4259" y="1217"/>
                </a:lnTo>
                <a:lnTo>
                  <a:pt x="4234" y="1266"/>
                </a:lnTo>
                <a:lnTo>
                  <a:pt x="4234" y="1363"/>
                </a:lnTo>
                <a:lnTo>
                  <a:pt x="4307" y="1436"/>
                </a:lnTo>
                <a:lnTo>
                  <a:pt x="4332" y="1461"/>
                </a:lnTo>
                <a:lnTo>
                  <a:pt x="4380" y="1461"/>
                </a:lnTo>
                <a:lnTo>
                  <a:pt x="4648" y="1412"/>
                </a:lnTo>
                <a:lnTo>
                  <a:pt x="4891" y="1339"/>
                </a:lnTo>
                <a:lnTo>
                  <a:pt x="5354" y="1193"/>
                </a:lnTo>
                <a:lnTo>
                  <a:pt x="5718" y="1096"/>
                </a:lnTo>
                <a:lnTo>
                  <a:pt x="5889" y="1047"/>
                </a:lnTo>
                <a:lnTo>
                  <a:pt x="6059" y="974"/>
                </a:lnTo>
                <a:lnTo>
                  <a:pt x="6229" y="1461"/>
                </a:lnTo>
                <a:lnTo>
                  <a:pt x="6059" y="1485"/>
                </a:lnTo>
                <a:lnTo>
                  <a:pt x="5889" y="1534"/>
                </a:lnTo>
                <a:lnTo>
                  <a:pt x="5548" y="1655"/>
                </a:lnTo>
                <a:lnTo>
                  <a:pt x="5281" y="1753"/>
                </a:lnTo>
                <a:lnTo>
                  <a:pt x="5013" y="1874"/>
                </a:lnTo>
                <a:lnTo>
                  <a:pt x="4770" y="1996"/>
                </a:lnTo>
                <a:lnTo>
                  <a:pt x="4526" y="2191"/>
                </a:lnTo>
                <a:lnTo>
                  <a:pt x="4502" y="2215"/>
                </a:lnTo>
                <a:lnTo>
                  <a:pt x="4526" y="2264"/>
                </a:lnTo>
                <a:lnTo>
                  <a:pt x="4551" y="2288"/>
                </a:lnTo>
                <a:lnTo>
                  <a:pt x="4575" y="2312"/>
                </a:lnTo>
                <a:lnTo>
                  <a:pt x="4867" y="2288"/>
                </a:lnTo>
                <a:lnTo>
                  <a:pt x="5135" y="2239"/>
                </a:lnTo>
                <a:lnTo>
                  <a:pt x="5670" y="2069"/>
                </a:lnTo>
                <a:lnTo>
                  <a:pt x="6010" y="1996"/>
                </a:lnTo>
                <a:lnTo>
                  <a:pt x="6181" y="1947"/>
                </a:lnTo>
                <a:lnTo>
                  <a:pt x="6327" y="1874"/>
                </a:lnTo>
                <a:lnTo>
                  <a:pt x="6351" y="1996"/>
                </a:lnTo>
                <a:lnTo>
                  <a:pt x="6375" y="2166"/>
                </a:lnTo>
                <a:lnTo>
                  <a:pt x="6156" y="2191"/>
                </a:lnTo>
                <a:lnTo>
                  <a:pt x="5937" y="2264"/>
                </a:lnTo>
                <a:lnTo>
                  <a:pt x="5524" y="2434"/>
                </a:lnTo>
                <a:lnTo>
                  <a:pt x="5135" y="2604"/>
                </a:lnTo>
                <a:lnTo>
                  <a:pt x="4721" y="2775"/>
                </a:lnTo>
                <a:lnTo>
                  <a:pt x="4697" y="2799"/>
                </a:lnTo>
                <a:lnTo>
                  <a:pt x="4672" y="2823"/>
                </a:lnTo>
                <a:lnTo>
                  <a:pt x="4697" y="2872"/>
                </a:lnTo>
                <a:lnTo>
                  <a:pt x="4721" y="2945"/>
                </a:lnTo>
                <a:lnTo>
                  <a:pt x="4794" y="2969"/>
                </a:lnTo>
                <a:lnTo>
                  <a:pt x="5183" y="2969"/>
                </a:lnTo>
                <a:lnTo>
                  <a:pt x="5402" y="2945"/>
                </a:lnTo>
                <a:lnTo>
                  <a:pt x="5621" y="2921"/>
                </a:lnTo>
                <a:lnTo>
                  <a:pt x="5840" y="2872"/>
                </a:lnTo>
                <a:lnTo>
                  <a:pt x="6059" y="2799"/>
                </a:lnTo>
                <a:lnTo>
                  <a:pt x="6254" y="2726"/>
                </a:lnTo>
                <a:lnTo>
                  <a:pt x="6424" y="2604"/>
                </a:lnTo>
                <a:lnTo>
                  <a:pt x="6424" y="3091"/>
                </a:lnTo>
                <a:lnTo>
                  <a:pt x="6327" y="3067"/>
                </a:lnTo>
                <a:lnTo>
                  <a:pt x="6229" y="3042"/>
                </a:lnTo>
                <a:lnTo>
                  <a:pt x="6035" y="3067"/>
                </a:lnTo>
                <a:lnTo>
                  <a:pt x="5621" y="3164"/>
                </a:lnTo>
                <a:lnTo>
                  <a:pt x="5402" y="3213"/>
                </a:lnTo>
                <a:lnTo>
                  <a:pt x="5183" y="3286"/>
                </a:lnTo>
                <a:lnTo>
                  <a:pt x="4989" y="3359"/>
                </a:lnTo>
                <a:lnTo>
                  <a:pt x="4794" y="3480"/>
                </a:lnTo>
                <a:lnTo>
                  <a:pt x="4770" y="3529"/>
                </a:lnTo>
                <a:lnTo>
                  <a:pt x="4770" y="3553"/>
                </a:lnTo>
                <a:lnTo>
                  <a:pt x="4794" y="3602"/>
                </a:lnTo>
                <a:lnTo>
                  <a:pt x="4843" y="3626"/>
                </a:lnTo>
                <a:lnTo>
                  <a:pt x="4940" y="3651"/>
                </a:lnTo>
                <a:lnTo>
                  <a:pt x="5062" y="3675"/>
                </a:lnTo>
                <a:lnTo>
                  <a:pt x="5305" y="3675"/>
                </a:lnTo>
                <a:lnTo>
                  <a:pt x="5816" y="3626"/>
                </a:lnTo>
                <a:lnTo>
                  <a:pt x="6108" y="3602"/>
                </a:lnTo>
                <a:lnTo>
                  <a:pt x="6254" y="3578"/>
                </a:lnTo>
                <a:lnTo>
                  <a:pt x="6400" y="3505"/>
                </a:lnTo>
                <a:lnTo>
                  <a:pt x="6400" y="3505"/>
                </a:lnTo>
                <a:lnTo>
                  <a:pt x="6351" y="3821"/>
                </a:lnTo>
                <a:lnTo>
                  <a:pt x="6327" y="3943"/>
                </a:lnTo>
                <a:lnTo>
                  <a:pt x="6059" y="3943"/>
                </a:lnTo>
                <a:lnTo>
                  <a:pt x="5816" y="3967"/>
                </a:lnTo>
                <a:lnTo>
                  <a:pt x="5572" y="3991"/>
                </a:lnTo>
                <a:lnTo>
                  <a:pt x="5329" y="4040"/>
                </a:lnTo>
                <a:lnTo>
                  <a:pt x="5110" y="4137"/>
                </a:lnTo>
                <a:lnTo>
                  <a:pt x="4916" y="4259"/>
                </a:lnTo>
                <a:lnTo>
                  <a:pt x="4867" y="4308"/>
                </a:lnTo>
                <a:lnTo>
                  <a:pt x="4867" y="4356"/>
                </a:lnTo>
                <a:lnTo>
                  <a:pt x="4916" y="4405"/>
                </a:lnTo>
                <a:lnTo>
                  <a:pt x="4940" y="4429"/>
                </a:lnTo>
                <a:lnTo>
                  <a:pt x="5159" y="4478"/>
                </a:lnTo>
                <a:lnTo>
                  <a:pt x="5378" y="4478"/>
                </a:lnTo>
                <a:lnTo>
                  <a:pt x="5816" y="4454"/>
                </a:lnTo>
                <a:lnTo>
                  <a:pt x="6156" y="4454"/>
                </a:lnTo>
                <a:lnTo>
                  <a:pt x="6035" y="4770"/>
                </a:lnTo>
                <a:lnTo>
                  <a:pt x="5499" y="4819"/>
                </a:lnTo>
                <a:lnTo>
                  <a:pt x="4964" y="4892"/>
                </a:lnTo>
                <a:lnTo>
                  <a:pt x="4916" y="4916"/>
                </a:lnTo>
                <a:lnTo>
                  <a:pt x="4867" y="4965"/>
                </a:lnTo>
                <a:lnTo>
                  <a:pt x="4843" y="5013"/>
                </a:lnTo>
                <a:lnTo>
                  <a:pt x="4843" y="5062"/>
                </a:lnTo>
                <a:lnTo>
                  <a:pt x="4867" y="5111"/>
                </a:lnTo>
                <a:lnTo>
                  <a:pt x="4916" y="5159"/>
                </a:lnTo>
                <a:lnTo>
                  <a:pt x="4964" y="5208"/>
                </a:lnTo>
                <a:lnTo>
                  <a:pt x="5013" y="5208"/>
                </a:lnTo>
                <a:lnTo>
                  <a:pt x="5378" y="5257"/>
                </a:lnTo>
                <a:lnTo>
                  <a:pt x="5718" y="5257"/>
                </a:lnTo>
                <a:lnTo>
                  <a:pt x="5572" y="5451"/>
                </a:lnTo>
                <a:lnTo>
                  <a:pt x="5402" y="5597"/>
                </a:lnTo>
                <a:lnTo>
                  <a:pt x="5232" y="5695"/>
                </a:lnTo>
                <a:lnTo>
                  <a:pt x="5013" y="5768"/>
                </a:lnTo>
                <a:lnTo>
                  <a:pt x="4818" y="5768"/>
                </a:lnTo>
                <a:lnTo>
                  <a:pt x="4599" y="5743"/>
                </a:lnTo>
                <a:lnTo>
                  <a:pt x="4356" y="5622"/>
                </a:lnTo>
                <a:lnTo>
                  <a:pt x="4113" y="5451"/>
                </a:lnTo>
                <a:lnTo>
                  <a:pt x="3942" y="5305"/>
                </a:lnTo>
                <a:lnTo>
                  <a:pt x="3796" y="5159"/>
                </a:lnTo>
                <a:lnTo>
                  <a:pt x="3675" y="4965"/>
                </a:lnTo>
                <a:lnTo>
                  <a:pt x="3553" y="4770"/>
                </a:lnTo>
                <a:lnTo>
                  <a:pt x="3456" y="4551"/>
                </a:lnTo>
                <a:lnTo>
                  <a:pt x="3383" y="4332"/>
                </a:lnTo>
                <a:lnTo>
                  <a:pt x="3310" y="4113"/>
                </a:lnTo>
                <a:lnTo>
                  <a:pt x="3261" y="3870"/>
                </a:lnTo>
                <a:lnTo>
                  <a:pt x="3188" y="3407"/>
                </a:lnTo>
                <a:lnTo>
                  <a:pt x="3164" y="2921"/>
                </a:lnTo>
                <a:lnTo>
                  <a:pt x="3212" y="2483"/>
                </a:lnTo>
                <a:lnTo>
                  <a:pt x="3285" y="2069"/>
                </a:lnTo>
                <a:lnTo>
                  <a:pt x="3358" y="1874"/>
                </a:lnTo>
                <a:lnTo>
                  <a:pt x="3431" y="1704"/>
                </a:lnTo>
                <a:lnTo>
                  <a:pt x="3504" y="1534"/>
                </a:lnTo>
                <a:lnTo>
                  <a:pt x="3602" y="1388"/>
                </a:lnTo>
                <a:lnTo>
                  <a:pt x="3723" y="1266"/>
                </a:lnTo>
                <a:lnTo>
                  <a:pt x="3845" y="1120"/>
                </a:lnTo>
                <a:lnTo>
                  <a:pt x="3967" y="1023"/>
                </a:lnTo>
                <a:lnTo>
                  <a:pt x="4088" y="925"/>
                </a:lnTo>
                <a:lnTo>
                  <a:pt x="4234" y="828"/>
                </a:lnTo>
                <a:lnTo>
                  <a:pt x="4405" y="755"/>
                </a:lnTo>
                <a:lnTo>
                  <a:pt x="4551" y="706"/>
                </a:lnTo>
                <a:lnTo>
                  <a:pt x="4721" y="658"/>
                </a:lnTo>
                <a:lnTo>
                  <a:pt x="4891" y="633"/>
                </a:lnTo>
                <a:close/>
                <a:moveTo>
                  <a:pt x="9393" y="658"/>
                </a:moveTo>
                <a:lnTo>
                  <a:pt x="9076" y="852"/>
                </a:lnTo>
                <a:lnTo>
                  <a:pt x="8784" y="1096"/>
                </a:lnTo>
                <a:lnTo>
                  <a:pt x="8760" y="1144"/>
                </a:lnTo>
                <a:lnTo>
                  <a:pt x="8760" y="1217"/>
                </a:lnTo>
                <a:lnTo>
                  <a:pt x="8760" y="1266"/>
                </a:lnTo>
                <a:lnTo>
                  <a:pt x="8784" y="1290"/>
                </a:lnTo>
                <a:lnTo>
                  <a:pt x="8857" y="1315"/>
                </a:lnTo>
                <a:lnTo>
                  <a:pt x="8955" y="1315"/>
                </a:lnTo>
                <a:lnTo>
                  <a:pt x="9052" y="1266"/>
                </a:lnTo>
                <a:lnTo>
                  <a:pt x="9149" y="1217"/>
                </a:lnTo>
                <a:lnTo>
                  <a:pt x="9490" y="1023"/>
                </a:lnTo>
                <a:lnTo>
                  <a:pt x="9733" y="901"/>
                </a:lnTo>
                <a:lnTo>
                  <a:pt x="9977" y="804"/>
                </a:lnTo>
                <a:lnTo>
                  <a:pt x="10196" y="901"/>
                </a:lnTo>
                <a:lnTo>
                  <a:pt x="10415" y="1047"/>
                </a:lnTo>
                <a:lnTo>
                  <a:pt x="10001" y="1169"/>
                </a:lnTo>
                <a:lnTo>
                  <a:pt x="9806" y="1266"/>
                </a:lnTo>
                <a:lnTo>
                  <a:pt x="9636" y="1363"/>
                </a:lnTo>
                <a:lnTo>
                  <a:pt x="9441" y="1485"/>
                </a:lnTo>
                <a:lnTo>
                  <a:pt x="9295" y="1607"/>
                </a:lnTo>
                <a:lnTo>
                  <a:pt x="9149" y="1753"/>
                </a:lnTo>
                <a:lnTo>
                  <a:pt x="9028" y="1899"/>
                </a:lnTo>
                <a:lnTo>
                  <a:pt x="9003" y="1923"/>
                </a:lnTo>
                <a:lnTo>
                  <a:pt x="9003" y="1947"/>
                </a:lnTo>
                <a:lnTo>
                  <a:pt x="9028" y="2020"/>
                </a:lnTo>
                <a:lnTo>
                  <a:pt x="9076" y="2069"/>
                </a:lnTo>
                <a:lnTo>
                  <a:pt x="9149" y="2069"/>
                </a:lnTo>
                <a:lnTo>
                  <a:pt x="9344" y="2020"/>
                </a:lnTo>
                <a:lnTo>
                  <a:pt x="9514" y="1947"/>
                </a:lnTo>
                <a:lnTo>
                  <a:pt x="9904" y="1777"/>
                </a:lnTo>
                <a:lnTo>
                  <a:pt x="10366" y="1582"/>
                </a:lnTo>
                <a:lnTo>
                  <a:pt x="10828" y="1412"/>
                </a:lnTo>
                <a:lnTo>
                  <a:pt x="11096" y="1753"/>
                </a:lnTo>
                <a:lnTo>
                  <a:pt x="10926" y="1777"/>
                </a:lnTo>
                <a:lnTo>
                  <a:pt x="10755" y="1826"/>
                </a:lnTo>
                <a:lnTo>
                  <a:pt x="10415" y="1972"/>
                </a:lnTo>
                <a:lnTo>
                  <a:pt x="9928" y="2191"/>
                </a:lnTo>
                <a:lnTo>
                  <a:pt x="9685" y="2337"/>
                </a:lnTo>
                <a:lnTo>
                  <a:pt x="9466" y="2483"/>
                </a:lnTo>
                <a:lnTo>
                  <a:pt x="9441" y="2507"/>
                </a:lnTo>
                <a:lnTo>
                  <a:pt x="9417" y="2556"/>
                </a:lnTo>
                <a:lnTo>
                  <a:pt x="9441" y="2604"/>
                </a:lnTo>
                <a:lnTo>
                  <a:pt x="9490" y="2604"/>
                </a:lnTo>
                <a:lnTo>
                  <a:pt x="9758" y="2580"/>
                </a:lnTo>
                <a:lnTo>
                  <a:pt x="10025" y="2531"/>
                </a:lnTo>
                <a:lnTo>
                  <a:pt x="10269" y="2458"/>
                </a:lnTo>
                <a:lnTo>
                  <a:pt x="10536" y="2385"/>
                </a:lnTo>
                <a:lnTo>
                  <a:pt x="10926" y="2239"/>
                </a:lnTo>
                <a:lnTo>
                  <a:pt x="11120" y="2166"/>
                </a:lnTo>
                <a:lnTo>
                  <a:pt x="11193" y="2093"/>
                </a:lnTo>
                <a:lnTo>
                  <a:pt x="11291" y="2020"/>
                </a:lnTo>
                <a:lnTo>
                  <a:pt x="11388" y="2239"/>
                </a:lnTo>
                <a:lnTo>
                  <a:pt x="11485" y="2458"/>
                </a:lnTo>
                <a:lnTo>
                  <a:pt x="11339" y="2483"/>
                </a:lnTo>
                <a:lnTo>
                  <a:pt x="11193" y="2531"/>
                </a:lnTo>
                <a:lnTo>
                  <a:pt x="10901" y="2653"/>
                </a:lnTo>
                <a:lnTo>
                  <a:pt x="10634" y="2750"/>
                </a:lnTo>
                <a:lnTo>
                  <a:pt x="10366" y="2823"/>
                </a:lnTo>
                <a:lnTo>
                  <a:pt x="10098" y="2921"/>
                </a:lnTo>
                <a:lnTo>
                  <a:pt x="9952" y="2969"/>
                </a:lnTo>
                <a:lnTo>
                  <a:pt x="9831" y="3042"/>
                </a:lnTo>
                <a:lnTo>
                  <a:pt x="9806" y="3091"/>
                </a:lnTo>
                <a:lnTo>
                  <a:pt x="9806" y="3115"/>
                </a:lnTo>
                <a:lnTo>
                  <a:pt x="9806" y="3164"/>
                </a:lnTo>
                <a:lnTo>
                  <a:pt x="9855" y="3188"/>
                </a:lnTo>
                <a:lnTo>
                  <a:pt x="9977" y="3237"/>
                </a:lnTo>
                <a:lnTo>
                  <a:pt x="10123" y="3261"/>
                </a:lnTo>
                <a:lnTo>
                  <a:pt x="10390" y="3261"/>
                </a:lnTo>
                <a:lnTo>
                  <a:pt x="10658" y="3213"/>
                </a:lnTo>
                <a:lnTo>
                  <a:pt x="10926" y="3164"/>
                </a:lnTo>
                <a:lnTo>
                  <a:pt x="11291" y="3067"/>
                </a:lnTo>
                <a:lnTo>
                  <a:pt x="11461" y="3018"/>
                </a:lnTo>
                <a:lnTo>
                  <a:pt x="11631" y="2921"/>
                </a:lnTo>
                <a:lnTo>
                  <a:pt x="11680" y="3140"/>
                </a:lnTo>
                <a:lnTo>
                  <a:pt x="11729" y="3359"/>
                </a:lnTo>
                <a:lnTo>
                  <a:pt x="11291" y="3505"/>
                </a:lnTo>
                <a:lnTo>
                  <a:pt x="10780" y="3651"/>
                </a:lnTo>
                <a:lnTo>
                  <a:pt x="10512" y="3699"/>
                </a:lnTo>
                <a:lnTo>
                  <a:pt x="10269" y="3797"/>
                </a:lnTo>
                <a:lnTo>
                  <a:pt x="10220" y="3821"/>
                </a:lnTo>
                <a:lnTo>
                  <a:pt x="10196" y="3894"/>
                </a:lnTo>
                <a:lnTo>
                  <a:pt x="10220" y="3943"/>
                </a:lnTo>
                <a:lnTo>
                  <a:pt x="10269" y="3967"/>
                </a:lnTo>
                <a:lnTo>
                  <a:pt x="10536" y="4016"/>
                </a:lnTo>
                <a:lnTo>
                  <a:pt x="10780" y="4040"/>
                </a:lnTo>
                <a:lnTo>
                  <a:pt x="11023" y="4016"/>
                </a:lnTo>
                <a:lnTo>
                  <a:pt x="11266" y="3991"/>
                </a:lnTo>
                <a:lnTo>
                  <a:pt x="11510" y="3967"/>
                </a:lnTo>
                <a:lnTo>
                  <a:pt x="11753" y="3918"/>
                </a:lnTo>
                <a:lnTo>
                  <a:pt x="11729" y="4137"/>
                </a:lnTo>
                <a:lnTo>
                  <a:pt x="11704" y="4381"/>
                </a:lnTo>
                <a:lnTo>
                  <a:pt x="11680" y="4381"/>
                </a:lnTo>
                <a:lnTo>
                  <a:pt x="11364" y="4356"/>
                </a:lnTo>
                <a:lnTo>
                  <a:pt x="11023" y="4381"/>
                </a:lnTo>
                <a:lnTo>
                  <a:pt x="10682" y="4429"/>
                </a:lnTo>
                <a:lnTo>
                  <a:pt x="10366" y="4478"/>
                </a:lnTo>
                <a:lnTo>
                  <a:pt x="10317" y="4502"/>
                </a:lnTo>
                <a:lnTo>
                  <a:pt x="10269" y="4527"/>
                </a:lnTo>
                <a:lnTo>
                  <a:pt x="10244" y="4575"/>
                </a:lnTo>
                <a:lnTo>
                  <a:pt x="10244" y="4624"/>
                </a:lnTo>
                <a:lnTo>
                  <a:pt x="10244" y="4673"/>
                </a:lnTo>
                <a:lnTo>
                  <a:pt x="10269" y="4721"/>
                </a:lnTo>
                <a:lnTo>
                  <a:pt x="10317" y="4770"/>
                </a:lnTo>
                <a:lnTo>
                  <a:pt x="10366" y="4770"/>
                </a:lnTo>
                <a:lnTo>
                  <a:pt x="10950" y="4843"/>
                </a:lnTo>
                <a:lnTo>
                  <a:pt x="11242" y="4867"/>
                </a:lnTo>
                <a:lnTo>
                  <a:pt x="11534" y="4867"/>
                </a:lnTo>
                <a:lnTo>
                  <a:pt x="11461" y="5013"/>
                </a:lnTo>
                <a:lnTo>
                  <a:pt x="11364" y="5184"/>
                </a:lnTo>
                <a:lnTo>
                  <a:pt x="11120" y="5111"/>
                </a:lnTo>
                <a:lnTo>
                  <a:pt x="10901" y="5086"/>
                </a:lnTo>
                <a:lnTo>
                  <a:pt x="10780" y="5086"/>
                </a:lnTo>
                <a:lnTo>
                  <a:pt x="10658" y="5111"/>
                </a:lnTo>
                <a:lnTo>
                  <a:pt x="10561" y="5135"/>
                </a:lnTo>
                <a:lnTo>
                  <a:pt x="10439" y="5208"/>
                </a:lnTo>
                <a:lnTo>
                  <a:pt x="10415" y="5232"/>
                </a:lnTo>
                <a:lnTo>
                  <a:pt x="10415" y="5281"/>
                </a:lnTo>
                <a:lnTo>
                  <a:pt x="10415" y="5330"/>
                </a:lnTo>
                <a:lnTo>
                  <a:pt x="10463" y="5354"/>
                </a:lnTo>
                <a:lnTo>
                  <a:pt x="10755" y="5451"/>
                </a:lnTo>
                <a:lnTo>
                  <a:pt x="11023" y="5549"/>
                </a:lnTo>
                <a:lnTo>
                  <a:pt x="10877" y="5646"/>
                </a:lnTo>
                <a:lnTo>
                  <a:pt x="10780" y="5719"/>
                </a:lnTo>
                <a:lnTo>
                  <a:pt x="10536" y="5646"/>
                </a:lnTo>
                <a:lnTo>
                  <a:pt x="10415" y="5597"/>
                </a:lnTo>
                <a:lnTo>
                  <a:pt x="10293" y="5524"/>
                </a:lnTo>
                <a:lnTo>
                  <a:pt x="10171" y="5451"/>
                </a:lnTo>
                <a:lnTo>
                  <a:pt x="10050" y="5427"/>
                </a:lnTo>
                <a:lnTo>
                  <a:pt x="9977" y="5427"/>
                </a:lnTo>
                <a:lnTo>
                  <a:pt x="9928" y="5451"/>
                </a:lnTo>
                <a:lnTo>
                  <a:pt x="9879" y="5500"/>
                </a:lnTo>
                <a:lnTo>
                  <a:pt x="9879" y="5597"/>
                </a:lnTo>
                <a:lnTo>
                  <a:pt x="9904" y="5670"/>
                </a:lnTo>
                <a:lnTo>
                  <a:pt x="9952" y="5768"/>
                </a:lnTo>
                <a:lnTo>
                  <a:pt x="10025" y="5841"/>
                </a:lnTo>
                <a:lnTo>
                  <a:pt x="10123" y="5914"/>
                </a:lnTo>
                <a:lnTo>
                  <a:pt x="9879" y="5914"/>
                </a:lnTo>
                <a:lnTo>
                  <a:pt x="9636" y="5889"/>
                </a:lnTo>
                <a:lnTo>
                  <a:pt x="9417" y="5841"/>
                </a:lnTo>
                <a:lnTo>
                  <a:pt x="9198" y="5743"/>
                </a:lnTo>
                <a:lnTo>
                  <a:pt x="9003" y="5597"/>
                </a:lnTo>
                <a:lnTo>
                  <a:pt x="8833" y="5451"/>
                </a:lnTo>
                <a:lnTo>
                  <a:pt x="8711" y="5257"/>
                </a:lnTo>
                <a:lnTo>
                  <a:pt x="8590" y="5062"/>
                </a:lnTo>
                <a:lnTo>
                  <a:pt x="8492" y="4843"/>
                </a:lnTo>
                <a:lnTo>
                  <a:pt x="8419" y="4624"/>
                </a:lnTo>
                <a:lnTo>
                  <a:pt x="8298" y="4186"/>
                </a:lnTo>
                <a:lnTo>
                  <a:pt x="8225" y="3797"/>
                </a:lnTo>
                <a:lnTo>
                  <a:pt x="8152" y="3359"/>
                </a:lnTo>
                <a:lnTo>
                  <a:pt x="8127" y="2921"/>
                </a:lnTo>
                <a:lnTo>
                  <a:pt x="8127" y="2483"/>
                </a:lnTo>
                <a:lnTo>
                  <a:pt x="8152" y="2020"/>
                </a:lnTo>
                <a:lnTo>
                  <a:pt x="8225" y="1582"/>
                </a:lnTo>
                <a:lnTo>
                  <a:pt x="8298" y="1363"/>
                </a:lnTo>
                <a:lnTo>
                  <a:pt x="8371" y="1169"/>
                </a:lnTo>
                <a:lnTo>
                  <a:pt x="8444" y="974"/>
                </a:lnTo>
                <a:lnTo>
                  <a:pt x="8541" y="804"/>
                </a:lnTo>
                <a:lnTo>
                  <a:pt x="8760" y="731"/>
                </a:lnTo>
                <a:lnTo>
                  <a:pt x="8979" y="682"/>
                </a:lnTo>
                <a:lnTo>
                  <a:pt x="9198" y="658"/>
                </a:lnTo>
                <a:close/>
                <a:moveTo>
                  <a:pt x="4940" y="1"/>
                </a:moveTo>
                <a:lnTo>
                  <a:pt x="4745" y="25"/>
                </a:lnTo>
                <a:lnTo>
                  <a:pt x="4526" y="74"/>
                </a:lnTo>
                <a:lnTo>
                  <a:pt x="4307" y="147"/>
                </a:lnTo>
                <a:lnTo>
                  <a:pt x="4113" y="244"/>
                </a:lnTo>
                <a:lnTo>
                  <a:pt x="3918" y="341"/>
                </a:lnTo>
                <a:lnTo>
                  <a:pt x="3723" y="487"/>
                </a:lnTo>
                <a:lnTo>
                  <a:pt x="3553" y="609"/>
                </a:lnTo>
                <a:lnTo>
                  <a:pt x="3383" y="779"/>
                </a:lnTo>
                <a:lnTo>
                  <a:pt x="3237" y="950"/>
                </a:lnTo>
                <a:lnTo>
                  <a:pt x="3091" y="1120"/>
                </a:lnTo>
                <a:lnTo>
                  <a:pt x="2969" y="1315"/>
                </a:lnTo>
                <a:lnTo>
                  <a:pt x="2823" y="1558"/>
                </a:lnTo>
                <a:lnTo>
                  <a:pt x="2726" y="1850"/>
                </a:lnTo>
                <a:lnTo>
                  <a:pt x="2653" y="2118"/>
                </a:lnTo>
                <a:lnTo>
                  <a:pt x="2604" y="2410"/>
                </a:lnTo>
                <a:lnTo>
                  <a:pt x="2555" y="2726"/>
                </a:lnTo>
                <a:lnTo>
                  <a:pt x="2555" y="3018"/>
                </a:lnTo>
                <a:lnTo>
                  <a:pt x="2555" y="3334"/>
                </a:lnTo>
                <a:lnTo>
                  <a:pt x="2604" y="3626"/>
                </a:lnTo>
                <a:lnTo>
                  <a:pt x="2653" y="3943"/>
                </a:lnTo>
                <a:lnTo>
                  <a:pt x="2726" y="4235"/>
                </a:lnTo>
                <a:lnTo>
                  <a:pt x="2823" y="4527"/>
                </a:lnTo>
                <a:lnTo>
                  <a:pt x="2945" y="4794"/>
                </a:lnTo>
                <a:lnTo>
                  <a:pt x="3091" y="5062"/>
                </a:lnTo>
                <a:lnTo>
                  <a:pt x="3237" y="5330"/>
                </a:lnTo>
                <a:lnTo>
                  <a:pt x="3407" y="5549"/>
                </a:lnTo>
                <a:lnTo>
                  <a:pt x="3602" y="5768"/>
                </a:lnTo>
                <a:lnTo>
                  <a:pt x="3772" y="5938"/>
                </a:lnTo>
                <a:lnTo>
                  <a:pt x="3942" y="6060"/>
                </a:lnTo>
                <a:lnTo>
                  <a:pt x="4161" y="6157"/>
                </a:lnTo>
                <a:lnTo>
                  <a:pt x="4380" y="6230"/>
                </a:lnTo>
                <a:lnTo>
                  <a:pt x="4599" y="6279"/>
                </a:lnTo>
                <a:lnTo>
                  <a:pt x="5062" y="6279"/>
                </a:lnTo>
                <a:lnTo>
                  <a:pt x="5281" y="6230"/>
                </a:lnTo>
                <a:lnTo>
                  <a:pt x="5524" y="6133"/>
                </a:lnTo>
                <a:lnTo>
                  <a:pt x="5718" y="6011"/>
                </a:lnTo>
                <a:lnTo>
                  <a:pt x="5913" y="5865"/>
                </a:lnTo>
                <a:lnTo>
                  <a:pt x="6059" y="5695"/>
                </a:lnTo>
                <a:lnTo>
                  <a:pt x="6205" y="5500"/>
                </a:lnTo>
                <a:lnTo>
                  <a:pt x="6351" y="5281"/>
                </a:lnTo>
                <a:lnTo>
                  <a:pt x="6448" y="5086"/>
                </a:lnTo>
                <a:lnTo>
                  <a:pt x="6546" y="4867"/>
                </a:lnTo>
                <a:lnTo>
                  <a:pt x="6716" y="4356"/>
                </a:lnTo>
                <a:lnTo>
                  <a:pt x="6838" y="3821"/>
                </a:lnTo>
                <a:lnTo>
                  <a:pt x="6911" y="3261"/>
                </a:lnTo>
                <a:lnTo>
                  <a:pt x="6935" y="2969"/>
                </a:lnTo>
                <a:lnTo>
                  <a:pt x="6935" y="2702"/>
                </a:lnTo>
                <a:lnTo>
                  <a:pt x="6911" y="2410"/>
                </a:lnTo>
                <a:lnTo>
                  <a:pt x="6886" y="2118"/>
                </a:lnTo>
                <a:lnTo>
                  <a:pt x="6838" y="1850"/>
                </a:lnTo>
                <a:lnTo>
                  <a:pt x="6789" y="1582"/>
                </a:lnTo>
                <a:lnTo>
                  <a:pt x="6692" y="1315"/>
                </a:lnTo>
                <a:lnTo>
                  <a:pt x="6594" y="1047"/>
                </a:lnTo>
                <a:lnTo>
                  <a:pt x="6473" y="804"/>
                </a:lnTo>
                <a:lnTo>
                  <a:pt x="6351" y="585"/>
                </a:lnTo>
                <a:lnTo>
                  <a:pt x="6327" y="512"/>
                </a:lnTo>
                <a:lnTo>
                  <a:pt x="6254" y="439"/>
                </a:lnTo>
                <a:lnTo>
                  <a:pt x="6229" y="414"/>
                </a:lnTo>
                <a:lnTo>
                  <a:pt x="6132" y="293"/>
                </a:lnTo>
                <a:lnTo>
                  <a:pt x="6083" y="268"/>
                </a:lnTo>
                <a:lnTo>
                  <a:pt x="6010" y="268"/>
                </a:lnTo>
                <a:lnTo>
                  <a:pt x="5816" y="147"/>
                </a:lnTo>
                <a:lnTo>
                  <a:pt x="5597" y="74"/>
                </a:lnTo>
                <a:lnTo>
                  <a:pt x="5378" y="25"/>
                </a:lnTo>
                <a:lnTo>
                  <a:pt x="5159" y="1"/>
                </a:lnTo>
                <a:close/>
                <a:moveTo>
                  <a:pt x="9271" y="49"/>
                </a:moveTo>
                <a:lnTo>
                  <a:pt x="8979" y="74"/>
                </a:lnTo>
                <a:lnTo>
                  <a:pt x="8663" y="122"/>
                </a:lnTo>
                <a:lnTo>
                  <a:pt x="8371" y="220"/>
                </a:lnTo>
                <a:lnTo>
                  <a:pt x="8273" y="268"/>
                </a:lnTo>
                <a:lnTo>
                  <a:pt x="8200" y="366"/>
                </a:lnTo>
                <a:lnTo>
                  <a:pt x="8176" y="439"/>
                </a:lnTo>
                <a:lnTo>
                  <a:pt x="8176" y="536"/>
                </a:lnTo>
                <a:lnTo>
                  <a:pt x="8079" y="658"/>
                </a:lnTo>
                <a:lnTo>
                  <a:pt x="7981" y="804"/>
                </a:lnTo>
                <a:lnTo>
                  <a:pt x="7860" y="1071"/>
                </a:lnTo>
                <a:lnTo>
                  <a:pt x="7762" y="1388"/>
                </a:lnTo>
                <a:lnTo>
                  <a:pt x="7689" y="1704"/>
                </a:lnTo>
                <a:lnTo>
                  <a:pt x="7641" y="2069"/>
                </a:lnTo>
                <a:lnTo>
                  <a:pt x="7616" y="2410"/>
                </a:lnTo>
                <a:lnTo>
                  <a:pt x="7592" y="2750"/>
                </a:lnTo>
                <a:lnTo>
                  <a:pt x="7592" y="3091"/>
                </a:lnTo>
                <a:lnTo>
                  <a:pt x="7616" y="3456"/>
                </a:lnTo>
                <a:lnTo>
                  <a:pt x="7641" y="3797"/>
                </a:lnTo>
                <a:lnTo>
                  <a:pt x="7689" y="4137"/>
                </a:lnTo>
                <a:lnTo>
                  <a:pt x="7762" y="4478"/>
                </a:lnTo>
                <a:lnTo>
                  <a:pt x="7835" y="4746"/>
                </a:lnTo>
                <a:lnTo>
                  <a:pt x="7908" y="5013"/>
                </a:lnTo>
                <a:lnTo>
                  <a:pt x="8030" y="5257"/>
                </a:lnTo>
                <a:lnTo>
                  <a:pt x="8152" y="5476"/>
                </a:lnTo>
                <a:lnTo>
                  <a:pt x="8298" y="5719"/>
                </a:lnTo>
                <a:lnTo>
                  <a:pt x="8468" y="5914"/>
                </a:lnTo>
                <a:lnTo>
                  <a:pt x="8663" y="6108"/>
                </a:lnTo>
                <a:lnTo>
                  <a:pt x="8882" y="6279"/>
                </a:lnTo>
                <a:lnTo>
                  <a:pt x="9125" y="6400"/>
                </a:lnTo>
                <a:lnTo>
                  <a:pt x="9368" y="6497"/>
                </a:lnTo>
                <a:lnTo>
                  <a:pt x="9636" y="6546"/>
                </a:lnTo>
                <a:lnTo>
                  <a:pt x="9904" y="6546"/>
                </a:lnTo>
                <a:lnTo>
                  <a:pt x="10171" y="6522"/>
                </a:lnTo>
                <a:lnTo>
                  <a:pt x="10439" y="6473"/>
                </a:lnTo>
                <a:lnTo>
                  <a:pt x="10707" y="6400"/>
                </a:lnTo>
                <a:lnTo>
                  <a:pt x="10950" y="6327"/>
                </a:lnTo>
                <a:lnTo>
                  <a:pt x="11218" y="6181"/>
                </a:lnTo>
                <a:lnTo>
                  <a:pt x="11461" y="6011"/>
                </a:lnTo>
                <a:lnTo>
                  <a:pt x="11656" y="5816"/>
                </a:lnTo>
                <a:lnTo>
                  <a:pt x="11826" y="5622"/>
                </a:lnTo>
                <a:lnTo>
                  <a:pt x="11996" y="5378"/>
                </a:lnTo>
                <a:lnTo>
                  <a:pt x="12118" y="5135"/>
                </a:lnTo>
                <a:lnTo>
                  <a:pt x="12215" y="4867"/>
                </a:lnTo>
                <a:lnTo>
                  <a:pt x="12288" y="4600"/>
                </a:lnTo>
                <a:lnTo>
                  <a:pt x="12337" y="4308"/>
                </a:lnTo>
                <a:lnTo>
                  <a:pt x="12361" y="4016"/>
                </a:lnTo>
                <a:lnTo>
                  <a:pt x="12361" y="3724"/>
                </a:lnTo>
                <a:lnTo>
                  <a:pt x="12337" y="3456"/>
                </a:lnTo>
                <a:lnTo>
                  <a:pt x="12313" y="3164"/>
                </a:lnTo>
                <a:lnTo>
                  <a:pt x="12240" y="2896"/>
                </a:lnTo>
                <a:lnTo>
                  <a:pt x="12167" y="2604"/>
                </a:lnTo>
                <a:lnTo>
                  <a:pt x="12094" y="2361"/>
                </a:lnTo>
                <a:lnTo>
                  <a:pt x="11972" y="2093"/>
                </a:lnTo>
                <a:lnTo>
                  <a:pt x="11826" y="1826"/>
                </a:lnTo>
                <a:lnTo>
                  <a:pt x="11680" y="1582"/>
                </a:lnTo>
                <a:lnTo>
                  <a:pt x="11485" y="1339"/>
                </a:lnTo>
                <a:lnTo>
                  <a:pt x="11291" y="1096"/>
                </a:lnTo>
                <a:lnTo>
                  <a:pt x="11096" y="877"/>
                </a:lnTo>
                <a:lnTo>
                  <a:pt x="10853" y="682"/>
                </a:lnTo>
                <a:lnTo>
                  <a:pt x="10634" y="512"/>
                </a:lnTo>
                <a:lnTo>
                  <a:pt x="10366" y="341"/>
                </a:lnTo>
                <a:lnTo>
                  <a:pt x="10098" y="220"/>
                </a:lnTo>
                <a:lnTo>
                  <a:pt x="9831" y="122"/>
                </a:lnTo>
                <a:lnTo>
                  <a:pt x="9563" y="74"/>
                </a:lnTo>
                <a:lnTo>
                  <a:pt x="9271" y="49"/>
                </a:lnTo>
                <a:close/>
                <a:moveTo>
                  <a:pt x="1850" y="5257"/>
                </a:moveTo>
                <a:lnTo>
                  <a:pt x="2044" y="5281"/>
                </a:lnTo>
                <a:lnTo>
                  <a:pt x="1825" y="5354"/>
                </a:lnTo>
                <a:lnTo>
                  <a:pt x="1606" y="5451"/>
                </a:lnTo>
                <a:lnTo>
                  <a:pt x="1460" y="5524"/>
                </a:lnTo>
                <a:lnTo>
                  <a:pt x="1290" y="5597"/>
                </a:lnTo>
                <a:lnTo>
                  <a:pt x="1168" y="5719"/>
                </a:lnTo>
                <a:lnTo>
                  <a:pt x="1095" y="5768"/>
                </a:lnTo>
                <a:lnTo>
                  <a:pt x="1047" y="5841"/>
                </a:lnTo>
                <a:lnTo>
                  <a:pt x="1047" y="5889"/>
                </a:lnTo>
                <a:lnTo>
                  <a:pt x="1047" y="5938"/>
                </a:lnTo>
                <a:lnTo>
                  <a:pt x="1071" y="5987"/>
                </a:lnTo>
                <a:lnTo>
                  <a:pt x="1120" y="5987"/>
                </a:lnTo>
                <a:lnTo>
                  <a:pt x="1266" y="6011"/>
                </a:lnTo>
                <a:lnTo>
                  <a:pt x="1412" y="5962"/>
                </a:lnTo>
                <a:lnTo>
                  <a:pt x="1704" y="5865"/>
                </a:lnTo>
                <a:lnTo>
                  <a:pt x="2190" y="5695"/>
                </a:lnTo>
                <a:lnTo>
                  <a:pt x="2263" y="6011"/>
                </a:lnTo>
                <a:lnTo>
                  <a:pt x="2093" y="6133"/>
                </a:lnTo>
                <a:lnTo>
                  <a:pt x="1923" y="6254"/>
                </a:lnTo>
                <a:lnTo>
                  <a:pt x="1728" y="6327"/>
                </a:lnTo>
                <a:lnTo>
                  <a:pt x="1533" y="6424"/>
                </a:lnTo>
                <a:lnTo>
                  <a:pt x="1339" y="6522"/>
                </a:lnTo>
                <a:lnTo>
                  <a:pt x="1266" y="6595"/>
                </a:lnTo>
                <a:lnTo>
                  <a:pt x="1193" y="6668"/>
                </a:lnTo>
                <a:lnTo>
                  <a:pt x="1193" y="6716"/>
                </a:lnTo>
                <a:lnTo>
                  <a:pt x="1193" y="6765"/>
                </a:lnTo>
                <a:lnTo>
                  <a:pt x="1241" y="6814"/>
                </a:lnTo>
                <a:lnTo>
                  <a:pt x="1339" y="6862"/>
                </a:lnTo>
                <a:lnTo>
                  <a:pt x="1436" y="6887"/>
                </a:lnTo>
                <a:lnTo>
                  <a:pt x="1558" y="6887"/>
                </a:lnTo>
                <a:lnTo>
                  <a:pt x="1679" y="6862"/>
                </a:lnTo>
                <a:lnTo>
                  <a:pt x="1898" y="6789"/>
                </a:lnTo>
                <a:lnTo>
                  <a:pt x="2093" y="6716"/>
                </a:lnTo>
                <a:lnTo>
                  <a:pt x="2409" y="6570"/>
                </a:lnTo>
                <a:lnTo>
                  <a:pt x="2434" y="6643"/>
                </a:lnTo>
                <a:lnTo>
                  <a:pt x="2215" y="6765"/>
                </a:lnTo>
                <a:lnTo>
                  <a:pt x="1923" y="6911"/>
                </a:lnTo>
                <a:lnTo>
                  <a:pt x="1777" y="6984"/>
                </a:lnTo>
                <a:lnTo>
                  <a:pt x="1655" y="7081"/>
                </a:lnTo>
                <a:lnTo>
                  <a:pt x="1631" y="7106"/>
                </a:lnTo>
                <a:lnTo>
                  <a:pt x="1631" y="7154"/>
                </a:lnTo>
                <a:lnTo>
                  <a:pt x="1655" y="7203"/>
                </a:lnTo>
                <a:lnTo>
                  <a:pt x="1679" y="7227"/>
                </a:lnTo>
                <a:lnTo>
                  <a:pt x="1850" y="7276"/>
                </a:lnTo>
                <a:lnTo>
                  <a:pt x="1996" y="7276"/>
                </a:lnTo>
                <a:lnTo>
                  <a:pt x="2166" y="7252"/>
                </a:lnTo>
                <a:lnTo>
                  <a:pt x="2312" y="7203"/>
                </a:lnTo>
                <a:lnTo>
                  <a:pt x="2482" y="7154"/>
                </a:lnTo>
                <a:lnTo>
                  <a:pt x="2677" y="7081"/>
                </a:lnTo>
                <a:lnTo>
                  <a:pt x="2726" y="7154"/>
                </a:lnTo>
                <a:lnTo>
                  <a:pt x="2750" y="7179"/>
                </a:lnTo>
                <a:lnTo>
                  <a:pt x="2434" y="7398"/>
                </a:lnTo>
                <a:lnTo>
                  <a:pt x="2190" y="7519"/>
                </a:lnTo>
                <a:lnTo>
                  <a:pt x="2093" y="7617"/>
                </a:lnTo>
                <a:lnTo>
                  <a:pt x="1996" y="7714"/>
                </a:lnTo>
                <a:lnTo>
                  <a:pt x="1996" y="7811"/>
                </a:lnTo>
                <a:lnTo>
                  <a:pt x="2020" y="7836"/>
                </a:lnTo>
                <a:lnTo>
                  <a:pt x="2044" y="7860"/>
                </a:lnTo>
                <a:lnTo>
                  <a:pt x="2166" y="7909"/>
                </a:lnTo>
                <a:lnTo>
                  <a:pt x="2288" y="7884"/>
                </a:lnTo>
                <a:lnTo>
                  <a:pt x="2434" y="7860"/>
                </a:lnTo>
                <a:lnTo>
                  <a:pt x="2531" y="7811"/>
                </a:lnTo>
                <a:lnTo>
                  <a:pt x="2774" y="7714"/>
                </a:lnTo>
                <a:lnTo>
                  <a:pt x="2896" y="7641"/>
                </a:lnTo>
                <a:lnTo>
                  <a:pt x="3018" y="7568"/>
                </a:lnTo>
                <a:lnTo>
                  <a:pt x="3066" y="7665"/>
                </a:lnTo>
                <a:lnTo>
                  <a:pt x="2872" y="7836"/>
                </a:lnTo>
                <a:lnTo>
                  <a:pt x="2628" y="7982"/>
                </a:lnTo>
                <a:lnTo>
                  <a:pt x="2507" y="8055"/>
                </a:lnTo>
                <a:lnTo>
                  <a:pt x="2409" y="8128"/>
                </a:lnTo>
                <a:lnTo>
                  <a:pt x="2215" y="8347"/>
                </a:lnTo>
                <a:lnTo>
                  <a:pt x="2190" y="8371"/>
                </a:lnTo>
                <a:lnTo>
                  <a:pt x="2190" y="8395"/>
                </a:lnTo>
                <a:lnTo>
                  <a:pt x="2215" y="8444"/>
                </a:lnTo>
                <a:lnTo>
                  <a:pt x="2239" y="8444"/>
                </a:lnTo>
                <a:lnTo>
                  <a:pt x="2409" y="8493"/>
                </a:lnTo>
                <a:lnTo>
                  <a:pt x="2531" y="8517"/>
                </a:lnTo>
                <a:lnTo>
                  <a:pt x="2677" y="8493"/>
                </a:lnTo>
                <a:lnTo>
                  <a:pt x="2847" y="8468"/>
                </a:lnTo>
                <a:lnTo>
                  <a:pt x="3018" y="8371"/>
                </a:lnTo>
                <a:lnTo>
                  <a:pt x="3212" y="8274"/>
                </a:lnTo>
                <a:lnTo>
                  <a:pt x="3212" y="8274"/>
                </a:lnTo>
                <a:lnTo>
                  <a:pt x="3139" y="8493"/>
                </a:lnTo>
                <a:lnTo>
                  <a:pt x="3042" y="8663"/>
                </a:lnTo>
                <a:lnTo>
                  <a:pt x="2896" y="8785"/>
                </a:lnTo>
                <a:lnTo>
                  <a:pt x="2726" y="8906"/>
                </a:lnTo>
                <a:lnTo>
                  <a:pt x="2531" y="8955"/>
                </a:lnTo>
                <a:lnTo>
                  <a:pt x="2336" y="9004"/>
                </a:lnTo>
                <a:lnTo>
                  <a:pt x="2117" y="9004"/>
                </a:lnTo>
                <a:lnTo>
                  <a:pt x="1923" y="8979"/>
                </a:lnTo>
                <a:lnTo>
                  <a:pt x="1728" y="8931"/>
                </a:lnTo>
                <a:lnTo>
                  <a:pt x="1558" y="8858"/>
                </a:lnTo>
                <a:lnTo>
                  <a:pt x="1387" y="8736"/>
                </a:lnTo>
                <a:lnTo>
                  <a:pt x="1266" y="8639"/>
                </a:lnTo>
                <a:lnTo>
                  <a:pt x="1144" y="8493"/>
                </a:lnTo>
                <a:lnTo>
                  <a:pt x="1022" y="8347"/>
                </a:lnTo>
                <a:lnTo>
                  <a:pt x="925" y="8176"/>
                </a:lnTo>
                <a:lnTo>
                  <a:pt x="852" y="8006"/>
                </a:lnTo>
                <a:lnTo>
                  <a:pt x="706" y="7641"/>
                </a:lnTo>
                <a:lnTo>
                  <a:pt x="633" y="7252"/>
                </a:lnTo>
                <a:lnTo>
                  <a:pt x="609" y="6862"/>
                </a:lnTo>
                <a:lnTo>
                  <a:pt x="609" y="6497"/>
                </a:lnTo>
                <a:lnTo>
                  <a:pt x="633" y="6327"/>
                </a:lnTo>
                <a:lnTo>
                  <a:pt x="657" y="6157"/>
                </a:lnTo>
                <a:lnTo>
                  <a:pt x="730" y="5987"/>
                </a:lnTo>
                <a:lnTo>
                  <a:pt x="803" y="5841"/>
                </a:lnTo>
                <a:lnTo>
                  <a:pt x="901" y="5695"/>
                </a:lnTo>
                <a:lnTo>
                  <a:pt x="1022" y="5549"/>
                </a:lnTo>
                <a:lnTo>
                  <a:pt x="1144" y="5451"/>
                </a:lnTo>
                <a:lnTo>
                  <a:pt x="1314" y="5354"/>
                </a:lnTo>
                <a:lnTo>
                  <a:pt x="1387" y="5305"/>
                </a:lnTo>
                <a:lnTo>
                  <a:pt x="1485" y="5281"/>
                </a:lnTo>
                <a:lnTo>
                  <a:pt x="1679" y="5257"/>
                </a:lnTo>
                <a:close/>
                <a:moveTo>
                  <a:pt x="12848" y="5135"/>
                </a:moveTo>
                <a:lnTo>
                  <a:pt x="13091" y="5159"/>
                </a:lnTo>
                <a:lnTo>
                  <a:pt x="13286" y="5232"/>
                </a:lnTo>
                <a:lnTo>
                  <a:pt x="13480" y="5330"/>
                </a:lnTo>
                <a:lnTo>
                  <a:pt x="13651" y="5451"/>
                </a:lnTo>
                <a:lnTo>
                  <a:pt x="13456" y="5524"/>
                </a:lnTo>
                <a:lnTo>
                  <a:pt x="13237" y="5622"/>
                </a:lnTo>
                <a:lnTo>
                  <a:pt x="13043" y="5743"/>
                </a:lnTo>
                <a:lnTo>
                  <a:pt x="12872" y="5889"/>
                </a:lnTo>
                <a:lnTo>
                  <a:pt x="12848" y="5914"/>
                </a:lnTo>
                <a:lnTo>
                  <a:pt x="12872" y="5962"/>
                </a:lnTo>
                <a:lnTo>
                  <a:pt x="12872" y="6011"/>
                </a:lnTo>
                <a:lnTo>
                  <a:pt x="12921" y="6011"/>
                </a:lnTo>
                <a:lnTo>
                  <a:pt x="13140" y="5962"/>
                </a:lnTo>
                <a:lnTo>
                  <a:pt x="13335" y="5914"/>
                </a:lnTo>
                <a:lnTo>
                  <a:pt x="13748" y="5792"/>
                </a:lnTo>
                <a:lnTo>
                  <a:pt x="13943" y="5768"/>
                </a:lnTo>
                <a:lnTo>
                  <a:pt x="14016" y="5914"/>
                </a:lnTo>
                <a:lnTo>
                  <a:pt x="14089" y="6084"/>
                </a:lnTo>
                <a:lnTo>
                  <a:pt x="13870" y="6133"/>
                </a:lnTo>
                <a:lnTo>
                  <a:pt x="13724" y="6181"/>
                </a:lnTo>
                <a:lnTo>
                  <a:pt x="13237" y="6303"/>
                </a:lnTo>
                <a:lnTo>
                  <a:pt x="13116" y="6351"/>
                </a:lnTo>
                <a:lnTo>
                  <a:pt x="12994" y="6400"/>
                </a:lnTo>
                <a:lnTo>
                  <a:pt x="12897" y="6473"/>
                </a:lnTo>
                <a:lnTo>
                  <a:pt x="12824" y="6570"/>
                </a:lnTo>
                <a:lnTo>
                  <a:pt x="12824" y="6619"/>
                </a:lnTo>
                <a:lnTo>
                  <a:pt x="12848" y="6643"/>
                </a:lnTo>
                <a:lnTo>
                  <a:pt x="12921" y="6716"/>
                </a:lnTo>
                <a:lnTo>
                  <a:pt x="13018" y="6741"/>
                </a:lnTo>
                <a:lnTo>
                  <a:pt x="13116" y="6765"/>
                </a:lnTo>
                <a:lnTo>
                  <a:pt x="13237" y="6765"/>
                </a:lnTo>
                <a:lnTo>
                  <a:pt x="13456" y="6741"/>
                </a:lnTo>
                <a:lnTo>
                  <a:pt x="13651" y="6692"/>
                </a:lnTo>
                <a:lnTo>
                  <a:pt x="13894" y="6643"/>
                </a:lnTo>
                <a:lnTo>
                  <a:pt x="14040" y="6595"/>
                </a:lnTo>
                <a:lnTo>
                  <a:pt x="14186" y="6546"/>
                </a:lnTo>
                <a:lnTo>
                  <a:pt x="14186" y="6716"/>
                </a:lnTo>
                <a:lnTo>
                  <a:pt x="14089" y="6692"/>
                </a:lnTo>
                <a:lnTo>
                  <a:pt x="13967" y="6716"/>
                </a:lnTo>
                <a:lnTo>
                  <a:pt x="13772" y="6741"/>
                </a:lnTo>
                <a:lnTo>
                  <a:pt x="13529" y="6789"/>
                </a:lnTo>
                <a:lnTo>
                  <a:pt x="13286" y="6838"/>
                </a:lnTo>
                <a:lnTo>
                  <a:pt x="13043" y="6935"/>
                </a:lnTo>
                <a:lnTo>
                  <a:pt x="12945" y="6984"/>
                </a:lnTo>
                <a:lnTo>
                  <a:pt x="12848" y="7057"/>
                </a:lnTo>
                <a:lnTo>
                  <a:pt x="12824" y="7130"/>
                </a:lnTo>
                <a:lnTo>
                  <a:pt x="12824" y="7203"/>
                </a:lnTo>
                <a:lnTo>
                  <a:pt x="12848" y="7276"/>
                </a:lnTo>
                <a:lnTo>
                  <a:pt x="12921" y="7325"/>
                </a:lnTo>
                <a:lnTo>
                  <a:pt x="13018" y="7349"/>
                </a:lnTo>
                <a:lnTo>
                  <a:pt x="13140" y="7349"/>
                </a:lnTo>
                <a:lnTo>
                  <a:pt x="13359" y="7325"/>
                </a:lnTo>
                <a:lnTo>
                  <a:pt x="13797" y="7227"/>
                </a:lnTo>
                <a:lnTo>
                  <a:pt x="13967" y="7203"/>
                </a:lnTo>
                <a:lnTo>
                  <a:pt x="14137" y="7130"/>
                </a:lnTo>
                <a:lnTo>
                  <a:pt x="14137" y="7227"/>
                </a:lnTo>
                <a:lnTo>
                  <a:pt x="14089" y="7373"/>
                </a:lnTo>
                <a:lnTo>
                  <a:pt x="14064" y="7373"/>
                </a:lnTo>
                <a:lnTo>
                  <a:pt x="13699" y="7471"/>
                </a:lnTo>
                <a:lnTo>
                  <a:pt x="13310" y="7568"/>
                </a:lnTo>
                <a:lnTo>
                  <a:pt x="12970" y="7617"/>
                </a:lnTo>
                <a:lnTo>
                  <a:pt x="12799" y="7665"/>
                </a:lnTo>
                <a:lnTo>
                  <a:pt x="12653" y="7738"/>
                </a:lnTo>
                <a:lnTo>
                  <a:pt x="12605" y="7763"/>
                </a:lnTo>
                <a:lnTo>
                  <a:pt x="12580" y="7836"/>
                </a:lnTo>
                <a:lnTo>
                  <a:pt x="12605" y="7884"/>
                </a:lnTo>
                <a:lnTo>
                  <a:pt x="12653" y="7933"/>
                </a:lnTo>
                <a:lnTo>
                  <a:pt x="12775" y="7982"/>
                </a:lnTo>
                <a:lnTo>
                  <a:pt x="12921" y="8006"/>
                </a:lnTo>
                <a:lnTo>
                  <a:pt x="13213" y="8030"/>
                </a:lnTo>
                <a:lnTo>
                  <a:pt x="13529" y="8006"/>
                </a:lnTo>
                <a:lnTo>
                  <a:pt x="13845" y="7933"/>
                </a:lnTo>
                <a:lnTo>
                  <a:pt x="13651" y="8176"/>
                </a:lnTo>
                <a:lnTo>
                  <a:pt x="13480" y="8201"/>
                </a:lnTo>
                <a:lnTo>
                  <a:pt x="13310" y="8225"/>
                </a:lnTo>
                <a:lnTo>
                  <a:pt x="12994" y="8298"/>
                </a:lnTo>
                <a:lnTo>
                  <a:pt x="12848" y="8322"/>
                </a:lnTo>
                <a:lnTo>
                  <a:pt x="12653" y="8347"/>
                </a:lnTo>
                <a:lnTo>
                  <a:pt x="12556" y="8395"/>
                </a:lnTo>
                <a:lnTo>
                  <a:pt x="12483" y="8444"/>
                </a:lnTo>
                <a:lnTo>
                  <a:pt x="12459" y="8517"/>
                </a:lnTo>
                <a:lnTo>
                  <a:pt x="12483" y="8590"/>
                </a:lnTo>
                <a:lnTo>
                  <a:pt x="12532" y="8663"/>
                </a:lnTo>
                <a:lnTo>
                  <a:pt x="12580" y="8712"/>
                </a:lnTo>
                <a:lnTo>
                  <a:pt x="12653" y="8736"/>
                </a:lnTo>
                <a:lnTo>
                  <a:pt x="12726" y="8760"/>
                </a:lnTo>
                <a:lnTo>
                  <a:pt x="13067" y="8760"/>
                </a:lnTo>
                <a:lnTo>
                  <a:pt x="12897" y="8858"/>
                </a:lnTo>
                <a:lnTo>
                  <a:pt x="12726" y="8955"/>
                </a:lnTo>
                <a:lnTo>
                  <a:pt x="12556" y="9052"/>
                </a:lnTo>
                <a:lnTo>
                  <a:pt x="12386" y="9101"/>
                </a:lnTo>
                <a:lnTo>
                  <a:pt x="12264" y="9077"/>
                </a:lnTo>
                <a:lnTo>
                  <a:pt x="12142" y="9028"/>
                </a:lnTo>
                <a:lnTo>
                  <a:pt x="12118" y="9028"/>
                </a:lnTo>
                <a:lnTo>
                  <a:pt x="12069" y="9052"/>
                </a:lnTo>
                <a:lnTo>
                  <a:pt x="12045" y="9077"/>
                </a:lnTo>
                <a:lnTo>
                  <a:pt x="12069" y="9125"/>
                </a:lnTo>
                <a:lnTo>
                  <a:pt x="12069" y="9174"/>
                </a:lnTo>
                <a:lnTo>
                  <a:pt x="11923" y="9174"/>
                </a:lnTo>
                <a:lnTo>
                  <a:pt x="11802" y="9150"/>
                </a:lnTo>
                <a:lnTo>
                  <a:pt x="11656" y="9101"/>
                </a:lnTo>
                <a:lnTo>
                  <a:pt x="11534" y="9028"/>
                </a:lnTo>
                <a:lnTo>
                  <a:pt x="11437" y="8931"/>
                </a:lnTo>
                <a:lnTo>
                  <a:pt x="11339" y="8833"/>
                </a:lnTo>
                <a:lnTo>
                  <a:pt x="11266" y="8712"/>
                </a:lnTo>
                <a:lnTo>
                  <a:pt x="11218" y="8566"/>
                </a:lnTo>
                <a:lnTo>
                  <a:pt x="11193" y="8395"/>
                </a:lnTo>
                <a:lnTo>
                  <a:pt x="11193" y="8225"/>
                </a:lnTo>
                <a:lnTo>
                  <a:pt x="11218" y="8055"/>
                </a:lnTo>
                <a:lnTo>
                  <a:pt x="11291" y="7884"/>
                </a:lnTo>
                <a:lnTo>
                  <a:pt x="11461" y="7544"/>
                </a:lnTo>
                <a:lnTo>
                  <a:pt x="11631" y="7252"/>
                </a:lnTo>
                <a:lnTo>
                  <a:pt x="11996" y="6716"/>
                </a:lnTo>
                <a:lnTo>
                  <a:pt x="12167" y="6449"/>
                </a:lnTo>
                <a:lnTo>
                  <a:pt x="12337" y="6181"/>
                </a:lnTo>
                <a:lnTo>
                  <a:pt x="12434" y="5889"/>
                </a:lnTo>
                <a:lnTo>
                  <a:pt x="12532" y="5597"/>
                </a:lnTo>
                <a:lnTo>
                  <a:pt x="12580" y="5451"/>
                </a:lnTo>
                <a:lnTo>
                  <a:pt x="12653" y="5330"/>
                </a:lnTo>
                <a:lnTo>
                  <a:pt x="12726" y="5208"/>
                </a:lnTo>
                <a:lnTo>
                  <a:pt x="12848" y="5135"/>
                </a:lnTo>
                <a:close/>
                <a:moveTo>
                  <a:pt x="1631" y="4746"/>
                </a:moveTo>
                <a:lnTo>
                  <a:pt x="1485" y="4770"/>
                </a:lnTo>
                <a:lnTo>
                  <a:pt x="1266" y="4819"/>
                </a:lnTo>
                <a:lnTo>
                  <a:pt x="1071" y="4892"/>
                </a:lnTo>
                <a:lnTo>
                  <a:pt x="876" y="4989"/>
                </a:lnTo>
                <a:lnTo>
                  <a:pt x="706" y="5111"/>
                </a:lnTo>
                <a:lnTo>
                  <a:pt x="560" y="5257"/>
                </a:lnTo>
                <a:lnTo>
                  <a:pt x="438" y="5403"/>
                </a:lnTo>
                <a:lnTo>
                  <a:pt x="317" y="5597"/>
                </a:lnTo>
                <a:lnTo>
                  <a:pt x="219" y="5792"/>
                </a:lnTo>
                <a:lnTo>
                  <a:pt x="146" y="6011"/>
                </a:lnTo>
                <a:lnTo>
                  <a:pt x="73" y="6230"/>
                </a:lnTo>
                <a:lnTo>
                  <a:pt x="25" y="6473"/>
                </a:lnTo>
                <a:lnTo>
                  <a:pt x="0" y="6716"/>
                </a:lnTo>
                <a:lnTo>
                  <a:pt x="0" y="6960"/>
                </a:lnTo>
                <a:lnTo>
                  <a:pt x="25" y="7203"/>
                </a:lnTo>
                <a:lnTo>
                  <a:pt x="73" y="7446"/>
                </a:lnTo>
                <a:lnTo>
                  <a:pt x="122" y="7690"/>
                </a:lnTo>
                <a:lnTo>
                  <a:pt x="195" y="7909"/>
                </a:lnTo>
                <a:lnTo>
                  <a:pt x="292" y="8152"/>
                </a:lnTo>
                <a:lnTo>
                  <a:pt x="390" y="8371"/>
                </a:lnTo>
                <a:lnTo>
                  <a:pt x="511" y="8566"/>
                </a:lnTo>
                <a:lnTo>
                  <a:pt x="657" y="8760"/>
                </a:lnTo>
                <a:lnTo>
                  <a:pt x="803" y="8955"/>
                </a:lnTo>
                <a:lnTo>
                  <a:pt x="974" y="9101"/>
                </a:lnTo>
                <a:lnTo>
                  <a:pt x="1168" y="9271"/>
                </a:lnTo>
                <a:lnTo>
                  <a:pt x="1339" y="9369"/>
                </a:lnTo>
                <a:lnTo>
                  <a:pt x="1533" y="9466"/>
                </a:lnTo>
                <a:lnTo>
                  <a:pt x="1752" y="9515"/>
                </a:lnTo>
                <a:lnTo>
                  <a:pt x="1947" y="9563"/>
                </a:lnTo>
                <a:lnTo>
                  <a:pt x="2385" y="9563"/>
                </a:lnTo>
                <a:lnTo>
                  <a:pt x="2604" y="9539"/>
                </a:lnTo>
                <a:lnTo>
                  <a:pt x="2799" y="9466"/>
                </a:lnTo>
                <a:lnTo>
                  <a:pt x="2993" y="9393"/>
                </a:lnTo>
                <a:lnTo>
                  <a:pt x="3188" y="9296"/>
                </a:lnTo>
                <a:lnTo>
                  <a:pt x="3334" y="9174"/>
                </a:lnTo>
                <a:lnTo>
                  <a:pt x="3480" y="9028"/>
                </a:lnTo>
                <a:lnTo>
                  <a:pt x="3602" y="8858"/>
                </a:lnTo>
                <a:lnTo>
                  <a:pt x="3699" y="8663"/>
                </a:lnTo>
                <a:lnTo>
                  <a:pt x="3748" y="8444"/>
                </a:lnTo>
                <a:lnTo>
                  <a:pt x="3772" y="8225"/>
                </a:lnTo>
                <a:lnTo>
                  <a:pt x="3772" y="7982"/>
                </a:lnTo>
                <a:lnTo>
                  <a:pt x="3723" y="7763"/>
                </a:lnTo>
                <a:lnTo>
                  <a:pt x="3650" y="7568"/>
                </a:lnTo>
                <a:lnTo>
                  <a:pt x="3553" y="7373"/>
                </a:lnTo>
                <a:lnTo>
                  <a:pt x="3310" y="7008"/>
                </a:lnTo>
                <a:lnTo>
                  <a:pt x="3042" y="6643"/>
                </a:lnTo>
                <a:lnTo>
                  <a:pt x="2945" y="6424"/>
                </a:lnTo>
                <a:lnTo>
                  <a:pt x="2896" y="6206"/>
                </a:lnTo>
                <a:lnTo>
                  <a:pt x="2799" y="5695"/>
                </a:lnTo>
                <a:lnTo>
                  <a:pt x="2750" y="5451"/>
                </a:lnTo>
                <a:lnTo>
                  <a:pt x="2653" y="5232"/>
                </a:lnTo>
                <a:lnTo>
                  <a:pt x="2604" y="5135"/>
                </a:lnTo>
                <a:lnTo>
                  <a:pt x="2531" y="5038"/>
                </a:lnTo>
                <a:lnTo>
                  <a:pt x="2434" y="4965"/>
                </a:lnTo>
                <a:lnTo>
                  <a:pt x="2336" y="4916"/>
                </a:lnTo>
                <a:lnTo>
                  <a:pt x="2263" y="4892"/>
                </a:lnTo>
                <a:lnTo>
                  <a:pt x="2190" y="4892"/>
                </a:lnTo>
                <a:lnTo>
                  <a:pt x="2020" y="4819"/>
                </a:lnTo>
                <a:lnTo>
                  <a:pt x="1825" y="4770"/>
                </a:lnTo>
                <a:lnTo>
                  <a:pt x="1631" y="4746"/>
                </a:lnTo>
                <a:close/>
                <a:moveTo>
                  <a:pt x="12994" y="4624"/>
                </a:moveTo>
                <a:lnTo>
                  <a:pt x="12799" y="4648"/>
                </a:lnTo>
                <a:lnTo>
                  <a:pt x="12702" y="4697"/>
                </a:lnTo>
                <a:lnTo>
                  <a:pt x="12629" y="4770"/>
                </a:lnTo>
                <a:lnTo>
                  <a:pt x="12483" y="4867"/>
                </a:lnTo>
                <a:lnTo>
                  <a:pt x="12337" y="5013"/>
                </a:lnTo>
                <a:lnTo>
                  <a:pt x="12215" y="5159"/>
                </a:lnTo>
                <a:lnTo>
                  <a:pt x="12118" y="5330"/>
                </a:lnTo>
                <a:lnTo>
                  <a:pt x="11899" y="5841"/>
                </a:lnTo>
                <a:lnTo>
                  <a:pt x="11777" y="6084"/>
                </a:lnTo>
                <a:lnTo>
                  <a:pt x="11631" y="6327"/>
                </a:lnTo>
                <a:lnTo>
                  <a:pt x="11291" y="6765"/>
                </a:lnTo>
                <a:lnTo>
                  <a:pt x="10950" y="7227"/>
                </a:lnTo>
                <a:lnTo>
                  <a:pt x="10853" y="7446"/>
                </a:lnTo>
                <a:lnTo>
                  <a:pt x="10755" y="7641"/>
                </a:lnTo>
                <a:lnTo>
                  <a:pt x="10682" y="7860"/>
                </a:lnTo>
                <a:lnTo>
                  <a:pt x="10634" y="8079"/>
                </a:lnTo>
                <a:lnTo>
                  <a:pt x="10634" y="8298"/>
                </a:lnTo>
                <a:lnTo>
                  <a:pt x="10634" y="8517"/>
                </a:lnTo>
                <a:lnTo>
                  <a:pt x="10658" y="8712"/>
                </a:lnTo>
                <a:lnTo>
                  <a:pt x="10731" y="8906"/>
                </a:lnTo>
                <a:lnTo>
                  <a:pt x="10804" y="9077"/>
                </a:lnTo>
                <a:lnTo>
                  <a:pt x="10926" y="9247"/>
                </a:lnTo>
                <a:lnTo>
                  <a:pt x="11047" y="9393"/>
                </a:lnTo>
                <a:lnTo>
                  <a:pt x="11218" y="9515"/>
                </a:lnTo>
                <a:lnTo>
                  <a:pt x="11388" y="9612"/>
                </a:lnTo>
                <a:lnTo>
                  <a:pt x="11607" y="9685"/>
                </a:lnTo>
                <a:lnTo>
                  <a:pt x="11826" y="9734"/>
                </a:lnTo>
                <a:lnTo>
                  <a:pt x="12094" y="9758"/>
                </a:lnTo>
                <a:lnTo>
                  <a:pt x="12313" y="9734"/>
                </a:lnTo>
                <a:lnTo>
                  <a:pt x="12556" y="9709"/>
                </a:lnTo>
                <a:lnTo>
                  <a:pt x="12775" y="9612"/>
                </a:lnTo>
                <a:lnTo>
                  <a:pt x="12994" y="9515"/>
                </a:lnTo>
                <a:lnTo>
                  <a:pt x="13189" y="9393"/>
                </a:lnTo>
                <a:lnTo>
                  <a:pt x="13383" y="9247"/>
                </a:lnTo>
                <a:lnTo>
                  <a:pt x="13578" y="9077"/>
                </a:lnTo>
                <a:lnTo>
                  <a:pt x="13772" y="8906"/>
                </a:lnTo>
                <a:lnTo>
                  <a:pt x="13918" y="8712"/>
                </a:lnTo>
                <a:lnTo>
                  <a:pt x="14089" y="8517"/>
                </a:lnTo>
                <a:lnTo>
                  <a:pt x="14210" y="8298"/>
                </a:lnTo>
                <a:lnTo>
                  <a:pt x="14332" y="8079"/>
                </a:lnTo>
                <a:lnTo>
                  <a:pt x="14454" y="7860"/>
                </a:lnTo>
                <a:lnTo>
                  <a:pt x="14551" y="7641"/>
                </a:lnTo>
                <a:lnTo>
                  <a:pt x="14624" y="7422"/>
                </a:lnTo>
                <a:lnTo>
                  <a:pt x="14673" y="7203"/>
                </a:lnTo>
                <a:lnTo>
                  <a:pt x="14697" y="7008"/>
                </a:lnTo>
                <a:lnTo>
                  <a:pt x="14721" y="6789"/>
                </a:lnTo>
                <a:lnTo>
                  <a:pt x="14721" y="6570"/>
                </a:lnTo>
                <a:lnTo>
                  <a:pt x="14697" y="6351"/>
                </a:lnTo>
                <a:lnTo>
                  <a:pt x="14673" y="6157"/>
                </a:lnTo>
                <a:lnTo>
                  <a:pt x="14624" y="5938"/>
                </a:lnTo>
                <a:lnTo>
                  <a:pt x="14551" y="5743"/>
                </a:lnTo>
                <a:lnTo>
                  <a:pt x="14454" y="5549"/>
                </a:lnTo>
                <a:lnTo>
                  <a:pt x="14502" y="5476"/>
                </a:lnTo>
                <a:lnTo>
                  <a:pt x="14527" y="5451"/>
                </a:lnTo>
                <a:lnTo>
                  <a:pt x="14527" y="5403"/>
                </a:lnTo>
                <a:lnTo>
                  <a:pt x="14478" y="5354"/>
                </a:lnTo>
                <a:lnTo>
                  <a:pt x="14381" y="5305"/>
                </a:lnTo>
                <a:lnTo>
                  <a:pt x="14283" y="5281"/>
                </a:lnTo>
                <a:lnTo>
                  <a:pt x="14137" y="5111"/>
                </a:lnTo>
                <a:lnTo>
                  <a:pt x="13991" y="4965"/>
                </a:lnTo>
                <a:lnTo>
                  <a:pt x="13797" y="4843"/>
                </a:lnTo>
                <a:lnTo>
                  <a:pt x="13626" y="4746"/>
                </a:lnTo>
                <a:lnTo>
                  <a:pt x="13407" y="4673"/>
                </a:lnTo>
                <a:lnTo>
                  <a:pt x="13213" y="4624"/>
                </a:lnTo>
                <a:close/>
                <a:moveTo>
                  <a:pt x="10682" y="11267"/>
                </a:moveTo>
                <a:lnTo>
                  <a:pt x="10342" y="11315"/>
                </a:lnTo>
                <a:lnTo>
                  <a:pt x="10050" y="11364"/>
                </a:lnTo>
                <a:lnTo>
                  <a:pt x="9636" y="11437"/>
                </a:lnTo>
                <a:lnTo>
                  <a:pt x="9222" y="11534"/>
                </a:lnTo>
                <a:lnTo>
                  <a:pt x="8809" y="11680"/>
                </a:lnTo>
                <a:lnTo>
                  <a:pt x="8614" y="11753"/>
                </a:lnTo>
                <a:lnTo>
                  <a:pt x="8444" y="11875"/>
                </a:lnTo>
                <a:lnTo>
                  <a:pt x="8395" y="11924"/>
                </a:lnTo>
                <a:lnTo>
                  <a:pt x="8395" y="11972"/>
                </a:lnTo>
                <a:lnTo>
                  <a:pt x="8419" y="12021"/>
                </a:lnTo>
                <a:lnTo>
                  <a:pt x="8492" y="12045"/>
                </a:lnTo>
                <a:lnTo>
                  <a:pt x="8882" y="12045"/>
                </a:lnTo>
                <a:lnTo>
                  <a:pt x="9295" y="11997"/>
                </a:lnTo>
                <a:lnTo>
                  <a:pt x="10098" y="11875"/>
                </a:lnTo>
                <a:lnTo>
                  <a:pt x="10415" y="11851"/>
                </a:lnTo>
                <a:lnTo>
                  <a:pt x="10731" y="11802"/>
                </a:lnTo>
                <a:lnTo>
                  <a:pt x="10877" y="11778"/>
                </a:lnTo>
                <a:lnTo>
                  <a:pt x="11023" y="11729"/>
                </a:lnTo>
                <a:lnTo>
                  <a:pt x="11169" y="11680"/>
                </a:lnTo>
                <a:lnTo>
                  <a:pt x="11291" y="11583"/>
                </a:lnTo>
                <a:lnTo>
                  <a:pt x="11315" y="11534"/>
                </a:lnTo>
                <a:lnTo>
                  <a:pt x="11315" y="11486"/>
                </a:lnTo>
                <a:lnTo>
                  <a:pt x="11291" y="11437"/>
                </a:lnTo>
                <a:lnTo>
                  <a:pt x="11266" y="11413"/>
                </a:lnTo>
                <a:lnTo>
                  <a:pt x="11120" y="11340"/>
                </a:lnTo>
                <a:lnTo>
                  <a:pt x="10974" y="11291"/>
                </a:lnTo>
                <a:lnTo>
                  <a:pt x="10828" y="11267"/>
                </a:lnTo>
                <a:close/>
                <a:moveTo>
                  <a:pt x="10901" y="13189"/>
                </a:moveTo>
                <a:lnTo>
                  <a:pt x="10707" y="13213"/>
                </a:lnTo>
                <a:lnTo>
                  <a:pt x="10512" y="13238"/>
                </a:lnTo>
                <a:lnTo>
                  <a:pt x="9733" y="13408"/>
                </a:lnTo>
                <a:lnTo>
                  <a:pt x="9368" y="13457"/>
                </a:lnTo>
                <a:lnTo>
                  <a:pt x="8979" y="13554"/>
                </a:lnTo>
                <a:lnTo>
                  <a:pt x="8809" y="13603"/>
                </a:lnTo>
                <a:lnTo>
                  <a:pt x="8614" y="13676"/>
                </a:lnTo>
                <a:lnTo>
                  <a:pt x="8468" y="13749"/>
                </a:lnTo>
                <a:lnTo>
                  <a:pt x="8322" y="13870"/>
                </a:lnTo>
                <a:lnTo>
                  <a:pt x="8298" y="13895"/>
                </a:lnTo>
                <a:lnTo>
                  <a:pt x="8298" y="13919"/>
                </a:lnTo>
                <a:lnTo>
                  <a:pt x="8346" y="13943"/>
                </a:lnTo>
                <a:lnTo>
                  <a:pt x="8492" y="13992"/>
                </a:lnTo>
                <a:lnTo>
                  <a:pt x="8663" y="14016"/>
                </a:lnTo>
                <a:lnTo>
                  <a:pt x="9003" y="14016"/>
                </a:lnTo>
                <a:lnTo>
                  <a:pt x="9344" y="13968"/>
                </a:lnTo>
                <a:lnTo>
                  <a:pt x="9685" y="13895"/>
                </a:lnTo>
                <a:lnTo>
                  <a:pt x="10098" y="13846"/>
                </a:lnTo>
                <a:lnTo>
                  <a:pt x="10536" y="13773"/>
                </a:lnTo>
                <a:lnTo>
                  <a:pt x="10731" y="13724"/>
                </a:lnTo>
                <a:lnTo>
                  <a:pt x="10950" y="13676"/>
                </a:lnTo>
                <a:lnTo>
                  <a:pt x="11145" y="13603"/>
                </a:lnTo>
                <a:lnTo>
                  <a:pt x="11315" y="13505"/>
                </a:lnTo>
                <a:lnTo>
                  <a:pt x="11388" y="13432"/>
                </a:lnTo>
                <a:lnTo>
                  <a:pt x="11388" y="13335"/>
                </a:lnTo>
                <a:lnTo>
                  <a:pt x="11364" y="13262"/>
                </a:lnTo>
                <a:lnTo>
                  <a:pt x="11339" y="13238"/>
                </a:lnTo>
                <a:lnTo>
                  <a:pt x="11291" y="13213"/>
                </a:lnTo>
                <a:lnTo>
                  <a:pt x="11096" y="13189"/>
                </a:lnTo>
                <a:close/>
                <a:moveTo>
                  <a:pt x="7251" y="6643"/>
                </a:moveTo>
                <a:lnTo>
                  <a:pt x="7495" y="6692"/>
                </a:lnTo>
                <a:lnTo>
                  <a:pt x="7738" y="6765"/>
                </a:lnTo>
                <a:lnTo>
                  <a:pt x="7422" y="6838"/>
                </a:lnTo>
                <a:lnTo>
                  <a:pt x="7203" y="6887"/>
                </a:lnTo>
                <a:lnTo>
                  <a:pt x="6984" y="6935"/>
                </a:lnTo>
                <a:lnTo>
                  <a:pt x="6765" y="7033"/>
                </a:lnTo>
                <a:lnTo>
                  <a:pt x="6667" y="7081"/>
                </a:lnTo>
                <a:lnTo>
                  <a:pt x="6594" y="7154"/>
                </a:lnTo>
                <a:lnTo>
                  <a:pt x="6570" y="7179"/>
                </a:lnTo>
                <a:lnTo>
                  <a:pt x="6570" y="7203"/>
                </a:lnTo>
                <a:lnTo>
                  <a:pt x="6594" y="7252"/>
                </a:lnTo>
                <a:lnTo>
                  <a:pt x="6619" y="7252"/>
                </a:lnTo>
                <a:lnTo>
                  <a:pt x="6813" y="7276"/>
                </a:lnTo>
                <a:lnTo>
                  <a:pt x="7008" y="7252"/>
                </a:lnTo>
                <a:lnTo>
                  <a:pt x="7373" y="7179"/>
                </a:lnTo>
                <a:lnTo>
                  <a:pt x="7811" y="7130"/>
                </a:lnTo>
                <a:lnTo>
                  <a:pt x="8030" y="7106"/>
                </a:lnTo>
                <a:lnTo>
                  <a:pt x="8225" y="7057"/>
                </a:lnTo>
                <a:lnTo>
                  <a:pt x="8346" y="7154"/>
                </a:lnTo>
                <a:lnTo>
                  <a:pt x="8006" y="7227"/>
                </a:lnTo>
                <a:lnTo>
                  <a:pt x="7714" y="7276"/>
                </a:lnTo>
                <a:lnTo>
                  <a:pt x="7397" y="7349"/>
                </a:lnTo>
                <a:lnTo>
                  <a:pt x="7105" y="7446"/>
                </a:lnTo>
                <a:lnTo>
                  <a:pt x="6959" y="7519"/>
                </a:lnTo>
                <a:lnTo>
                  <a:pt x="6838" y="7617"/>
                </a:lnTo>
                <a:lnTo>
                  <a:pt x="6813" y="7665"/>
                </a:lnTo>
                <a:lnTo>
                  <a:pt x="6813" y="7714"/>
                </a:lnTo>
                <a:lnTo>
                  <a:pt x="6862" y="7738"/>
                </a:lnTo>
                <a:lnTo>
                  <a:pt x="6886" y="7763"/>
                </a:lnTo>
                <a:lnTo>
                  <a:pt x="7154" y="7763"/>
                </a:lnTo>
                <a:lnTo>
                  <a:pt x="7422" y="7714"/>
                </a:lnTo>
                <a:lnTo>
                  <a:pt x="7957" y="7592"/>
                </a:lnTo>
                <a:lnTo>
                  <a:pt x="8298" y="7544"/>
                </a:lnTo>
                <a:lnTo>
                  <a:pt x="8663" y="7495"/>
                </a:lnTo>
                <a:lnTo>
                  <a:pt x="8857" y="7763"/>
                </a:lnTo>
                <a:lnTo>
                  <a:pt x="8590" y="7811"/>
                </a:lnTo>
                <a:lnTo>
                  <a:pt x="8322" y="7860"/>
                </a:lnTo>
                <a:lnTo>
                  <a:pt x="7981" y="7933"/>
                </a:lnTo>
                <a:lnTo>
                  <a:pt x="7616" y="8055"/>
                </a:lnTo>
                <a:lnTo>
                  <a:pt x="7300" y="8201"/>
                </a:lnTo>
                <a:lnTo>
                  <a:pt x="6959" y="8347"/>
                </a:lnTo>
                <a:lnTo>
                  <a:pt x="6935" y="8371"/>
                </a:lnTo>
                <a:lnTo>
                  <a:pt x="6959" y="8420"/>
                </a:lnTo>
                <a:lnTo>
                  <a:pt x="6984" y="8444"/>
                </a:lnTo>
                <a:lnTo>
                  <a:pt x="7008" y="8444"/>
                </a:lnTo>
                <a:lnTo>
                  <a:pt x="8225" y="8225"/>
                </a:lnTo>
                <a:lnTo>
                  <a:pt x="8663" y="8176"/>
                </a:lnTo>
                <a:lnTo>
                  <a:pt x="8882" y="8152"/>
                </a:lnTo>
                <a:lnTo>
                  <a:pt x="9076" y="8103"/>
                </a:lnTo>
                <a:lnTo>
                  <a:pt x="9222" y="8347"/>
                </a:lnTo>
                <a:lnTo>
                  <a:pt x="8906" y="8371"/>
                </a:lnTo>
                <a:lnTo>
                  <a:pt x="8614" y="8420"/>
                </a:lnTo>
                <a:lnTo>
                  <a:pt x="8322" y="8468"/>
                </a:lnTo>
                <a:lnTo>
                  <a:pt x="8030" y="8566"/>
                </a:lnTo>
                <a:lnTo>
                  <a:pt x="7738" y="8687"/>
                </a:lnTo>
                <a:lnTo>
                  <a:pt x="7495" y="8809"/>
                </a:lnTo>
                <a:lnTo>
                  <a:pt x="7251" y="8979"/>
                </a:lnTo>
                <a:lnTo>
                  <a:pt x="7057" y="9150"/>
                </a:lnTo>
                <a:lnTo>
                  <a:pt x="7032" y="9174"/>
                </a:lnTo>
                <a:lnTo>
                  <a:pt x="7032" y="9223"/>
                </a:lnTo>
                <a:lnTo>
                  <a:pt x="7057" y="9247"/>
                </a:lnTo>
                <a:lnTo>
                  <a:pt x="7081" y="9247"/>
                </a:lnTo>
                <a:lnTo>
                  <a:pt x="7397" y="9198"/>
                </a:lnTo>
                <a:lnTo>
                  <a:pt x="7689" y="9125"/>
                </a:lnTo>
                <a:lnTo>
                  <a:pt x="8298" y="8979"/>
                </a:lnTo>
                <a:lnTo>
                  <a:pt x="8590" y="8931"/>
                </a:lnTo>
                <a:lnTo>
                  <a:pt x="8882" y="8882"/>
                </a:lnTo>
                <a:lnTo>
                  <a:pt x="9490" y="8833"/>
                </a:lnTo>
                <a:lnTo>
                  <a:pt x="9563" y="9004"/>
                </a:lnTo>
                <a:lnTo>
                  <a:pt x="9174" y="9077"/>
                </a:lnTo>
                <a:lnTo>
                  <a:pt x="8760" y="9150"/>
                </a:lnTo>
                <a:lnTo>
                  <a:pt x="8346" y="9296"/>
                </a:lnTo>
                <a:lnTo>
                  <a:pt x="8152" y="9369"/>
                </a:lnTo>
                <a:lnTo>
                  <a:pt x="7957" y="9490"/>
                </a:lnTo>
                <a:lnTo>
                  <a:pt x="7787" y="9612"/>
                </a:lnTo>
                <a:lnTo>
                  <a:pt x="7641" y="9734"/>
                </a:lnTo>
                <a:lnTo>
                  <a:pt x="7616" y="9782"/>
                </a:lnTo>
                <a:lnTo>
                  <a:pt x="7616" y="9831"/>
                </a:lnTo>
                <a:lnTo>
                  <a:pt x="7665" y="9880"/>
                </a:lnTo>
                <a:lnTo>
                  <a:pt x="7714" y="9904"/>
                </a:lnTo>
                <a:lnTo>
                  <a:pt x="8054" y="9855"/>
                </a:lnTo>
                <a:lnTo>
                  <a:pt x="8419" y="9782"/>
                </a:lnTo>
                <a:lnTo>
                  <a:pt x="8784" y="9685"/>
                </a:lnTo>
                <a:lnTo>
                  <a:pt x="9125" y="9612"/>
                </a:lnTo>
                <a:lnTo>
                  <a:pt x="9320" y="9588"/>
                </a:lnTo>
                <a:lnTo>
                  <a:pt x="9514" y="9588"/>
                </a:lnTo>
                <a:lnTo>
                  <a:pt x="9904" y="9563"/>
                </a:lnTo>
                <a:lnTo>
                  <a:pt x="10074" y="9807"/>
                </a:lnTo>
                <a:lnTo>
                  <a:pt x="10269" y="10026"/>
                </a:lnTo>
                <a:lnTo>
                  <a:pt x="9904" y="10099"/>
                </a:lnTo>
                <a:lnTo>
                  <a:pt x="9563" y="10147"/>
                </a:lnTo>
                <a:lnTo>
                  <a:pt x="9198" y="10220"/>
                </a:lnTo>
                <a:lnTo>
                  <a:pt x="8833" y="10318"/>
                </a:lnTo>
                <a:lnTo>
                  <a:pt x="8468" y="10439"/>
                </a:lnTo>
                <a:lnTo>
                  <a:pt x="8127" y="10585"/>
                </a:lnTo>
                <a:lnTo>
                  <a:pt x="8103" y="10610"/>
                </a:lnTo>
                <a:lnTo>
                  <a:pt x="8103" y="10658"/>
                </a:lnTo>
                <a:lnTo>
                  <a:pt x="8127" y="10683"/>
                </a:lnTo>
                <a:lnTo>
                  <a:pt x="8152" y="10707"/>
                </a:lnTo>
                <a:lnTo>
                  <a:pt x="8492" y="10683"/>
                </a:lnTo>
                <a:lnTo>
                  <a:pt x="8809" y="10634"/>
                </a:lnTo>
                <a:lnTo>
                  <a:pt x="9466" y="10537"/>
                </a:lnTo>
                <a:lnTo>
                  <a:pt x="10025" y="10464"/>
                </a:lnTo>
                <a:lnTo>
                  <a:pt x="10293" y="10439"/>
                </a:lnTo>
                <a:lnTo>
                  <a:pt x="10585" y="10391"/>
                </a:lnTo>
                <a:lnTo>
                  <a:pt x="10804" y="10634"/>
                </a:lnTo>
                <a:lnTo>
                  <a:pt x="10536" y="10658"/>
                </a:lnTo>
                <a:lnTo>
                  <a:pt x="10244" y="10707"/>
                </a:lnTo>
                <a:lnTo>
                  <a:pt x="9709" y="10804"/>
                </a:lnTo>
                <a:lnTo>
                  <a:pt x="9320" y="10902"/>
                </a:lnTo>
                <a:lnTo>
                  <a:pt x="8930" y="10999"/>
                </a:lnTo>
                <a:lnTo>
                  <a:pt x="8760" y="11048"/>
                </a:lnTo>
                <a:lnTo>
                  <a:pt x="8590" y="11121"/>
                </a:lnTo>
                <a:lnTo>
                  <a:pt x="8419" y="11218"/>
                </a:lnTo>
                <a:lnTo>
                  <a:pt x="8249" y="11340"/>
                </a:lnTo>
                <a:lnTo>
                  <a:pt x="8225" y="11364"/>
                </a:lnTo>
                <a:lnTo>
                  <a:pt x="8225" y="11388"/>
                </a:lnTo>
                <a:lnTo>
                  <a:pt x="8249" y="11437"/>
                </a:lnTo>
                <a:lnTo>
                  <a:pt x="8273" y="11437"/>
                </a:lnTo>
                <a:lnTo>
                  <a:pt x="8444" y="11461"/>
                </a:lnTo>
                <a:lnTo>
                  <a:pt x="8614" y="11461"/>
                </a:lnTo>
                <a:lnTo>
                  <a:pt x="8955" y="11437"/>
                </a:lnTo>
                <a:lnTo>
                  <a:pt x="9320" y="11388"/>
                </a:lnTo>
                <a:lnTo>
                  <a:pt x="9660" y="11340"/>
                </a:lnTo>
                <a:lnTo>
                  <a:pt x="10025" y="11291"/>
                </a:lnTo>
                <a:lnTo>
                  <a:pt x="10415" y="11242"/>
                </a:lnTo>
                <a:lnTo>
                  <a:pt x="10804" y="11169"/>
                </a:lnTo>
                <a:lnTo>
                  <a:pt x="10974" y="11121"/>
                </a:lnTo>
                <a:lnTo>
                  <a:pt x="11145" y="11048"/>
                </a:lnTo>
                <a:lnTo>
                  <a:pt x="11315" y="11291"/>
                </a:lnTo>
                <a:lnTo>
                  <a:pt x="11485" y="11534"/>
                </a:lnTo>
                <a:lnTo>
                  <a:pt x="11607" y="11802"/>
                </a:lnTo>
                <a:lnTo>
                  <a:pt x="11704" y="12070"/>
                </a:lnTo>
                <a:lnTo>
                  <a:pt x="11631" y="12070"/>
                </a:lnTo>
                <a:lnTo>
                  <a:pt x="11242" y="12118"/>
                </a:lnTo>
                <a:lnTo>
                  <a:pt x="10853" y="12191"/>
                </a:lnTo>
                <a:lnTo>
                  <a:pt x="10074" y="12337"/>
                </a:lnTo>
                <a:lnTo>
                  <a:pt x="9709" y="12410"/>
                </a:lnTo>
                <a:lnTo>
                  <a:pt x="9344" y="12508"/>
                </a:lnTo>
                <a:lnTo>
                  <a:pt x="8979" y="12605"/>
                </a:lnTo>
                <a:lnTo>
                  <a:pt x="8784" y="12678"/>
                </a:lnTo>
                <a:lnTo>
                  <a:pt x="8614" y="12775"/>
                </a:lnTo>
                <a:lnTo>
                  <a:pt x="8590" y="12824"/>
                </a:lnTo>
                <a:lnTo>
                  <a:pt x="8565" y="12897"/>
                </a:lnTo>
                <a:lnTo>
                  <a:pt x="8590" y="12946"/>
                </a:lnTo>
                <a:lnTo>
                  <a:pt x="8663" y="12994"/>
                </a:lnTo>
                <a:lnTo>
                  <a:pt x="9344" y="12994"/>
                </a:lnTo>
                <a:lnTo>
                  <a:pt x="10050" y="12873"/>
                </a:lnTo>
                <a:lnTo>
                  <a:pt x="10877" y="12727"/>
                </a:lnTo>
                <a:lnTo>
                  <a:pt x="11291" y="12654"/>
                </a:lnTo>
                <a:lnTo>
                  <a:pt x="11680" y="12532"/>
                </a:lnTo>
                <a:lnTo>
                  <a:pt x="11777" y="12483"/>
                </a:lnTo>
                <a:lnTo>
                  <a:pt x="11777" y="12873"/>
                </a:lnTo>
                <a:lnTo>
                  <a:pt x="11753" y="13286"/>
                </a:lnTo>
                <a:lnTo>
                  <a:pt x="11680" y="13676"/>
                </a:lnTo>
                <a:lnTo>
                  <a:pt x="11583" y="14065"/>
                </a:lnTo>
                <a:lnTo>
                  <a:pt x="11558" y="13992"/>
                </a:lnTo>
                <a:lnTo>
                  <a:pt x="11510" y="13968"/>
                </a:lnTo>
                <a:lnTo>
                  <a:pt x="11461" y="13943"/>
                </a:lnTo>
                <a:lnTo>
                  <a:pt x="11388" y="13943"/>
                </a:lnTo>
                <a:lnTo>
                  <a:pt x="11047" y="13992"/>
                </a:lnTo>
                <a:lnTo>
                  <a:pt x="10731" y="14065"/>
                </a:lnTo>
                <a:lnTo>
                  <a:pt x="10074" y="14211"/>
                </a:lnTo>
                <a:lnTo>
                  <a:pt x="9709" y="14284"/>
                </a:lnTo>
                <a:lnTo>
                  <a:pt x="9344" y="14357"/>
                </a:lnTo>
                <a:lnTo>
                  <a:pt x="9174" y="14406"/>
                </a:lnTo>
                <a:lnTo>
                  <a:pt x="9003" y="14478"/>
                </a:lnTo>
                <a:lnTo>
                  <a:pt x="8833" y="14551"/>
                </a:lnTo>
                <a:lnTo>
                  <a:pt x="8663" y="14649"/>
                </a:lnTo>
                <a:lnTo>
                  <a:pt x="8638" y="14673"/>
                </a:lnTo>
                <a:lnTo>
                  <a:pt x="8638" y="14722"/>
                </a:lnTo>
                <a:lnTo>
                  <a:pt x="8663" y="14770"/>
                </a:lnTo>
                <a:lnTo>
                  <a:pt x="8687" y="14795"/>
                </a:lnTo>
                <a:lnTo>
                  <a:pt x="8833" y="14819"/>
                </a:lnTo>
                <a:lnTo>
                  <a:pt x="8979" y="14843"/>
                </a:lnTo>
                <a:lnTo>
                  <a:pt x="9271" y="14843"/>
                </a:lnTo>
                <a:lnTo>
                  <a:pt x="9563" y="14795"/>
                </a:lnTo>
                <a:lnTo>
                  <a:pt x="9855" y="14746"/>
                </a:lnTo>
                <a:lnTo>
                  <a:pt x="10244" y="14673"/>
                </a:lnTo>
                <a:lnTo>
                  <a:pt x="10658" y="14600"/>
                </a:lnTo>
                <a:lnTo>
                  <a:pt x="11047" y="14503"/>
                </a:lnTo>
                <a:lnTo>
                  <a:pt x="11437" y="14357"/>
                </a:lnTo>
                <a:lnTo>
                  <a:pt x="11461" y="14357"/>
                </a:lnTo>
                <a:lnTo>
                  <a:pt x="11364" y="14527"/>
                </a:lnTo>
                <a:lnTo>
                  <a:pt x="11242" y="14697"/>
                </a:lnTo>
                <a:lnTo>
                  <a:pt x="11023" y="14722"/>
                </a:lnTo>
                <a:lnTo>
                  <a:pt x="10780" y="14770"/>
                </a:lnTo>
                <a:lnTo>
                  <a:pt x="10317" y="14892"/>
                </a:lnTo>
                <a:lnTo>
                  <a:pt x="10001" y="14965"/>
                </a:lnTo>
                <a:lnTo>
                  <a:pt x="9660" y="15038"/>
                </a:lnTo>
                <a:lnTo>
                  <a:pt x="9368" y="15160"/>
                </a:lnTo>
                <a:lnTo>
                  <a:pt x="9222" y="15233"/>
                </a:lnTo>
                <a:lnTo>
                  <a:pt x="9076" y="15330"/>
                </a:lnTo>
                <a:lnTo>
                  <a:pt x="9076" y="15354"/>
                </a:lnTo>
                <a:lnTo>
                  <a:pt x="9101" y="15379"/>
                </a:lnTo>
                <a:lnTo>
                  <a:pt x="9247" y="15427"/>
                </a:lnTo>
                <a:lnTo>
                  <a:pt x="9660" y="15427"/>
                </a:lnTo>
                <a:lnTo>
                  <a:pt x="9977" y="15379"/>
                </a:lnTo>
                <a:lnTo>
                  <a:pt x="10244" y="15330"/>
                </a:lnTo>
                <a:lnTo>
                  <a:pt x="10585" y="15281"/>
                </a:lnTo>
                <a:lnTo>
                  <a:pt x="10585" y="15281"/>
                </a:lnTo>
                <a:lnTo>
                  <a:pt x="10342" y="15403"/>
                </a:lnTo>
                <a:lnTo>
                  <a:pt x="10074" y="15476"/>
                </a:lnTo>
                <a:lnTo>
                  <a:pt x="9831" y="15500"/>
                </a:lnTo>
                <a:lnTo>
                  <a:pt x="9563" y="15525"/>
                </a:lnTo>
                <a:lnTo>
                  <a:pt x="9320" y="15500"/>
                </a:lnTo>
                <a:lnTo>
                  <a:pt x="9052" y="15476"/>
                </a:lnTo>
                <a:lnTo>
                  <a:pt x="8541" y="15379"/>
                </a:lnTo>
                <a:lnTo>
                  <a:pt x="8030" y="15257"/>
                </a:lnTo>
                <a:lnTo>
                  <a:pt x="7568" y="15184"/>
                </a:lnTo>
                <a:lnTo>
                  <a:pt x="7081" y="15160"/>
                </a:lnTo>
                <a:lnTo>
                  <a:pt x="6594" y="15184"/>
                </a:lnTo>
                <a:lnTo>
                  <a:pt x="6132" y="15257"/>
                </a:lnTo>
                <a:lnTo>
                  <a:pt x="5645" y="15354"/>
                </a:lnTo>
                <a:lnTo>
                  <a:pt x="5183" y="15476"/>
                </a:lnTo>
                <a:lnTo>
                  <a:pt x="4697" y="15573"/>
                </a:lnTo>
                <a:lnTo>
                  <a:pt x="4453" y="15598"/>
                </a:lnTo>
                <a:lnTo>
                  <a:pt x="4210" y="15598"/>
                </a:lnTo>
                <a:lnTo>
                  <a:pt x="3942" y="15573"/>
                </a:lnTo>
                <a:lnTo>
                  <a:pt x="3675" y="15525"/>
                </a:lnTo>
                <a:lnTo>
                  <a:pt x="3431" y="15427"/>
                </a:lnTo>
                <a:lnTo>
                  <a:pt x="3188" y="15306"/>
                </a:lnTo>
                <a:lnTo>
                  <a:pt x="2993" y="15135"/>
                </a:lnTo>
                <a:lnTo>
                  <a:pt x="2799" y="14965"/>
                </a:lnTo>
                <a:lnTo>
                  <a:pt x="2628" y="14746"/>
                </a:lnTo>
                <a:lnTo>
                  <a:pt x="2482" y="14527"/>
                </a:lnTo>
                <a:lnTo>
                  <a:pt x="2361" y="14333"/>
                </a:lnTo>
                <a:lnTo>
                  <a:pt x="2288" y="14114"/>
                </a:lnTo>
                <a:lnTo>
                  <a:pt x="2239" y="13919"/>
                </a:lnTo>
                <a:lnTo>
                  <a:pt x="2215" y="13700"/>
                </a:lnTo>
                <a:lnTo>
                  <a:pt x="2239" y="13505"/>
                </a:lnTo>
                <a:lnTo>
                  <a:pt x="2263" y="13286"/>
                </a:lnTo>
                <a:lnTo>
                  <a:pt x="2288" y="13092"/>
                </a:lnTo>
                <a:lnTo>
                  <a:pt x="2361" y="12873"/>
                </a:lnTo>
                <a:lnTo>
                  <a:pt x="2507" y="12483"/>
                </a:lnTo>
                <a:lnTo>
                  <a:pt x="2726" y="12094"/>
                </a:lnTo>
                <a:lnTo>
                  <a:pt x="2945" y="11729"/>
                </a:lnTo>
                <a:lnTo>
                  <a:pt x="3188" y="11388"/>
                </a:lnTo>
                <a:lnTo>
                  <a:pt x="3650" y="10780"/>
                </a:lnTo>
                <a:lnTo>
                  <a:pt x="3845" y="10488"/>
                </a:lnTo>
                <a:lnTo>
                  <a:pt x="4064" y="10172"/>
                </a:lnTo>
                <a:lnTo>
                  <a:pt x="4259" y="9807"/>
                </a:lnTo>
                <a:lnTo>
                  <a:pt x="4405" y="9417"/>
                </a:lnTo>
                <a:lnTo>
                  <a:pt x="4502" y="9028"/>
                </a:lnTo>
                <a:lnTo>
                  <a:pt x="4599" y="8614"/>
                </a:lnTo>
                <a:lnTo>
                  <a:pt x="4672" y="8347"/>
                </a:lnTo>
                <a:lnTo>
                  <a:pt x="4770" y="8079"/>
                </a:lnTo>
                <a:lnTo>
                  <a:pt x="4891" y="7860"/>
                </a:lnTo>
                <a:lnTo>
                  <a:pt x="5037" y="7641"/>
                </a:lnTo>
                <a:lnTo>
                  <a:pt x="5183" y="7446"/>
                </a:lnTo>
                <a:lnTo>
                  <a:pt x="5378" y="7300"/>
                </a:lnTo>
                <a:lnTo>
                  <a:pt x="5621" y="7154"/>
                </a:lnTo>
                <a:lnTo>
                  <a:pt x="5889" y="7033"/>
                </a:lnTo>
                <a:lnTo>
                  <a:pt x="6205" y="6911"/>
                </a:lnTo>
                <a:lnTo>
                  <a:pt x="6546" y="6814"/>
                </a:lnTo>
                <a:lnTo>
                  <a:pt x="6862" y="6741"/>
                </a:lnTo>
                <a:lnTo>
                  <a:pt x="7178" y="6643"/>
                </a:lnTo>
                <a:close/>
                <a:moveTo>
                  <a:pt x="7154" y="6060"/>
                </a:moveTo>
                <a:lnTo>
                  <a:pt x="7081" y="6084"/>
                </a:lnTo>
                <a:lnTo>
                  <a:pt x="7008" y="6157"/>
                </a:lnTo>
                <a:lnTo>
                  <a:pt x="6984" y="6230"/>
                </a:lnTo>
                <a:lnTo>
                  <a:pt x="6594" y="6327"/>
                </a:lnTo>
                <a:lnTo>
                  <a:pt x="6229" y="6424"/>
                </a:lnTo>
                <a:lnTo>
                  <a:pt x="5840" y="6546"/>
                </a:lnTo>
                <a:lnTo>
                  <a:pt x="5499" y="6692"/>
                </a:lnTo>
                <a:lnTo>
                  <a:pt x="5159" y="6862"/>
                </a:lnTo>
                <a:lnTo>
                  <a:pt x="4867" y="7081"/>
                </a:lnTo>
                <a:lnTo>
                  <a:pt x="4721" y="7227"/>
                </a:lnTo>
                <a:lnTo>
                  <a:pt x="4599" y="7373"/>
                </a:lnTo>
                <a:lnTo>
                  <a:pt x="4502" y="7519"/>
                </a:lnTo>
                <a:lnTo>
                  <a:pt x="4380" y="7690"/>
                </a:lnTo>
                <a:lnTo>
                  <a:pt x="4307" y="7884"/>
                </a:lnTo>
                <a:lnTo>
                  <a:pt x="4234" y="8103"/>
                </a:lnTo>
                <a:lnTo>
                  <a:pt x="4113" y="8517"/>
                </a:lnTo>
                <a:lnTo>
                  <a:pt x="4015" y="8955"/>
                </a:lnTo>
                <a:lnTo>
                  <a:pt x="3894" y="9393"/>
                </a:lnTo>
                <a:lnTo>
                  <a:pt x="3796" y="9588"/>
                </a:lnTo>
                <a:lnTo>
                  <a:pt x="3699" y="9807"/>
                </a:lnTo>
                <a:lnTo>
                  <a:pt x="3456" y="10196"/>
                </a:lnTo>
                <a:lnTo>
                  <a:pt x="3188" y="10561"/>
                </a:lnTo>
                <a:lnTo>
                  <a:pt x="2920" y="10926"/>
                </a:lnTo>
                <a:lnTo>
                  <a:pt x="2434" y="11583"/>
                </a:lnTo>
                <a:lnTo>
                  <a:pt x="2215" y="11899"/>
                </a:lnTo>
                <a:lnTo>
                  <a:pt x="2020" y="12264"/>
                </a:lnTo>
                <a:lnTo>
                  <a:pt x="1850" y="12605"/>
                </a:lnTo>
                <a:lnTo>
                  <a:pt x="1752" y="12994"/>
                </a:lnTo>
                <a:lnTo>
                  <a:pt x="1704" y="13189"/>
                </a:lnTo>
                <a:lnTo>
                  <a:pt x="1679" y="13384"/>
                </a:lnTo>
                <a:lnTo>
                  <a:pt x="1679" y="13603"/>
                </a:lnTo>
                <a:lnTo>
                  <a:pt x="1679" y="13822"/>
                </a:lnTo>
                <a:lnTo>
                  <a:pt x="1704" y="14016"/>
                </a:lnTo>
                <a:lnTo>
                  <a:pt x="1752" y="14235"/>
                </a:lnTo>
                <a:lnTo>
                  <a:pt x="1825" y="14430"/>
                </a:lnTo>
                <a:lnTo>
                  <a:pt x="1898" y="14624"/>
                </a:lnTo>
                <a:lnTo>
                  <a:pt x="1996" y="14819"/>
                </a:lnTo>
                <a:lnTo>
                  <a:pt x="2093" y="14989"/>
                </a:lnTo>
                <a:lnTo>
                  <a:pt x="2215" y="15160"/>
                </a:lnTo>
                <a:lnTo>
                  <a:pt x="2361" y="15330"/>
                </a:lnTo>
                <a:lnTo>
                  <a:pt x="2507" y="15476"/>
                </a:lnTo>
                <a:lnTo>
                  <a:pt x="2677" y="15598"/>
                </a:lnTo>
                <a:lnTo>
                  <a:pt x="2847" y="15719"/>
                </a:lnTo>
                <a:lnTo>
                  <a:pt x="3018" y="15841"/>
                </a:lnTo>
                <a:lnTo>
                  <a:pt x="3212" y="15938"/>
                </a:lnTo>
                <a:lnTo>
                  <a:pt x="3407" y="16011"/>
                </a:lnTo>
                <a:lnTo>
                  <a:pt x="3602" y="16084"/>
                </a:lnTo>
                <a:lnTo>
                  <a:pt x="3821" y="16133"/>
                </a:lnTo>
                <a:lnTo>
                  <a:pt x="4040" y="16157"/>
                </a:lnTo>
                <a:lnTo>
                  <a:pt x="4502" y="16157"/>
                </a:lnTo>
                <a:lnTo>
                  <a:pt x="4721" y="16133"/>
                </a:lnTo>
                <a:lnTo>
                  <a:pt x="5159" y="16060"/>
                </a:lnTo>
                <a:lnTo>
                  <a:pt x="5597" y="15938"/>
                </a:lnTo>
                <a:lnTo>
                  <a:pt x="6108" y="15817"/>
                </a:lnTo>
                <a:lnTo>
                  <a:pt x="6594" y="15719"/>
                </a:lnTo>
                <a:lnTo>
                  <a:pt x="6789" y="15695"/>
                </a:lnTo>
                <a:lnTo>
                  <a:pt x="6959" y="15671"/>
                </a:lnTo>
                <a:lnTo>
                  <a:pt x="7349" y="15695"/>
                </a:lnTo>
                <a:lnTo>
                  <a:pt x="7714" y="15744"/>
                </a:lnTo>
                <a:lnTo>
                  <a:pt x="8079" y="15817"/>
                </a:lnTo>
                <a:lnTo>
                  <a:pt x="8541" y="15890"/>
                </a:lnTo>
                <a:lnTo>
                  <a:pt x="8979" y="15963"/>
                </a:lnTo>
                <a:lnTo>
                  <a:pt x="9441" y="16011"/>
                </a:lnTo>
                <a:lnTo>
                  <a:pt x="9879" y="16011"/>
                </a:lnTo>
                <a:lnTo>
                  <a:pt x="10098" y="15987"/>
                </a:lnTo>
                <a:lnTo>
                  <a:pt x="10317" y="15963"/>
                </a:lnTo>
                <a:lnTo>
                  <a:pt x="10536" y="15890"/>
                </a:lnTo>
                <a:lnTo>
                  <a:pt x="10731" y="15817"/>
                </a:lnTo>
                <a:lnTo>
                  <a:pt x="10926" y="15744"/>
                </a:lnTo>
                <a:lnTo>
                  <a:pt x="11120" y="15622"/>
                </a:lnTo>
                <a:lnTo>
                  <a:pt x="11315" y="15476"/>
                </a:lnTo>
                <a:lnTo>
                  <a:pt x="11485" y="15306"/>
                </a:lnTo>
                <a:lnTo>
                  <a:pt x="11631" y="15135"/>
                </a:lnTo>
                <a:lnTo>
                  <a:pt x="11753" y="14941"/>
                </a:lnTo>
                <a:lnTo>
                  <a:pt x="11802" y="14892"/>
                </a:lnTo>
                <a:lnTo>
                  <a:pt x="11948" y="14576"/>
                </a:lnTo>
                <a:lnTo>
                  <a:pt x="12094" y="14235"/>
                </a:lnTo>
                <a:lnTo>
                  <a:pt x="12191" y="13870"/>
                </a:lnTo>
                <a:lnTo>
                  <a:pt x="12264" y="13505"/>
                </a:lnTo>
                <a:lnTo>
                  <a:pt x="12288" y="13140"/>
                </a:lnTo>
                <a:lnTo>
                  <a:pt x="12313" y="12751"/>
                </a:lnTo>
                <a:lnTo>
                  <a:pt x="12288" y="12410"/>
                </a:lnTo>
                <a:lnTo>
                  <a:pt x="12264" y="12070"/>
                </a:lnTo>
                <a:lnTo>
                  <a:pt x="12215" y="11851"/>
                </a:lnTo>
                <a:lnTo>
                  <a:pt x="12167" y="11656"/>
                </a:lnTo>
                <a:lnTo>
                  <a:pt x="12069" y="11437"/>
                </a:lnTo>
                <a:lnTo>
                  <a:pt x="11972" y="11267"/>
                </a:lnTo>
                <a:lnTo>
                  <a:pt x="11753" y="10902"/>
                </a:lnTo>
                <a:lnTo>
                  <a:pt x="11485" y="10561"/>
                </a:lnTo>
                <a:lnTo>
                  <a:pt x="10926" y="9953"/>
                </a:lnTo>
                <a:lnTo>
                  <a:pt x="10682" y="9636"/>
                </a:lnTo>
                <a:lnTo>
                  <a:pt x="10439" y="9320"/>
                </a:lnTo>
                <a:lnTo>
                  <a:pt x="10439" y="9223"/>
                </a:lnTo>
                <a:lnTo>
                  <a:pt x="10439" y="9174"/>
                </a:lnTo>
                <a:lnTo>
                  <a:pt x="10415" y="9150"/>
                </a:lnTo>
                <a:lnTo>
                  <a:pt x="10269" y="9052"/>
                </a:lnTo>
                <a:lnTo>
                  <a:pt x="10171" y="8882"/>
                </a:lnTo>
                <a:lnTo>
                  <a:pt x="10001" y="8590"/>
                </a:lnTo>
                <a:lnTo>
                  <a:pt x="9977" y="8493"/>
                </a:lnTo>
                <a:lnTo>
                  <a:pt x="9904" y="8395"/>
                </a:lnTo>
                <a:lnTo>
                  <a:pt x="9490" y="7690"/>
                </a:lnTo>
                <a:lnTo>
                  <a:pt x="9271" y="7373"/>
                </a:lnTo>
                <a:lnTo>
                  <a:pt x="9028" y="7057"/>
                </a:lnTo>
                <a:lnTo>
                  <a:pt x="8760" y="6765"/>
                </a:lnTo>
                <a:lnTo>
                  <a:pt x="8468" y="6522"/>
                </a:lnTo>
                <a:lnTo>
                  <a:pt x="8298" y="6400"/>
                </a:lnTo>
                <a:lnTo>
                  <a:pt x="8127" y="6303"/>
                </a:lnTo>
                <a:lnTo>
                  <a:pt x="7957" y="6230"/>
                </a:lnTo>
                <a:lnTo>
                  <a:pt x="7762" y="6157"/>
                </a:lnTo>
                <a:lnTo>
                  <a:pt x="7689" y="6108"/>
                </a:lnTo>
                <a:lnTo>
                  <a:pt x="7592" y="6108"/>
                </a:lnTo>
                <a:lnTo>
                  <a:pt x="7251" y="606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7"/>
          <p:cNvSpPr/>
          <p:nvPr/>
        </p:nvSpPr>
        <p:spPr>
          <a:xfrm>
            <a:off x="6100727" y="2305970"/>
            <a:ext cx="395221" cy="389267"/>
          </a:xfrm>
          <a:custGeom>
            <a:avLst/>
            <a:gdLst/>
            <a:ahLst/>
            <a:cxnLst/>
            <a:rect l="l" t="t" r="r" b="b"/>
            <a:pathLst>
              <a:path w="20975" h="20659" extrusionOk="0">
                <a:moveTo>
                  <a:pt x="10317" y="1704"/>
                </a:moveTo>
                <a:lnTo>
                  <a:pt x="10269" y="1728"/>
                </a:lnTo>
                <a:lnTo>
                  <a:pt x="10171" y="1825"/>
                </a:lnTo>
                <a:lnTo>
                  <a:pt x="10123" y="1947"/>
                </a:lnTo>
                <a:lnTo>
                  <a:pt x="10098" y="2069"/>
                </a:lnTo>
                <a:lnTo>
                  <a:pt x="10074" y="2190"/>
                </a:lnTo>
                <a:lnTo>
                  <a:pt x="10050" y="2336"/>
                </a:lnTo>
                <a:lnTo>
                  <a:pt x="10050" y="2482"/>
                </a:lnTo>
                <a:lnTo>
                  <a:pt x="10098" y="2653"/>
                </a:lnTo>
                <a:lnTo>
                  <a:pt x="10123" y="2701"/>
                </a:lnTo>
                <a:lnTo>
                  <a:pt x="10147" y="2774"/>
                </a:lnTo>
                <a:lnTo>
                  <a:pt x="10196" y="2799"/>
                </a:lnTo>
                <a:lnTo>
                  <a:pt x="10244" y="2823"/>
                </a:lnTo>
                <a:lnTo>
                  <a:pt x="10342" y="2823"/>
                </a:lnTo>
                <a:lnTo>
                  <a:pt x="10439" y="2774"/>
                </a:lnTo>
                <a:lnTo>
                  <a:pt x="10463" y="2726"/>
                </a:lnTo>
                <a:lnTo>
                  <a:pt x="10488" y="2677"/>
                </a:lnTo>
                <a:lnTo>
                  <a:pt x="10488" y="2580"/>
                </a:lnTo>
                <a:lnTo>
                  <a:pt x="10488" y="2482"/>
                </a:lnTo>
                <a:lnTo>
                  <a:pt x="10463" y="2263"/>
                </a:lnTo>
                <a:lnTo>
                  <a:pt x="10463" y="1850"/>
                </a:lnTo>
                <a:lnTo>
                  <a:pt x="10439" y="1777"/>
                </a:lnTo>
                <a:lnTo>
                  <a:pt x="10390" y="1728"/>
                </a:lnTo>
                <a:lnTo>
                  <a:pt x="10317" y="1704"/>
                </a:lnTo>
                <a:close/>
                <a:moveTo>
                  <a:pt x="8054" y="1"/>
                </a:moveTo>
                <a:lnTo>
                  <a:pt x="7981" y="25"/>
                </a:lnTo>
                <a:lnTo>
                  <a:pt x="7933" y="122"/>
                </a:lnTo>
                <a:lnTo>
                  <a:pt x="7908" y="220"/>
                </a:lnTo>
                <a:lnTo>
                  <a:pt x="7884" y="439"/>
                </a:lnTo>
                <a:lnTo>
                  <a:pt x="7908" y="852"/>
                </a:lnTo>
                <a:lnTo>
                  <a:pt x="7933" y="1071"/>
                </a:lnTo>
                <a:lnTo>
                  <a:pt x="7957" y="1290"/>
                </a:lnTo>
                <a:lnTo>
                  <a:pt x="8054" y="1704"/>
                </a:lnTo>
                <a:lnTo>
                  <a:pt x="8103" y="2044"/>
                </a:lnTo>
                <a:lnTo>
                  <a:pt x="8200" y="2458"/>
                </a:lnTo>
                <a:lnTo>
                  <a:pt x="8273" y="2653"/>
                </a:lnTo>
                <a:lnTo>
                  <a:pt x="8371" y="2823"/>
                </a:lnTo>
                <a:lnTo>
                  <a:pt x="8468" y="2969"/>
                </a:lnTo>
                <a:lnTo>
                  <a:pt x="8541" y="2993"/>
                </a:lnTo>
                <a:lnTo>
                  <a:pt x="8614" y="3042"/>
                </a:lnTo>
                <a:lnTo>
                  <a:pt x="8711" y="3042"/>
                </a:lnTo>
                <a:lnTo>
                  <a:pt x="8784" y="2993"/>
                </a:lnTo>
                <a:lnTo>
                  <a:pt x="8857" y="2920"/>
                </a:lnTo>
                <a:lnTo>
                  <a:pt x="8857" y="2847"/>
                </a:lnTo>
                <a:lnTo>
                  <a:pt x="8857" y="2726"/>
                </a:lnTo>
                <a:lnTo>
                  <a:pt x="8809" y="2604"/>
                </a:lnTo>
                <a:lnTo>
                  <a:pt x="8711" y="2385"/>
                </a:lnTo>
                <a:lnTo>
                  <a:pt x="8614" y="2044"/>
                </a:lnTo>
                <a:lnTo>
                  <a:pt x="8517" y="1704"/>
                </a:lnTo>
                <a:lnTo>
                  <a:pt x="8444" y="1290"/>
                </a:lnTo>
                <a:lnTo>
                  <a:pt x="8395" y="876"/>
                </a:lnTo>
                <a:lnTo>
                  <a:pt x="8322" y="487"/>
                </a:lnTo>
                <a:lnTo>
                  <a:pt x="8273" y="293"/>
                </a:lnTo>
                <a:lnTo>
                  <a:pt x="8225" y="98"/>
                </a:lnTo>
                <a:lnTo>
                  <a:pt x="8176" y="25"/>
                </a:lnTo>
                <a:lnTo>
                  <a:pt x="8103" y="1"/>
                </a:lnTo>
                <a:close/>
                <a:moveTo>
                  <a:pt x="12483" y="1"/>
                </a:moveTo>
                <a:lnTo>
                  <a:pt x="12337" y="122"/>
                </a:lnTo>
                <a:lnTo>
                  <a:pt x="12239" y="244"/>
                </a:lnTo>
                <a:lnTo>
                  <a:pt x="12142" y="414"/>
                </a:lnTo>
                <a:lnTo>
                  <a:pt x="12093" y="585"/>
                </a:lnTo>
                <a:lnTo>
                  <a:pt x="11996" y="949"/>
                </a:lnTo>
                <a:lnTo>
                  <a:pt x="11923" y="1290"/>
                </a:lnTo>
                <a:lnTo>
                  <a:pt x="11753" y="2166"/>
                </a:lnTo>
                <a:lnTo>
                  <a:pt x="11631" y="2531"/>
                </a:lnTo>
                <a:lnTo>
                  <a:pt x="11607" y="2701"/>
                </a:lnTo>
                <a:lnTo>
                  <a:pt x="11607" y="2799"/>
                </a:lnTo>
                <a:lnTo>
                  <a:pt x="11607" y="2872"/>
                </a:lnTo>
                <a:lnTo>
                  <a:pt x="11655" y="2969"/>
                </a:lnTo>
                <a:lnTo>
                  <a:pt x="11753" y="3018"/>
                </a:lnTo>
                <a:lnTo>
                  <a:pt x="11850" y="3042"/>
                </a:lnTo>
                <a:lnTo>
                  <a:pt x="11947" y="3018"/>
                </a:lnTo>
                <a:lnTo>
                  <a:pt x="12069" y="2920"/>
                </a:lnTo>
                <a:lnTo>
                  <a:pt x="12142" y="2774"/>
                </a:lnTo>
                <a:lnTo>
                  <a:pt x="12191" y="2604"/>
                </a:lnTo>
                <a:lnTo>
                  <a:pt x="12239" y="2434"/>
                </a:lnTo>
                <a:lnTo>
                  <a:pt x="12288" y="2069"/>
                </a:lnTo>
                <a:lnTo>
                  <a:pt x="12337" y="1752"/>
                </a:lnTo>
                <a:lnTo>
                  <a:pt x="12458" y="974"/>
                </a:lnTo>
                <a:lnTo>
                  <a:pt x="12556" y="585"/>
                </a:lnTo>
                <a:lnTo>
                  <a:pt x="12604" y="390"/>
                </a:lnTo>
                <a:lnTo>
                  <a:pt x="12677" y="220"/>
                </a:lnTo>
                <a:lnTo>
                  <a:pt x="12702" y="171"/>
                </a:lnTo>
                <a:lnTo>
                  <a:pt x="12702" y="122"/>
                </a:lnTo>
                <a:lnTo>
                  <a:pt x="12653" y="25"/>
                </a:lnTo>
                <a:lnTo>
                  <a:pt x="12629" y="1"/>
                </a:lnTo>
                <a:close/>
                <a:moveTo>
                  <a:pt x="14089" y="2507"/>
                </a:moveTo>
                <a:lnTo>
                  <a:pt x="13991" y="2555"/>
                </a:lnTo>
                <a:lnTo>
                  <a:pt x="13918" y="2628"/>
                </a:lnTo>
                <a:lnTo>
                  <a:pt x="13845" y="2726"/>
                </a:lnTo>
                <a:lnTo>
                  <a:pt x="13797" y="2847"/>
                </a:lnTo>
                <a:lnTo>
                  <a:pt x="13699" y="3066"/>
                </a:lnTo>
                <a:lnTo>
                  <a:pt x="13651" y="3212"/>
                </a:lnTo>
                <a:lnTo>
                  <a:pt x="13651" y="3334"/>
                </a:lnTo>
                <a:lnTo>
                  <a:pt x="13651" y="3383"/>
                </a:lnTo>
                <a:lnTo>
                  <a:pt x="13675" y="3431"/>
                </a:lnTo>
                <a:lnTo>
                  <a:pt x="13724" y="3456"/>
                </a:lnTo>
                <a:lnTo>
                  <a:pt x="13772" y="3480"/>
                </a:lnTo>
                <a:lnTo>
                  <a:pt x="13821" y="3504"/>
                </a:lnTo>
                <a:lnTo>
                  <a:pt x="13894" y="3480"/>
                </a:lnTo>
                <a:lnTo>
                  <a:pt x="13918" y="3456"/>
                </a:lnTo>
                <a:lnTo>
                  <a:pt x="13967" y="3407"/>
                </a:lnTo>
                <a:lnTo>
                  <a:pt x="14040" y="3212"/>
                </a:lnTo>
                <a:lnTo>
                  <a:pt x="14089" y="3018"/>
                </a:lnTo>
                <a:lnTo>
                  <a:pt x="14162" y="2799"/>
                </a:lnTo>
                <a:lnTo>
                  <a:pt x="14210" y="2701"/>
                </a:lnTo>
                <a:lnTo>
                  <a:pt x="14235" y="2604"/>
                </a:lnTo>
                <a:lnTo>
                  <a:pt x="14210" y="2555"/>
                </a:lnTo>
                <a:lnTo>
                  <a:pt x="14186" y="2531"/>
                </a:lnTo>
                <a:lnTo>
                  <a:pt x="14137" y="2507"/>
                </a:lnTo>
                <a:close/>
                <a:moveTo>
                  <a:pt x="6692" y="2385"/>
                </a:moveTo>
                <a:lnTo>
                  <a:pt x="6667" y="2409"/>
                </a:lnTo>
                <a:lnTo>
                  <a:pt x="6594" y="2507"/>
                </a:lnTo>
                <a:lnTo>
                  <a:pt x="6570" y="2628"/>
                </a:lnTo>
                <a:lnTo>
                  <a:pt x="6594" y="2774"/>
                </a:lnTo>
                <a:lnTo>
                  <a:pt x="6619" y="2920"/>
                </a:lnTo>
                <a:lnTo>
                  <a:pt x="6740" y="3188"/>
                </a:lnTo>
                <a:lnTo>
                  <a:pt x="6838" y="3431"/>
                </a:lnTo>
                <a:lnTo>
                  <a:pt x="6886" y="3504"/>
                </a:lnTo>
                <a:lnTo>
                  <a:pt x="6935" y="3553"/>
                </a:lnTo>
                <a:lnTo>
                  <a:pt x="7008" y="3553"/>
                </a:lnTo>
                <a:lnTo>
                  <a:pt x="7081" y="3529"/>
                </a:lnTo>
                <a:lnTo>
                  <a:pt x="7130" y="3504"/>
                </a:lnTo>
                <a:lnTo>
                  <a:pt x="7154" y="3456"/>
                </a:lnTo>
                <a:lnTo>
                  <a:pt x="7178" y="3383"/>
                </a:lnTo>
                <a:lnTo>
                  <a:pt x="7154" y="3310"/>
                </a:lnTo>
                <a:lnTo>
                  <a:pt x="6935" y="2823"/>
                </a:lnTo>
                <a:lnTo>
                  <a:pt x="6862" y="2604"/>
                </a:lnTo>
                <a:lnTo>
                  <a:pt x="6813" y="2507"/>
                </a:lnTo>
                <a:lnTo>
                  <a:pt x="6740" y="2409"/>
                </a:lnTo>
                <a:lnTo>
                  <a:pt x="6692" y="2385"/>
                </a:lnTo>
                <a:close/>
                <a:moveTo>
                  <a:pt x="16668" y="2020"/>
                </a:moveTo>
                <a:lnTo>
                  <a:pt x="16595" y="2044"/>
                </a:lnTo>
                <a:lnTo>
                  <a:pt x="16546" y="2093"/>
                </a:lnTo>
                <a:lnTo>
                  <a:pt x="16303" y="2409"/>
                </a:lnTo>
                <a:lnTo>
                  <a:pt x="16084" y="2726"/>
                </a:lnTo>
                <a:lnTo>
                  <a:pt x="15889" y="3042"/>
                </a:lnTo>
                <a:lnTo>
                  <a:pt x="15719" y="3383"/>
                </a:lnTo>
                <a:lnTo>
                  <a:pt x="15573" y="3626"/>
                </a:lnTo>
                <a:lnTo>
                  <a:pt x="15427" y="3894"/>
                </a:lnTo>
                <a:lnTo>
                  <a:pt x="15281" y="4137"/>
                </a:lnTo>
                <a:lnTo>
                  <a:pt x="15184" y="4380"/>
                </a:lnTo>
                <a:lnTo>
                  <a:pt x="15159" y="4453"/>
                </a:lnTo>
                <a:lnTo>
                  <a:pt x="15184" y="4502"/>
                </a:lnTo>
                <a:lnTo>
                  <a:pt x="15232" y="4575"/>
                </a:lnTo>
                <a:lnTo>
                  <a:pt x="15330" y="4624"/>
                </a:lnTo>
                <a:lnTo>
                  <a:pt x="15427" y="4624"/>
                </a:lnTo>
                <a:lnTo>
                  <a:pt x="15549" y="4575"/>
                </a:lnTo>
                <a:lnTo>
                  <a:pt x="15646" y="4502"/>
                </a:lnTo>
                <a:lnTo>
                  <a:pt x="15743" y="4380"/>
                </a:lnTo>
                <a:lnTo>
                  <a:pt x="15816" y="4259"/>
                </a:lnTo>
                <a:lnTo>
                  <a:pt x="15962" y="3991"/>
                </a:lnTo>
                <a:lnTo>
                  <a:pt x="16060" y="3723"/>
                </a:lnTo>
                <a:lnTo>
                  <a:pt x="16352" y="3091"/>
                </a:lnTo>
                <a:lnTo>
                  <a:pt x="16498" y="2872"/>
                </a:lnTo>
                <a:lnTo>
                  <a:pt x="16619" y="2677"/>
                </a:lnTo>
                <a:lnTo>
                  <a:pt x="16765" y="2458"/>
                </a:lnTo>
                <a:lnTo>
                  <a:pt x="16887" y="2239"/>
                </a:lnTo>
                <a:lnTo>
                  <a:pt x="16911" y="2166"/>
                </a:lnTo>
                <a:lnTo>
                  <a:pt x="16887" y="2117"/>
                </a:lnTo>
                <a:lnTo>
                  <a:pt x="16838" y="2069"/>
                </a:lnTo>
                <a:lnTo>
                  <a:pt x="16790" y="2044"/>
                </a:lnTo>
                <a:lnTo>
                  <a:pt x="16741" y="2020"/>
                </a:lnTo>
                <a:close/>
                <a:moveTo>
                  <a:pt x="3869" y="2020"/>
                </a:moveTo>
                <a:lnTo>
                  <a:pt x="3820" y="2044"/>
                </a:lnTo>
                <a:lnTo>
                  <a:pt x="3796" y="2044"/>
                </a:lnTo>
                <a:lnTo>
                  <a:pt x="3747" y="2093"/>
                </a:lnTo>
                <a:lnTo>
                  <a:pt x="3723" y="2190"/>
                </a:lnTo>
                <a:lnTo>
                  <a:pt x="3747" y="2263"/>
                </a:lnTo>
                <a:lnTo>
                  <a:pt x="3796" y="2312"/>
                </a:lnTo>
                <a:lnTo>
                  <a:pt x="3820" y="2385"/>
                </a:lnTo>
                <a:lnTo>
                  <a:pt x="3869" y="2531"/>
                </a:lnTo>
                <a:lnTo>
                  <a:pt x="3991" y="2799"/>
                </a:lnTo>
                <a:lnTo>
                  <a:pt x="4185" y="3188"/>
                </a:lnTo>
                <a:lnTo>
                  <a:pt x="4404" y="3577"/>
                </a:lnTo>
                <a:lnTo>
                  <a:pt x="4599" y="3869"/>
                </a:lnTo>
                <a:lnTo>
                  <a:pt x="4818" y="4161"/>
                </a:lnTo>
                <a:lnTo>
                  <a:pt x="5086" y="4405"/>
                </a:lnTo>
                <a:lnTo>
                  <a:pt x="5207" y="4526"/>
                </a:lnTo>
                <a:lnTo>
                  <a:pt x="5378" y="4624"/>
                </a:lnTo>
                <a:lnTo>
                  <a:pt x="5475" y="4648"/>
                </a:lnTo>
                <a:lnTo>
                  <a:pt x="5572" y="4648"/>
                </a:lnTo>
                <a:lnTo>
                  <a:pt x="5645" y="4599"/>
                </a:lnTo>
                <a:lnTo>
                  <a:pt x="5694" y="4526"/>
                </a:lnTo>
                <a:lnTo>
                  <a:pt x="5718" y="4453"/>
                </a:lnTo>
                <a:lnTo>
                  <a:pt x="5718" y="4356"/>
                </a:lnTo>
                <a:lnTo>
                  <a:pt x="5694" y="4283"/>
                </a:lnTo>
                <a:lnTo>
                  <a:pt x="5621" y="4210"/>
                </a:lnTo>
                <a:lnTo>
                  <a:pt x="5451" y="4088"/>
                </a:lnTo>
                <a:lnTo>
                  <a:pt x="5329" y="3991"/>
                </a:lnTo>
                <a:lnTo>
                  <a:pt x="5086" y="3723"/>
                </a:lnTo>
                <a:lnTo>
                  <a:pt x="4867" y="3431"/>
                </a:lnTo>
                <a:lnTo>
                  <a:pt x="4672" y="3139"/>
                </a:lnTo>
                <a:lnTo>
                  <a:pt x="4526" y="2847"/>
                </a:lnTo>
                <a:lnTo>
                  <a:pt x="4380" y="2580"/>
                </a:lnTo>
                <a:lnTo>
                  <a:pt x="4210" y="2288"/>
                </a:lnTo>
                <a:lnTo>
                  <a:pt x="4112" y="2166"/>
                </a:lnTo>
                <a:lnTo>
                  <a:pt x="4015" y="2069"/>
                </a:lnTo>
                <a:lnTo>
                  <a:pt x="3966" y="2044"/>
                </a:lnTo>
                <a:lnTo>
                  <a:pt x="3918" y="2020"/>
                </a:lnTo>
                <a:close/>
                <a:moveTo>
                  <a:pt x="3601" y="4843"/>
                </a:moveTo>
                <a:lnTo>
                  <a:pt x="3577" y="4891"/>
                </a:lnTo>
                <a:lnTo>
                  <a:pt x="3577" y="4916"/>
                </a:lnTo>
                <a:lnTo>
                  <a:pt x="3577" y="4964"/>
                </a:lnTo>
                <a:lnTo>
                  <a:pt x="3601" y="5062"/>
                </a:lnTo>
                <a:lnTo>
                  <a:pt x="3674" y="5135"/>
                </a:lnTo>
                <a:lnTo>
                  <a:pt x="3747" y="5183"/>
                </a:lnTo>
                <a:lnTo>
                  <a:pt x="3845" y="5281"/>
                </a:lnTo>
                <a:lnTo>
                  <a:pt x="3966" y="5354"/>
                </a:lnTo>
                <a:lnTo>
                  <a:pt x="4234" y="5500"/>
                </a:lnTo>
                <a:lnTo>
                  <a:pt x="4404" y="5500"/>
                </a:lnTo>
                <a:lnTo>
                  <a:pt x="4477" y="5451"/>
                </a:lnTo>
                <a:lnTo>
                  <a:pt x="4502" y="5402"/>
                </a:lnTo>
                <a:lnTo>
                  <a:pt x="4526" y="5329"/>
                </a:lnTo>
                <a:lnTo>
                  <a:pt x="4502" y="5256"/>
                </a:lnTo>
                <a:lnTo>
                  <a:pt x="4477" y="5183"/>
                </a:lnTo>
                <a:lnTo>
                  <a:pt x="4380" y="5135"/>
                </a:lnTo>
                <a:lnTo>
                  <a:pt x="4137" y="5013"/>
                </a:lnTo>
                <a:lnTo>
                  <a:pt x="3918" y="4891"/>
                </a:lnTo>
                <a:lnTo>
                  <a:pt x="3820" y="4867"/>
                </a:lnTo>
                <a:lnTo>
                  <a:pt x="3747" y="4843"/>
                </a:lnTo>
                <a:close/>
                <a:moveTo>
                  <a:pt x="17106" y="4891"/>
                </a:moveTo>
                <a:lnTo>
                  <a:pt x="16960" y="4940"/>
                </a:lnTo>
                <a:lnTo>
                  <a:pt x="16814" y="5037"/>
                </a:lnTo>
                <a:lnTo>
                  <a:pt x="16668" y="5159"/>
                </a:lnTo>
                <a:lnTo>
                  <a:pt x="16498" y="5305"/>
                </a:lnTo>
                <a:lnTo>
                  <a:pt x="16473" y="5354"/>
                </a:lnTo>
                <a:lnTo>
                  <a:pt x="16473" y="5402"/>
                </a:lnTo>
                <a:lnTo>
                  <a:pt x="16473" y="5451"/>
                </a:lnTo>
                <a:lnTo>
                  <a:pt x="16498" y="5500"/>
                </a:lnTo>
                <a:lnTo>
                  <a:pt x="16546" y="5524"/>
                </a:lnTo>
                <a:lnTo>
                  <a:pt x="16571" y="5548"/>
                </a:lnTo>
                <a:lnTo>
                  <a:pt x="16644" y="5548"/>
                </a:lnTo>
                <a:lnTo>
                  <a:pt x="16692" y="5524"/>
                </a:lnTo>
                <a:lnTo>
                  <a:pt x="16838" y="5402"/>
                </a:lnTo>
                <a:lnTo>
                  <a:pt x="17009" y="5256"/>
                </a:lnTo>
                <a:lnTo>
                  <a:pt x="17106" y="5135"/>
                </a:lnTo>
                <a:lnTo>
                  <a:pt x="17179" y="4964"/>
                </a:lnTo>
                <a:lnTo>
                  <a:pt x="17179" y="4940"/>
                </a:lnTo>
                <a:lnTo>
                  <a:pt x="17155" y="4916"/>
                </a:lnTo>
                <a:lnTo>
                  <a:pt x="17130" y="4891"/>
                </a:lnTo>
                <a:close/>
                <a:moveTo>
                  <a:pt x="19539" y="5500"/>
                </a:moveTo>
                <a:lnTo>
                  <a:pt x="19442" y="5524"/>
                </a:lnTo>
                <a:lnTo>
                  <a:pt x="19320" y="5548"/>
                </a:lnTo>
                <a:lnTo>
                  <a:pt x="19101" y="5646"/>
                </a:lnTo>
                <a:lnTo>
                  <a:pt x="18688" y="5865"/>
                </a:lnTo>
                <a:lnTo>
                  <a:pt x="18006" y="6157"/>
                </a:lnTo>
                <a:lnTo>
                  <a:pt x="17349" y="6497"/>
                </a:lnTo>
                <a:lnTo>
                  <a:pt x="17276" y="6546"/>
                </a:lnTo>
                <a:lnTo>
                  <a:pt x="17252" y="6619"/>
                </a:lnTo>
                <a:lnTo>
                  <a:pt x="17252" y="6692"/>
                </a:lnTo>
                <a:lnTo>
                  <a:pt x="17276" y="6765"/>
                </a:lnTo>
                <a:lnTo>
                  <a:pt x="17301" y="6814"/>
                </a:lnTo>
                <a:lnTo>
                  <a:pt x="17374" y="6862"/>
                </a:lnTo>
                <a:lnTo>
                  <a:pt x="17422" y="6887"/>
                </a:lnTo>
                <a:lnTo>
                  <a:pt x="17520" y="6887"/>
                </a:lnTo>
                <a:lnTo>
                  <a:pt x="18201" y="6595"/>
                </a:lnTo>
                <a:lnTo>
                  <a:pt x="18858" y="6303"/>
                </a:lnTo>
                <a:lnTo>
                  <a:pt x="19345" y="6132"/>
                </a:lnTo>
                <a:lnTo>
                  <a:pt x="19466" y="6084"/>
                </a:lnTo>
                <a:lnTo>
                  <a:pt x="19588" y="6011"/>
                </a:lnTo>
                <a:lnTo>
                  <a:pt x="19685" y="5938"/>
                </a:lnTo>
                <a:lnTo>
                  <a:pt x="19734" y="5865"/>
                </a:lnTo>
                <a:lnTo>
                  <a:pt x="19758" y="5792"/>
                </a:lnTo>
                <a:lnTo>
                  <a:pt x="19782" y="5743"/>
                </a:lnTo>
                <a:lnTo>
                  <a:pt x="19734" y="5621"/>
                </a:lnTo>
                <a:lnTo>
                  <a:pt x="19709" y="5573"/>
                </a:lnTo>
                <a:lnTo>
                  <a:pt x="19661" y="5548"/>
                </a:lnTo>
                <a:lnTo>
                  <a:pt x="19612" y="5524"/>
                </a:lnTo>
                <a:lnTo>
                  <a:pt x="19539" y="5500"/>
                </a:lnTo>
                <a:close/>
                <a:moveTo>
                  <a:pt x="998" y="5694"/>
                </a:moveTo>
                <a:lnTo>
                  <a:pt x="949" y="5719"/>
                </a:lnTo>
                <a:lnTo>
                  <a:pt x="925" y="5767"/>
                </a:lnTo>
                <a:lnTo>
                  <a:pt x="901" y="5865"/>
                </a:lnTo>
                <a:lnTo>
                  <a:pt x="925" y="5938"/>
                </a:lnTo>
                <a:lnTo>
                  <a:pt x="949" y="6011"/>
                </a:lnTo>
                <a:lnTo>
                  <a:pt x="1022" y="6084"/>
                </a:lnTo>
                <a:lnTo>
                  <a:pt x="1193" y="6230"/>
                </a:lnTo>
                <a:lnTo>
                  <a:pt x="1412" y="6327"/>
                </a:lnTo>
                <a:lnTo>
                  <a:pt x="1874" y="6522"/>
                </a:lnTo>
                <a:lnTo>
                  <a:pt x="2093" y="6595"/>
                </a:lnTo>
                <a:lnTo>
                  <a:pt x="2239" y="6643"/>
                </a:lnTo>
                <a:lnTo>
                  <a:pt x="2677" y="6887"/>
                </a:lnTo>
                <a:lnTo>
                  <a:pt x="3139" y="7130"/>
                </a:lnTo>
                <a:lnTo>
                  <a:pt x="3383" y="7276"/>
                </a:lnTo>
                <a:lnTo>
                  <a:pt x="3504" y="7325"/>
                </a:lnTo>
                <a:lnTo>
                  <a:pt x="3577" y="7325"/>
                </a:lnTo>
                <a:lnTo>
                  <a:pt x="3650" y="7300"/>
                </a:lnTo>
                <a:lnTo>
                  <a:pt x="3699" y="7252"/>
                </a:lnTo>
                <a:lnTo>
                  <a:pt x="3723" y="7203"/>
                </a:lnTo>
                <a:lnTo>
                  <a:pt x="3747" y="7130"/>
                </a:lnTo>
                <a:lnTo>
                  <a:pt x="3723" y="7057"/>
                </a:lnTo>
                <a:lnTo>
                  <a:pt x="3650" y="6935"/>
                </a:lnTo>
                <a:lnTo>
                  <a:pt x="3529" y="6814"/>
                </a:lnTo>
                <a:lnTo>
                  <a:pt x="3383" y="6692"/>
                </a:lnTo>
                <a:lnTo>
                  <a:pt x="3212" y="6595"/>
                </a:lnTo>
                <a:lnTo>
                  <a:pt x="2847" y="6424"/>
                </a:lnTo>
                <a:lnTo>
                  <a:pt x="2531" y="6278"/>
                </a:lnTo>
                <a:lnTo>
                  <a:pt x="2166" y="6108"/>
                </a:lnTo>
                <a:lnTo>
                  <a:pt x="1777" y="5962"/>
                </a:lnTo>
                <a:lnTo>
                  <a:pt x="1022" y="5694"/>
                </a:lnTo>
                <a:close/>
                <a:moveTo>
                  <a:pt x="18396" y="8274"/>
                </a:moveTo>
                <a:lnTo>
                  <a:pt x="18128" y="8298"/>
                </a:lnTo>
                <a:lnTo>
                  <a:pt x="17982" y="8322"/>
                </a:lnTo>
                <a:lnTo>
                  <a:pt x="17885" y="8371"/>
                </a:lnTo>
                <a:lnTo>
                  <a:pt x="17812" y="8420"/>
                </a:lnTo>
                <a:lnTo>
                  <a:pt x="17787" y="8468"/>
                </a:lnTo>
                <a:lnTo>
                  <a:pt x="17787" y="8541"/>
                </a:lnTo>
                <a:lnTo>
                  <a:pt x="17787" y="8590"/>
                </a:lnTo>
                <a:lnTo>
                  <a:pt x="17812" y="8663"/>
                </a:lnTo>
                <a:lnTo>
                  <a:pt x="17860" y="8712"/>
                </a:lnTo>
                <a:lnTo>
                  <a:pt x="17909" y="8736"/>
                </a:lnTo>
                <a:lnTo>
                  <a:pt x="17982" y="8736"/>
                </a:lnTo>
                <a:lnTo>
                  <a:pt x="18201" y="8712"/>
                </a:lnTo>
                <a:lnTo>
                  <a:pt x="18517" y="8663"/>
                </a:lnTo>
                <a:lnTo>
                  <a:pt x="18663" y="8590"/>
                </a:lnTo>
                <a:lnTo>
                  <a:pt x="18785" y="8541"/>
                </a:lnTo>
                <a:lnTo>
                  <a:pt x="18858" y="8468"/>
                </a:lnTo>
                <a:lnTo>
                  <a:pt x="18858" y="8420"/>
                </a:lnTo>
                <a:lnTo>
                  <a:pt x="18858" y="8395"/>
                </a:lnTo>
                <a:lnTo>
                  <a:pt x="18809" y="8347"/>
                </a:lnTo>
                <a:lnTo>
                  <a:pt x="18761" y="8322"/>
                </a:lnTo>
                <a:lnTo>
                  <a:pt x="18639" y="8274"/>
                </a:lnTo>
                <a:close/>
                <a:moveTo>
                  <a:pt x="2020" y="8201"/>
                </a:moveTo>
                <a:lnTo>
                  <a:pt x="1947" y="8225"/>
                </a:lnTo>
                <a:lnTo>
                  <a:pt x="1898" y="8249"/>
                </a:lnTo>
                <a:lnTo>
                  <a:pt x="1874" y="8274"/>
                </a:lnTo>
                <a:lnTo>
                  <a:pt x="1850" y="8322"/>
                </a:lnTo>
                <a:lnTo>
                  <a:pt x="1850" y="8395"/>
                </a:lnTo>
                <a:lnTo>
                  <a:pt x="1850" y="8444"/>
                </a:lnTo>
                <a:lnTo>
                  <a:pt x="1874" y="8493"/>
                </a:lnTo>
                <a:lnTo>
                  <a:pt x="1923" y="8517"/>
                </a:lnTo>
                <a:lnTo>
                  <a:pt x="2093" y="8614"/>
                </a:lnTo>
                <a:lnTo>
                  <a:pt x="2288" y="8687"/>
                </a:lnTo>
                <a:lnTo>
                  <a:pt x="2482" y="8736"/>
                </a:lnTo>
                <a:lnTo>
                  <a:pt x="2701" y="8760"/>
                </a:lnTo>
                <a:lnTo>
                  <a:pt x="2774" y="8760"/>
                </a:lnTo>
                <a:lnTo>
                  <a:pt x="2823" y="8712"/>
                </a:lnTo>
                <a:lnTo>
                  <a:pt x="2872" y="8663"/>
                </a:lnTo>
                <a:lnTo>
                  <a:pt x="2896" y="8590"/>
                </a:lnTo>
                <a:lnTo>
                  <a:pt x="2896" y="8517"/>
                </a:lnTo>
                <a:lnTo>
                  <a:pt x="2872" y="8444"/>
                </a:lnTo>
                <a:lnTo>
                  <a:pt x="2823" y="8395"/>
                </a:lnTo>
                <a:lnTo>
                  <a:pt x="2750" y="8347"/>
                </a:lnTo>
                <a:lnTo>
                  <a:pt x="2385" y="8274"/>
                </a:lnTo>
                <a:lnTo>
                  <a:pt x="2190" y="8225"/>
                </a:lnTo>
                <a:lnTo>
                  <a:pt x="2020" y="8201"/>
                </a:lnTo>
                <a:close/>
                <a:moveTo>
                  <a:pt x="18517" y="9904"/>
                </a:moveTo>
                <a:lnTo>
                  <a:pt x="18323" y="9928"/>
                </a:lnTo>
                <a:lnTo>
                  <a:pt x="18177" y="9952"/>
                </a:lnTo>
                <a:lnTo>
                  <a:pt x="18031" y="10050"/>
                </a:lnTo>
                <a:lnTo>
                  <a:pt x="18006" y="10074"/>
                </a:lnTo>
                <a:lnTo>
                  <a:pt x="18006" y="10123"/>
                </a:lnTo>
                <a:lnTo>
                  <a:pt x="18128" y="10220"/>
                </a:lnTo>
                <a:lnTo>
                  <a:pt x="18274" y="10293"/>
                </a:lnTo>
                <a:lnTo>
                  <a:pt x="18420" y="10317"/>
                </a:lnTo>
                <a:lnTo>
                  <a:pt x="18590" y="10342"/>
                </a:lnTo>
                <a:lnTo>
                  <a:pt x="18931" y="10366"/>
                </a:lnTo>
                <a:lnTo>
                  <a:pt x="19247" y="10366"/>
                </a:lnTo>
                <a:lnTo>
                  <a:pt x="19661" y="10390"/>
                </a:lnTo>
                <a:lnTo>
                  <a:pt x="20074" y="10415"/>
                </a:lnTo>
                <a:lnTo>
                  <a:pt x="20293" y="10415"/>
                </a:lnTo>
                <a:lnTo>
                  <a:pt x="20512" y="10390"/>
                </a:lnTo>
                <a:lnTo>
                  <a:pt x="20707" y="10366"/>
                </a:lnTo>
                <a:lnTo>
                  <a:pt x="20902" y="10293"/>
                </a:lnTo>
                <a:lnTo>
                  <a:pt x="20950" y="10269"/>
                </a:lnTo>
                <a:lnTo>
                  <a:pt x="20975" y="10220"/>
                </a:lnTo>
                <a:lnTo>
                  <a:pt x="20975" y="10123"/>
                </a:lnTo>
                <a:lnTo>
                  <a:pt x="20926" y="10050"/>
                </a:lnTo>
                <a:lnTo>
                  <a:pt x="20853" y="10001"/>
                </a:lnTo>
                <a:lnTo>
                  <a:pt x="20707" y="9952"/>
                </a:lnTo>
                <a:lnTo>
                  <a:pt x="20512" y="9904"/>
                </a:lnTo>
                <a:lnTo>
                  <a:pt x="20147" y="9904"/>
                </a:lnTo>
                <a:lnTo>
                  <a:pt x="19782" y="9928"/>
                </a:lnTo>
                <a:lnTo>
                  <a:pt x="19418" y="9952"/>
                </a:lnTo>
                <a:lnTo>
                  <a:pt x="19077" y="9928"/>
                </a:lnTo>
                <a:lnTo>
                  <a:pt x="18688" y="9904"/>
                </a:lnTo>
                <a:close/>
                <a:moveTo>
                  <a:pt x="365" y="10123"/>
                </a:moveTo>
                <a:lnTo>
                  <a:pt x="219" y="10147"/>
                </a:lnTo>
                <a:lnTo>
                  <a:pt x="98" y="10171"/>
                </a:lnTo>
                <a:lnTo>
                  <a:pt x="25" y="10220"/>
                </a:lnTo>
                <a:lnTo>
                  <a:pt x="0" y="10269"/>
                </a:lnTo>
                <a:lnTo>
                  <a:pt x="0" y="10317"/>
                </a:lnTo>
                <a:lnTo>
                  <a:pt x="25" y="10366"/>
                </a:lnTo>
                <a:lnTo>
                  <a:pt x="49" y="10415"/>
                </a:lnTo>
                <a:lnTo>
                  <a:pt x="146" y="10512"/>
                </a:lnTo>
                <a:lnTo>
                  <a:pt x="268" y="10561"/>
                </a:lnTo>
                <a:lnTo>
                  <a:pt x="414" y="10585"/>
                </a:lnTo>
                <a:lnTo>
                  <a:pt x="730" y="10609"/>
                </a:lnTo>
                <a:lnTo>
                  <a:pt x="974" y="10609"/>
                </a:lnTo>
                <a:lnTo>
                  <a:pt x="1923" y="10634"/>
                </a:lnTo>
                <a:lnTo>
                  <a:pt x="2847" y="10634"/>
                </a:lnTo>
                <a:lnTo>
                  <a:pt x="2945" y="10609"/>
                </a:lnTo>
                <a:lnTo>
                  <a:pt x="3018" y="10561"/>
                </a:lnTo>
                <a:lnTo>
                  <a:pt x="3066" y="10488"/>
                </a:lnTo>
                <a:lnTo>
                  <a:pt x="3066" y="10390"/>
                </a:lnTo>
                <a:lnTo>
                  <a:pt x="3066" y="10317"/>
                </a:lnTo>
                <a:lnTo>
                  <a:pt x="3018" y="10244"/>
                </a:lnTo>
                <a:lnTo>
                  <a:pt x="2945" y="10196"/>
                </a:lnTo>
                <a:lnTo>
                  <a:pt x="2847" y="10171"/>
                </a:lnTo>
                <a:lnTo>
                  <a:pt x="1850" y="10171"/>
                </a:lnTo>
                <a:lnTo>
                  <a:pt x="852" y="10147"/>
                </a:lnTo>
                <a:lnTo>
                  <a:pt x="657" y="10123"/>
                </a:lnTo>
                <a:close/>
                <a:moveTo>
                  <a:pt x="2677" y="11777"/>
                </a:moveTo>
                <a:lnTo>
                  <a:pt x="2409" y="11826"/>
                </a:lnTo>
                <a:lnTo>
                  <a:pt x="2288" y="11875"/>
                </a:lnTo>
                <a:lnTo>
                  <a:pt x="2166" y="11923"/>
                </a:lnTo>
                <a:lnTo>
                  <a:pt x="2069" y="11996"/>
                </a:lnTo>
                <a:lnTo>
                  <a:pt x="2020" y="12094"/>
                </a:lnTo>
                <a:lnTo>
                  <a:pt x="2020" y="12167"/>
                </a:lnTo>
                <a:lnTo>
                  <a:pt x="2069" y="12215"/>
                </a:lnTo>
                <a:lnTo>
                  <a:pt x="2190" y="12240"/>
                </a:lnTo>
                <a:lnTo>
                  <a:pt x="2312" y="12240"/>
                </a:lnTo>
                <a:lnTo>
                  <a:pt x="2580" y="12191"/>
                </a:lnTo>
                <a:lnTo>
                  <a:pt x="2872" y="12191"/>
                </a:lnTo>
                <a:lnTo>
                  <a:pt x="2993" y="12167"/>
                </a:lnTo>
                <a:lnTo>
                  <a:pt x="3066" y="12142"/>
                </a:lnTo>
                <a:lnTo>
                  <a:pt x="3115" y="12069"/>
                </a:lnTo>
                <a:lnTo>
                  <a:pt x="3139" y="12045"/>
                </a:lnTo>
                <a:lnTo>
                  <a:pt x="3139" y="11996"/>
                </a:lnTo>
                <a:lnTo>
                  <a:pt x="3115" y="11923"/>
                </a:lnTo>
                <a:lnTo>
                  <a:pt x="3091" y="11875"/>
                </a:lnTo>
                <a:lnTo>
                  <a:pt x="3066" y="11850"/>
                </a:lnTo>
                <a:lnTo>
                  <a:pt x="3018" y="11802"/>
                </a:lnTo>
                <a:lnTo>
                  <a:pt x="2920" y="11777"/>
                </a:lnTo>
                <a:close/>
                <a:moveTo>
                  <a:pt x="18006" y="11923"/>
                </a:moveTo>
                <a:lnTo>
                  <a:pt x="17860" y="11948"/>
                </a:lnTo>
                <a:lnTo>
                  <a:pt x="17812" y="11972"/>
                </a:lnTo>
                <a:lnTo>
                  <a:pt x="17763" y="11996"/>
                </a:lnTo>
                <a:lnTo>
                  <a:pt x="17763" y="12045"/>
                </a:lnTo>
                <a:lnTo>
                  <a:pt x="17763" y="12094"/>
                </a:lnTo>
                <a:lnTo>
                  <a:pt x="17787" y="12118"/>
                </a:lnTo>
                <a:lnTo>
                  <a:pt x="17860" y="12167"/>
                </a:lnTo>
                <a:lnTo>
                  <a:pt x="17933" y="12215"/>
                </a:lnTo>
                <a:lnTo>
                  <a:pt x="18006" y="12240"/>
                </a:lnTo>
                <a:lnTo>
                  <a:pt x="18152" y="12264"/>
                </a:lnTo>
                <a:lnTo>
                  <a:pt x="18444" y="12337"/>
                </a:lnTo>
                <a:lnTo>
                  <a:pt x="18761" y="12386"/>
                </a:lnTo>
                <a:lnTo>
                  <a:pt x="18834" y="12386"/>
                </a:lnTo>
                <a:lnTo>
                  <a:pt x="18882" y="12337"/>
                </a:lnTo>
                <a:lnTo>
                  <a:pt x="18931" y="12288"/>
                </a:lnTo>
                <a:lnTo>
                  <a:pt x="18955" y="12215"/>
                </a:lnTo>
                <a:lnTo>
                  <a:pt x="18931" y="12142"/>
                </a:lnTo>
                <a:lnTo>
                  <a:pt x="18931" y="12069"/>
                </a:lnTo>
                <a:lnTo>
                  <a:pt x="18882" y="12021"/>
                </a:lnTo>
                <a:lnTo>
                  <a:pt x="18809" y="11996"/>
                </a:lnTo>
                <a:lnTo>
                  <a:pt x="18566" y="11948"/>
                </a:lnTo>
                <a:lnTo>
                  <a:pt x="18201" y="11923"/>
                </a:lnTo>
                <a:close/>
                <a:moveTo>
                  <a:pt x="3358" y="13359"/>
                </a:moveTo>
                <a:lnTo>
                  <a:pt x="3261" y="13383"/>
                </a:lnTo>
                <a:lnTo>
                  <a:pt x="2434" y="13870"/>
                </a:lnTo>
                <a:lnTo>
                  <a:pt x="1582" y="14357"/>
                </a:lnTo>
                <a:lnTo>
                  <a:pt x="1241" y="14503"/>
                </a:lnTo>
                <a:lnTo>
                  <a:pt x="1095" y="14576"/>
                </a:lnTo>
                <a:lnTo>
                  <a:pt x="949" y="14697"/>
                </a:lnTo>
                <a:lnTo>
                  <a:pt x="925" y="14770"/>
                </a:lnTo>
                <a:lnTo>
                  <a:pt x="925" y="14843"/>
                </a:lnTo>
                <a:lnTo>
                  <a:pt x="949" y="14892"/>
                </a:lnTo>
                <a:lnTo>
                  <a:pt x="1022" y="14941"/>
                </a:lnTo>
                <a:lnTo>
                  <a:pt x="1120" y="14965"/>
                </a:lnTo>
                <a:lnTo>
                  <a:pt x="1217" y="14965"/>
                </a:lnTo>
                <a:lnTo>
                  <a:pt x="1412" y="14916"/>
                </a:lnTo>
                <a:lnTo>
                  <a:pt x="1606" y="14843"/>
                </a:lnTo>
                <a:lnTo>
                  <a:pt x="1801" y="14746"/>
                </a:lnTo>
                <a:lnTo>
                  <a:pt x="2239" y="14551"/>
                </a:lnTo>
                <a:lnTo>
                  <a:pt x="2677" y="14308"/>
                </a:lnTo>
                <a:lnTo>
                  <a:pt x="3504" y="13797"/>
                </a:lnTo>
                <a:lnTo>
                  <a:pt x="3577" y="13724"/>
                </a:lnTo>
                <a:lnTo>
                  <a:pt x="3626" y="13651"/>
                </a:lnTo>
                <a:lnTo>
                  <a:pt x="3626" y="13554"/>
                </a:lnTo>
                <a:lnTo>
                  <a:pt x="3577" y="13481"/>
                </a:lnTo>
                <a:lnTo>
                  <a:pt x="3529" y="13408"/>
                </a:lnTo>
                <a:lnTo>
                  <a:pt x="3456" y="13359"/>
                </a:lnTo>
                <a:close/>
                <a:moveTo>
                  <a:pt x="17325" y="13383"/>
                </a:moveTo>
                <a:lnTo>
                  <a:pt x="17179" y="13408"/>
                </a:lnTo>
                <a:lnTo>
                  <a:pt x="17130" y="13408"/>
                </a:lnTo>
                <a:lnTo>
                  <a:pt x="17130" y="13432"/>
                </a:lnTo>
                <a:lnTo>
                  <a:pt x="17130" y="13505"/>
                </a:lnTo>
                <a:lnTo>
                  <a:pt x="17252" y="13627"/>
                </a:lnTo>
                <a:lnTo>
                  <a:pt x="17398" y="13748"/>
                </a:lnTo>
                <a:lnTo>
                  <a:pt x="17690" y="13943"/>
                </a:lnTo>
                <a:lnTo>
                  <a:pt x="18006" y="14113"/>
                </a:lnTo>
                <a:lnTo>
                  <a:pt x="18323" y="14284"/>
                </a:lnTo>
                <a:lnTo>
                  <a:pt x="18907" y="14649"/>
                </a:lnTo>
                <a:lnTo>
                  <a:pt x="19199" y="14819"/>
                </a:lnTo>
                <a:lnTo>
                  <a:pt x="19515" y="14941"/>
                </a:lnTo>
                <a:lnTo>
                  <a:pt x="19612" y="14965"/>
                </a:lnTo>
                <a:lnTo>
                  <a:pt x="19709" y="14941"/>
                </a:lnTo>
                <a:lnTo>
                  <a:pt x="19758" y="14868"/>
                </a:lnTo>
                <a:lnTo>
                  <a:pt x="19807" y="14795"/>
                </a:lnTo>
                <a:lnTo>
                  <a:pt x="19807" y="14697"/>
                </a:lnTo>
                <a:lnTo>
                  <a:pt x="19782" y="14600"/>
                </a:lnTo>
                <a:lnTo>
                  <a:pt x="19734" y="14527"/>
                </a:lnTo>
                <a:lnTo>
                  <a:pt x="19636" y="14454"/>
                </a:lnTo>
                <a:lnTo>
                  <a:pt x="19272" y="14308"/>
                </a:lnTo>
                <a:lnTo>
                  <a:pt x="18931" y="14113"/>
                </a:lnTo>
                <a:lnTo>
                  <a:pt x="18590" y="13919"/>
                </a:lnTo>
                <a:lnTo>
                  <a:pt x="18250" y="13724"/>
                </a:lnTo>
                <a:lnTo>
                  <a:pt x="17982" y="13602"/>
                </a:lnTo>
                <a:lnTo>
                  <a:pt x="17739" y="13481"/>
                </a:lnTo>
                <a:lnTo>
                  <a:pt x="17593" y="13432"/>
                </a:lnTo>
                <a:lnTo>
                  <a:pt x="17447" y="13408"/>
                </a:lnTo>
                <a:lnTo>
                  <a:pt x="17325" y="13383"/>
                </a:lnTo>
                <a:close/>
                <a:moveTo>
                  <a:pt x="4234" y="14892"/>
                </a:moveTo>
                <a:lnTo>
                  <a:pt x="4161" y="14916"/>
                </a:lnTo>
                <a:lnTo>
                  <a:pt x="4088" y="14941"/>
                </a:lnTo>
                <a:lnTo>
                  <a:pt x="3942" y="15087"/>
                </a:lnTo>
                <a:lnTo>
                  <a:pt x="3820" y="15257"/>
                </a:lnTo>
                <a:lnTo>
                  <a:pt x="3723" y="15330"/>
                </a:lnTo>
                <a:lnTo>
                  <a:pt x="3650" y="15379"/>
                </a:lnTo>
                <a:lnTo>
                  <a:pt x="3650" y="15403"/>
                </a:lnTo>
                <a:lnTo>
                  <a:pt x="3601" y="15427"/>
                </a:lnTo>
                <a:lnTo>
                  <a:pt x="3577" y="15476"/>
                </a:lnTo>
                <a:lnTo>
                  <a:pt x="3553" y="15525"/>
                </a:lnTo>
                <a:lnTo>
                  <a:pt x="3553" y="15573"/>
                </a:lnTo>
                <a:lnTo>
                  <a:pt x="3577" y="15646"/>
                </a:lnTo>
                <a:lnTo>
                  <a:pt x="3626" y="15695"/>
                </a:lnTo>
                <a:lnTo>
                  <a:pt x="3699" y="15744"/>
                </a:lnTo>
                <a:lnTo>
                  <a:pt x="3772" y="15744"/>
                </a:lnTo>
                <a:lnTo>
                  <a:pt x="3845" y="15719"/>
                </a:lnTo>
                <a:lnTo>
                  <a:pt x="3991" y="15646"/>
                </a:lnTo>
                <a:lnTo>
                  <a:pt x="4088" y="15549"/>
                </a:lnTo>
                <a:lnTo>
                  <a:pt x="4258" y="15403"/>
                </a:lnTo>
                <a:lnTo>
                  <a:pt x="4429" y="15208"/>
                </a:lnTo>
                <a:lnTo>
                  <a:pt x="4453" y="15135"/>
                </a:lnTo>
                <a:lnTo>
                  <a:pt x="4453" y="15087"/>
                </a:lnTo>
                <a:lnTo>
                  <a:pt x="4429" y="15014"/>
                </a:lnTo>
                <a:lnTo>
                  <a:pt x="4380" y="14941"/>
                </a:lnTo>
                <a:lnTo>
                  <a:pt x="4307" y="14892"/>
                </a:lnTo>
                <a:close/>
                <a:moveTo>
                  <a:pt x="16376" y="14843"/>
                </a:moveTo>
                <a:lnTo>
                  <a:pt x="16303" y="14892"/>
                </a:lnTo>
                <a:lnTo>
                  <a:pt x="16279" y="14965"/>
                </a:lnTo>
                <a:lnTo>
                  <a:pt x="16303" y="15038"/>
                </a:lnTo>
                <a:lnTo>
                  <a:pt x="16400" y="15233"/>
                </a:lnTo>
                <a:lnTo>
                  <a:pt x="16522" y="15403"/>
                </a:lnTo>
                <a:lnTo>
                  <a:pt x="16668" y="15598"/>
                </a:lnTo>
                <a:lnTo>
                  <a:pt x="16765" y="15671"/>
                </a:lnTo>
                <a:lnTo>
                  <a:pt x="16863" y="15744"/>
                </a:lnTo>
                <a:lnTo>
                  <a:pt x="16936" y="15768"/>
                </a:lnTo>
                <a:lnTo>
                  <a:pt x="17009" y="15768"/>
                </a:lnTo>
                <a:lnTo>
                  <a:pt x="17082" y="15719"/>
                </a:lnTo>
                <a:lnTo>
                  <a:pt x="17130" y="15671"/>
                </a:lnTo>
                <a:lnTo>
                  <a:pt x="17155" y="15598"/>
                </a:lnTo>
                <a:lnTo>
                  <a:pt x="17155" y="15525"/>
                </a:lnTo>
                <a:lnTo>
                  <a:pt x="17130" y="15476"/>
                </a:lnTo>
                <a:lnTo>
                  <a:pt x="17057" y="15403"/>
                </a:lnTo>
                <a:lnTo>
                  <a:pt x="16911" y="15281"/>
                </a:lnTo>
                <a:lnTo>
                  <a:pt x="16790" y="15135"/>
                </a:lnTo>
                <a:lnTo>
                  <a:pt x="16644" y="14965"/>
                </a:lnTo>
                <a:lnTo>
                  <a:pt x="16546" y="14892"/>
                </a:lnTo>
                <a:lnTo>
                  <a:pt x="16449" y="14843"/>
                </a:lnTo>
                <a:close/>
                <a:moveTo>
                  <a:pt x="11169" y="3577"/>
                </a:moveTo>
                <a:lnTo>
                  <a:pt x="11582" y="3650"/>
                </a:lnTo>
                <a:lnTo>
                  <a:pt x="11996" y="3748"/>
                </a:lnTo>
                <a:lnTo>
                  <a:pt x="12410" y="3894"/>
                </a:lnTo>
                <a:lnTo>
                  <a:pt x="12799" y="4064"/>
                </a:lnTo>
                <a:lnTo>
                  <a:pt x="13188" y="4259"/>
                </a:lnTo>
                <a:lnTo>
                  <a:pt x="13578" y="4453"/>
                </a:lnTo>
                <a:lnTo>
                  <a:pt x="13943" y="4672"/>
                </a:lnTo>
                <a:lnTo>
                  <a:pt x="14235" y="4891"/>
                </a:lnTo>
                <a:lnTo>
                  <a:pt x="14502" y="5110"/>
                </a:lnTo>
                <a:lnTo>
                  <a:pt x="14770" y="5329"/>
                </a:lnTo>
                <a:lnTo>
                  <a:pt x="15038" y="5573"/>
                </a:lnTo>
                <a:lnTo>
                  <a:pt x="14989" y="5621"/>
                </a:lnTo>
                <a:lnTo>
                  <a:pt x="14916" y="5694"/>
                </a:lnTo>
                <a:lnTo>
                  <a:pt x="14916" y="5767"/>
                </a:lnTo>
                <a:lnTo>
                  <a:pt x="14892" y="5792"/>
                </a:lnTo>
                <a:lnTo>
                  <a:pt x="14892" y="5840"/>
                </a:lnTo>
                <a:lnTo>
                  <a:pt x="14940" y="5840"/>
                </a:lnTo>
                <a:lnTo>
                  <a:pt x="14989" y="5865"/>
                </a:lnTo>
                <a:lnTo>
                  <a:pt x="15086" y="5865"/>
                </a:lnTo>
                <a:lnTo>
                  <a:pt x="15159" y="5816"/>
                </a:lnTo>
                <a:lnTo>
                  <a:pt x="15232" y="5767"/>
                </a:lnTo>
                <a:lnTo>
                  <a:pt x="15354" y="5913"/>
                </a:lnTo>
                <a:lnTo>
                  <a:pt x="15257" y="5986"/>
                </a:lnTo>
                <a:lnTo>
                  <a:pt x="15208" y="6059"/>
                </a:lnTo>
                <a:lnTo>
                  <a:pt x="15159" y="6132"/>
                </a:lnTo>
                <a:lnTo>
                  <a:pt x="15184" y="6205"/>
                </a:lnTo>
                <a:lnTo>
                  <a:pt x="15208" y="6254"/>
                </a:lnTo>
                <a:lnTo>
                  <a:pt x="15330" y="6254"/>
                </a:lnTo>
                <a:lnTo>
                  <a:pt x="15427" y="6181"/>
                </a:lnTo>
                <a:lnTo>
                  <a:pt x="15524" y="6132"/>
                </a:lnTo>
                <a:lnTo>
                  <a:pt x="15719" y="6376"/>
                </a:lnTo>
                <a:lnTo>
                  <a:pt x="15695" y="6424"/>
                </a:lnTo>
                <a:lnTo>
                  <a:pt x="15573" y="6546"/>
                </a:lnTo>
                <a:lnTo>
                  <a:pt x="15549" y="6619"/>
                </a:lnTo>
                <a:lnTo>
                  <a:pt x="15524" y="6716"/>
                </a:lnTo>
                <a:lnTo>
                  <a:pt x="15549" y="6765"/>
                </a:lnTo>
                <a:lnTo>
                  <a:pt x="15597" y="6789"/>
                </a:lnTo>
                <a:lnTo>
                  <a:pt x="15768" y="6789"/>
                </a:lnTo>
                <a:lnTo>
                  <a:pt x="15865" y="6741"/>
                </a:lnTo>
                <a:lnTo>
                  <a:pt x="15914" y="6692"/>
                </a:lnTo>
                <a:lnTo>
                  <a:pt x="16060" y="6911"/>
                </a:lnTo>
                <a:lnTo>
                  <a:pt x="15962" y="7008"/>
                </a:lnTo>
                <a:lnTo>
                  <a:pt x="15889" y="7081"/>
                </a:lnTo>
                <a:lnTo>
                  <a:pt x="15841" y="7130"/>
                </a:lnTo>
                <a:lnTo>
                  <a:pt x="15841" y="7203"/>
                </a:lnTo>
                <a:lnTo>
                  <a:pt x="15865" y="7300"/>
                </a:lnTo>
                <a:lnTo>
                  <a:pt x="15914" y="7325"/>
                </a:lnTo>
                <a:lnTo>
                  <a:pt x="15962" y="7349"/>
                </a:lnTo>
                <a:lnTo>
                  <a:pt x="16060" y="7325"/>
                </a:lnTo>
                <a:lnTo>
                  <a:pt x="16157" y="7300"/>
                </a:lnTo>
                <a:lnTo>
                  <a:pt x="16254" y="7227"/>
                </a:lnTo>
                <a:lnTo>
                  <a:pt x="16400" y="7495"/>
                </a:lnTo>
                <a:lnTo>
                  <a:pt x="16327" y="7519"/>
                </a:lnTo>
                <a:lnTo>
                  <a:pt x="16254" y="7544"/>
                </a:lnTo>
                <a:lnTo>
                  <a:pt x="16157" y="7617"/>
                </a:lnTo>
                <a:lnTo>
                  <a:pt x="16060" y="7714"/>
                </a:lnTo>
                <a:lnTo>
                  <a:pt x="15987" y="7811"/>
                </a:lnTo>
                <a:lnTo>
                  <a:pt x="15938" y="7909"/>
                </a:lnTo>
                <a:lnTo>
                  <a:pt x="15938" y="7982"/>
                </a:lnTo>
                <a:lnTo>
                  <a:pt x="15962" y="8030"/>
                </a:lnTo>
                <a:lnTo>
                  <a:pt x="15987" y="8079"/>
                </a:lnTo>
                <a:lnTo>
                  <a:pt x="16060" y="8103"/>
                </a:lnTo>
                <a:lnTo>
                  <a:pt x="16108" y="8079"/>
                </a:lnTo>
                <a:lnTo>
                  <a:pt x="16181" y="8030"/>
                </a:lnTo>
                <a:lnTo>
                  <a:pt x="16303" y="7933"/>
                </a:lnTo>
                <a:lnTo>
                  <a:pt x="16449" y="7836"/>
                </a:lnTo>
                <a:lnTo>
                  <a:pt x="16522" y="7763"/>
                </a:lnTo>
                <a:lnTo>
                  <a:pt x="16692" y="8176"/>
                </a:lnTo>
                <a:lnTo>
                  <a:pt x="16619" y="8201"/>
                </a:lnTo>
                <a:lnTo>
                  <a:pt x="16571" y="8225"/>
                </a:lnTo>
                <a:lnTo>
                  <a:pt x="16473" y="8347"/>
                </a:lnTo>
                <a:lnTo>
                  <a:pt x="16254" y="8541"/>
                </a:lnTo>
                <a:lnTo>
                  <a:pt x="16181" y="8614"/>
                </a:lnTo>
                <a:lnTo>
                  <a:pt x="16108" y="8712"/>
                </a:lnTo>
                <a:lnTo>
                  <a:pt x="16084" y="8760"/>
                </a:lnTo>
                <a:lnTo>
                  <a:pt x="16060" y="8809"/>
                </a:lnTo>
                <a:lnTo>
                  <a:pt x="16060" y="8858"/>
                </a:lnTo>
                <a:lnTo>
                  <a:pt x="16108" y="8906"/>
                </a:lnTo>
                <a:lnTo>
                  <a:pt x="16157" y="8930"/>
                </a:lnTo>
                <a:lnTo>
                  <a:pt x="16206" y="8930"/>
                </a:lnTo>
                <a:lnTo>
                  <a:pt x="16327" y="8882"/>
                </a:lnTo>
                <a:lnTo>
                  <a:pt x="16425" y="8809"/>
                </a:lnTo>
                <a:lnTo>
                  <a:pt x="16522" y="8736"/>
                </a:lnTo>
                <a:lnTo>
                  <a:pt x="16668" y="8614"/>
                </a:lnTo>
                <a:lnTo>
                  <a:pt x="16790" y="8468"/>
                </a:lnTo>
                <a:lnTo>
                  <a:pt x="16887" y="8882"/>
                </a:lnTo>
                <a:lnTo>
                  <a:pt x="16790" y="8930"/>
                </a:lnTo>
                <a:lnTo>
                  <a:pt x="16692" y="8979"/>
                </a:lnTo>
                <a:lnTo>
                  <a:pt x="16498" y="9125"/>
                </a:lnTo>
                <a:lnTo>
                  <a:pt x="16230" y="9271"/>
                </a:lnTo>
                <a:lnTo>
                  <a:pt x="16108" y="9368"/>
                </a:lnTo>
                <a:lnTo>
                  <a:pt x="16011" y="9441"/>
                </a:lnTo>
                <a:lnTo>
                  <a:pt x="16011" y="9490"/>
                </a:lnTo>
                <a:lnTo>
                  <a:pt x="16035" y="9514"/>
                </a:lnTo>
                <a:lnTo>
                  <a:pt x="16181" y="9539"/>
                </a:lnTo>
                <a:lnTo>
                  <a:pt x="16327" y="9514"/>
                </a:lnTo>
                <a:lnTo>
                  <a:pt x="16619" y="9441"/>
                </a:lnTo>
                <a:lnTo>
                  <a:pt x="16790" y="9368"/>
                </a:lnTo>
                <a:lnTo>
                  <a:pt x="16960" y="9271"/>
                </a:lnTo>
                <a:lnTo>
                  <a:pt x="17009" y="9660"/>
                </a:lnTo>
                <a:lnTo>
                  <a:pt x="16522" y="9855"/>
                </a:lnTo>
                <a:lnTo>
                  <a:pt x="16254" y="9977"/>
                </a:lnTo>
                <a:lnTo>
                  <a:pt x="16108" y="10050"/>
                </a:lnTo>
                <a:lnTo>
                  <a:pt x="15987" y="10123"/>
                </a:lnTo>
                <a:lnTo>
                  <a:pt x="15962" y="10171"/>
                </a:lnTo>
                <a:lnTo>
                  <a:pt x="15962" y="10196"/>
                </a:lnTo>
                <a:lnTo>
                  <a:pt x="15987" y="10220"/>
                </a:lnTo>
                <a:lnTo>
                  <a:pt x="16011" y="10244"/>
                </a:lnTo>
                <a:lnTo>
                  <a:pt x="16279" y="10269"/>
                </a:lnTo>
                <a:lnTo>
                  <a:pt x="16522" y="10220"/>
                </a:lnTo>
                <a:lnTo>
                  <a:pt x="16765" y="10147"/>
                </a:lnTo>
                <a:lnTo>
                  <a:pt x="17033" y="10074"/>
                </a:lnTo>
                <a:lnTo>
                  <a:pt x="17009" y="10585"/>
                </a:lnTo>
                <a:lnTo>
                  <a:pt x="16765" y="10585"/>
                </a:lnTo>
                <a:lnTo>
                  <a:pt x="16546" y="10634"/>
                </a:lnTo>
                <a:lnTo>
                  <a:pt x="16108" y="10707"/>
                </a:lnTo>
                <a:lnTo>
                  <a:pt x="15914" y="10780"/>
                </a:lnTo>
                <a:lnTo>
                  <a:pt x="15719" y="10853"/>
                </a:lnTo>
                <a:lnTo>
                  <a:pt x="15695" y="10877"/>
                </a:lnTo>
                <a:lnTo>
                  <a:pt x="15719" y="10901"/>
                </a:lnTo>
                <a:lnTo>
                  <a:pt x="15889" y="10950"/>
                </a:lnTo>
                <a:lnTo>
                  <a:pt x="16060" y="10974"/>
                </a:lnTo>
                <a:lnTo>
                  <a:pt x="16425" y="10950"/>
                </a:lnTo>
                <a:lnTo>
                  <a:pt x="16814" y="10926"/>
                </a:lnTo>
                <a:lnTo>
                  <a:pt x="16984" y="10926"/>
                </a:lnTo>
                <a:lnTo>
                  <a:pt x="16887" y="11412"/>
                </a:lnTo>
                <a:lnTo>
                  <a:pt x="16765" y="11412"/>
                </a:lnTo>
                <a:lnTo>
                  <a:pt x="16619" y="11437"/>
                </a:lnTo>
                <a:lnTo>
                  <a:pt x="16352" y="11485"/>
                </a:lnTo>
                <a:lnTo>
                  <a:pt x="16035" y="11558"/>
                </a:lnTo>
                <a:lnTo>
                  <a:pt x="15889" y="11583"/>
                </a:lnTo>
                <a:lnTo>
                  <a:pt x="15719" y="11607"/>
                </a:lnTo>
                <a:lnTo>
                  <a:pt x="15695" y="11607"/>
                </a:lnTo>
                <a:lnTo>
                  <a:pt x="15670" y="11631"/>
                </a:lnTo>
                <a:lnTo>
                  <a:pt x="15670" y="11656"/>
                </a:lnTo>
                <a:lnTo>
                  <a:pt x="15695" y="11680"/>
                </a:lnTo>
                <a:lnTo>
                  <a:pt x="15962" y="11777"/>
                </a:lnTo>
                <a:lnTo>
                  <a:pt x="16108" y="11826"/>
                </a:lnTo>
                <a:lnTo>
                  <a:pt x="16254" y="11850"/>
                </a:lnTo>
                <a:lnTo>
                  <a:pt x="16522" y="11826"/>
                </a:lnTo>
                <a:lnTo>
                  <a:pt x="16814" y="11802"/>
                </a:lnTo>
                <a:lnTo>
                  <a:pt x="16668" y="12264"/>
                </a:lnTo>
                <a:lnTo>
                  <a:pt x="16498" y="12215"/>
                </a:lnTo>
                <a:lnTo>
                  <a:pt x="16303" y="12191"/>
                </a:lnTo>
                <a:lnTo>
                  <a:pt x="16108" y="12142"/>
                </a:lnTo>
                <a:lnTo>
                  <a:pt x="15914" y="12094"/>
                </a:lnTo>
                <a:lnTo>
                  <a:pt x="15695" y="12094"/>
                </a:lnTo>
                <a:lnTo>
                  <a:pt x="15476" y="12118"/>
                </a:lnTo>
                <a:lnTo>
                  <a:pt x="15451" y="12142"/>
                </a:lnTo>
                <a:lnTo>
                  <a:pt x="15451" y="12167"/>
                </a:lnTo>
                <a:lnTo>
                  <a:pt x="15476" y="12191"/>
                </a:lnTo>
                <a:lnTo>
                  <a:pt x="15646" y="12288"/>
                </a:lnTo>
                <a:lnTo>
                  <a:pt x="15816" y="12386"/>
                </a:lnTo>
                <a:lnTo>
                  <a:pt x="16230" y="12532"/>
                </a:lnTo>
                <a:lnTo>
                  <a:pt x="16546" y="12629"/>
                </a:lnTo>
                <a:lnTo>
                  <a:pt x="16376" y="13018"/>
                </a:lnTo>
                <a:lnTo>
                  <a:pt x="16060" y="12970"/>
                </a:lnTo>
                <a:lnTo>
                  <a:pt x="15743" y="12872"/>
                </a:lnTo>
                <a:lnTo>
                  <a:pt x="15573" y="12824"/>
                </a:lnTo>
                <a:lnTo>
                  <a:pt x="15476" y="12824"/>
                </a:lnTo>
                <a:lnTo>
                  <a:pt x="15451" y="12848"/>
                </a:lnTo>
                <a:lnTo>
                  <a:pt x="15427" y="12897"/>
                </a:lnTo>
                <a:lnTo>
                  <a:pt x="15427" y="12945"/>
                </a:lnTo>
                <a:lnTo>
                  <a:pt x="15451" y="12994"/>
                </a:lnTo>
                <a:lnTo>
                  <a:pt x="15524" y="13091"/>
                </a:lnTo>
                <a:lnTo>
                  <a:pt x="15743" y="13237"/>
                </a:lnTo>
                <a:lnTo>
                  <a:pt x="15938" y="13335"/>
                </a:lnTo>
                <a:lnTo>
                  <a:pt x="16181" y="13408"/>
                </a:lnTo>
                <a:lnTo>
                  <a:pt x="15914" y="13821"/>
                </a:lnTo>
                <a:lnTo>
                  <a:pt x="15865" y="13894"/>
                </a:lnTo>
                <a:lnTo>
                  <a:pt x="15841" y="13870"/>
                </a:lnTo>
                <a:lnTo>
                  <a:pt x="15719" y="13797"/>
                </a:lnTo>
                <a:lnTo>
                  <a:pt x="15597" y="13700"/>
                </a:lnTo>
                <a:lnTo>
                  <a:pt x="15330" y="13578"/>
                </a:lnTo>
                <a:lnTo>
                  <a:pt x="15013" y="13505"/>
                </a:lnTo>
                <a:lnTo>
                  <a:pt x="14721" y="13505"/>
                </a:lnTo>
                <a:lnTo>
                  <a:pt x="14697" y="13529"/>
                </a:lnTo>
                <a:lnTo>
                  <a:pt x="14673" y="13578"/>
                </a:lnTo>
                <a:lnTo>
                  <a:pt x="14697" y="13602"/>
                </a:lnTo>
                <a:lnTo>
                  <a:pt x="14794" y="13651"/>
                </a:lnTo>
                <a:lnTo>
                  <a:pt x="14892" y="13724"/>
                </a:lnTo>
                <a:lnTo>
                  <a:pt x="15111" y="13821"/>
                </a:lnTo>
                <a:lnTo>
                  <a:pt x="15378" y="13967"/>
                </a:lnTo>
                <a:lnTo>
                  <a:pt x="15622" y="14138"/>
                </a:lnTo>
                <a:lnTo>
                  <a:pt x="15670" y="14162"/>
                </a:lnTo>
                <a:lnTo>
                  <a:pt x="15451" y="14405"/>
                </a:lnTo>
                <a:lnTo>
                  <a:pt x="15330" y="14357"/>
                </a:lnTo>
                <a:lnTo>
                  <a:pt x="15208" y="14332"/>
                </a:lnTo>
                <a:lnTo>
                  <a:pt x="15086" y="14332"/>
                </a:lnTo>
                <a:lnTo>
                  <a:pt x="14989" y="14308"/>
                </a:lnTo>
                <a:lnTo>
                  <a:pt x="14794" y="14259"/>
                </a:lnTo>
                <a:lnTo>
                  <a:pt x="14624" y="14186"/>
                </a:lnTo>
                <a:lnTo>
                  <a:pt x="14454" y="14089"/>
                </a:lnTo>
                <a:lnTo>
                  <a:pt x="14308" y="14016"/>
                </a:lnTo>
                <a:lnTo>
                  <a:pt x="14137" y="14016"/>
                </a:lnTo>
                <a:lnTo>
                  <a:pt x="14089" y="14040"/>
                </a:lnTo>
                <a:lnTo>
                  <a:pt x="14064" y="14089"/>
                </a:lnTo>
                <a:lnTo>
                  <a:pt x="14089" y="14162"/>
                </a:lnTo>
                <a:lnTo>
                  <a:pt x="14162" y="14259"/>
                </a:lnTo>
                <a:lnTo>
                  <a:pt x="14308" y="14405"/>
                </a:lnTo>
                <a:lnTo>
                  <a:pt x="14478" y="14527"/>
                </a:lnTo>
                <a:lnTo>
                  <a:pt x="14648" y="14600"/>
                </a:lnTo>
                <a:lnTo>
                  <a:pt x="14843" y="14697"/>
                </a:lnTo>
                <a:lnTo>
                  <a:pt x="14965" y="14746"/>
                </a:lnTo>
                <a:lnTo>
                  <a:pt x="15086" y="14770"/>
                </a:lnTo>
                <a:lnTo>
                  <a:pt x="14819" y="14989"/>
                </a:lnTo>
                <a:lnTo>
                  <a:pt x="14527" y="15208"/>
                </a:lnTo>
                <a:lnTo>
                  <a:pt x="14454" y="15208"/>
                </a:lnTo>
                <a:lnTo>
                  <a:pt x="14332" y="15184"/>
                </a:lnTo>
                <a:lnTo>
                  <a:pt x="14235" y="15111"/>
                </a:lnTo>
                <a:lnTo>
                  <a:pt x="14064" y="14965"/>
                </a:lnTo>
                <a:lnTo>
                  <a:pt x="13918" y="14843"/>
                </a:lnTo>
                <a:lnTo>
                  <a:pt x="13748" y="14722"/>
                </a:lnTo>
                <a:lnTo>
                  <a:pt x="13651" y="14673"/>
                </a:lnTo>
                <a:lnTo>
                  <a:pt x="13578" y="14624"/>
                </a:lnTo>
                <a:lnTo>
                  <a:pt x="13383" y="14624"/>
                </a:lnTo>
                <a:lnTo>
                  <a:pt x="13359" y="14649"/>
                </a:lnTo>
                <a:lnTo>
                  <a:pt x="13359" y="14697"/>
                </a:lnTo>
                <a:lnTo>
                  <a:pt x="13456" y="14868"/>
                </a:lnTo>
                <a:lnTo>
                  <a:pt x="13602" y="15014"/>
                </a:lnTo>
                <a:lnTo>
                  <a:pt x="13894" y="15306"/>
                </a:lnTo>
                <a:lnTo>
                  <a:pt x="13991" y="15403"/>
                </a:lnTo>
                <a:lnTo>
                  <a:pt x="14113" y="15476"/>
                </a:lnTo>
                <a:lnTo>
                  <a:pt x="13748" y="15671"/>
                </a:lnTo>
                <a:lnTo>
                  <a:pt x="13553" y="15598"/>
                </a:lnTo>
                <a:lnTo>
                  <a:pt x="13456" y="15549"/>
                </a:lnTo>
                <a:lnTo>
                  <a:pt x="13359" y="15476"/>
                </a:lnTo>
                <a:lnTo>
                  <a:pt x="13164" y="15306"/>
                </a:lnTo>
                <a:lnTo>
                  <a:pt x="12872" y="15062"/>
                </a:lnTo>
                <a:lnTo>
                  <a:pt x="12726" y="14941"/>
                </a:lnTo>
                <a:lnTo>
                  <a:pt x="12556" y="14843"/>
                </a:lnTo>
                <a:lnTo>
                  <a:pt x="12507" y="14868"/>
                </a:lnTo>
                <a:lnTo>
                  <a:pt x="12483" y="14916"/>
                </a:lnTo>
                <a:lnTo>
                  <a:pt x="12580" y="15135"/>
                </a:lnTo>
                <a:lnTo>
                  <a:pt x="12726" y="15330"/>
                </a:lnTo>
                <a:lnTo>
                  <a:pt x="12896" y="15525"/>
                </a:lnTo>
                <a:lnTo>
                  <a:pt x="13067" y="15695"/>
                </a:lnTo>
                <a:lnTo>
                  <a:pt x="13310" y="15865"/>
                </a:lnTo>
                <a:lnTo>
                  <a:pt x="12702" y="16084"/>
                </a:lnTo>
                <a:lnTo>
                  <a:pt x="12239" y="15719"/>
                </a:lnTo>
                <a:lnTo>
                  <a:pt x="11972" y="15476"/>
                </a:lnTo>
                <a:lnTo>
                  <a:pt x="11826" y="15354"/>
                </a:lnTo>
                <a:lnTo>
                  <a:pt x="11655" y="15257"/>
                </a:lnTo>
                <a:lnTo>
                  <a:pt x="11631" y="15257"/>
                </a:lnTo>
                <a:lnTo>
                  <a:pt x="11607" y="15281"/>
                </a:lnTo>
                <a:lnTo>
                  <a:pt x="11607" y="15354"/>
                </a:lnTo>
                <a:lnTo>
                  <a:pt x="11631" y="15427"/>
                </a:lnTo>
                <a:lnTo>
                  <a:pt x="11704" y="15573"/>
                </a:lnTo>
                <a:lnTo>
                  <a:pt x="11801" y="15719"/>
                </a:lnTo>
                <a:lnTo>
                  <a:pt x="11899" y="15841"/>
                </a:lnTo>
                <a:lnTo>
                  <a:pt x="12093" y="16036"/>
                </a:lnTo>
                <a:lnTo>
                  <a:pt x="12312" y="16206"/>
                </a:lnTo>
                <a:lnTo>
                  <a:pt x="11826" y="16303"/>
                </a:lnTo>
                <a:lnTo>
                  <a:pt x="11801" y="16303"/>
                </a:lnTo>
                <a:lnTo>
                  <a:pt x="11558" y="16036"/>
                </a:lnTo>
                <a:lnTo>
                  <a:pt x="11291" y="15768"/>
                </a:lnTo>
                <a:lnTo>
                  <a:pt x="11169" y="15671"/>
                </a:lnTo>
                <a:lnTo>
                  <a:pt x="11047" y="15573"/>
                </a:lnTo>
                <a:lnTo>
                  <a:pt x="10901" y="15500"/>
                </a:lnTo>
                <a:lnTo>
                  <a:pt x="10828" y="15476"/>
                </a:lnTo>
                <a:lnTo>
                  <a:pt x="10731" y="15476"/>
                </a:lnTo>
                <a:lnTo>
                  <a:pt x="10731" y="15500"/>
                </a:lnTo>
                <a:lnTo>
                  <a:pt x="10780" y="15646"/>
                </a:lnTo>
                <a:lnTo>
                  <a:pt x="10853" y="15768"/>
                </a:lnTo>
                <a:lnTo>
                  <a:pt x="11072" y="15987"/>
                </a:lnTo>
                <a:lnTo>
                  <a:pt x="11437" y="16376"/>
                </a:lnTo>
                <a:lnTo>
                  <a:pt x="11072" y="16425"/>
                </a:lnTo>
                <a:lnTo>
                  <a:pt x="10682" y="16474"/>
                </a:lnTo>
                <a:lnTo>
                  <a:pt x="10682" y="16401"/>
                </a:lnTo>
                <a:lnTo>
                  <a:pt x="10634" y="16328"/>
                </a:lnTo>
                <a:lnTo>
                  <a:pt x="10463" y="16133"/>
                </a:lnTo>
                <a:lnTo>
                  <a:pt x="10269" y="15938"/>
                </a:lnTo>
                <a:lnTo>
                  <a:pt x="10050" y="15768"/>
                </a:lnTo>
                <a:lnTo>
                  <a:pt x="9831" y="15598"/>
                </a:lnTo>
                <a:lnTo>
                  <a:pt x="9806" y="15598"/>
                </a:lnTo>
                <a:lnTo>
                  <a:pt x="9782" y="15622"/>
                </a:lnTo>
                <a:lnTo>
                  <a:pt x="9806" y="15744"/>
                </a:lnTo>
                <a:lnTo>
                  <a:pt x="9855" y="15865"/>
                </a:lnTo>
                <a:lnTo>
                  <a:pt x="9904" y="15987"/>
                </a:lnTo>
                <a:lnTo>
                  <a:pt x="9977" y="16084"/>
                </a:lnTo>
                <a:lnTo>
                  <a:pt x="10123" y="16303"/>
                </a:lnTo>
                <a:lnTo>
                  <a:pt x="10317" y="16474"/>
                </a:lnTo>
                <a:lnTo>
                  <a:pt x="9685" y="16474"/>
                </a:lnTo>
                <a:lnTo>
                  <a:pt x="9612" y="16352"/>
                </a:lnTo>
                <a:lnTo>
                  <a:pt x="9563" y="16255"/>
                </a:lnTo>
                <a:lnTo>
                  <a:pt x="9393" y="16060"/>
                </a:lnTo>
                <a:lnTo>
                  <a:pt x="9222" y="15817"/>
                </a:lnTo>
                <a:lnTo>
                  <a:pt x="9125" y="15695"/>
                </a:lnTo>
                <a:lnTo>
                  <a:pt x="9028" y="15598"/>
                </a:lnTo>
                <a:lnTo>
                  <a:pt x="8979" y="15598"/>
                </a:lnTo>
                <a:lnTo>
                  <a:pt x="8955" y="15622"/>
                </a:lnTo>
                <a:lnTo>
                  <a:pt x="8955" y="15744"/>
                </a:lnTo>
                <a:lnTo>
                  <a:pt x="8979" y="15865"/>
                </a:lnTo>
                <a:lnTo>
                  <a:pt x="9003" y="15987"/>
                </a:lnTo>
                <a:lnTo>
                  <a:pt x="9052" y="16109"/>
                </a:lnTo>
                <a:lnTo>
                  <a:pt x="9247" y="16449"/>
                </a:lnTo>
                <a:lnTo>
                  <a:pt x="9247" y="16449"/>
                </a:lnTo>
                <a:lnTo>
                  <a:pt x="8687" y="16376"/>
                </a:lnTo>
                <a:lnTo>
                  <a:pt x="8614" y="16376"/>
                </a:lnTo>
                <a:lnTo>
                  <a:pt x="8590" y="16328"/>
                </a:lnTo>
                <a:lnTo>
                  <a:pt x="8492" y="16230"/>
                </a:lnTo>
                <a:lnTo>
                  <a:pt x="8419" y="16109"/>
                </a:lnTo>
                <a:lnTo>
                  <a:pt x="8346" y="15841"/>
                </a:lnTo>
                <a:lnTo>
                  <a:pt x="8273" y="15646"/>
                </a:lnTo>
                <a:lnTo>
                  <a:pt x="8200" y="15573"/>
                </a:lnTo>
                <a:lnTo>
                  <a:pt x="8152" y="15549"/>
                </a:lnTo>
                <a:lnTo>
                  <a:pt x="8103" y="15549"/>
                </a:lnTo>
                <a:lnTo>
                  <a:pt x="8079" y="15598"/>
                </a:lnTo>
                <a:lnTo>
                  <a:pt x="8054" y="15646"/>
                </a:lnTo>
                <a:lnTo>
                  <a:pt x="8054" y="15792"/>
                </a:lnTo>
                <a:lnTo>
                  <a:pt x="8079" y="15938"/>
                </a:lnTo>
                <a:lnTo>
                  <a:pt x="8103" y="16060"/>
                </a:lnTo>
                <a:lnTo>
                  <a:pt x="8176" y="16279"/>
                </a:lnTo>
                <a:lnTo>
                  <a:pt x="7762" y="16157"/>
                </a:lnTo>
                <a:lnTo>
                  <a:pt x="7714" y="16084"/>
                </a:lnTo>
                <a:lnTo>
                  <a:pt x="7665" y="15963"/>
                </a:lnTo>
                <a:lnTo>
                  <a:pt x="7592" y="15817"/>
                </a:lnTo>
                <a:lnTo>
                  <a:pt x="7543" y="15695"/>
                </a:lnTo>
                <a:lnTo>
                  <a:pt x="7519" y="15549"/>
                </a:lnTo>
                <a:lnTo>
                  <a:pt x="7495" y="15549"/>
                </a:lnTo>
                <a:lnTo>
                  <a:pt x="7470" y="15671"/>
                </a:lnTo>
                <a:lnTo>
                  <a:pt x="7446" y="15792"/>
                </a:lnTo>
                <a:lnTo>
                  <a:pt x="7446" y="15938"/>
                </a:lnTo>
                <a:lnTo>
                  <a:pt x="7470" y="16060"/>
                </a:lnTo>
                <a:lnTo>
                  <a:pt x="6984" y="15841"/>
                </a:lnTo>
                <a:lnTo>
                  <a:pt x="6984" y="15792"/>
                </a:lnTo>
                <a:lnTo>
                  <a:pt x="6911" y="15646"/>
                </a:lnTo>
                <a:lnTo>
                  <a:pt x="6813" y="15549"/>
                </a:lnTo>
                <a:lnTo>
                  <a:pt x="6789" y="15549"/>
                </a:lnTo>
                <a:lnTo>
                  <a:pt x="6740" y="15622"/>
                </a:lnTo>
                <a:lnTo>
                  <a:pt x="6716" y="15695"/>
                </a:lnTo>
                <a:lnTo>
                  <a:pt x="6375" y="15476"/>
                </a:lnTo>
                <a:lnTo>
                  <a:pt x="6035" y="15233"/>
                </a:lnTo>
                <a:lnTo>
                  <a:pt x="5718" y="14965"/>
                </a:lnTo>
                <a:lnTo>
                  <a:pt x="5451" y="14649"/>
                </a:lnTo>
                <a:lnTo>
                  <a:pt x="5159" y="14284"/>
                </a:lnTo>
                <a:lnTo>
                  <a:pt x="4915" y="13894"/>
                </a:lnTo>
                <a:lnTo>
                  <a:pt x="4696" y="13505"/>
                </a:lnTo>
                <a:lnTo>
                  <a:pt x="4502" y="13091"/>
                </a:lnTo>
                <a:lnTo>
                  <a:pt x="4356" y="12653"/>
                </a:lnTo>
                <a:lnTo>
                  <a:pt x="4234" y="12215"/>
                </a:lnTo>
                <a:lnTo>
                  <a:pt x="4112" y="11777"/>
                </a:lnTo>
                <a:lnTo>
                  <a:pt x="4064" y="11315"/>
                </a:lnTo>
                <a:lnTo>
                  <a:pt x="4015" y="10926"/>
                </a:lnTo>
                <a:lnTo>
                  <a:pt x="3991" y="10561"/>
                </a:lnTo>
                <a:lnTo>
                  <a:pt x="4015" y="10171"/>
                </a:lnTo>
                <a:lnTo>
                  <a:pt x="4039" y="9782"/>
                </a:lnTo>
                <a:lnTo>
                  <a:pt x="4088" y="9393"/>
                </a:lnTo>
                <a:lnTo>
                  <a:pt x="4137" y="9028"/>
                </a:lnTo>
                <a:lnTo>
                  <a:pt x="4234" y="8663"/>
                </a:lnTo>
                <a:lnTo>
                  <a:pt x="4331" y="8274"/>
                </a:lnTo>
                <a:lnTo>
                  <a:pt x="4453" y="7909"/>
                </a:lnTo>
                <a:lnTo>
                  <a:pt x="4599" y="7568"/>
                </a:lnTo>
                <a:lnTo>
                  <a:pt x="4769" y="7227"/>
                </a:lnTo>
                <a:lnTo>
                  <a:pt x="4940" y="6887"/>
                </a:lnTo>
                <a:lnTo>
                  <a:pt x="5134" y="6546"/>
                </a:lnTo>
                <a:lnTo>
                  <a:pt x="5353" y="6230"/>
                </a:lnTo>
                <a:lnTo>
                  <a:pt x="5597" y="5913"/>
                </a:lnTo>
                <a:lnTo>
                  <a:pt x="5840" y="5621"/>
                </a:lnTo>
                <a:lnTo>
                  <a:pt x="6083" y="5354"/>
                </a:lnTo>
                <a:lnTo>
                  <a:pt x="6351" y="5110"/>
                </a:lnTo>
                <a:lnTo>
                  <a:pt x="6643" y="4891"/>
                </a:lnTo>
                <a:lnTo>
                  <a:pt x="6935" y="4721"/>
                </a:lnTo>
                <a:lnTo>
                  <a:pt x="7227" y="4526"/>
                </a:lnTo>
                <a:lnTo>
                  <a:pt x="7543" y="4380"/>
                </a:lnTo>
                <a:lnTo>
                  <a:pt x="8225" y="4088"/>
                </a:lnTo>
                <a:lnTo>
                  <a:pt x="8784" y="3845"/>
                </a:lnTo>
                <a:lnTo>
                  <a:pt x="9368" y="3675"/>
                </a:lnTo>
                <a:lnTo>
                  <a:pt x="9636" y="3602"/>
                </a:lnTo>
                <a:lnTo>
                  <a:pt x="9660" y="3650"/>
                </a:lnTo>
                <a:lnTo>
                  <a:pt x="9685" y="3699"/>
                </a:lnTo>
                <a:lnTo>
                  <a:pt x="9733" y="3723"/>
                </a:lnTo>
                <a:lnTo>
                  <a:pt x="9806" y="3723"/>
                </a:lnTo>
                <a:lnTo>
                  <a:pt x="10171" y="3626"/>
                </a:lnTo>
                <a:lnTo>
                  <a:pt x="10536" y="3577"/>
                </a:lnTo>
                <a:lnTo>
                  <a:pt x="10585" y="3626"/>
                </a:lnTo>
                <a:lnTo>
                  <a:pt x="10634" y="3650"/>
                </a:lnTo>
                <a:lnTo>
                  <a:pt x="10682" y="3626"/>
                </a:lnTo>
                <a:lnTo>
                  <a:pt x="10707" y="3602"/>
                </a:lnTo>
                <a:lnTo>
                  <a:pt x="10731" y="3577"/>
                </a:lnTo>
                <a:close/>
                <a:moveTo>
                  <a:pt x="9977" y="3237"/>
                </a:moveTo>
                <a:lnTo>
                  <a:pt x="9733" y="3261"/>
                </a:lnTo>
                <a:lnTo>
                  <a:pt x="9490" y="3310"/>
                </a:lnTo>
                <a:lnTo>
                  <a:pt x="9028" y="3431"/>
                </a:lnTo>
                <a:lnTo>
                  <a:pt x="8638" y="3577"/>
                </a:lnTo>
                <a:lnTo>
                  <a:pt x="7957" y="3821"/>
                </a:lnTo>
                <a:lnTo>
                  <a:pt x="7324" y="4113"/>
                </a:lnTo>
                <a:lnTo>
                  <a:pt x="7008" y="4283"/>
                </a:lnTo>
                <a:lnTo>
                  <a:pt x="6692" y="4453"/>
                </a:lnTo>
                <a:lnTo>
                  <a:pt x="6400" y="4648"/>
                </a:lnTo>
                <a:lnTo>
                  <a:pt x="6108" y="4867"/>
                </a:lnTo>
                <a:lnTo>
                  <a:pt x="5791" y="5159"/>
                </a:lnTo>
                <a:lnTo>
                  <a:pt x="5499" y="5451"/>
                </a:lnTo>
                <a:lnTo>
                  <a:pt x="5232" y="5767"/>
                </a:lnTo>
                <a:lnTo>
                  <a:pt x="4988" y="6108"/>
                </a:lnTo>
                <a:lnTo>
                  <a:pt x="4745" y="6473"/>
                </a:lnTo>
                <a:lnTo>
                  <a:pt x="4526" y="6838"/>
                </a:lnTo>
                <a:lnTo>
                  <a:pt x="4356" y="7203"/>
                </a:lnTo>
                <a:lnTo>
                  <a:pt x="4185" y="7592"/>
                </a:lnTo>
                <a:lnTo>
                  <a:pt x="4039" y="8006"/>
                </a:lnTo>
                <a:lnTo>
                  <a:pt x="3918" y="8420"/>
                </a:lnTo>
                <a:lnTo>
                  <a:pt x="3796" y="8833"/>
                </a:lnTo>
                <a:lnTo>
                  <a:pt x="3723" y="9247"/>
                </a:lnTo>
                <a:lnTo>
                  <a:pt x="3674" y="9660"/>
                </a:lnTo>
                <a:lnTo>
                  <a:pt x="3626" y="10074"/>
                </a:lnTo>
                <a:lnTo>
                  <a:pt x="3626" y="10488"/>
                </a:lnTo>
                <a:lnTo>
                  <a:pt x="3626" y="10901"/>
                </a:lnTo>
                <a:lnTo>
                  <a:pt x="3650" y="11315"/>
                </a:lnTo>
                <a:lnTo>
                  <a:pt x="3699" y="11704"/>
                </a:lnTo>
                <a:lnTo>
                  <a:pt x="3772" y="12094"/>
                </a:lnTo>
                <a:lnTo>
                  <a:pt x="3869" y="12483"/>
                </a:lnTo>
                <a:lnTo>
                  <a:pt x="3991" y="12872"/>
                </a:lnTo>
                <a:lnTo>
                  <a:pt x="4137" y="13262"/>
                </a:lnTo>
                <a:lnTo>
                  <a:pt x="4307" y="13627"/>
                </a:lnTo>
                <a:lnTo>
                  <a:pt x="4477" y="13967"/>
                </a:lnTo>
                <a:lnTo>
                  <a:pt x="4696" y="14332"/>
                </a:lnTo>
                <a:lnTo>
                  <a:pt x="4915" y="14649"/>
                </a:lnTo>
                <a:lnTo>
                  <a:pt x="5183" y="14965"/>
                </a:lnTo>
                <a:lnTo>
                  <a:pt x="5451" y="15257"/>
                </a:lnTo>
                <a:lnTo>
                  <a:pt x="5743" y="15525"/>
                </a:lnTo>
                <a:lnTo>
                  <a:pt x="6035" y="15768"/>
                </a:lnTo>
                <a:lnTo>
                  <a:pt x="6375" y="15987"/>
                </a:lnTo>
                <a:lnTo>
                  <a:pt x="6716" y="16182"/>
                </a:lnTo>
                <a:lnTo>
                  <a:pt x="6765" y="16230"/>
                </a:lnTo>
                <a:lnTo>
                  <a:pt x="6838" y="16230"/>
                </a:lnTo>
                <a:lnTo>
                  <a:pt x="6862" y="16255"/>
                </a:lnTo>
                <a:lnTo>
                  <a:pt x="7276" y="16425"/>
                </a:lnTo>
                <a:lnTo>
                  <a:pt x="7738" y="16595"/>
                </a:lnTo>
                <a:lnTo>
                  <a:pt x="8176" y="16717"/>
                </a:lnTo>
                <a:lnTo>
                  <a:pt x="8638" y="16814"/>
                </a:lnTo>
                <a:lnTo>
                  <a:pt x="9101" y="16887"/>
                </a:lnTo>
                <a:lnTo>
                  <a:pt x="9563" y="16936"/>
                </a:lnTo>
                <a:lnTo>
                  <a:pt x="10025" y="16960"/>
                </a:lnTo>
                <a:lnTo>
                  <a:pt x="10488" y="16936"/>
                </a:lnTo>
                <a:lnTo>
                  <a:pt x="10974" y="16912"/>
                </a:lnTo>
                <a:lnTo>
                  <a:pt x="11437" y="16839"/>
                </a:lnTo>
                <a:lnTo>
                  <a:pt x="11899" y="16766"/>
                </a:lnTo>
                <a:lnTo>
                  <a:pt x="12337" y="16644"/>
                </a:lnTo>
                <a:lnTo>
                  <a:pt x="12799" y="16522"/>
                </a:lnTo>
                <a:lnTo>
                  <a:pt x="13237" y="16352"/>
                </a:lnTo>
                <a:lnTo>
                  <a:pt x="13675" y="16182"/>
                </a:lnTo>
                <a:lnTo>
                  <a:pt x="14089" y="15963"/>
                </a:lnTo>
                <a:lnTo>
                  <a:pt x="14575" y="15671"/>
                </a:lnTo>
                <a:lnTo>
                  <a:pt x="15038" y="15354"/>
                </a:lnTo>
                <a:lnTo>
                  <a:pt x="15451" y="15014"/>
                </a:lnTo>
                <a:lnTo>
                  <a:pt x="15816" y="14624"/>
                </a:lnTo>
                <a:lnTo>
                  <a:pt x="16157" y="14186"/>
                </a:lnTo>
                <a:lnTo>
                  <a:pt x="16473" y="13748"/>
                </a:lnTo>
                <a:lnTo>
                  <a:pt x="16741" y="13286"/>
                </a:lnTo>
                <a:lnTo>
                  <a:pt x="16960" y="12799"/>
                </a:lnTo>
                <a:lnTo>
                  <a:pt x="17155" y="12288"/>
                </a:lnTo>
                <a:lnTo>
                  <a:pt x="17301" y="11777"/>
                </a:lnTo>
                <a:lnTo>
                  <a:pt x="17398" y="11242"/>
                </a:lnTo>
                <a:lnTo>
                  <a:pt x="17447" y="10707"/>
                </a:lnTo>
                <a:lnTo>
                  <a:pt x="17471" y="10147"/>
                </a:lnTo>
                <a:lnTo>
                  <a:pt x="17447" y="9587"/>
                </a:lnTo>
                <a:lnTo>
                  <a:pt x="17374" y="9052"/>
                </a:lnTo>
                <a:lnTo>
                  <a:pt x="17276" y="8493"/>
                </a:lnTo>
                <a:lnTo>
                  <a:pt x="17106" y="7957"/>
                </a:lnTo>
                <a:lnTo>
                  <a:pt x="16887" y="7422"/>
                </a:lnTo>
                <a:lnTo>
                  <a:pt x="16619" y="6911"/>
                </a:lnTo>
                <a:lnTo>
                  <a:pt x="16327" y="6400"/>
                </a:lnTo>
                <a:lnTo>
                  <a:pt x="15987" y="5938"/>
                </a:lnTo>
                <a:lnTo>
                  <a:pt x="15597" y="5500"/>
                </a:lnTo>
                <a:lnTo>
                  <a:pt x="15184" y="5110"/>
                </a:lnTo>
                <a:lnTo>
                  <a:pt x="14746" y="4745"/>
                </a:lnTo>
                <a:lnTo>
                  <a:pt x="14502" y="4551"/>
                </a:lnTo>
                <a:lnTo>
                  <a:pt x="14235" y="4380"/>
                </a:lnTo>
                <a:lnTo>
                  <a:pt x="13651" y="4088"/>
                </a:lnTo>
                <a:lnTo>
                  <a:pt x="13067" y="3796"/>
                </a:lnTo>
                <a:lnTo>
                  <a:pt x="12483" y="3577"/>
                </a:lnTo>
                <a:lnTo>
                  <a:pt x="11996" y="3431"/>
                </a:lnTo>
                <a:lnTo>
                  <a:pt x="11461" y="3334"/>
                </a:lnTo>
                <a:lnTo>
                  <a:pt x="11218" y="3285"/>
                </a:lnTo>
                <a:lnTo>
                  <a:pt x="10415" y="3285"/>
                </a:lnTo>
                <a:lnTo>
                  <a:pt x="10196" y="3237"/>
                </a:lnTo>
                <a:close/>
                <a:moveTo>
                  <a:pt x="13675" y="16912"/>
                </a:moveTo>
                <a:lnTo>
                  <a:pt x="13626" y="16936"/>
                </a:lnTo>
                <a:lnTo>
                  <a:pt x="13578" y="16984"/>
                </a:lnTo>
                <a:lnTo>
                  <a:pt x="13553" y="17057"/>
                </a:lnTo>
                <a:lnTo>
                  <a:pt x="13553" y="17106"/>
                </a:lnTo>
                <a:lnTo>
                  <a:pt x="13578" y="17252"/>
                </a:lnTo>
                <a:lnTo>
                  <a:pt x="13724" y="17495"/>
                </a:lnTo>
                <a:lnTo>
                  <a:pt x="13772" y="17666"/>
                </a:lnTo>
                <a:lnTo>
                  <a:pt x="13870" y="17812"/>
                </a:lnTo>
                <a:lnTo>
                  <a:pt x="13943" y="17885"/>
                </a:lnTo>
                <a:lnTo>
                  <a:pt x="13991" y="17958"/>
                </a:lnTo>
                <a:lnTo>
                  <a:pt x="14089" y="17982"/>
                </a:lnTo>
                <a:lnTo>
                  <a:pt x="14162" y="18006"/>
                </a:lnTo>
                <a:lnTo>
                  <a:pt x="14210" y="17982"/>
                </a:lnTo>
                <a:lnTo>
                  <a:pt x="14259" y="17958"/>
                </a:lnTo>
                <a:lnTo>
                  <a:pt x="14332" y="17885"/>
                </a:lnTo>
                <a:lnTo>
                  <a:pt x="14356" y="17787"/>
                </a:lnTo>
                <a:lnTo>
                  <a:pt x="14356" y="17739"/>
                </a:lnTo>
                <a:lnTo>
                  <a:pt x="14332" y="17690"/>
                </a:lnTo>
                <a:lnTo>
                  <a:pt x="14259" y="17593"/>
                </a:lnTo>
                <a:lnTo>
                  <a:pt x="14162" y="17495"/>
                </a:lnTo>
                <a:lnTo>
                  <a:pt x="13991" y="17228"/>
                </a:lnTo>
                <a:lnTo>
                  <a:pt x="13918" y="17082"/>
                </a:lnTo>
                <a:lnTo>
                  <a:pt x="13870" y="17033"/>
                </a:lnTo>
                <a:lnTo>
                  <a:pt x="13821" y="16960"/>
                </a:lnTo>
                <a:lnTo>
                  <a:pt x="13748" y="16936"/>
                </a:lnTo>
                <a:lnTo>
                  <a:pt x="13675" y="16912"/>
                </a:lnTo>
                <a:close/>
                <a:moveTo>
                  <a:pt x="7008" y="17009"/>
                </a:moveTo>
                <a:lnTo>
                  <a:pt x="6911" y="17057"/>
                </a:lnTo>
                <a:lnTo>
                  <a:pt x="6813" y="17155"/>
                </a:lnTo>
                <a:lnTo>
                  <a:pt x="6716" y="17374"/>
                </a:lnTo>
                <a:lnTo>
                  <a:pt x="6570" y="17666"/>
                </a:lnTo>
                <a:lnTo>
                  <a:pt x="6521" y="17812"/>
                </a:lnTo>
                <a:lnTo>
                  <a:pt x="6497" y="17885"/>
                </a:lnTo>
                <a:lnTo>
                  <a:pt x="6521" y="17958"/>
                </a:lnTo>
                <a:lnTo>
                  <a:pt x="6546" y="18006"/>
                </a:lnTo>
                <a:lnTo>
                  <a:pt x="6594" y="18055"/>
                </a:lnTo>
                <a:lnTo>
                  <a:pt x="6667" y="18079"/>
                </a:lnTo>
                <a:lnTo>
                  <a:pt x="6740" y="18079"/>
                </a:lnTo>
                <a:lnTo>
                  <a:pt x="6789" y="18055"/>
                </a:lnTo>
                <a:lnTo>
                  <a:pt x="6862" y="18006"/>
                </a:lnTo>
                <a:lnTo>
                  <a:pt x="6935" y="17885"/>
                </a:lnTo>
                <a:lnTo>
                  <a:pt x="7008" y="17739"/>
                </a:lnTo>
                <a:lnTo>
                  <a:pt x="7057" y="17593"/>
                </a:lnTo>
                <a:lnTo>
                  <a:pt x="7154" y="17349"/>
                </a:lnTo>
                <a:lnTo>
                  <a:pt x="7178" y="17228"/>
                </a:lnTo>
                <a:lnTo>
                  <a:pt x="7178" y="17106"/>
                </a:lnTo>
                <a:lnTo>
                  <a:pt x="7154" y="17057"/>
                </a:lnTo>
                <a:lnTo>
                  <a:pt x="7105" y="17033"/>
                </a:lnTo>
                <a:lnTo>
                  <a:pt x="7057" y="17009"/>
                </a:lnTo>
                <a:close/>
                <a:moveTo>
                  <a:pt x="5694" y="16328"/>
                </a:moveTo>
                <a:lnTo>
                  <a:pt x="5597" y="16352"/>
                </a:lnTo>
                <a:lnTo>
                  <a:pt x="5524" y="16425"/>
                </a:lnTo>
                <a:lnTo>
                  <a:pt x="5159" y="16887"/>
                </a:lnTo>
                <a:lnTo>
                  <a:pt x="4745" y="17349"/>
                </a:lnTo>
                <a:lnTo>
                  <a:pt x="4307" y="17787"/>
                </a:lnTo>
                <a:lnTo>
                  <a:pt x="3869" y="18225"/>
                </a:lnTo>
                <a:lnTo>
                  <a:pt x="3820" y="18250"/>
                </a:lnTo>
                <a:lnTo>
                  <a:pt x="3820" y="18298"/>
                </a:lnTo>
                <a:lnTo>
                  <a:pt x="3820" y="18347"/>
                </a:lnTo>
                <a:lnTo>
                  <a:pt x="3845" y="18396"/>
                </a:lnTo>
                <a:lnTo>
                  <a:pt x="3893" y="18444"/>
                </a:lnTo>
                <a:lnTo>
                  <a:pt x="3942" y="18469"/>
                </a:lnTo>
                <a:lnTo>
                  <a:pt x="3991" y="18469"/>
                </a:lnTo>
                <a:lnTo>
                  <a:pt x="4161" y="18420"/>
                </a:lnTo>
                <a:lnTo>
                  <a:pt x="4283" y="18347"/>
                </a:lnTo>
                <a:lnTo>
                  <a:pt x="4429" y="18250"/>
                </a:lnTo>
                <a:lnTo>
                  <a:pt x="4550" y="18152"/>
                </a:lnTo>
                <a:lnTo>
                  <a:pt x="4794" y="17909"/>
                </a:lnTo>
                <a:lnTo>
                  <a:pt x="5013" y="17690"/>
                </a:lnTo>
                <a:lnTo>
                  <a:pt x="5499" y="17203"/>
                </a:lnTo>
                <a:lnTo>
                  <a:pt x="5718" y="16936"/>
                </a:lnTo>
                <a:lnTo>
                  <a:pt x="5937" y="16668"/>
                </a:lnTo>
                <a:lnTo>
                  <a:pt x="5986" y="16571"/>
                </a:lnTo>
                <a:lnTo>
                  <a:pt x="5962" y="16498"/>
                </a:lnTo>
                <a:lnTo>
                  <a:pt x="5937" y="16425"/>
                </a:lnTo>
                <a:lnTo>
                  <a:pt x="5864" y="16376"/>
                </a:lnTo>
                <a:lnTo>
                  <a:pt x="5791" y="16328"/>
                </a:lnTo>
                <a:close/>
                <a:moveTo>
                  <a:pt x="15013" y="15987"/>
                </a:moveTo>
                <a:lnTo>
                  <a:pt x="14965" y="16011"/>
                </a:lnTo>
                <a:lnTo>
                  <a:pt x="14940" y="16084"/>
                </a:lnTo>
                <a:lnTo>
                  <a:pt x="14940" y="16133"/>
                </a:lnTo>
                <a:lnTo>
                  <a:pt x="14989" y="16303"/>
                </a:lnTo>
                <a:lnTo>
                  <a:pt x="15038" y="16449"/>
                </a:lnTo>
                <a:lnTo>
                  <a:pt x="15208" y="16717"/>
                </a:lnTo>
                <a:lnTo>
                  <a:pt x="15427" y="17082"/>
                </a:lnTo>
                <a:lnTo>
                  <a:pt x="15524" y="17252"/>
                </a:lnTo>
                <a:lnTo>
                  <a:pt x="15646" y="17422"/>
                </a:lnTo>
                <a:lnTo>
                  <a:pt x="16108" y="17933"/>
                </a:lnTo>
                <a:lnTo>
                  <a:pt x="16327" y="18225"/>
                </a:lnTo>
                <a:lnTo>
                  <a:pt x="16400" y="18371"/>
                </a:lnTo>
                <a:lnTo>
                  <a:pt x="16473" y="18517"/>
                </a:lnTo>
                <a:lnTo>
                  <a:pt x="16522" y="18590"/>
                </a:lnTo>
                <a:lnTo>
                  <a:pt x="16595" y="18639"/>
                </a:lnTo>
                <a:lnTo>
                  <a:pt x="16668" y="18688"/>
                </a:lnTo>
                <a:lnTo>
                  <a:pt x="16765" y="18688"/>
                </a:lnTo>
                <a:lnTo>
                  <a:pt x="16838" y="18663"/>
                </a:lnTo>
                <a:lnTo>
                  <a:pt x="16887" y="18615"/>
                </a:lnTo>
                <a:lnTo>
                  <a:pt x="16936" y="18566"/>
                </a:lnTo>
                <a:lnTo>
                  <a:pt x="16936" y="18469"/>
                </a:lnTo>
                <a:lnTo>
                  <a:pt x="16911" y="18298"/>
                </a:lnTo>
                <a:lnTo>
                  <a:pt x="16838" y="18128"/>
                </a:lnTo>
                <a:lnTo>
                  <a:pt x="16765" y="17982"/>
                </a:lnTo>
                <a:lnTo>
                  <a:pt x="16668" y="17836"/>
                </a:lnTo>
                <a:lnTo>
                  <a:pt x="16449" y="17568"/>
                </a:lnTo>
                <a:lnTo>
                  <a:pt x="16206" y="17325"/>
                </a:lnTo>
                <a:lnTo>
                  <a:pt x="16060" y="17155"/>
                </a:lnTo>
                <a:lnTo>
                  <a:pt x="15938" y="16984"/>
                </a:lnTo>
                <a:lnTo>
                  <a:pt x="15695" y="16595"/>
                </a:lnTo>
                <a:lnTo>
                  <a:pt x="15573" y="16401"/>
                </a:lnTo>
                <a:lnTo>
                  <a:pt x="15427" y="16230"/>
                </a:lnTo>
                <a:lnTo>
                  <a:pt x="15281" y="16109"/>
                </a:lnTo>
                <a:lnTo>
                  <a:pt x="15086" y="15987"/>
                </a:lnTo>
                <a:close/>
                <a:moveTo>
                  <a:pt x="10439" y="17666"/>
                </a:moveTo>
                <a:lnTo>
                  <a:pt x="10342" y="17787"/>
                </a:lnTo>
                <a:lnTo>
                  <a:pt x="10293" y="17909"/>
                </a:lnTo>
                <a:lnTo>
                  <a:pt x="10244" y="18055"/>
                </a:lnTo>
                <a:lnTo>
                  <a:pt x="10244" y="18201"/>
                </a:lnTo>
                <a:lnTo>
                  <a:pt x="10196" y="18517"/>
                </a:lnTo>
                <a:lnTo>
                  <a:pt x="10196" y="18688"/>
                </a:lnTo>
                <a:lnTo>
                  <a:pt x="10244" y="18834"/>
                </a:lnTo>
                <a:lnTo>
                  <a:pt x="10293" y="18882"/>
                </a:lnTo>
                <a:lnTo>
                  <a:pt x="10342" y="18907"/>
                </a:lnTo>
                <a:lnTo>
                  <a:pt x="10415" y="18882"/>
                </a:lnTo>
                <a:lnTo>
                  <a:pt x="10463" y="18858"/>
                </a:lnTo>
                <a:lnTo>
                  <a:pt x="10512" y="18809"/>
                </a:lnTo>
                <a:lnTo>
                  <a:pt x="10561" y="18736"/>
                </a:lnTo>
                <a:lnTo>
                  <a:pt x="10585" y="18615"/>
                </a:lnTo>
                <a:lnTo>
                  <a:pt x="10585" y="18323"/>
                </a:lnTo>
                <a:lnTo>
                  <a:pt x="10609" y="18031"/>
                </a:lnTo>
                <a:lnTo>
                  <a:pt x="10609" y="17885"/>
                </a:lnTo>
                <a:lnTo>
                  <a:pt x="10585" y="17739"/>
                </a:lnTo>
                <a:lnTo>
                  <a:pt x="10561" y="17690"/>
                </a:lnTo>
                <a:lnTo>
                  <a:pt x="10536" y="17666"/>
                </a:lnTo>
                <a:close/>
                <a:moveTo>
                  <a:pt x="8638" y="17349"/>
                </a:moveTo>
                <a:lnTo>
                  <a:pt x="8492" y="17471"/>
                </a:lnTo>
                <a:lnTo>
                  <a:pt x="8395" y="17593"/>
                </a:lnTo>
                <a:lnTo>
                  <a:pt x="8322" y="17739"/>
                </a:lnTo>
                <a:lnTo>
                  <a:pt x="8249" y="17909"/>
                </a:lnTo>
                <a:lnTo>
                  <a:pt x="8176" y="18250"/>
                </a:lnTo>
                <a:lnTo>
                  <a:pt x="8103" y="18590"/>
                </a:lnTo>
                <a:lnTo>
                  <a:pt x="7908" y="19369"/>
                </a:lnTo>
                <a:lnTo>
                  <a:pt x="7860" y="19758"/>
                </a:lnTo>
                <a:lnTo>
                  <a:pt x="7835" y="19953"/>
                </a:lnTo>
                <a:lnTo>
                  <a:pt x="7835" y="20148"/>
                </a:lnTo>
                <a:lnTo>
                  <a:pt x="7860" y="20221"/>
                </a:lnTo>
                <a:lnTo>
                  <a:pt x="7908" y="20269"/>
                </a:lnTo>
                <a:lnTo>
                  <a:pt x="7933" y="20318"/>
                </a:lnTo>
                <a:lnTo>
                  <a:pt x="8006" y="20342"/>
                </a:lnTo>
                <a:lnTo>
                  <a:pt x="8103" y="20342"/>
                </a:lnTo>
                <a:lnTo>
                  <a:pt x="8176" y="20318"/>
                </a:lnTo>
                <a:lnTo>
                  <a:pt x="8200" y="20245"/>
                </a:lnTo>
                <a:lnTo>
                  <a:pt x="8273" y="20099"/>
                </a:lnTo>
                <a:lnTo>
                  <a:pt x="8346" y="19929"/>
                </a:lnTo>
                <a:lnTo>
                  <a:pt x="8419" y="19588"/>
                </a:lnTo>
                <a:lnTo>
                  <a:pt x="8517" y="18882"/>
                </a:lnTo>
                <a:lnTo>
                  <a:pt x="8614" y="18517"/>
                </a:lnTo>
                <a:lnTo>
                  <a:pt x="8711" y="18152"/>
                </a:lnTo>
                <a:lnTo>
                  <a:pt x="8760" y="17958"/>
                </a:lnTo>
                <a:lnTo>
                  <a:pt x="8784" y="17763"/>
                </a:lnTo>
                <a:lnTo>
                  <a:pt x="8784" y="17593"/>
                </a:lnTo>
                <a:lnTo>
                  <a:pt x="8784" y="17422"/>
                </a:lnTo>
                <a:lnTo>
                  <a:pt x="8760" y="17374"/>
                </a:lnTo>
                <a:lnTo>
                  <a:pt x="8711" y="17349"/>
                </a:lnTo>
                <a:close/>
                <a:moveTo>
                  <a:pt x="12093" y="17374"/>
                </a:moveTo>
                <a:lnTo>
                  <a:pt x="12045" y="17398"/>
                </a:lnTo>
                <a:lnTo>
                  <a:pt x="11996" y="17398"/>
                </a:lnTo>
                <a:lnTo>
                  <a:pt x="11947" y="17447"/>
                </a:lnTo>
                <a:lnTo>
                  <a:pt x="11923" y="17495"/>
                </a:lnTo>
                <a:lnTo>
                  <a:pt x="11923" y="17544"/>
                </a:lnTo>
                <a:lnTo>
                  <a:pt x="11947" y="17836"/>
                </a:lnTo>
                <a:lnTo>
                  <a:pt x="11972" y="18152"/>
                </a:lnTo>
                <a:lnTo>
                  <a:pt x="12093" y="18761"/>
                </a:lnTo>
                <a:lnTo>
                  <a:pt x="12166" y="19199"/>
                </a:lnTo>
                <a:lnTo>
                  <a:pt x="12215" y="19661"/>
                </a:lnTo>
                <a:lnTo>
                  <a:pt x="12239" y="19904"/>
                </a:lnTo>
                <a:lnTo>
                  <a:pt x="12288" y="20123"/>
                </a:lnTo>
                <a:lnTo>
                  <a:pt x="12337" y="20342"/>
                </a:lnTo>
                <a:lnTo>
                  <a:pt x="12434" y="20561"/>
                </a:lnTo>
                <a:lnTo>
                  <a:pt x="12483" y="20610"/>
                </a:lnTo>
                <a:lnTo>
                  <a:pt x="12556" y="20659"/>
                </a:lnTo>
                <a:lnTo>
                  <a:pt x="12629" y="20659"/>
                </a:lnTo>
                <a:lnTo>
                  <a:pt x="12702" y="20634"/>
                </a:lnTo>
                <a:lnTo>
                  <a:pt x="12775" y="20610"/>
                </a:lnTo>
                <a:lnTo>
                  <a:pt x="12823" y="20537"/>
                </a:lnTo>
                <a:lnTo>
                  <a:pt x="12848" y="20464"/>
                </a:lnTo>
                <a:lnTo>
                  <a:pt x="12848" y="20391"/>
                </a:lnTo>
                <a:lnTo>
                  <a:pt x="12750" y="19953"/>
                </a:lnTo>
                <a:lnTo>
                  <a:pt x="12702" y="19491"/>
                </a:lnTo>
                <a:lnTo>
                  <a:pt x="12629" y="19053"/>
                </a:lnTo>
                <a:lnTo>
                  <a:pt x="12556" y="18639"/>
                </a:lnTo>
                <a:lnTo>
                  <a:pt x="12483" y="18323"/>
                </a:lnTo>
                <a:lnTo>
                  <a:pt x="12434" y="18031"/>
                </a:lnTo>
                <a:lnTo>
                  <a:pt x="12361" y="17739"/>
                </a:lnTo>
                <a:lnTo>
                  <a:pt x="12288" y="17593"/>
                </a:lnTo>
                <a:lnTo>
                  <a:pt x="12239" y="17471"/>
                </a:lnTo>
                <a:lnTo>
                  <a:pt x="12191" y="17422"/>
                </a:lnTo>
                <a:lnTo>
                  <a:pt x="12142" y="17398"/>
                </a:lnTo>
                <a:lnTo>
                  <a:pt x="12093" y="17374"/>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7"/>
          <p:cNvSpPr/>
          <p:nvPr/>
        </p:nvSpPr>
        <p:spPr>
          <a:xfrm>
            <a:off x="6871154" y="2305962"/>
            <a:ext cx="952580" cy="938332"/>
          </a:xfrm>
          <a:custGeom>
            <a:avLst/>
            <a:gdLst/>
            <a:ahLst/>
            <a:cxnLst/>
            <a:rect l="l" t="t" r="r" b="b"/>
            <a:pathLst>
              <a:path w="20975" h="20659" extrusionOk="0">
                <a:moveTo>
                  <a:pt x="10317" y="1704"/>
                </a:moveTo>
                <a:lnTo>
                  <a:pt x="10269" y="1728"/>
                </a:lnTo>
                <a:lnTo>
                  <a:pt x="10171" y="1825"/>
                </a:lnTo>
                <a:lnTo>
                  <a:pt x="10123" y="1947"/>
                </a:lnTo>
                <a:lnTo>
                  <a:pt x="10098" y="2069"/>
                </a:lnTo>
                <a:lnTo>
                  <a:pt x="10074" y="2190"/>
                </a:lnTo>
                <a:lnTo>
                  <a:pt x="10050" y="2336"/>
                </a:lnTo>
                <a:lnTo>
                  <a:pt x="10050" y="2482"/>
                </a:lnTo>
                <a:lnTo>
                  <a:pt x="10098" y="2653"/>
                </a:lnTo>
                <a:lnTo>
                  <a:pt x="10123" y="2701"/>
                </a:lnTo>
                <a:lnTo>
                  <a:pt x="10147" y="2774"/>
                </a:lnTo>
                <a:lnTo>
                  <a:pt x="10196" y="2799"/>
                </a:lnTo>
                <a:lnTo>
                  <a:pt x="10244" y="2823"/>
                </a:lnTo>
                <a:lnTo>
                  <a:pt x="10342" y="2823"/>
                </a:lnTo>
                <a:lnTo>
                  <a:pt x="10439" y="2774"/>
                </a:lnTo>
                <a:lnTo>
                  <a:pt x="10463" y="2726"/>
                </a:lnTo>
                <a:lnTo>
                  <a:pt x="10488" y="2677"/>
                </a:lnTo>
                <a:lnTo>
                  <a:pt x="10488" y="2580"/>
                </a:lnTo>
                <a:lnTo>
                  <a:pt x="10488" y="2482"/>
                </a:lnTo>
                <a:lnTo>
                  <a:pt x="10463" y="2263"/>
                </a:lnTo>
                <a:lnTo>
                  <a:pt x="10463" y="1850"/>
                </a:lnTo>
                <a:lnTo>
                  <a:pt x="10439" y="1777"/>
                </a:lnTo>
                <a:lnTo>
                  <a:pt x="10390" y="1728"/>
                </a:lnTo>
                <a:lnTo>
                  <a:pt x="10317" y="1704"/>
                </a:lnTo>
                <a:close/>
                <a:moveTo>
                  <a:pt x="8054" y="1"/>
                </a:moveTo>
                <a:lnTo>
                  <a:pt x="7981" y="25"/>
                </a:lnTo>
                <a:lnTo>
                  <a:pt x="7933" y="122"/>
                </a:lnTo>
                <a:lnTo>
                  <a:pt x="7908" y="220"/>
                </a:lnTo>
                <a:lnTo>
                  <a:pt x="7884" y="439"/>
                </a:lnTo>
                <a:lnTo>
                  <a:pt x="7908" y="852"/>
                </a:lnTo>
                <a:lnTo>
                  <a:pt x="7933" y="1071"/>
                </a:lnTo>
                <a:lnTo>
                  <a:pt x="7957" y="1290"/>
                </a:lnTo>
                <a:lnTo>
                  <a:pt x="8054" y="1704"/>
                </a:lnTo>
                <a:lnTo>
                  <a:pt x="8103" y="2044"/>
                </a:lnTo>
                <a:lnTo>
                  <a:pt x="8200" y="2458"/>
                </a:lnTo>
                <a:lnTo>
                  <a:pt x="8273" y="2653"/>
                </a:lnTo>
                <a:lnTo>
                  <a:pt x="8371" y="2823"/>
                </a:lnTo>
                <a:lnTo>
                  <a:pt x="8468" y="2969"/>
                </a:lnTo>
                <a:lnTo>
                  <a:pt x="8541" y="2993"/>
                </a:lnTo>
                <a:lnTo>
                  <a:pt x="8614" y="3042"/>
                </a:lnTo>
                <a:lnTo>
                  <a:pt x="8711" y="3042"/>
                </a:lnTo>
                <a:lnTo>
                  <a:pt x="8784" y="2993"/>
                </a:lnTo>
                <a:lnTo>
                  <a:pt x="8857" y="2920"/>
                </a:lnTo>
                <a:lnTo>
                  <a:pt x="8857" y="2847"/>
                </a:lnTo>
                <a:lnTo>
                  <a:pt x="8857" y="2726"/>
                </a:lnTo>
                <a:lnTo>
                  <a:pt x="8809" y="2604"/>
                </a:lnTo>
                <a:lnTo>
                  <a:pt x="8711" y="2385"/>
                </a:lnTo>
                <a:lnTo>
                  <a:pt x="8614" y="2044"/>
                </a:lnTo>
                <a:lnTo>
                  <a:pt x="8517" y="1704"/>
                </a:lnTo>
                <a:lnTo>
                  <a:pt x="8444" y="1290"/>
                </a:lnTo>
                <a:lnTo>
                  <a:pt x="8395" y="876"/>
                </a:lnTo>
                <a:lnTo>
                  <a:pt x="8322" y="487"/>
                </a:lnTo>
                <a:lnTo>
                  <a:pt x="8273" y="293"/>
                </a:lnTo>
                <a:lnTo>
                  <a:pt x="8225" y="98"/>
                </a:lnTo>
                <a:lnTo>
                  <a:pt x="8176" y="25"/>
                </a:lnTo>
                <a:lnTo>
                  <a:pt x="8103" y="1"/>
                </a:lnTo>
                <a:close/>
                <a:moveTo>
                  <a:pt x="12483" y="1"/>
                </a:moveTo>
                <a:lnTo>
                  <a:pt x="12337" y="122"/>
                </a:lnTo>
                <a:lnTo>
                  <a:pt x="12239" y="244"/>
                </a:lnTo>
                <a:lnTo>
                  <a:pt x="12142" y="414"/>
                </a:lnTo>
                <a:lnTo>
                  <a:pt x="12093" y="585"/>
                </a:lnTo>
                <a:lnTo>
                  <a:pt x="11996" y="949"/>
                </a:lnTo>
                <a:lnTo>
                  <a:pt x="11923" y="1290"/>
                </a:lnTo>
                <a:lnTo>
                  <a:pt x="11753" y="2166"/>
                </a:lnTo>
                <a:lnTo>
                  <a:pt x="11631" y="2531"/>
                </a:lnTo>
                <a:lnTo>
                  <a:pt x="11607" y="2701"/>
                </a:lnTo>
                <a:lnTo>
                  <a:pt x="11607" y="2799"/>
                </a:lnTo>
                <a:lnTo>
                  <a:pt x="11607" y="2872"/>
                </a:lnTo>
                <a:lnTo>
                  <a:pt x="11655" y="2969"/>
                </a:lnTo>
                <a:lnTo>
                  <a:pt x="11753" y="3018"/>
                </a:lnTo>
                <a:lnTo>
                  <a:pt x="11850" y="3042"/>
                </a:lnTo>
                <a:lnTo>
                  <a:pt x="11947" y="3018"/>
                </a:lnTo>
                <a:lnTo>
                  <a:pt x="12069" y="2920"/>
                </a:lnTo>
                <a:lnTo>
                  <a:pt x="12142" y="2774"/>
                </a:lnTo>
                <a:lnTo>
                  <a:pt x="12191" y="2604"/>
                </a:lnTo>
                <a:lnTo>
                  <a:pt x="12239" y="2434"/>
                </a:lnTo>
                <a:lnTo>
                  <a:pt x="12288" y="2069"/>
                </a:lnTo>
                <a:lnTo>
                  <a:pt x="12337" y="1752"/>
                </a:lnTo>
                <a:lnTo>
                  <a:pt x="12458" y="974"/>
                </a:lnTo>
                <a:lnTo>
                  <a:pt x="12556" y="585"/>
                </a:lnTo>
                <a:lnTo>
                  <a:pt x="12604" y="390"/>
                </a:lnTo>
                <a:lnTo>
                  <a:pt x="12677" y="220"/>
                </a:lnTo>
                <a:lnTo>
                  <a:pt x="12702" y="171"/>
                </a:lnTo>
                <a:lnTo>
                  <a:pt x="12702" y="122"/>
                </a:lnTo>
                <a:lnTo>
                  <a:pt x="12653" y="25"/>
                </a:lnTo>
                <a:lnTo>
                  <a:pt x="12629" y="1"/>
                </a:lnTo>
                <a:close/>
                <a:moveTo>
                  <a:pt x="14089" y="2507"/>
                </a:moveTo>
                <a:lnTo>
                  <a:pt x="13991" y="2555"/>
                </a:lnTo>
                <a:lnTo>
                  <a:pt x="13918" y="2628"/>
                </a:lnTo>
                <a:lnTo>
                  <a:pt x="13845" y="2726"/>
                </a:lnTo>
                <a:lnTo>
                  <a:pt x="13797" y="2847"/>
                </a:lnTo>
                <a:lnTo>
                  <a:pt x="13699" y="3066"/>
                </a:lnTo>
                <a:lnTo>
                  <a:pt x="13651" y="3212"/>
                </a:lnTo>
                <a:lnTo>
                  <a:pt x="13651" y="3334"/>
                </a:lnTo>
                <a:lnTo>
                  <a:pt x="13651" y="3383"/>
                </a:lnTo>
                <a:lnTo>
                  <a:pt x="13675" y="3431"/>
                </a:lnTo>
                <a:lnTo>
                  <a:pt x="13724" y="3456"/>
                </a:lnTo>
                <a:lnTo>
                  <a:pt x="13772" y="3480"/>
                </a:lnTo>
                <a:lnTo>
                  <a:pt x="13821" y="3504"/>
                </a:lnTo>
                <a:lnTo>
                  <a:pt x="13894" y="3480"/>
                </a:lnTo>
                <a:lnTo>
                  <a:pt x="13918" y="3456"/>
                </a:lnTo>
                <a:lnTo>
                  <a:pt x="13967" y="3407"/>
                </a:lnTo>
                <a:lnTo>
                  <a:pt x="14040" y="3212"/>
                </a:lnTo>
                <a:lnTo>
                  <a:pt x="14089" y="3018"/>
                </a:lnTo>
                <a:lnTo>
                  <a:pt x="14162" y="2799"/>
                </a:lnTo>
                <a:lnTo>
                  <a:pt x="14210" y="2701"/>
                </a:lnTo>
                <a:lnTo>
                  <a:pt x="14235" y="2604"/>
                </a:lnTo>
                <a:lnTo>
                  <a:pt x="14210" y="2555"/>
                </a:lnTo>
                <a:lnTo>
                  <a:pt x="14186" y="2531"/>
                </a:lnTo>
                <a:lnTo>
                  <a:pt x="14137" y="2507"/>
                </a:lnTo>
                <a:close/>
                <a:moveTo>
                  <a:pt x="6692" y="2385"/>
                </a:moveTo>
                <a:lnTo>
                  <a:pt x="6667" y="2409"/>
                </a:lnTo>
                <a:lnTo>
                  <a:pt x="6594" y="2507"/>
                </a:lnTo>
                <a:lnTo>
                  <a:pt x="6570" y="2628"/>
                </a:lnTo>
                <a:lnTo>
                  <a:pt x="6594" y="2774"/>
                </a:lnTo>
                <a:lnTo>
                  <a:pt x="6619" y="2920"/>
                </a:lnTo>
                <a:lnTo>
                  <a:pt x="6740" y="3188"/>
                </a:lnTo>
                <a:lnTo>
                  <a:pt x="6838" y="3431"/>
                </a:lnTo>
                <a:lnTo>
                  <a:pt x="6886" y="3504"/>
                </a:lnTo>
                <a:lnTo>
                  <a:pt x="6935" y="3553"/>
                </a:lnTo>
                <a:lnTo>
                  <a:pt x="7008" y="3553"/>
                </a:lnTo>
                <a:lnTo>
                  <a:pt x="7081" y="3529"/>
                </a:lnTo>
                <a:lnTo>
                  <a:pt x="7130" y="3504"/>
                </a:lnTo>
                <a:lnTo>
                  <a:pt x="7154" y="3456"/>
                </a:lnTo>
                <a:lnTo>
                  <a:pt x="7178" y="3383"/>
                </a:lnTo>
                <a:lnTo>
                  <a:pt x="7154" y="3310"/>
                </a:lnTo>
                <a:lnTo>
                  <a:pt x="6935" y="2823"/>
                </a:lnTo>
                <a:lnTo>
                  <a:pt x="6862" y="2604"/>
                </a:lnTo>
                <a:lnTo>
                  <a:pt x="6813" y="2507"/>
                </a:lnTo>
                <a:lnTo>
                  <a:pt x="6740" y="2409"/>
                </a:lnTo>
                <a:lnTo>
                  <a:pt x="6692" y="2385"/>
                </a:lnTo>
                <a:close/>
                <a:moveTo>
                  <a:pt x="16668" y="2020"/>
                </a:moveTo>
                <a:lnTo>
                  <a:pt x="16595" y="2044"/>
                </a:lnTo>
                <a:lnTo>
                  <a:pt x="16546" y="2093"/>
                </a:lnTo>
                <a:lnTo>
                  <a:pt x="16303" y="2409"/>
                </a:lnTo>
                <a:lnTo>
                  <a:pt x="16084" y="2726"/>
                </a:lnTo>
                <a:lnTo>
                  <a:pt x="15889" y="3042"/>
                </a:lnTo>
                <a:lnTo>
                  <a:pt x="15719" y="3383"/>
                </a:lnTo>
                <a:lnTo>
                  <a:pt x="15573" y="3626"/>
                </a:lnTo>
                <a:lnTo>
                  <a:pt x="15427" y="3894"/>
                </a:lnTo>
                <a:lnTo>
                  <a:pt x="15281" y="4137"/>
                </a:lnTo>
                <a:lnTo>
                  <a:pt x="15184" y="4380"/>
                </a:lnTo>
                <a:lnTo>
                  <a:pt x="15159" y="4453"/>
                </a:lnTo>
                <a:lnTo>
                  <a:pt x="15184" y="4502"/>
                </a:lnTo>
                <a:lnTo>
                  <a:pt x="15232" y="4575"/>
                </a:lnTo>
                <a:lnTo>
                  <a:pt x="15330" y="4624"/>
                </a:lnTo>
                <a:lnTo>
                  <a:pt x="15427" y="4624"/>
                </a:lnTo>
                <a:lnTo>
                  <a:pt x="15549" y="4575"/>
                </a:lnTo>
                <a:lnTo>
                  <a:pt x="15646" y="4502"/>
                </a:lnTo>
                <a:lnTo>
                  <a:pt x="15743" y="4380"/>
                </a:lnTo>
                <a:lnTo>
                  <a:pt x="15816" y="4259"/>
                </a:lnTo>
                <a:lnTo>
                  <a:pt x="15962" y="3991"/>
                </a:lnTo>
                <a:lnTo>
                  <a:pt x="16060" y="3723"/>
                </a:lnTo>
                <a:lnTo>
                  <a:pt x="16352" y="3091"/>
                </a:lnTo>
                <a:lnTo>
                  <a:pt x="16498" y="2872"/>
                </a:lnTo>
                <a:lnTo>
                  <a:pt x="16619" y="2677"/>
                </a:lnTo>
                <a:lnTo>
                  <a:pt x="16765" y="2458"/>
                </a:lnTo>
                <a:lnTo>
                  <a:pt x="16887" y="2239"/>
                </a:lnTo>
                <a:lnTo>
                  <a:pt x="16911" y="2166"/>
                </a:lnTo>
                <a:lnTo>
                  <a:pt x="16887" y="2117"/>
                </a:lnTo>
                <a:lnTo>
                  <a:pt x="16838" y="2069"/>
                </a:lnTo>
                <a:lnTo>
                  <a:pt x="16790" y="2044"/>
                </a:lnTo>
                <a:lnTo>
                  <a:pt x="16741" y="2020"/>
                </a:lnTo>
                <a:close/>
                <a:moveTo>
                  <a:pt x="3869" y="2020"/>
                </a:moveTo>
                <a:lnTo>
                  <a:pt x="3820" y="2044"/>
                </a:lnTo>
                <a:lnTo>
                  <a:pt x="3796" y="2044"/>
                </a:lnTo>
                <a:lnTo>
                  <a:pt x="3747" y="2093"/>
                </a:lnTo>
                <a:lnTo>
                  <a:pt x="3723" y="2190"/>
                </a:lnTo>
                <a:lnTo>
                  <a:pt x="3747" y="2263"/>
                </a:lnTo>
                <a:lnTo>
                  <a:pt x="3796" y="2312"/>
                </a:lnTo>
                <a:lnTo>
                  <a:pt x="3820" y="2385"/>
                </a:lnTo>
                <a:lnTo>
                  <a:pt x="3869" y="2531"/>
                </a:lnTo>
                <a:lnTo>
                  <a:pt x="3991" y="2799"/>
                </a:lnTo>
                <a:lnTo>
                  <a:pt x="4185" y="3188"/>
                </a:lnTo>
                <a:lnTo>
                  <a:pt x="4404" y="3577"/>
                </a:lnTo>
                <a:lnTo>
                  <a:pt x="4599" y="3869"/>
                </a:lnTo>
                <a:lnTo>
                  <a:pt x="4818" y="4161"/>
                </a:lnTo>
                <a:lnTo>
                  <a:pt x="5086" y="4405"/>
                </a:lnTo>
                <a:lnTo>
                  <a:pt x="5207" y="4526"/>
                </a:lnTo>
                <a:lnTo>
                  <a:pt x="5378" y="4624"/>
                </a:lnTo>
                <a:lnTo>
                  <a:pt x="5475" y="4648"/>
                </a:lnTo>
                <a:lnTo>
                  <a:pt x="5572" y="4648"/>
                </a:lnTo>
                <a:lnTo>
                  <a:pt x="5645" y="4599"/>
                </a:lnTo>
                <a:lnTo>
                  <a:pt x="5694" y="4526"/>
                </a:lnTo>
                <a:lnTo>
                  <a:pt x="5718" y="4453"/>
                </a:lnTo>
                <a:lnTo>
                  <a:pt x="5718" y="4356"/>
                </a:lnTo>
                <a:lnTo>
                  <a:pt x="5694" y="4283"/>
                </a:lnTo>
                <a:lnTo>
                  <a:pt x="5621" y="4210"/>
                </a:lnTo>
                <a:lnTo>
                  <a:pt x="5451" y="4088"/>
                </a:lnTo>
                <a:lnTo>
                  <a:pt x="5329" y="3991"/>
                </a:lnTo>
                <a:lnTo>
                  <a:pt x="5086" y="3723"/>
                </a:lnTo>
                <a:lnTo>
                  <a:pt x="4867" y="3431"/>
                </a:lnTo>
                <a:lnTo>
                  <a:pt x="4672" y="3139"/>
                </a:lnTo>
                <a:lnTo>
                  <a:pt x="4526" y="2847"/>
                </a:lnTo>
                <a:lnTo>
                  <a:pt x="4380" y="2580"/>
                </a:lnTo>
                <a:lnTo>
                  <a:pt x="4210" y="2288"/>
                </a:lnTo>
                <a:lnTo>
                  <a:pt x="4112" y="2166"/>
                </a:lnTo>
                <a:lnTo>
                  <a:pt x="4015" y="2069"/>
                </a:lnTo>
                <a:lnTo>
                  <a:pt x="3966" y="2044"/>
                </a:lnTo>
                <a:lnTo>
                  <a:pt x="3918" y="2020"/>
                </a:lnTo>
                <a:close/>
                <a:moveTo>
                  <a:pt x="3601" y="4843"/>
                </a:moveTo>
                <a:lnTo>
                  <a:pt x="3577" y="4891"/>
                </a:lnTo>
                <a:lnTo>
                  <a:pt x="3577" y="4916"/>
                </a:lnTo>
                <a:lnTo>
                  <a:pt x="3577" y="4964"/>
                </a:lnTo>
                <a:lnTo>
                  <a:pt x="3601" y="5062"/>
                </a:lnTo>
                <a:lnTo>
                  <a:pt x="3674" y="5135"/>
                </a:lnTo>
                <a:lnTo>
                  <a:pt x="3747" y="5183"/>
                </a:lnTo>
                <a:lnTo>
                  <a:pt x="3845" y="5281"/>
                </a:lnTo>
                <a:lnTo>
                  <a:pt x="3966" y="5354"/>
                </a:lnTo>
                <a:lnTo>
                  <a:pt x="4234" y="5500"/>
                </a:lnTo>
                <a:lnTo>
                  <a:pt x="4404" y="5500"/>
                </a:lnTo>
                <a:lnTo>
                  <a:pt x="4477" y="5451"/>
                </a:lnTo>
                <a:lnTo>
                  <a:pt x="4502" y="5402"/>
                </a:lnTo>
                <a:lnTo>
                  <a:pt x="4526" y="5329"/>
                </a:lnTo>
                <a:lnTo>
                  <a:pt x="4502" y="5256"/>
                </a:lnTo>
                <a:lnTo>
                  <a:pt x="4477" y="5183"/>
                </a:lnTo>
                <a:lnTo>
                  <a:pt x="4380" y="5135"/>
                </a:lnTo>
                <a:lnTo>
                  <a:pt x="4137" y="5013"/>
                </a:lnTo>
                <a:lnTo>
                  <a:pt x="3918" y="4891"/>
                </a:lnTo>
                <a:lnTo>
                  <a:pt x="3820" y="4867"/>
                </a:lnTo>
                <a:lnTo>
                  <a:pt x="3747" y="4843"/>
                </a:lnTo>
                <a:close/>
                <a:moveTo>
                  <a:pt x="17106" y="4891"/>
                </a:moveTo>
                <a:lnTo>
                  <a:pt x="16960" y="4940"/>
                </a:lnTo>
                <a:lnTo>
                  <a:pt x="16814" y="5037"/>
                </a:lnTo>
                <a:lnTo>
                  <a:pt x="16668" y="5159"/>
                </a:lnTo>
                <a:lnTo>
                  <a:pt x="16498" y="5305"/>
                </a:lnTo>
                <a:lnTo>
                  <a:pt x="16473" y="5354"/>
                </a:lnTo>
                <a:lnTo>
                  <a:pt x="16473" y="5402"/>
                </a:lnTo>
                <a:lnTo>
                  <a:pt x="16473" y="5451"/>
                </a:lnTo>
                <a:lnTo>
                  <a:pt x="16498" y="5500"/>
                </a:lnTo>
                <a:lnTo>
                  <a:pt x="16546" y="5524"/>
                </a:lnTo>
                <a:lnTo>
                  <a:pt x="16571" y="5548"/>
                </a:lnTo>
                <a:lnTo>
                  <a:pt x="16644" y="5548"/>
                </a:lnTo>
                <a:lnTo>
                  <a:pt x="16692" y="5524"/>
                </a:lnTo>
                <a:lnTo>
                  <a:pt x="16838" y="5402"/>
                </a:lnTo>
                <a:lnTo>
                  <a:pt x="17009" y="5256"/>
                </a:lnTo>
                <a:lnTo>
                  <a:pt x="17106" y="5135"/>
                </a:lnTo>
                <a:lnTo>
                  <a:pt x="17179" y="4964"/>
                </a:lnTo>
                <a:lnTo>
                  <a:pt x="17179" y="4940"/>
                </a:lnTo>
                <a:lnTo>
                  <a:pt x="17155" y="4916"/>
                </a:lnTo>
                <a:lnTo>
                  <a:pt x="17130" y="4891"/>
                </a:lnTo>
                <a:close/>
                <a:moveTo>
                  <a:pt x="19539" y="5500"/>
                </a:moveTo>
                <a:lnTo>
                  <a:pt x="19442" y="5524"/>
                </a:lnTo>
                <a:lnTo>
                  <a:pt x="19320" y="5548"/>
                </a:lnTo>
                <a:lnTo>
                  <a:pt x="19101" y="5646"/>
                </a:lnTo>
                <a:lnTo>
                  <a:pt x="18688" y="5865"/>
                </a:lnTo>
                <a:lnTo>
                  <a:pt x="18006" y="6157"/>
                </a:lnTo>
                <a:lnTo>
                  <a:pt x="17349" y="6497"/>
                </a:lnTo>
                <a:lnTo>
                  <a:pt x="17276" y="6546"/>
                </a:lnTo>
                <a:lnTo>
                  <a:pt x="17252" y="6619"/>
                </a:lnTo>
                <a:lnTo>
                  <a:pt x="17252" y="6692"/>
                </a:lnTo>
                <a:lnTo>
                  <a:pt x="17276" y="6765"/>
                </a:lnTo>
                <a:lnTo>
                  <a:pt x="17301" y="6814"/>
                </a:lnTo>
                <a:lnTo>
                  <a:pt x="17374" y="6862"/>
                </a:lnTo>
                <a:lnTo>
                  <a:pt x="17422" y="6887"/>
                </a:lnTo>
                <a:lnTo>
                  <a:pt x="17520" y="6887"/>
                </a:lnTo>
                <a:lnTo>
                  <a:pt x="18201" y="6595"/>
                </a:lnTo>
                <a:lnTo>
                  <a:pt x="18858" y="6303"/>
                </a:lnTo>
                <a:lnTo>
                  <a:pt x="19345" y="6132"/>
                </a:lnTo>
                <a:lnTo>
                  <a:pt x="19466" y="6084"/>
                </a:lnTo>
                <a:lnTo>
                  <a:pt x="19588" y="6011"/>
                </a:lnTo>
                <a:lnTo>
                  <a:pt x="19685" y="5938"/>
                </a:lnTo>
                <a:lnTo>
                  <a:pt x="19734" y="5865"/>
                </a:lnTo>
                <a:lnTo>
                  <a:pt x="19758" y="5792"/>
                </a:lnTo>
                <a:lnTo>
                  <a:pt x="19782" y="5743"/>
                </a:lnTo>
                <a:lnTo>
                  <a:pt x="19734" y="5621"/>
                </a:lnTo>
                <a:lnTo>
                  <a:pt x="19709" y="5573"/>
                </a:lnTo>
                <a:lnTo>
                  <a:pt x="19661" y="5548"/>
                </a:lnTo>
                <a:lnTo>
                  <a:pt x="19612" y="5524"/>
                </a:lnTo>
                <a:lnTo>
                  <a:pt x="19539" y="5500"/>
                </a:lnTo>
                <a:close/>
                <a:moveTo>
                  <a:pt x="998" y="5694"/>
                </a:moveTo>
                <a:lnTo>
                  <a:pt x="949" y="5719"/>
                </a:lnTo>
                <a:lnTo>
                  <a:pt x="925" y="5767"/>
                </a:lnTo>
                <a:lnTo>
                  <a:pt x="901" y="5865"/>
                </a:lnTo>
                <a:lnTo>
                  <a:pt x="925" y="5938"/>
                </a:lnTo>
                <a:lnTo>
                  <a:pt x="949" y="6011"/>
                </a:lnTo>
                <a:lnTo>
                  <a:pt x="1022" y="6084"/>
                </a:lnTo>
                <a:lnTo>
                  <a:pt x="1193" y="6230"/>
                </a:lnTo>
                <a:lnTo>
                  <a:pt x="1412" y="6327"/>
                </a:lnTo>
                <a:lnTo>
                  <a:pt x="1874" y="6522"/>
                </a:lnTo>
                <a:lnTo>
                  <a:pt x="2093" y="6595"/>
                </a:lnTo>
                <a:lnTo>
                  <a:pt x="2239" y="6643"/>
                </a:lnTo>
                <a:lnTo>
                  <a:pt x="2677" y="6887"/>
                </a:lnTo>
                <a:lnTo>
                  <a:pt x="3139" y="7130"/>
                </a:lnTo>
                <a:lnTo>
                  <a:pt x="3383" y="7276"/>
                </a:lnTo>
                <a:lnTo>
                  <a:pt x="3504" y="7325"/>
                </a:lnTo>
                <a:lnTo>
                  <a:pt x="3577" y="7325"/>
                </a:lnTo>
                <a:lnTo>
                  <a:pt x="3650" y="7300"/>
                </a:lnTo>
                <a:lnTo>
                  <a:pt x="3699" y="7252"/>
                </a:lnTo>
                <a:lnTo>
                  <a:pt x="3723" y="7203"/>
                </a:lnTo>
                <a:lnTo>
                  <a:pt x="3747" y="7130"/>
                </a:lnTo>
                <a:lnTo>
                  <a:pt x="3723" y="7057"/>
                </a:lnTo>
                <a:lnTo>
                  <a:pt x="3650" y="6935"/>
                </a:lnTo>
                <a:lnTo>
                  <a:pt x="3529" y="6814"/>
                </a:lnTo>
                <a:lnTo>
                  <a:pt x="3383" y="6692"/>
                </a:lnTo>
                <a:lnTo>
                  <a:pt x="3212" y="6595"/>
                </a:lnTo>
                <a:lnTo>
                  <a:pt x="2847" y="6424"/>
                </a:lnTo>
                <a:lnTo>
                  <a:pt x="2531" y="6278"/>
                </a:lnTo>
                <a:lnTo>
                  <a:pt x="2166" y="6108"/>
                </a:lnTo>
                <a:lnTo>
                  <a:pt x="1777" y="5962"/>
                </a:lnTo>
                <a:lnTo>
                  <a:pt x="1022" y="5694"/>
                </a:lnTo>
                <a:close/>
                <a:moveTo>
                  <a:pt x="18396" y="8274"/>
                </a:moveTo>
                <a:lnTo>
                  <a:pt x="18128" y="8298"/>
                </a:lnTo>
                <a:lnTo>
                  <a:pt x="17982" y="8322"/>
                </a:lnTo>
                <a:lnTo>
                  <a:pt x="17885" y="8371"/>
                </a:lnTo>
                <a:lnTo>
                  <a:pt x="17812" y="8420"/>
                </a:lnTo>
                <a:lnTo>
                  <a:pt x="17787" y="8468"/>
                </a:lnTo>
                <a:lnTo>
                  <a:pt x="17787" y="8541"/>
                </a:lnTo>
                <a:lnTo>
                  <a:pt x="17787" y="8590"/>
                </a:lnTo>
                <a:lnTo>
                  <a:pt x="17812" y="8663"/>
                </a:lnTo>
                <a:lnTo>
                  <a:pt x="17860" y="8712"/>
                </a:lnTo>
                <a:lnTo>
                  <a:pt x="17909" y="8736"/>
                </a:lnTo>
                <a:lnTo>
                  <a:pt x="17982" y="8736"/>
                </a:lnTo>
                <a:lnTo>
                  <a:pt x="18201" y="8712"/>
                </a:lnTo>
                <a:lnTo>
                  <a:pt x="18517" y="8663"/>
                </a:lnTo>
                <a:lnTo>
                  <a:pt x="18663" y="8590"/>
                </a:lnTo>
                <a:lnTo>
                  <a:pt x="18785" y="8541"/>
                </a:lnTo>
                <a:lnTo>
                  <a:pt x="18858" y="8468"/>
                </a:lnTo>
                <a:lnTo>
                  <a:pt x="18858" y="8420"/>
                </a:lnTo>
                <a:lnTo>
                  <a:pt x="18858" y="8395"/>
                </a:lnTo>
                <a:lnTo>
                  <a:pt x="18809" y="8347"/>
                </a:lnTo>
                <a:lnTo>
                  <a:pt x="18761" y="8322"/>
                </a:lnTo>
                <a:lnTo>
                  <a:pt x="18639" y="8274"/>
                </a:lnTo>
                <a:close/>
                <a:moveTo>
                  <a:pt x="2020" y="8201"/>
                </a:moveTo>
                <a:lnTo>
                  <a:pt x="1947" y="8225"/>
                </a:lnTo>
                <a:lnTo>
                  <a:pt x="1898" y="8249"/>
                </a:lnTo>
                <a:lnTo>
                  <a:pt x="1874" y="8274"/>
                </a:lnTo>
                <a:lnTo>
                  <a:pt x="1850" y="8322"/>
                </a:lnTo>
                <a:lnTo>
                  <a:pt x="1850" y="8395"/>
                </a:lnTo>
                <a:lnTo>
                  <a:pt x="1850" y="8444"/>
                </a:lnTo>
                <a:lnTo>
                  <a:pt x="1874" y="8493"/>
                </a:lnTo>
                <a:lnTo>
                  <a:pt x="1923" y="8517"/>
                </a:lnTo>
                <a:lnTo>
                  <a:pt x="2093" y="8614"/>
                </a:lnTo>
                <a:lnTo>
                  <a:pt x="2288" y="8687"/>
                </a:lnTo>
                <a:lnTo>
                  <a:pt x="2482" y="8736"/>
                </a:lnTo>
                <a:lnTo>
                  <a:pt x="2701" y="8760"/>
                </a:lnTo>
                <a:lnTo>
                  <a:pt x="2774" y="8760"/>
                </a:lnTo>
                <a:lnTo>
                  <a:pt x="2823" y="8712"/>
                </a:lnTo>
                <a:lnTo>
                  <a:pt x="2872" y="8663"/>
                </a:lnTo>
                <a:lnTo>
                  <a:pt x="2896" y="8590"/>
                </a:lnTo>
                <a:lnTo>
                  <a:pt x="2896" y="8517"/>
                </a:lnTo>
                <a:lnTo>
                  <a:pt x="2872" y="8444"/>
                </a:lnTo>
                <a:lnTo>
                  <a:pt x="2823" y="8395"/>
                </a:lnTo>
                <a:lnTo>
                  <a:pt x="2750" y="8347"/>
                </a:lnTo>
                <a:lnTo>
                  <a:pt x="2385" y="8274"/>
                </a:lnTo>
                <a:lnTo>
                  <a:pt x="2190" y="8225"/>
                </a:lnTo>
                <a:lnTo>
                  <a:pt x="2020" y="8201"/>
                </a:lnTo>
                <a:close/>
                <a:moveTo>
                  <a:pt x="18517" y="9904"/>
                </a:moveTo>
                <a:lnTo>
                  <a:pt x="18323" y="9928"/>
                </a:lnTo>
                <a:lnTo>
                  <a:pt x="18177" y="9952"/>
                </a:lnTo>
                <a:lnTo>
                  <a:pt x="18031" y="10050"/>
                </a:lnTo>
                <a:lnTo>
                  <a:pt x="18006" y="10074"/>
                </a:lnTo>
                <a:lnTo>
                  <a:pt x="18006" y="10123"/>
                </a:lnTo>
                <a:lnTo>
                  <a:pt x="18128" y="10220"/>
                </a:lnTo>
                <a:lnTo>
                  <a:pt x="18274" y="10293"/>
                </a:lnTo>
                <a:lnTo>
                  <a:pt x="18420" y="10317"/>
                </a:lnTo>
                <a:lnTo>
                  <a:pt x="18590" y="10342"/>
                </a:lnTo>
                <a:lnTo>
                  <a:pt x="18931" y="10366"/>
                </a:lnTo>
                <a:lnTo>
                  <a:pt x="19247" y="10366"/>
                </a:lnTo>
                <a:lnTo>
                  <a:pt x="19661" y="10390"/>
                </a:lnTo>
                <a:lnTo>
                  <a:pt x="20074" y="10415"/>
                </a:lnTo>
                <a:lnTo>
                  <a:pt x="20293" y="10415"/>
                </a:lnTo>
                <a:lnTo>
                  <a:pt x="20512" y="10390"/>
                </a:lnTo>
                <a:lnTo>
                  <a:pt x="20707" y="10366"/>
                </a:lnTo>
                <a:lnTo>
                  <a:pt x="20902" y="10293"/>
                </a:lnTo>
                <a:lnTo>
                  <a:pt x="20950" y="10269"/>
                </a:lnTo>
                <a:lnTo>
                  <a:pt x="20975" y="10220"/>
                </a:lnTo>
                <a:lnTo>
                  <a:pt x="20975" y="10123"/>
                </a:lnTo>
                <a:lnTo>
                  <a:pt x="20926" y="10050"/>
                </a:lnTo>
                <a:lnTo>
                  <a:pt x="20853" y="10001"/>
                </a:lnTo>
                <a:lnTo>
                  <a:pt x="20707" y="9952"/>
                </a:lnTo>
                <a:lnTo>
                  <a:pt x="20512" y="9904"/>
                </a:lnTo>
                <a:lnTo>
                  <a:pt x="20147" y="9904"/>
                </a:lnTo>
                <a:lnTo>
                  <a:pt x="19782" y="9928"/>
                </a:lnTo>
                <a:lnTo>
                  <a:pt x="19418" y="9952"/>
                </a:lnTo>
                <a:lnTo>
                  <a:pt x="19077" y="9928"/>
                </a:lnTo>
                <a:lnTo>
                  <a:pt x="18688" y="9904"/>
                </a:lnTo>
                <a:close/>
                <a:moveTo>
                  <a:pt x="365" y="10123"/>
                </a:moveTo>
                <a:lnTo>
                  <a:pt x="219" y="10147"/>
                </a:lnTo>
                <a:lnTo>
                  <a:pt x="98" y="10171"/>
                </a:lnTo>
                <a:lnTo>
                  <a:pt x="25" y="10220"/>
                </a:lnTo>
                <a:lnTo>
                  <a:pt x="0" y="10269"/>
                </a:lnTo>
                <a:lnTo>
                  <a:pt x="0" y="10317"/>
                </a:lnTo>
                <a:lnTo>
                  <a:pt x="25" y="10366"/>
                </a:lnTo>
                <a:lnTo>
                  <a:pt x="49" y="10415"/>
                </a:lnTo>
                <a:lnTo>
                  <a:pt x="146" y="10512"/>
                </a:lnTo>
                <a:lnTo>
                  <a:pt x="268" y="10561"/>
                </a:lnTo>
                <a:lnTo>
                  <a:pt x="414" y="10585"/>
                </a:lnTo>
                <a:lnTo>
                  <a:pt x="730" y="10609"/>
                </a:lnTo>
                <a:lnTo>
                  <a:pt x="974" y="10609"/>
                </a:lnTo>
                <a:lnTo>
                  <a:pt x="1923" y="10634"/>
                </a:lnTo>
                <a:lnTo>
                  <a:pt x="2847" y="10634"/>
                </a:lnTo>
                <a:lnTo>
                  <a:pt x="2945" y="10609"/>
                </a:lnTo>
                <a:lnTo>
                  <a:pt x="3018" y="10561"/>
                </a:lnTo>
                <a:lnTo>
                  <a:pt x="3066" y="10488"/>
                </a:lnTo>
                <a:lnTo>
                  <a:pt x="3066" y="10390"/>
                </a:lnTo>
                <a:lnTo>
                  <a:pt x="3066" y="10317"/>
                </a:lnTo>
                <a:lnTo>
                  <a:pt x="3018" y="10244"/>
                </a:lnTo>
                <a:lnTo>
                  <a:pt x="2945" y="10196"/>
                </a:lnTo>
                <a:lnTo>
                  <a:pt x="2847" y="10171"/>
                </a:lnTo>
                <a:lnTo>
                  <a:pt x="1850" y="10171"/>
                </a:lnTo>
                <a:lnTo>
                  <a:pt x="852" y="10147"/>
                </a:lnTo>
                <a:lnTo>
                  <a:pt x="657" y="10123"/>
                </a:lnTo>
                <a:close/>
                <a:moveTo>
                  <a:pt x="2677" y="11777"/>
                </a:moveTo>
                <a:lnTo>
                  <a:pt x="2409" y="11826"/>
                </a:lnTo>
                <a:lnTo>
                  <a:pt x="2288" y="11875"/>
                </a:lnTo>
                <a:lnTo>
                  <a:pt x="2166" y="11923"/>
                </a:lnTo>
                <a:lnTo>
                  <a:pt x="2069" y="11996"/>
                </a:lnTo>
                <a:lnTo>
                  <a:pt x="2020" y="12094"/>
                </a:lnTo>
                <a:lnTo>
                  <a:pt x="2020" y="12167"/>
                </a:lnTo>
                <a:lnTo>
                  <a:pt x="2069" y="12215"/>
                </a:lnTo>
                <a:lnTo>
                  <a:pt x="2190" y="12240"/>
                </a:lnTo>
                <a:lnTo>
                  <a:pt x="2312" y="12240"/>
                </a:lnTo>
                <a:lnTo>
                  <a:pt x="2580" y="12191"/>
                </a:lnTo>
                <a:lnTo>
                  <a:pt x="2872" y="12191"/>
                </a:lnTo>
                <a:lnTo>
                  <a:pt x="2993" y="12167"/>
                </a:lnTo>
                <a:lnTo>
                  <a:pt x="3066" y="12142"/>
                </a:lnTo>
                <a:lnTo>
                  <a:pt x="3115" y="12069"/>
                </a:lnTo>
                <a:lnTo>
                  <a:pt x="3139" y="12045"/>
                </a:lnTo>
                <a:lnTo>
                  <a:pt x="3139" y="11996"/>
                </a:lnTo>
                <a:lnTo>
                  <a:pt x="3115" y="11923"/>
                </a:lnTo>
                <a:lnTo>
                  <a:pt x="3091" y="11875"/>
                </a:lnTo>
                <a:lnTo>
                  <a:pt x="3066" y="11850"/>
                </a:lnTo>
                <a:lnTo>
                  <a:pt x="3018" y="11802"/>
                </a:lnTo>
                <a:lnTo>
                  <a:pt x="2920" y="11777"/>
                </a:lnTo>
                <a:close/>
                <a:moveTo>
                  <a:pt x="18006" y="11923"/>
                </a:moveTo>
                <a:lnTo>
                  <a:pt x="17860" y="11948"/>
                </a:lnTo>
                <a:lnTo>
                  <a:pt x="17812" y="11972"/>
                </a:lnTo>
                <a:lnTo>
                  <a:pt x="17763" y="11996"/>
                </a:lnTo>
                <a:lnTo>
                  <a:pt x="17763" y="12045"/>
                </a:lnTo>
                <a:lnTo>
                  <a:pt x="17763" y="12094"/>
                </a:lnTo>
                <a:lnTo>
                  <a:pt x="17787" y="12118"/>
                </a:lnTo>
                <a:lnTo>
                  <a:pt x="17860" y="12167"/>
                </a:lnTo>
                <a:lnTo>
                  <a:pt x="17933" y="12215"/>
                </a:lnTo>
                <a:lnTo>
                  <a:pt x="18006" y="12240"/>
                </a:lnTo>
                <a:lnTo>
                  <a:pt x="18152" y="12264"/>
                </a:lnTo>
                <a:lnTo>
                  <a:pt x="18444" y="12337"/>
                </a:lnTo>
                <a:lnTo>
                  <a:pt x="18761" y="12386"/>
                </a:lnTo>
                <a:lnTo>
                  <a:pt x="18834" y="12386"/>
                </a:lnTo>
                <a:lnTo>
                  <a:pt x="18882" y="12337"/>
                </a:lnTo>
                <a:lnTo>
                  <a:pt x="18931" y="12288"/>
                </a:lnTo>
                <a:lnTo>
                  <a:pt x="18955" y="12215"/>
                </a:lnTo>
                <a:lnTo>
                  <a:pt x="18931" y="12142"/>
                </a:lnTo>
                <a:lnTo>
                  <a:pt x="18931" y="12069"/>
                </a:lnTo>
                <a:lnTo>
                  <a:pt x="18882" y="12021"/>
                </a:lnTo>
                <a:lnTo>
                  <a:pt x="18809" y="11996"/>
                </a:lnTo>
                <a:lnTo>
                  <a:pt x="18566" y="11948"/>
                </a:lnTo>
                <a:lnTo>
                  <a:pt x="18201" y="11923"/>
                </a:lnTo>
                <a:close/>
                <a:moveTo>
                  <a:pt x="3358" y="13359"/>
                </a:moveTo>
                <a:lnTo>
                  <a:pt x="3261" y="13383"/>
                </a:lnTo>
                <a:lnTo>
                  <a:pt x="2434" y="13870"/>
                </a:lnTo>
                <a:lnTo>
                  <a:pt x="1582" y="14357"/>
                </a:lnTo>
                <a:lnTo>
                  <a:pt x="1241" y="14503"/>
                </a:lnTo>
                <a:lnTo>
                  <a:pt x="1095" y="14576"/>
                </a:lnTo>
                <a:lnTo>
                  <a:pt x="949" y="14697"/>
                </a:lnTo>
                <a:lnTo>
                  <a:pt x="925" y="14770"/>
                </a:lnTo>
                <a:lnTo>
                  <a:pt x="925" y="14843"/>
                </a:lnTo>
                <a:lnTo>
                  <a:pt x="949" y="14892"/>
                </a:lnTo>
                <a:lnTo>
                  <a:pt x="1022" y="14941"/>
                </a:lnTo>
                <a:lnTo>
                  <a:pt x="1120" y="14965"/>
                </a:lnTo>
                <a:lnTo>
                  <a:pt x="1217" y="14965"/>
                </a:lnTo>
                <a:lnTo>
                  <a:pt x="1412" y="14916"/>
                </a:lnTo>
                <a:lnTo>
                  <a:pt x="1606" y="14843"/>
                </a:lnTo>
                <a:lnTo>
                  <a:pt x="1801" y="14746"/>
                </a:lnTo>
                <a:lnTo>
                  <a:pt x="2239" y="14551"/>
                </a:lnTo>
                <a:lnTo>
                  <a:pt x="2677" y="14308"/>
                </a:lnTo>
                <a:lnTo>
                  <a:pt x="3504" y="13797"/>
                </a:lnTo>
                <a:lnTo>
                  <a:pt x="3577" y="13724"/>
                </a:lnTo>
                <a:lnTo>
                  <a:pt x="3626" y="13651"/>
                </a:lnTo>
                <a:lnTo>
                  <a:pt x="3626" y="13554"/>
                </a:lnTo>
                <a:lnTo>
                  <a:pt x="3577" y="13481"/>
                </a:lnTo>
                <a:lnTo>
                  <a:pt x="3529" y="13408"/>
                </a:lnTo>
                <a:lnTo>
                  <a:pt x="3456" y="13359"/>
                </a:lnTo>
                <a:close/>
                <a:moveTo>
                  <a:pt x="17325" y="13383"/>
                </a:moveTo>
                <a:lnTo>
                  <a:pt x="17179" y="13408"/>
                </a:lnTo>
                <a:lnTo>
                  <a:pt x="17130" y="13408"/>
                </a:lnTo>
                <a:lnTo>
                  <a:pt x="17130" y="13432"/>
                </a:lnTo>
                <a:lnTo>
                  <a:pt x="17130" y="13505"/>
                </a:lnTo>
                <a:lnTo>
                  <a:pt x="17252" y="13627"/>
                </a:lnTo>
                <a:lnTo>
                  <a:pt x="17398" y="13748"/>
                </a:lnTo>
                <a:lnTo>
                  <a:pt x="17690" y="13943"/>
                </a:lnTo>
                <a:lnTo>
                  <a:pt x="18006" y="14113"/>
                </a:lnTo>
                <a:lnTo>
                  <a:pt x="18323" y="14284"/>
                </a:lnTo>
                <a:lnTo>
                  <a:pt x="18907" y="14649"/>
                </a:lnTo>
                <a:lnTo>
                  <a:pt x="19199" y="14819"/>
                </a:lnTo>
                <a:lnTo>
                  <a:pt x="19515" y="14941"/>
                </a:lnTo>
                <a:lnTo>
                  <a:pt x="19612" y="14965"/>
                </a:lnTo>
                <a:lnTo>
                  <a:pt x="19709" y="14941"/>
                </a:lnTo>
                <a:lnTo>
                  <a:pt x="19758" y="14868"/>
                </a:lnTo>
                <a:lnTo>
                  <a:pt x="19807" y="14795"/>
                </a:lnTo>
                <a:lnTo>
                  <a:pt x="19807" y="14697"/>
                </a:lnTo>
                <a:lnTo>
                  <a:pt x="19782" y="14600"/>
                </a:lnTo>
                <a:lnTo>
                  <a:pt x="19734" y="14527"/>
                </a:lnTo>
                <a:lnTo>
                  <a:pt x="19636" y="14454"/>
                </a:lnTo>
                <a:lnTo>
                  <a:pt x="19272" y="14308"/>
                </a:lnTo>
                <a:lnTo>
                  <a:pt x="18931" y="14113"/>
                </a:lnTo>
                <a:lnTo>
                  <a:pt x="18590" y="13919"/>
                </a:lnTo>
                <a:lnTo>
                  <a:pt x="18250" y="13724"/>
                </a:lnTo>
                <a:lnTo>
                  <a:pt x="17982" y="13602"/>
                </a:lnTo>
                <a:lnTo>
                  <a:pt x="17739" y="13481"/>
                </a:lnTo>
                <a:lnTo>
                  <a:pt x="17593" y="13432"/>
                </a:lnTo>
                <a:lnTo>
                  <a:pt x="17447" y="13408"/>
                </a:lnTo>
                <a:lnTo>
                  <a:pt x="17325" y="13383"/>
                </a:lnTo>
                <a:close/>
                <a:moveTo>
                  <a:pt x="4234" y="14892"/>
                </a:moveTo>
                <a:lnTo>
                  <a:pt x="4161" y="14916"/>
                </a:lnTo>
                <a:lnTo>
                  <a:pt x="4088" y="14941"/>
                </a:lnTo>
                <a:lnTo>
                  <a:pt x="3942" y="15087"/>
                </a:lnTo>
                <a:lnTo>
                  <a:pt x="3820" y="15257"/>
                </a:lnTo>
                <a:lnTo>
                  <a:pt x="3723" y="15330"/>
                </a:lnTo>
                <a:lnTo>
                  <a:pt x="3650" y="15379"/>
                </a:lnTo>
                <a:lnTo>
                  <a:pt x="3650" y="15403"/>
                </a:lnTo>
                <a:lnTo>
                  <a:pt x="3601" y="15427"/>
                </a:lnTo>
                <a:lnTo>
                  <a:pt x="3577" y="15476"/>
                </a:lnTo>
                <a:lnTo>
                  <a:pt x="3553" y="15525"/>
                </a:lnTo>
                <a:lnTo>
                  <a:pt x="3553" y="15573"/>
                </a:lnTo>
                <a:lnTo>
                  <a:pt x="3577" y="15646"/>
                </a:lnTo>
                <a:lnTo>
                  <a:pt x="3626" y="15695"/>
                </a:lnTo>
                <a:lnTo>
                  <a:pt x="3699" y="15744"/>
                </a:lnTo>
                <a:lnTo>
                  <a:pt x="3772" y="15744"/>
                </a:lnTo>
                <a:lnTo>
                  <a:pt x="3845" y="15719"/>
                </a:lnTo>
                <a:lnTo>
                  <a:pt x="3991" y="15646"/>
                </a:lnTo>
                <a:lnTo>
                  <a:pt x="4088" y="15549"/>
                </a:lnTo>
                <a:lnTo>
                  <a:pt x="4258" y="15403"/>
                </a:lnTo>
                <a:lnTo>
                  <a:pt x="4429" y="15208"/>
                </a:lnTo>
                <a:lnTo>
                  <a:pt x="4453" y="15135"/>
                </a:lnTo>
                <a:lnTo>
                  <a:pt x="4453" y="15087"/>
                </a:lnTo>
                <a:lnTo>
                  <a:pt x="4429" y="15014"/>
                </a:lnTo>
                <a:lnTo>
                  <a:pt x="4380" y="14941"/>
                </a:lnTo>
                <a:lnTo>
                  <a:pt x="4307" y="14892"/>
                </a:lnTo>
                <a:close/>
                <a:moveTo>
                  <a:pt x="16376" y="14843"/>
                </a:moveTo>
                <a:lnTo>
                  <a:pt x="16303" y="14892"/>
                </a:lnTo>
                <a:lnTo>
                  <a:pt x="16279" y="14965"/>
                </a:lnTo>
                <a:lnTo>
                  <a:pt x="16303" y="15038"/>
                </a:lnTo>
                <a:lnTo>
                  <a:pt x="16400" y="15233"/>
                </a:lnTo>
                <a:lnTo>
                  <a:pt x="16522" y="15403"/>
                </a:lnTo>
                <a:lnTo>
                  <a:pt x="16668" y="15598"/>
                </a:lnTo>
                <a:lnTo>
                  <a:pt x="16765" y="15671"/>
                </a:lnTo>
                <a:lnTo>
                  <a:pt x="16863" y="15744"/>
                </a:lnTo>
                <a:lnTo>
                  <a:pt x="16936" y="15768"/>
                </a:lnTo>
                <a:lnTo>
                  <a:pt x="17009" y="15768"/>
                </a:lnTo>
                <a:lnTo>
                  <a:pt x="17082" y="15719"/>
                </a:lnTo>
                <a:lnTo>
                  <a:pt x="17130" y="15671"/>
                </a:lnTo>
                <a:lnTo>
                  <a:pt x="17155" y="15598"/>
                </a:lnTo>
                <a:lnTo>
                  <a:pt x="17155" y="15525"/>
                </a:lnTo>
                <a:lnTo>
                  <a:pt x="17130" y="15476"/>
                </a:lnTo>
                <a:lnTo>
                  <a:pt x="17057" y="15403"/>
                </a:lnTo>
                <a:lnTo>
                  <a:pt x="16911" y="15281"/>
                </a:lnTo>
                <a:lnTo>
                  <a:pt x="16790" y="15135"/>
                </a:lnTo>
                <a:lnTo>
                  <a:pt x="16644" y="14965"/>
                </a:lnTo>
                <a:lnTo>
                  <a:pt x="16546" y="14892"/>
                </a:lnTo>
                <a:lnTo>
                  <a:pt x="16449" y="14843"/>
                </a:lnTo>
                <a:close/>
                <a:moveTo>
                  <a:pt x="11169" y="3577"/>
                </a:moveTo>
                <a:lnTo>
                  <a:pt x="11582" y="3650"/>
                </a:lnTo>
                <a:lnTo>
                  <a:pt x="11996" y="3748"/>
                </a:lnTo>
                <a:lnTo>
                  <a:pt x="12410" y="3894"/>
                </a:lnTo>
                <a:lnTo>
                  <a:pt x="12799" y="4064"/>
                </a:lnTo>
                <a:lnTo>
                  <a:pt x="13188" y="4259"/>
                </a:lnTo>
                <a:lnTo>
                  <a:pt x="13578" y="4453"/>
                </a:lnTo>
                <a:lnTo>
                  <a:pt x="13943" y="4672"/>
                </a:lnTo>
                <a:lnTo>
                  <a:pt x="14235" y="4891"/>
                </a:lnTo>
                <a:lnTo>
                  <a:pt x="14502" y="5110"/>
                </a:lnTo>
                <a:lnTo>
                  <a:pt x="14770" y="5329"/>
                </a:lnTo>
                <a:lnTo>
                  <a:pt x="15038" y="5573"/>
                </a:lnTo>
                <a:lnTo>
                  <a:pt x="14989" y="5621"/>
                </a:lnTo>
                <a:lnTo>
                  <a:pt x="14916" y="5694"/>
                </a:lnTo>
                <a:lnTo>
                  <a:pt x="14916" y="5767"/>
                </a:lnTo>
                <a:lnTo>
                  <a:pt x="14892" y="5792"/>
                </a:lnTo>
                <a:lnTo>
                  <a:pt x="14892" y="5840"/>
                </a:lnTo>
                <a:lnTo>
                  <a:pt x="14940" y="5840"/>
                </a:lnTo>
                <a:lnTo>
                  <a:pt x="14989" y="5865"/>
                </a:lnTo>
                <a:lnTo>
                  <a:pt x="15086" y="5865"/>
                </a:lnTo>
                <a:lnTo>
                  <a:pt x="15159" y="5816"/>
                </a:lnTo>
                <a:lnTo>
                  <a:pt x="15232" y="5767"/>
                </a:lnTo>
                <a:lnTo>
                  <a:pt x="15354" y="5913"/>
                </a:lnTo>
                <a:lnTo>
                  <a:pt x="15257" y="5986"/>
                </a:lnTo>
                <a:lnTo>
                  <a:pt x="15208" y="6059"/>
                </a:lnTo>
                <a:lnTo>
                  <a:pt x="15159" y="6132"/>
                </a:lnTo>
                <a:lnTo>
                  <a:pt x="15184" y="6205"/>
                </a:lnTo>
                <a:lnTo>
                  <a:pt x="15208" y="6254"/>
                </a:lnTo>
                <a:lnTo>
                  <a:pt x="15330" y="6254"/>
                </a:lnTo>
                <a:lnTo>
                  <a:pt x="15427" y="6181"/>
                </a:lnTo>
                <a:lnTo>
                  <a:pt x="15524" y="6132"/>
                </a:lnTo>
                <a:lnTo>
                  <a:pt x="15719" y="6376"/>
                </a:lnTo>
                <a:lnTo>
                  <a:pt x="15695" y="6424"/>
                </a:lnTo>
                <a:lnTo>
                  <a:pt x="15573" y="6546"/>
                </a:lnTo>
                <a:lnTo>
                  <a:pt x="15549" y="6619"/>
                </a:lnTo>
                <a:lnTo>
                  <a:pt x="15524" y="6716"/>
                </a:lnTo>
                <a:lnTo>
                  <a:pt x="15549" y="6765"/>
                </a:lnTo>
                <a:lnTo>
                  <a:pt x="15597" y="6789"/>
                </a:lnTo>
                <a:lnTo>
                  <a:pt x="15768" y="6789"/>
                </a:lnTo>
                <a:lnTo>
                  <a:pt x="15865" y="6741"/>
                </a:lnTo>
                <a:lnTo>
                  <a:pt x="15914" y="6692"/>
                </a:lnTo>
                <a:lnTo>
                  <a:pt x="16060" y="6911"/>
                </a:lnTo>
                <a:lnTo>
                  <a:pt x="15962" y="7008"/>
                </a:lnTo>
                <a:lnTo>
                  <a:pt x="15889" y="7081"/>
                </a:lnTo>
                <a:lnTo>
                  <a:pt x="15841" y="7130"/>
                </a:lnTo>
                <a:lnTo>
                  <a:pt x="15841" y="7203"/>
                </a:lnTo>
                <a:lnTo>
                  <a:pt x="15865" y="7300"/>
                </a:lnTo>
                <a:lnTo>
                  <a:pt x="15914" y="7325"/>
                </a:lnTo>
                <a:lnTo>
                  <a:pt x="15962" y="7349"/>
                </a:lnTo>
                <a:lnTo>
                  <a:pt x="16060" y="7325"/>
                </a:lnTo>
                <a:lnTo>
                  <a:pt x="16157" y="7300"/>
                </a:lnTo>
                <a:lnTo>
                  <a:pt x="16254" y="7227"/>
                </a:lnTo>
                <a:lnTo>
                  <a:pt x="16400" y="7495"/>
                </a:lnTo>
                <a:lnTo>
                  <a:pt x="16327" y="7519"/>
                </a:lnTo>
                <a:lnTo>
                  <a:pt x="16254" y="7544"/>
                </a:lnTo>
                <a:lnTo>
                  <a:pt x="16157" y="7617"/>
                </a:lnTo>
                <a:lnTo>
                  <a:pt x="16060" y="7714"/>
                </a:lnTo>
                <a:lnTo>
                  <a:pt x="15987" y="7811"/>
                </a:lnTo>
                <a:lnTo>
                  <a:pt x="15938" y="7909"/>
                </a:lnTo>
                <a:lnTo>
                  <a:pt x="15938" y="7982"/>
                </a:lnTo>
                <a:lnTo>
                  <a:pt x="15962" y="8030"/>
                </a:lnTo>
                <a:lnTo>
                  <a:pt x="15987" y="8079"/>
                </a:lnTo>
                <a:lnTo>
                  <a:pt x="16060" y="8103"/>
                </a:lnTo>
                <a:lnTo>
                  <a:pt x="16108" y="8079"/>
                </a:lnTo>
                <a:lnTo>
                  <a:pt x="16181" y="8030"/>
                </a:lnTo>
                <a:lnTo>
                  <a:pt x="16303" y="7933"/>
                </a:lnTo>
                <a:lnTo>
                  <a:pt x="16449" y="7836"/>
                </a:lnTo>
                <a:lnTo>
                  <a:pt x="16522" y="7763"/>
                </a:lnTo>
                <a:lnTo>
                  <a:pt x="16692" y="8176"/>
                </a:lnTo>
                <a:lnTo>
                  <a:pt x="16619" y="8201"/>
                </a:lnTo>
                <a:lnTo>
                  <a:pt x="16571" y="8225"/>
                </a:lnTo>
                <a:lnTo>
                  <a:pt x="16473" y="8347"/>
                </a:lnTo>
                <a:lnTo>
                  <a:pt x="16254" y="8541"/>
                </a:lnTo>
                <a:lnTo>
                  <a:pt x="16181" y="8614"/>
                </a:lnTo>
                <a:lnTo>
                  <a:pt x="16108" y="8712"/>
                </a:lnTo>
                <a:lnTo>
                  <a:pt x="16084" y="8760"/>
                </a:lnTo>
                <a:lnTo>
                  <a:pt x="16060" y="8809"/>
                </a:lnTo>
                <a:lnTo>
                  <a:pt x="16060" y="8858"/>
                </a:lnTo>
                <a:lnTo>
                  <a:pt x="16108" y="8906"/>
                </a:lnTo>
                <a:lnTo>
                  <a:pt x="16157" y="8930"/>
                </a:lnTo>
                <a:lnTo>
                  <a:pt x="16206" y="8930"/>
                </a:lnTo>
                <a:lnTo>
                  <a:pt x="16327" y="8882"/>
                </a:lnTo>
                <a:lnTo>
                  <a:pt x="16425" y="8809"/>
                </a:lnTo>
                <a:lnTo>
                  <a:pt x="16522" y="8736"/>
                </a:lnTo>
                <a:lnTo>
                  <a:pt x="16668" y="8614"/>
                </a:lnTo>
                <a:lnTo>
                  <a:pt x="16790" y="8468"/>
                </a:lnTo>
                <a:lnTo>
                  <a:pt x="16887" y="8882"/>
                </a:lnTo>
                <a:lnTo>
                  <a:pt x="16790" y="8930"/>
                </a:lnTo>
                <a:lnTo>
                  <a:pt x="16692" y="8979"/>
                </a:lnTo>
                <a:lnTo>
                  <a:pt x="16498" y="9125"/>
                </a:lnTo>
                <a:lnTo>
                  <a:pt x="16230" y="9271"/>
                </a:lnTo>
                <a:lnTo>
                  <a:pt x="16108" y="9368"/>
                </a:lnTo>
                <a:lnTo>
                  <a:pt x="16011" y="9441"/>
                </a:lnTo>
                <a:lnTo>
                  <a:pt x="16011" y="9490"/>
                </a:lnTo>
                <a:lnTo>
                  <a:pt x="16035" y="9514"/>
                </a:lnTo>
                <a:lnTo>
                  <a:pt x="16181" y="9539"/>
                </a:lnTo>
                <a:lnTo>
                  <a:pt x="16327" y="9514"/>
                </a:lnTo>
                <a:lnTo>
                  <a:pt x="16619" y="9441"/>
                </a:lnTo>
                <a:lnTo>
                  <a:pt x="16790" y="9368"/>
                </a:lnTo>
                <a:lnTo>
                  <a:pt x="16960" y="9271"/>
                </a:lnTo>
                <a:lnTo>
                  <a:pt x="17009" y="9660"/>
                </a:lnTo>
                <a:lnTo>
                  <a:pt x="16522" y="9855"/>
                </a:lnTo>
                <a:lnTo>
                  <a:pt x="16254" y="9977"/>
                </a:lnTo>
                <a:lnTo>
                  <a:pt x="16108" y="10050"/>
                </a:lnTo>
                <a:lnTo>
                  <a:pt x="15987" y="10123"/>
                </a:lnTo>
                <a:lnTo>
                  <a:pt x="15962" y="10171"/>
                </a:lnTo>
                <a:lnTo>
                  <a:pt x="15962" y="10196"/>
                </a:lnTo>
                <a:lnTo>
                  <a:pt x="15987" y="10220"/>
                </a:lnTo>
                <a:lnTo>
                  <a:pt x="16011" y="10244"/>
                </a:lnTo>
                <a:lnTo>
                  <a:pt x="16279" y="10269"/>
                </a:lnTo>
                <a:lnTo>
                  <a:pt x="16522" y="10220"/>
                </a:lnTo>
                <a:lnTo>
                  <a:pt x="16765" y="10147"/>
                </a:lnTo>
                <a:lnTo>
                  <a:pt x="17033" y="10074"/>
                </a:lnTo>
                <a:lnTo>
                  <a:pt x="17009" y="10585"/>
                </a:lnTo>
                <a:lnTo>
                  <a:pt x="16765" y="10585"/>
                </a:lnTo>
                <a:lnTo>
                  <a:pt x="16546" y="10634"/>
                </a:lnTo>
                <a:lnTo>
                  <a:pt x="16108" y="10707"/>
                </a:lnTo>
                <a:lnTo>
                  <a:pt x="15914" y="10780"/>
                </a:lnTo>
                <a:lnTo>
                  <a:pt x="15719" y="10853"/>
                </a:lnTo>
                <a:lnTo>
                  <a:pt x="15695" y="10877"/>
                </a:lnTo>
                <a:lnTo>
                  <a:pt x="15719" y="10901"/>
                </a:lnTo>
                <a:lnTo>
                  <a:pt x="15889" y="10950"/>
                </a:lnTo>
                <a:lnTo>
                  <a:pt x="16060" y="10974"/>
                </a:lnTo>
                <a:lnTo>
                  <a:pt x="16425" y="10950"/>
                </a:lnTo>
                <a:lnTo>
                  <a:pt x="16814" y="10926"/>
                </a:lnTo>
                <a:lnTo>
                  <a:pt x="16984" y="10926"/>
                </a:lnTo>
                <a:lnTo>
                  <a:pt x="16887" y="11412"/>
                </a:lnTo>
                <a:lnTo>
                  <a:pt x="16765" y="11412"/>
                </a:lnTo>
                <a:lnTo>
                  <a:pt x="16619" y="11437"/>
                </a:lnTo>
                <a:lnTo>
                  <a:pt x="16352" y="11485"/>
                </a:lnTo>
                <a:lnTo>
                  <a:pt x="16035" y="11558"/>
                </a:lnTo>
                <a:lnTo>
                  <a:pt x="15889" y="11583"/>
                </a:lnTo>
                <a:lnTo>
                  <a:pt x="15719" y="11607"/>
                </a:lnTo>
                <a:lnTo>
                  <a:pt x="15695" y="11607"/>
                </a:lnTo>
                <a:lnTo>
                  <a:pt x="15670" y="11631"/>
                </a:lnTo>
                <a:lnTo>
                  <a:pt x="15670" y="11656"/>
                </a:lnTo>
                <a:lnTo>
                  <a:pt x="15695" y="11680"/>
                </a:lnTo>
                <a:lnTo>
                  <a:pt x="15962" y="11777"/>
                </a:lnTo>
                <a:lnTo>
                  <a:pt x="16108" y="11826"/>
                </a:lnTo>
                <a:lnTo>
                  <a:pt x="16254" y="11850"/>
                </a:lnTo>
                <a:lnTo>
                  <a:pt x="16522" y="11826"/>
                </a:lnTo>
                <a:lnTo>
                  <a:pt x="16814" y="11802"/>
                </a:lnTo>
                <a:lnTo>
                  <a:pt x="16668" y="12264"/>
                </a:lnTo>
                <a:lnTo>
                  <a:pt x="16498" y="12215"/>
                </a:lnTo>
                <a:lnTo>
                  <a:pt x="16303" y="12191"/>
                </a:lnTo>
                <a:lnTo>
                  <a:pt x="16108" y="12142"/>
                </a:lnTo>
                <a:lnTo>
                  <a:pt x="15914" y="12094"/>
                </a:lnTo>
                <a:lnTo>
                  <a:pt x="15695" y="12094"/>
                </a:lnTo>
                <a:lnTo>
                  <a:pt x="15476" y="12118"/>
                </a:lnTo>
                <a:lnTo>
                  <a:pt x="15451" y="12142"/>
                </a:lnTo>
                <a:lnTo>
                  <a:pt x="15451" y="12167"/>
                </a:lnTo>
                <a:lnTo>
                  <a:pt x="15476" y="12191"/>
                </a:lnTo>
                <a:lnTo>
                  <a:pt x="15646" y="12288"/>
                </a:lnTo>
                <a:lnTo>
                  <a:pt x="15816" y="12386"/>
                </a:lnTo>
                <a:lnTo>
                  <a:pt x="16230" y="12532"/>
                </a:lnTo>
                <a:lnTo>
                  <a:pt x="16546" y="12629"/>
                </a:lnTo>
                <a:lnTo>
                  <a:pt x="16376" y="13018"/>
                </a:lnTo>
                <a:lnTo>
                  <a:pt x="16060" y="12970"/>
                </a:lnTo>
                <a:lnTo>
                  <a:pt x="15743" y="12872"/>
                </a:lnTo>
                <a:lnTo>
                  <a:pt x="15573" y="12824"/>
                </a:lnTo>
                <a:lnTo>
                  <a:pt x="15476" y="12824"/>
                </a:lnTo>
                <a:lnTo>
                  <a:pt x="15451" y="12848"/>
                </a:lnTo>
                <a:lnTo>
                  <a:pt x="15427" y="12897"/>
                </a:lnTo>
                <a:lnTo>
                  <a:pt x="15427" y="12945"/>
                </a:lnTo>
                <a:lnTo>
                  <a:pt x="15451" y="12994"/>
                </a:lnTo>
                <a:lnTo>
                  <a:pt x="15524" y="13091"/>
                </a:lnTo>
                <a:lnTo>
                  <a:pt x="15743" y="13237"/>
                </a:lnTo>
                <a:lnTo>
                  <a:pt x="15938" y="13335"/>
                </a:lnTo>
                <a:lnTo>
                  <a:pt x="16181" y="13408"/>
                </a:lnTo>
                <a:lnTo>
                  <a:pt x="15914" y="13821"/>
                </a:lnTo>
                <a:lnTo>
                  <a:pt x="15865" y="13894"/>
                </a:lnTo>
                <a:lnTo>
                  <a:pt x="15841" y="13870"/>
                </a:lnTo>
                <a:lnTo>
                  <a:pt x="15719" y="13797"/>
                </a:lnTo>
                <a:lnTo>
                  <a:pt x="15597" y="13700"/>
                </a:lnTo>
                <a:lnTo>
                  <a:pt x="15330" y="13578"/>
                </a:lnTo>
                <a:lnTo>
                  <a:pt x="15013" y="13505"/>
                </a:lnTo>
                <a:lnTo>
                  <a:pt x="14721" y="13505"/>
                </a:lnTo>
                <a:lnTo>
                  <a:pt x="14697" y="13529"/>
                </a:lnTo>
                <a:lnTo>
                  <a:pt x="14673" y="13578"/>
                </a:lnTo>
                <a:lnTo>
                  <a:pt x="14697" y="13602"/>
                </a:lnTo>
                <a:lnTo>
                  <a:pt x="14794" y="13651"/>
                </a:lnTo>
                <a:lnTo>
                  <a:pt x="14892" y="13724"/>
                </a:lnTo>
                <a:lnTo>
                  <a:pt x="15111" y="13821"/>
                </a:lnTo>
                <a:lnTo>
                  <a:pt x="15378" y="13967"/>
                </a:lnTo>
                <a:lnTo>
                  <a:pt x="15622" y="14138"/>
                </a:lnTo>
                <a:lnTo>
                  <a:pt x="15670" y="14162"/>
                </a:lnTo>
                <a:lnTo>
                  <a:pt x="15451" y="14405"/>
                </a:lnTo>
                <a:lnTo>
                  <a:pt x="15330" y="14357"/>
                </a:lnTo>
                <a:lnTo>
                  <a:pt x="15208" y="14332"/>
                </a:lnTo>
                <a:lnTo>
                  <a:pt x="15086" y="14332"/>
                </a:lnTo>
                <a:lnTo>
                  <a:pt x="14989" y="14308"/>
                </a:lnTo>
                <a:lnTo>
                  <a:pt x="14794" y="14259"/>
                </a:lnTo>
                <a:lnTo>
                  <a:pt x="14624" y="14186"/>
                </a:lnTo>
                <a:lnTo>
                  <a:pt x="14454" y="14089"/>
                </a:lnTo>
                <a:lnTo>
                  <a:pt x="14308" y="14016"/>
                </a:lnTo>
                <a:lnTo>
                  <a:pt x="14137" y="14016"/>
                </a:lnTo>
                <a:lnTo>
                  <a:pt x="14089" y="14040"/>
                </a:lnTo>
                <a:lnTo>
                  <a:pt x="14064" y="14089"/>
                </a:lnTo>
                <a:lnTo>
                  <a:pt x="14089" y="14162"/>
                </a:lnTo>
                <a:lnTo>
                  <a:pt x="14162" y="14259"/>
                </a:lnTo>
                <a:lnTo>
                  <a:pt x="14308" y="14405"/>
                </a:lnTo>
                <a:lnTo>
                  <a:pt x="14478" y="14527"/>
                </a:lnTo>
                <a:lnTo>
                  <a:pt x="14648" y="14600"/>
                </a:lnTo>
                <a:lnTo>
                  <a:pt x="14843" y="14697"/>
                </a:lnTo>
                <a:lnTo>
                  <a:pt x="14965" y="14746"/>
                </a:lnTo>
                <a:lnTo>
                  <a:pt x="15086" y="14770"/>
                </a:lnTo>
                <a:lnTo>
                  <a:pt x="14819" y="14989"/>
                </a:lnTo>
                <a:lnTo>
                  <a:pt x="14527" y="15208"/>
                </a:lnTo>
                <a:lnTo>
                  <a:pt x="14454" y="15208"/>
                </a:lnTo>
                <a:lnTo>
                  <a:pt x="14332" y="15184"/>
                </a:lnTo>
                <a:lnTo>
                  <a:pt x="14235" y="15111"/>
                </a:lnTo>
                <a:lnTo>
                  <a:pt x="14064" y="14965"/>
                </a:lnTo>
                <a:lnTo>
                  <a:pt x="13918" y="14843"/>
                </a:lnTo>
                <a:lnTo>
                  <a:pt x="13748" y="14722"/>
                </a:lnTo>
                <a:lnTo>
                  <a:pt x="13651" y="14673"/>
                </a:lnTo>
                <a:lnTo>
                  <a:pt x="13578" y="14624"/>
                </a:lnTo>
                <a:lnTo>
                  <a:pt x="13383" y="14624"/>
                </a:lnTo>
                <a:lnTo>
                  <a:pt x="13359" y="14649"/>
                </a:lnTo>
                <a:lnTo>
                  <a:pt x="13359" y="14697"/>
                </a:lnTo>
                <a:lnTo>
                  <a:pt x="13456" y="14868"/>
                </a:lnTo>
                <a:lnTo>
                  <a:pt x="13602" y="15014"/>
                </a:lnTo>
                <a:lnTo>
                  <a:pt x="13894" y="15306"/>
                </a:lnTo>
                <a:lnTo>
                  <a:pt x="13991" y="15403"/>
                </a:lnTo>
                <a:lnTo>
                  <a:pt x="14113" y="15476"/>
                </a:lnTo>
                <a:lnTo>
                  <a:pt x="13748" y="15671"/>
                </a:lnTo>
                <a:lnTo>
                  <a:pt x="13553" y="15598"/>
                </a:lnTo>
                <a:lnTo>
                  <a:pt x="13456" y="15549"/>
                </a:lnTo>
                <a:lnTo>
                  <a:pt x="13359" y="15476"/>
                </a:lnTo>
                <a:lnTo>
                  <a:pt x="13164" y="15306"/>
                </a:lnTo>
                <a:lnTo>
                  <a:pt x="12872" y="15062"/>
                </a:lnTo>
                <a:lnTo>
                  <a:pt x="12726" y="14941"/>
                </a:lnTo>
                <a:lnTo>
                  <a:pt x="12556" y="14843"/>
                </a:lnTo>
                <a:lnTo>
                  <a:pt x="12507" y="14868"/>
                </a:lnTo>
                <a:lnTo>
                  <a:pt x="12483" y="14916"/>
                </a:lnTo>
                <a:lnTo>
                  <a:pt x="12580" y="15135"/>
                </a:lnTo>
                <a:lnTo>
                  <a:pt x="12726" y="15330"/>
                </a:lnTo>
                <a:lnTo>
                  <a:pt x="12896" y="15525"/>
                </a:lnTo>
                <a:lnTo>
                  <a:pt x="13067" y="15695"/>
                </a:lnTo>
                <a:lnTo>
                  <a:pt x="13310" y="15865"/>
                </a:lnTo>
                <a:lnTo>
                  <a:pt x="12702" y="16084"/>
                </a:lnTo>
                <a:lnTo>
                  <a:pt x="12239" y="15719"/>
                </a:lnTo>
                <a:lnTo>
                  <a:pt x="11972" y="15476"/>
                </a:lnTo>
                <a:lnTo>
                  <a:pt x="11826" y="15354"/>
                </a:lnTo>
                <a:lnTo>
                  <a:pt x="11655" y="15257"/>
                </a:lnTo>
                <a:lnTo>
                  <a:pt x="11631" y="15257"/>
                </a:lnTo>
                <a:lnTo>
                  <a:pt x="11607" y="15281"/>
                </a:lnTo>
                <a:lnTo>
                  <a:pt x="11607" y="15354"/>
                </a:lnTo>
                <a:lnTo>
                  <a:pt x="11631" y="15427"/>
                </a:lnTo>
                <a:lnTo>
                  <a:pt x="11704" y="15573"/>
                </a:lnTo>
                <a:lnTo>
                  <a:pt x="11801" y="15719"/>
                </a:lnTo>
                <a:lnTo>
                  <a:pt x="11899" y="15841"/>
                </a:lnTo>
                <a:lnTo>
                  <a:pt x="12093" y="16036"/>
                </a:lnTo>
                <a:lnTo>
                  <a:pt x="12312" y="16206"/>
                </a:lnTo>
                <a:lnTo>
                  <a:pt x="11826" y="16303"/>
                </a:lnTo>
                <a:lnTo>
                  <a:pt x="11801" y="16303"/>
                </a:lnTo>
                <a:lnTo>
                  <a:pt x="11558" y="16036"/>
                </a:lnTo>
                <a:lnTo>
                  <a:pt x="11291" y="15768"/>
                </a:lnTo>
                <a:lnTo>
                  <a:pt x="11169" y="15671"/>
                </a:lnTo>
                <a:lnTo>
                  <a:pt x="11047" y="15573"/>
                </a:lnTo>
                <a:lnTo>
                  <a:pt x="10901" y="15500"/>
                </a:lnTo>
                <a:lnTo>
                  <a:pt x="10828" y="15476"/>
                </a:lnTo>
                <a:lnTo>
                  <a:pt x="10731" y="15476"/>
                </a:lnTo>
                <a:lnTo>
                  <a:pt x="10731" y="15500"/>
                </a:lnTo>
                <a:lnTo>
                  <a:pt x="10780" y="15646"/>
                </a:lnTo>
                <a:lnTo>
                  <a:pt x="10853" y="15768"/>
                </a:lnTo>
                <a:lnTo>
                  <a:pt x="11072" y="15987"/>
                </a:lnTo>
                <a:lnTo>
                  <a:pt x="11437" y="16376"/>
                </a:lnTo>
                <a:lnTo>
                  <a:pt x="11072" y="16425"/>
                </a:lnTo>
                <a:lnTo>
                  <a:pt x="10682" y="16474"/>
                </a:lnTo>
                <a:lnTo>
                  <a:pt x="10682" y="16401"/>
                </a:lnTo>
                <a:lnTo>
                  <a:pt x="10634" y="16328"/>
                </a:lnTo>
                <a:lnTo>
                  <a:pt x="10463" y="16133"/>
                </a:lnTo>
                <a:lnTo>
                  <a:pt x="10269" y="15938"/>
                </a:lnTo>
                <a:lnTo>
                  <a:pt x="10050" y="15768"/>
                </a:lnTo>
                <a:lnTo>
                  <a:pt x="9831" y="15598"/>
                </a:lnTo>
                <a:lnTo>
                  <a:pt x="9806" y="15598"/>
                </a:lnTo>
                <a:lnTo>
                  <a:pt x="9782" y="15622"/>
                </a:lnTo>
                <a:lnTo>
                  <a:pt x="9806" y="15744"/>
                </a:lnTo>
                <a:lnTo>
                  <a:pt x="9855" y="15865"/>
                </a:lnTo>
                <a:lnTo>
                  <a:pt x="9904" y="15987"/>
                </a:lnTo>
                <a:lnTo>
                  <a:pt x="9977" y="16084"/>
                </a:lnTo>
                <a:lnTo>
                  <a:pt x="10123" y="16303"/>
                </a:lnTo>
                <a:lnTo>
                  <a:pt x="10317" y="16474"/>
                </a:lnTo>
                <a:lnTo>
                  <a:pt x="9685" y="16474"/>
                </a:lnTo>
                <a:lnTo>
                  <a:pt x="9612" y="16352"/>
                </a:lnTo>
                <a:lnTo>
                  <a:pt x="9563" y="16255"/>
                </a:lnTo>
                <a:lnTo>
                  <a:pt x="9393" y="16060"/>
                </a:lnTo>
                <a:lnTo>
                  <a:pt x="9222" y="15817"/>
                </a:lnTo>
                <a:lnTo>
                  <a:pt x="9125" y="15695"/>
                </a:lnTo>
                <a:lnTo>
                  <a:pt x="9028" y="15598"/>
                </a:lnTo>
                <a:lnTo>
                  <a:pt x="8979" y="15598"/>
                </a:lnTo>
                <a:lnTo>
                  <a:pt x="8955" y="15622"/>
                </a:lnTo>
                <a:lnTo>
                  <a:pt x="8955" y="15744"/>
                </a:lnTo>
                <a:lnTo>
                  <a:pt x="8979" y="15865"/>
                </a:lnTo>
                <a:lnTo>
                  <a:pt x="9003" y="15987"/>
                </a:lnTo>
                <a:lnTo>
                  <a:pt x="9052" y="16109"/>
                </a:lnTo>
                <a:lnTo>
                  <a:pt x="9247" y="16449"/>
                </a:lnTo>
                <a:lnTo>
                  <a:pt x="9247" y="16449"/>
                </a:lnTo>
                <a:lnTo>
                  <a:pt x="8687" y="16376"/>
                </a:lnTo>
                <a:lnTo>
                  <a:pt x="8614" y="16376"/>
                </a:lnTo>
                <a:lnTo>
                  <a:pt x="8590" y="16328"/>
                </a:lnTo>
                <a:lnTo>
                  <a:pt x="8492" y="16230"/>
                </a:lnTo>
                <a:lnTo>
                  <a:pt x="8419" y="16109"/>
                </a:lnTo>
                <a:lnTo>
                  <a:pt x="8346" y="15841"/>
                </a:lnTo>
                <a:lnTo>
                  <a:pt x="8273" y="15646"/>
                </a:lnTo>
                <a:lnTo>
                  <a:pt x="8200" y="15573"/>
                </a:lnTo>
                <a:lnTo>
                  <a:pt x="8152" y="15549"/>
                </a:lnTo>
                <a:lnTo>
                  <a:pt x="8103" y="15549"/>
                </a:lnTo>
                <a:lnTo>
                  <a:pt x="8079" y="15598"/>
                </a:lnTo>
                <a:lnTo>
                  <a:pt x="8054" y="15646"/>
                </a:lnTo>
                <a:lnTo>
                  <a:pt x="8054" y="15792"/>
                </a:lnTo>
                <a:lnTo>
                  <a:pt x="8079" y="15938"/>
                </a:lnTo>
                <a:lnTo>
                  <a:pt x="8103" y="16060"/>
                </a:lnTo>
                <a:lnTo>
                  <a:pt x="8176" y="16279"/>
                </a:lnTo>
                <a:lnTo>
                  <a:pt x="7762" y="16157"/>
                </a:lnTo>
                <a:lnTo>
                  <a:pt x="7714" y="16084"/>
                </a:lnTo>
                <a:lnTo>
                  <a:pt x="7665" y="15963"/>
                </a:lnTo>
                <a:lnTo>
                  <a:pt x="7592" y="15817"/>
                </a:lnTo>
                <a:lnTo>
                  <a:pt x="7543" y="15695"/>
                </a:lnTo>
                <a:lnTo>
                  <a:pt x="7519" y="15549"/>
                </a:lnTo>
                <a:lnTo>
                  <a:pt x="7495" y="15549"/>
                </a:lnTo>
                <a:lnTo>
                  <a:pt x="7470" y="15671"/>
                </a:lnTo>
                <a:lnTo>
                  <a:pt x="7446" y="15792"/>
                </a:lnTo>
                <a:lnTo>
                  <a:pt x="7446" y="15938"/>
                </a:lnTo>
                <a:lnTo>
                  <a:pt x="7470" y="16060"/>
                </a:lnTo>
                <a:lnTo>
                  <a:pt x="6984" y="15841"/>
                </a:lnTo>
                <a:lnTo>
                  <a:pt x="6984" y="15792"/>
                </a:lnTo>
                <a:lnTo>
                  <a:pt x="6911" y="15646"/>
                </a:lnTo>
                <a:lnTo>
                  <a:pt x="6813" y="15549"/>
                </a:lnTo>
                <a:lnTo>
                  <a:pt x="6789" y="15549"/>
                </a:lnTo>
                <a:lnTo>
                  <a:pt x="6740" y="15622"/>
                </a:lnTo>
                <a:lnTo>
                  <a:pt x="6716" y="15695"/>
                </a:lnTo>
                <a:lnTo>
                  <a:pt x="6375" y="15476"/>
                </a:lnTo>
                <a:lnTo>
                  <a:pt x="6035" y="15233"/>
                </a:lnTo>
                <a:lnTo>
                  <a:pt x="5718" y="14965"/>
                </a:lnTo>
                <a:lnTo>
                  <a:pt x="5451" y="14649"/>
                </a:lnTo>
                <a:lnTo>
                  <a:pt x="5159" y="14284"/>
                </a:lnTo>
                <a:lnTo>
                  <a:pt x="4915" y="13894"/>
                </a:lnTo>
                <a:lnTo>
                  <a:pt x="4696" y="13505"/>
                </a:lnTo>
                <a:lnTo>
                  <a:pt x="4502" y="13091"/>
                </a:lnTo>
                <a:lnTo>
                  <a:pt x="4356" y="12653"/>
                </a:lnTo>
                <a:lnTo>
                  <a:pt x="4234" y="12215"/>
                </a:lnTo>
                <a:lnTo>
                  <a:pt x="4112" y="11777"/>
                </a:lnTo>
                <a:lnTo>
                  <a:pt x="4064" y="11315"/>
                </a:lnTo>
                <a:lnTo>
                  <a:pt x="4015" y="10926"/>
                </a:lnTo>
                <a:lnTo>
                  <a:pt x="3991" y="10561"/>
                </a:lnTo>
                <a:lnTo>
                  <a:pt x="4015" y="10171"/>
                </a:lnTo>
                <a:lnTo>
                  <a:pt x="4039" y="9782"/>
                </a:lnTo>
                <a:lnTo>
                  <a:pt x="4088" y="9393"/>
                </a:lnTo>
                <a:lnTo>
                  <a:pt x="4137" y="9028"/>
                </a:lnTo>
                <a:lnTo>
                  <a:pt x="4234" y="8663"/>
                </a:lnTo>
                <a:lnTo>
                  <a:pt x="4331" y="8274"/>
                </a:lnTo>
                <a:lnTo>
                  <a:pt x="4453" y="7909"/>
                </a:lnTo>
                <a:lnTo>
                  <a:pt x="4599" y="7568"/>
                </a:lnTo>
                <a:lnTo>
                  <a:pt x="4769" y="7227"/>
                </a:lnTo>
                <a:lnTo>
                  <a:pt x="4940" y="6887"/>
                </a:lnTo>
                <a:lnTo>
                  <a:pt x="5134" y="6546"/>
                </a:lnTo>
                <a:lnTo>
                  <a:pt x="5353" y="6230"/>
                </a:lnTo>
                <a:lnTo>
                  <a:pt x="5597" y="5913"/>
                </a:lnTo>
                <a:lnTo>
                  <a:pt x="5840" y="5621"/>
                </a:lnTo>
                <a:lnTo>
                  <a:pt x="6083" y="5354"/>
                </a:lnTo>
                <a:lnTo>
                  <a:pt x="6351" y="5110"/>
                </a:lnTo>
                <a:lnTo>
                  <a:pt x="6643" y="4891"/>
                </a:lnTo>
                <a:lnTo>
                  <a:pt x="6935" y="4721"/>
                </a:lnTo>
                <a:lnTo>
                  <a:pt x="7227" y="4526"/>
                </a:lnTo>
                <a:lnTo>
                  <a:pt x="7543" y="4380"/>
                </a:lnTo>
                <a:lnTo>
                  <a:pt x="8225" y="4088"/>
                </a:lnTo>
                <a:lnTo>
                  <a:pt x="8784" y="3845"/>
                </a:lnTo>
                <a:lnTo>
                  <a:pt x="9368" y="3675"/>
                </a:lnTo>
                <a:lnTo>
                  <a:pt x="9636" y="3602"/>
                </a:lnTo>
                <a:lnTo>
                  <a:pt x="9660" y="3650"/>
                </a:lnTo>
                <a:lnTo>
                  <a:pt x="9685" y="3699"/>
                </a:lnTo>
                <a:lnTo>
                  <a:pt x="9733" y="3723"/>
                </a:lnTo>
                <a:lnTo>
                  <a:pt x="9806" y="3723"/>
                </a:lnTo>
                <a:lnTo>
                  <a:pt x="10171" y="3626"/>
                </a:lnTo>
                <a:lnTo>
                  <a:pt x="10536" y="3577"/>
                </a:lnTo>
                <a:lnTo>
                  <a:pt x="10585" y="3626"/>
                </a:lnTo>
                <a:lnTo>
                  <a:pt x="10634" y="3650"/>
                </a:lnTo>
                <a:lnTo>
                  <a:pt x="10682" y="3626"/>
                </a:lnTo>
                <a:lnTo>
                  <a:pt x="10707" y="3602"/>
                </a:lnTo>
                <a:lnTo>
                  <a:pt x="10731" y="3577"/>
                </a:lnTo>
                <a:close/>
                <a:moveTo>
                  <a:pt x="9977" y="3237"/>
                </a:moveTo>
                <a:lnTo>
                  <a:pt x="9733" y="3261"/>
                </a:lnTo>
                <a:lnTo>
                  <a:pt x="9490" y="3310"/>
                </a:lnTo>
                <a:lnTo>
                  <a:pt x="9028" y="3431"/>
                </a:lnTo>
                <a:lnTo>
                  <a:pt x="8638" y="3577"/>
                </a:lnTo>
                <a:lnTo>
                  <a:pt x="7957" y="3821"/>
                </a:lnTo>
                <a:lnTo>
                  <a:pt x="7324" y="4113"/>
                </a:lnTo>
                <a:lnTo>
                  <a:pt x="7008" y="4283"/>
                </a:lnTo>
                <a:lnTo>
                  <a:pt x="6692" y="4453"/>
                </a:lnTo>
                <a:lnTo>
                  <a:pt x="6400" y="4648"/>
                </a:lnTo>
                <a:lnTo>
                  <a:pt x="6108" y="4867"/>
                </a:lnTo>
                <a:lnTo>
                  <a:pt x="5791" y="5159"/>
                </a:lnTo>
                <a:lnTo>
                  <a:pt x="5499" y="5451"/>
                </a:lnTo>
                <a:lnTo>
                  <a:pt x="5232" y="5767"/>
                </a:lnTo>
                <a:lnTo>
                  <a:pt x="4988" y="6108"/>
                </a:lnTo>
                <a:lnTo>
                  <a:pt x="4745" y="6473"/>
                </a:lnTo>
                <a:lnTo>
                  <a:pt x="4526" y="6838"/>
                </a:lnTo>
                <a:lnTo>
                  <a:pt x="4356" y="7203"/>
                </a:lnTo>
                <a:lnTo>
                  <a:pt x="4185" y="7592"/>
                </a:lnTo>
                <a:lnTo>
                  <a:pt x="4039" y="8006"/>
                </a:lnTo>
                <a:lnTo>
                  <a:pt x="3918" y="8420"/>
                </a:lnTo>
                <a:lnTo>
                  <a:pt x="3796" y="8833"/>
                </a:lnTo>
                <a:lnTo>
                  <a:pt x="3723" y="9247"/>
                </a:lnTo>
                <a:lnTo>
                  <a:pt x="3674" y="9660"/>
                </a:lnTo>
                <a:lnTo>
                  <a:pt x="3626" y="10074"/>
                </a:lnTo>
                <a:lnTo>
                  <a:pt x="3626" y="10488"/>
                </a:lnTo>
                <a:lnTo>
                  <a:pt x="3626" y="10901"/>
                </a:lnTo>
                <a:lnTo>
                  <a:pt x="3650" y="11315"/>
                </a:lnTo>
                <a:lnTo>
                  <a:pt x="3699" y="11704"/>
                </a:lnTo>
                <a:lnTo>
                  <a:pt x="3772" y="12094"/>
                </a:lnTo>
                <a:lnTo>
                  <a:pt x="3869" y="12483"/>
                </a:lnTo>
                <a:lnTo>
                  <a:pt x="3991" y="12872"/>
                </a:lnTo>
                <a:lnTo>
                  <a:pt x="4137" y="13262"/>
                </a:lnTo>
                <a:lnTo>
                  <a:pt x="4307" y="13627"/>
                </a:lnTo>
                <a:lnTo>
                  <a:pt x="4477" y="13967"/>
                </a:lnTo>
                <a:lnTo>
                  <a:pt x="4696" y="14332"/>
                </a:lnTo>
                <a:lnTo>
                  <a:pt x="4915" y="14649"/>
                </a:lnTo>
                <a:lnTo>
                  <a:pt x="5183" y="14965"/>
                </a:lnTo>
                <a:lnTo>
                  <a:pt x="5451" y="15257"/>
                </a:lnTo>
                <a:lnTo>
                  <a:pt x="5743" y="15525"/>
                </a:lnTo>
                <a:lnTo>
                  <a:pt x="6035" y="15768"/>
                </a:lnTo>
                <a:lnTo>
                  <a:pt x="6375" y="15987"/>
                </a:lnTo>
                <a:lnTo>
                  <a:pt x="6716" y="16182"/>
                </a:lnTo>
                <a:lnTo>
                  <a:pt x="6765" y="16230"/>
                </a:lnTo>
                <a:lnTo>
                  <a:pt x="6838" y="16230"/>
                </a:lnTo>
                <a:lnTo>
                  <a:pt x="6862" y="16255"/>
                </a:lnTo>
                <a:lnTo>
                  <a:pt x="7276" y="16425"/>
                </a:lnTo>
                <a:lnTo>
                  <a:pt x="7738" y="16595"/>
                </a:lnTo>
                <a:lnTo>
                  <a:pt x="8176" y="16717"/>
                </a:lnTo>
                <a:lnTo>
                  <a:pt x="8638" y="16814"/>
                </a:lnTo>
                <a:lnTo>
                  <a:pt x="9101" y="16887"/>
                </a:lnTo>
                <a:lnTo>
                  <a:pt x="9563" y="16936"/>
                </a:lnTo>
                <a:lnTo>
                  <a:pt x="10025" y="16960"/>
                </a:lnTo>
                <a:lnTo>
                  <a:pt x="10488" y="16936"/>
                </a:lnTo>
                <a:lnTo>
                  <a:pt x="10974" y="16912"/>
                </a:lnTo>
                <a:lnTo>
                  <a:pt x="11437" y="16839"/>
                </a:lnTo>
                <a:lnTo>
                  <a:pt x="11899" y="16766"/>
                </a:lnTo>
                <a:lnTo>
                  <a:pt x="12337" y="16644"/>
                </a:lnTo>
                <a:lnTo>
                  <a:pt x="12799" y="16522"/>
                </a:lnTo>
                <a:lnTo>
                  <a:pt x="13237" y="16352"/>
                </a:lnTo>
                <a:lnTo>
                  <a:pt x="13675" y="16182"/>
                </a:lnTo>
                <a:lnTo>
                  <a:pt x="14089" y="15963"/>
                </a:lnTo>
                <a:lnTo>
                  <a:pt x="14575" y="15671"/>
                </a:lnTo>
                <a:lnTo>
                  <a:pt x="15038" y="15354"/>
                </a:lnTo>
                <a:lnTo>
                  <a:pt x="15451" y="15014"/>
                </a:lnTo>
                <a:lnTo>
                  <a:pt x="15816" y="14624"/>
                </a:lnTo>
                <a:lnTo>
                  <a:pt x="16157" y="14186"/>
                </a:lnTo>
                <a:lnTo>
                  <a:pt x="16473" y="13748"/>
                </a:lnTo>
                <a:lnTo>
                  <a:pt x="16741" y="13286"/>
                </a:lnTo>
                <a:lnTo>
                  <a:pt x="16960" y="12799"/>
                </a:lnTo>
                <a:lnTo>
                  <a:pt x="17155" y="12288"/>
                </a:lnTo>
                <a:lnTo>
                  <a:pt x="17301" y="11777"/>
                </a:lnTo>
                <a:lnTo>
                  <a:pt x="17398" y="11242"/>
                </a:lnTo>
                <a:lnTo>
                  <a:pt x="17447" y="10707"/>
                </a:lnTo>
                <a:lnTo>
                  <a:pt x="17471" y="10147"/>
                </a:lnTo>
                <a:lnTo>
                  <a:pt x="17447" y="9587"/>
                </a:lnTo>
                <a:lnTo>
                  <a:pt x="17374" y="9052"/>
                </a:lnTo>
                <a:lnTo>
                  <a:pt x="17276" y="8493"/>
                </a:lnTo>
                <a:lnTo>
                  <a:pt x="17106" y="7957"/>
                </a:lnTo>
                <a:lnTo>
                  <a:pt x="16887" y="7422"/>
                </a:lnTo>
                <a:lnTo>
                  <a:pt x="16619" y="6911"/>
                </a:lnTo>
                <a:lnTo>
                  <a:pt x="16327" y="6400"/>
                </a:lnTo>
                <a:lnTo>
                  <a:pt x="15987" y="5938"/>
                </a:lnTo>
                <a:lnTo>
                  <a:pt x="15597" y="5500"/>
                </a:lnTo>
                <a:lnTo>
                  <a:pt x="15184" y="5110"/>
                </a:lnTo>
                <a:lnTo>
                  <a:pt x="14746" y="4745"/>
                </a:lnTo>
                <a:lnTo>
                  <a:pt x="14502" y="4551"/>
                </a:lnTo>
                <a:lnTo>
                  <a:pt x="14235" y="4380"/>
                </a:lnTo>
                <a:lnTo>
                  <a:pt x="13651" y="4088"/>
                </a:lnTo>
                <a:lnTo>
                  <a:pt x="13067" y="3796"/>
                </a:lnTo>
                <a:lnTo>
                  <a:pt x="12483" y="3577"/>
                </a:lnTo>
                <a:lnTo>
                  <a:pt x="11996" y="3431"/>
                </a:lnTo>
                <a:lnTo>
                  <a:pt x="11461" y="3334"/>
                </a:lnTo>
                <a:lnTo>
                  <a:pt x="11218" y="3285"/>
                </a:lnTo>
                <a:lnTo>
                  <a:pt x="10415" y="3285"/>
                </a:lnTo>
                <a:lnTo>
                  <a:pt x="10196" y="3237"/>
                </a:lnTo>
                <a:close/>
                <a:moveTo>
                  <a:pt x="13675" y="16912"/>
                </a:moveTo>
                <a:lnTo>
                  <a:pt x="13626" y="16936"/>
                </a:lnTo>
                <a:lnTo>
                  <a:pt x="13578" y="16984"/>
                </a:lnTo>
                <a:lnTo>
                  <a:pt x="13553" y="17057"/>
                </a:lnTo>
                <a:lnTo>
                  <a:pt x="13553" y="17106"/>
                </a:lnTo>
                <a:lnTo>
                  <a:pt x="13578" y="17252"/>
                </a:lnTo>
                <a:lnTo>
                  <a:pt x="13724" y="17495"/>
                </a:lnTo>
                <a:lnTo>
                  <a:pt x="13772" y="17666"/>
                </a:lnTo>
                <a:lnTo>
                  <a:pt x="13870" y="17812"/>
                </a:lnTo>
                <a:lnTo>
                  <a:pt x="13943" y="17885"/>
                </a:lnTo>
                <a:lnTo>
                  <a:pt x="13991" y="17958"/>
                </a:lnTo>
                <a:lnTo>
                  <a:pt x="14089" y="17982"/>
                </a:lnTo>
                <a:lnTo>
                  <a:pt x="14162" y="18006"/>
                </a:lnTo>
                <a:lnTo>
                  <a:pt x="14210" y="17982"/>
                </a:lnTo>
                <a:lnTo>
                  <a:pt x="14259" y="17958"/>
                </a:lnTo>
                <a:lnTo>
                  <a:pt x="14332" y="17885"/>
                </a:lnTo>
                <a:lnTo>
                  <a:pt x="14356" y="17787"/>
                </a:lnTo>
                <a:lnTo>
                  <a:pt x="14356" y="17739"/>
                </a:lnTo>
                <a:lnTo>
                  <a:pt x="14332" y="17690"/>
                </a:lnTo>
                <a:lnTo>
                  <a:pt x="14259" y="17593"/>
                </a:lnTo>
                <a:lnTo>
                  <a:pt x="14162" y="17495"/>
                </a:lnTo>
                <a:lnTo>
                  <a:pt x="13991" y="17228"/>
                </a:lnTo>
                <a:lnTo>
                  <a:pt x="13918" y="17082"/>
                </a:lnTo>
                <a:lnTo>
                  <a:pt x="13870" y="17033"/>
                </a:lnTo>
                <a:lnTo>
                  <a:pt x="13821" y="16960"/>
                </a:lnTo>
                <a:lnTo>
                  <a:pt x="13748" y="16936"/>
                </a:lnTo>
                <a:lnTo>
                  <a:pt x="13675" y="16912"/>
                </a:lnTo>
                <a:close/>
                <a:moveTo>
                  <a:pt x="7008" y="17009"/>
                </a:moveTo>
                <a:lnTo>
                  <a:pt x="6911" y="17057"/>
                </a:lnTo>
                <a:lnTo>
                  <a:pt x="6813" y="17155"/>
                </a:lnTo>
                <a:lnTo>
                  <a:pt x="6716" y="17374"/>
                </a:lnTo>
                <a:lnTo>
                  <a:pt x="6570" y="17666"/>
                </a:lnTo>
                <a:lnTo>
                  <a:pt x="6521" y="17812"/>
                </a:lnTo>
                <a:lnTo>
                  <a:pt x="6497" y="17885"/>
                </a:lnTo>
                <a:lnTo>
                  <a:pt x="6521" y="17958"/>
                </a:lnTo>
                <a:lnTo>
                  <a:pt x="6546" y="18006"/>
                </a:lnTo>
                <a:lnTo>
                  <a:pt x="6594" y="18055"/>
                </a:lnTo>
                <a:lnTo>
                  <a:pt x="6667" y="18079"/>
                </a:lnTo>
                <a:lnTo>
                  <a:pt x="6740" y="18079"/>
                </a:lnTo>
                <a:lnTo>
                  <a:pt x="6789" y="18055"/>
                </a:lnTo>
                <a:lnTo>
                  <a:pt x="6862" y="18006"/>
                </a:lnTo>
                <a:lnTo>
                  <a:pt x="6935" y="17885"/>
                </a:lnTo>
                <a:lnTo>
                  <a:pt x="7008" y="17739"/>
                </a:lnTo>
                <a:lnTo>
                  <a:pt x="7057" y="17593"/>
                </a:lnTo>
                <a:lnTo>
                  <a:pt x="7154" y="17349"/>
                </a:lnTo>
                <a:lnTo>
                  <a:pt x="7178" y="17228"/>
                </a:lnTo>
                <a:lnTo>
                  <a:pt x="7178" y="17106"/>
                </a:lnTo>
                <a:lnTo>
                  <a:pt x="7154" y="17057"/>
                </a:lnTo>
                <a:lnTo>
                  <a:pt x="7105" y="17033"/>
                </a:lnTo>
                <a:lnTo>
                  <a:pt x="7057" y="17009"/>
                </a:lnTo>
                <a:close/>
                <a:moveTo>
                  <a:pt x="5694" y="16328"/>
                </a:moveTo>
                <a:lnTo>
                  <a:pt x="5597" y="16352"/>
                </a:lnTo>
                <a:lnTo>
                  <a:pt x="5524" y="16425"/>
                </a:lnTo>
                <a:lnTo>
                  <a:pt x="5159" y="16887"/>
                </a:lnTo>
                <a:lnTo>
                  <a:pt x="4745" y="17349"/>
                </a:lnTo>
                <a:lnTo>
                  <a:pt x="4307" y="17787"/>
                </a:lnTo>
                <a:lnTo>
                  <a:pt x="3869" y="18225"/>
                </a:lnTo>
                <a:lnTo>
                  <a:pt x="3820" y="18250"/>
                </a:lnTo>
                <a:lnTo>
                  <a:pt x="3820" y="18298"/>
                </a:lnTo>
                <a:lnTo>
                  <a:pt x="3820" y="18347"/>
                </a:lnTo>
                <a:lnTo>
                  <a:pt x="3845" y="18396"/>
                </a:lnTo>
                <a:lnTo>
                  <a:pt x="3893" y="18444"/>
                </a:lnTo>
                <a:lnTo>
                  <a:pt x="3942" y="18469"/>
                </a:lnTo>
                <a:lnTo>
                  <a:pt x="3991" y="18469"/>
                </a:lnTo>
                <a:lnTo>
                  <a:pt x="4161" y="18420"/>
                </a:lnTo>
                <a:lnTo>
                  <a:pt x="4283" y="18347"/>
                </a:lnTo>
                <a:lnTo>
                  <a:pt x="4429" y="18250"/>
                </a:lnTo>
                <a:lnTo>
                  <a:pt x="4550" y="18152"/>
                </a:lnTo>
                <a:lnTo>
                  <a:pt x="4794" y="17909"/>
                </a:lnTo>
                <a:lnTo>
                  <a:pt x="5013" y="17690"/>
                </a:lnTo>
                <a:lnTo>
                  <a:pt x="5499" y="17203"/>
                </a:lnTo>
                <a:lnTo>
                  <a:pt x="5718" y="16936"/>
                </a:lnTo>
                <a:lnTo>
                  <a:pt x="5937" y="16668"/>
                </a:lnTo>
                <a:lnTo>
                  <a:pt x="5986" y="16571"/>
                </a:lnTo>
                <a:lnTo>
                  <a:pt x="5962" y="16498"/>
                </a:lnTo>
                <a:lnTo>
                  <a:pt x="5937" y="16425"/>
                </a:lnTo>
                <a:lnTo>
                  <a:pt x="5864" y="16376"/>
                </a:lnTo>
                <a:lnTo>
                  <a:pt x="5791" y="16328"/>
                </a:lnTo>
                <a:close/>
                <a:moveTo>
                  <a:pt x="15013" y="15987"/>
                </a:moveTo>
                <a:lnTo>
                  <a:pt x="14965" y="16011"/>
                </a:lnTo>
                <a:lnTo>
                  <a:pt x="14940" y="16084"/>
                </a:lnTo>
                <a:lnTo>
                  <a:pt x="14940" y="16133"/>
                </a:lnTo>
                <a:lnTo>
                  <a:pt x="14989" y="16303"/>
                </a:lnTo>
                <a:lnTo>
                  <a:pt x="15038" y="16449"/>
                </a:lnTo>
                <a:lnTo>
                  <a:pt x="15208" y="16717"/>
                </a:lnTo>
                <a:lnTo>
                  <a:pt x="15427" y="17082"/>
                </a:lnTo>
                <a:lnTo>
                  <a:pt x="15524" y="17252"/>
                </a:lnTo>
                <a:lnTo>
                  <a:pt x="15646" y="17422"/>
                </a:lnTo>
                <a:lnTo>
                  <a:pt x="16108" y="17933"/>
                </a:lnTo>
                <a:lnTo>
                  <a:pt x="16327" y="18225"/>
                </a:lnTo>
                <a:lnTo>
                  <a:pt x="16400" y="18371"/>
                </a:lnTo>
                <a:lnTo>
                  <a:pt x="16473" y="18517"/>
                </a:lnTo>
                <a:lnTo>
                  <a:pt x="16522" y="18590"/>
                </a:lnTo>
                <a:lnTo>
                  <a:pt x="16595" y="18639"/>
                </a:lnTo>
                <a:lnTo>
                  <a:pt x="16668" y="18688"/>
                </a:lnTo>
                <a:lnTo>
                  <a:pt x="16765" y="18688"/>
                </a:lnTo>
                <a:lnTo>
                  <a:pt x="16838" y="18663"/>
                </a:lnTo>
                <a:lnTo>
                  <a:pt x="16887" y="18615"/>
                </a:lnTo>
                <a:lnTo>
                  <a:pt x="16936" y="18566"/>
                </a:lnTo>
                <a:lnTo>
                  <a:pt x="16936" y="18469"/>
                </a:lnTo>
                <a:lnTo>
                  <a:pt x="16911" y="18298"/>
                </a:lnTo>
                <a:lnTo>
                  <a:pt x="16838" y="18128"/>
                </a:lnTo>
                <a:lnTo>
                  <a:pt x="16765" y="17982"/>
                </a:lnTo>
                <a:lnTo>
                  <a:pt x="16668" y="17836"/>
                </a:lnTo>
                <a:lnTo>
                  <a:pt x="16449" y="17568"/>
                </a:lnTo>
                <a:lnTo>
                  <a:pt x="16206" y="17325"/>
                </a:lnTo>
                <a:lnTo>
                  <a:pt x="16060" y="17155"/>
                </a:lnTo>
                <a:lnTo>
                  <a:pt x="15938" y="16984"/>
                </a:lnTo>
                <a:lnTo>
                  <a:pt x="15695" y="16595"/>
                </a:lnTo>
                <a:lnTo>
                  <a:pt x="15573" y="16401"/>
                </a:lnTo>
                <a:lnTo>
                  <a:pt x="15427" y="16230"/>
                </a:lnTo>
                <a:lnTo>
                  <a:pt x="15281" y="16109"/>
                </a:lnTo>
                <a:lnTo>
                  <a:pt x="15086" y="15987"/>
                </a:lnTo>
                <a:close/>
                <a:moveTo>
                  <a:pt x="10439" y="17666"/>
                </a:moveTo>
                <a:lnTo>
                  <a:pt x="10342" y="17787"/>
                </a:lnTo>
                <a:lnTo>
                  <a:pt x="10293" y="17909"/>
                </a:lnTo>
                <a:lnTo>
                  <a:pt x="10244" y="18055"/>
                </a:lnTo>
                <a:lnTo>
                  <a:pt x="10244" y="18201"/>
                </a:lnTo>
                <a:lnTo>
                  <a:pt x="10196" y="18517"/>
                </a:lnTo>
                <a:lnTo>
                  <a:pt x="10196" y="18688"/>
                </a:lnTo>
                <a:lnTo>
                  <a:pt x="10244" y="18834"/>
                </a:lnTo>
                <a:lnTo>
                  <a:pt x="10293" y="18882"/>
                </a:lnTo>
                <a:lnTo>
                  <a:pt x="10342" y="18907"/>
                </a:lnTo>
                <a:lnTo>
                  <a:pt x="10415" y="18882"/>
                </a:lnTo>
                <a:lnTo>
                  <a:pt x="10463" y="18858"/>
                </a:lnTo>
                <a:lnTo>
                  <a:pt x="10512" y="18809"/>
                </a:lnTo>
                <a:lnTo>
                  <a:pt x="10561" y="18736"/>
                </a:lnTo>
                <a:lnTo>
                  <a:pt x="10585" y="18615"/>
                </a:lnTo>
                <a:lnTo>
                  <a:pt x="10585" y="18323"/>
                </a:lnTo>
                <a:lnTo>
                  <a:pt x="10609" y="18031"/>
                </a:lnTo>
                <a:lnTo>
                  <a:pt x="10609" y="17885"/>
                </a:lnTo>
                <a:lnTo>
                  <a:pt x="10585" y="17739"/>
                </a:lnTo>
                <a:lnTo>
                  <a:pt x="10561" y="17690"/>
                </a:lnTo>
                <a:lnTo>
                  <a:pt x="10536" y="17666"/>
                </a:lnTo>
                <a:close/>
                <a:moveTo>
                  <a:pt x="8638" y="17349"/>
                </a:moveTo>
                <a:lnTo>
                  <a:pt x="8492" y="17471"/>
                </a:lnTo>
                <a:lnTo>
                  <a:pt x="8395" y="17593"/>
                </a:lnTo>
                <a:lnTo>
                  <a:pt x="8322" y="17739"/>
                </a:lnTo>
                <a:lnTo>
                  <a:pt x="8249" y="17909"/>
                </a:lnTo>
                <a:lnTo>
                  <a:pt x="8176" y="18250"/>
                </a:lnTo>
                <a:lnTo>
                  <a:pt x="8103" y="18590"/>
                </a:lnTo>
                <a:lnTo>
                  <a:pt x="7908" y="19369"/>
                </a:lnTo>
                <a:lnTo>
                  <a:pt x="7860" y="19758"/>
                </a:lnTo>
                <a:lnTo>
                  <a:pt x="7835" y="19953"/>
                </a:lnTo>
                <a:lnTo>
                  <a:pt x="7835" y="20148"/>
                </a:lnTo>
                <a:lnTo>
                  <a:pt x="7860" y="20221"/>
                </a:lnTo>
                <a:lnTo>
                  <a:pt x="7908" y="20269"/>
                </a:lnTo>
                <a:lnTo>
                  <a:pt x="7933" y="20318"/>
                </a:lnTo>
                <a:lnTo>
                  <a:pt x="8006" y="20342"/>
                </a:lnTo>
                <a:lnTo>
                  <a:pt x="8103" y="20342"/>
                </a:lnTo>
                <a:lnTo>
                  <a:pt x="8176" y="20318"/>
                </a:lnTo>
                <a:lnTo>
                  <a:pt x="8200" y="20245"/>
                </a:lnTo>
                <a:lnTo>
                  <a:pt x="8273" y="20099"/>
                </a:lnTo>
                <a:lnTo>
                  <a:pt x="8346" y="19929"/>
                </a:lnTo>
                <a:lnTo>
                  <a:pt x="8419" y="19588"/>
                </a:lnTo>
                <a:lnTo>
                  <a:pt x="8517" y="18882"/>
                </a:lnTo>
                <a:lnTo>
                  <a:pt x="8614" y="18517"/>
                </a:lnTo>
                <a:lnTo>
                  <a:pt x="8711" y="18152"/>
                </a:lnTo>
                <a:lnTo>
                  <a:pt x="8760" y="17958"/>
                </a:lnTo>
                <a:lnTo>
                  <a:pt x="8784" y="17763"/>
                </a:lnTo>
                <a:lnTo>
                  <a:pt x="8784" y="17593"/>
                </a:lnTo>
                <a:lnTo>
                  <a:pt x="8784" y="17422"/>
                </a:lnTo>
                <a:lnTo>
                  <a:pt x="8760" y="17374"/>
                </a:lnTo>
                <a:lnTo>
                  <a:pt x="8711" y="17349"/>
                </a:lnTo>
                <a:close/>
                <a:moveTo>
                  <a:pt x="12093" y="17374"/>
                </a:moveTo>
                <a:lnTo>
                  <a:pt x="12045" y="17398"/>
                </a:lnTo>
                <a:lnTo>
                  <a:pt x="11996" y="17398"/>
                </a:lnTo>
                <a:lnTo>
                  <a:pt x="11947" y="17447"/>
                </a:lnTo>
                <a:lnTo>
                  <a:pt x="11923" y="17495"/>
                </a:lnTo>
                <a:lnTo>
                  <a:pt x="11923" y="17544"/>
                </a:lnTo>
                <a:lnTo>
                  <a:pt x="11947" y="17836"/>
                </a:lnTo>
                <a:lnTo>
                  <a:pt x="11972" y="18152"/>
                </a:lnTo>
                <a:lnTo>
                  <a:pt x="12093" y="18761"/>
                </a:lnTo>
                <a:lnTo>
                  <a:pt x="12166" y="19199"/>
                </a:lnTo>
                <a:lnTo>
                  <a:pt x="12215" y="19661"/>
                </a:lnTo>
                <a:lnTo>
                  <a:pt x="12239" y="19904"/>
                </a:lnTo>
                <a:lnTo>
                  <a:pt x="12288" y="20123"/>
                </a:lnTo>
                <a:lnTo>
                  <a:pt x="12337" y="20342"/>
                </a:lnTo>
                <a:lnTo>
                  <a:pt x="12434" y="20561"/>
                </a:lnTo>
                <a:lnTo>
                  <a:pt x="12483" y="20610"/>
                </a:lnTo>
                <a:lnTo>
                  <a:pt x="12556" y="20659"/>
                </a:lnTo>
                <a:lnTo>
                  <a:pt x="12629" y="20659"/>
                </a:lnTo>
                <a:lnTo>
                  <a:pt x="12702" y="20634"/>
                </a:lnTo>
                <a:lnTo>
                  <a:pt x="12775" y="20610"/>
                </a:lnTo>
                <a:lnTo>
                  <a:pt x="12823" y="20537"/>
                </a:lnTo>
                <a:lnTo>
                  <a:pt x="12848" y="20464"/>
                </a:lnTo>
                <a:lnTo>
                  <a:pt x="12848" y="20391"/>
                </a:lnTo>
                <a:lnTo>
                  <a:pt x="12750" y="19953"/>
                </a:lnTo>
                <a:lnTo>
                  <a:pt x="12702" y="19491"/>
                </a:lnTo>
                <a:lnTo>
                  <a:pt x="12629" y="19053"/>
                </a:lnTo>
                <a:lnTo>
                  <a:pt x="12556" y="18639"/>
                </a:lnTo>
                <a:lnTo>
                  <a:pt x="12483" y="18323"/>
                </a:lnTo>
                <a:lnTo>
                  <a:pt x="12434" y="18031"/>
                </a:lnTo>
                <a:lnTo>
                  <a:pt x="12361" y="17739"/>
                </a:lnTo>
                <a:lnTo>
                  <a:pt x="12288" y="17593"/>
                </a:lnTo>
                <a:lnTo>
                  <a:pt x="12239" y="17471"/>
                </a:lnTo>
                <a:lnTo>
                  <a:pt x="12191" y="17422"/>
                </a:lnTo>
                <a:lnTo>
                  <a:pt x="12142" y="17398"/>
                </a:lnTo>
                <a:lnTo>
                  <a:pt x="12093" y="17374"/>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7"/>
          <p:cNvSpPr/>
          <p:nvPr/>
        </p:nvSpPr>
        <p:spPr>
          <a:xfrm>
            <a:off x="6259978" y="2487756"/>
            <a:ext cx="376435" cy="230180"/>
          </a:xfrm>
          <a:custGeom>
            <a:avLst/>
            <a:gdLst/>
            <a:ahLst/>
            <a:cxnLst/>
            <a:rect l="l" t="t" r="r" b="b"/>
            <a:pathLst>
              <a:path w="19978" h="12216" extrusionOk="0">
                <a:moveTo>
                  <a:pt x="8128" y="560"/>
                </a:moveTo>
                <a:lnTo>
                  <a:pt x="8517" y="609"/>
                </a:lnTo>
                <a:lnTo>
                  <a:pt x="8055" y="925"/>
                </a:lnTo>
                <a:lnTo>
                  <a:pt x="7617" y="1193"/>
                </a:lnTo>
                <a:lnTo>
                  <a:pt x="7422" y="1339"/>
                </a:lnTo>
                <a:lnTo>
                  <a:pt x="7325" y="1436"/>
                </a:lnTo>
                <a:lnTo>
                  <a:pt x="7252" y="1534"/>
                </a:lnTo>
                <a:lnTo>
                  <a:pt x="7252" y="1582"/>
                </a:lnTo>
                <a:lnTo>
                  <a:pt x="7252" y="1655"/>
                </a:lnTo>
                <a:lnTo>
                  <a:pt x="7300" y="1680"/>
                </a:lnTo>
                <a:lnTo>
                  <a:pt x="7349" y="1704"/>
                </a:lnTo>
                <a:lnTo>
                  <a:pt x="7471" y="1704"/>
                </a:lnTo>
                <a:lnTo>
                  <a:pt x="7592" y="1680"/>
                </a:lnTo>
                <a:lnTo>
                  <a:pt x="7836" y="1582"/>
                </a:lnTo>
                <a:lnTo>
                  <a:pt x="8055" y="1436"/>
                </a:lnTo>
                <a:lnTo>
                  <a:pt x="8274" y="1315"/>
                </a:lnTo>
                <a:lnTo>
                  <a:pt x="8711" y="1023"/>
                </a:lnTo>
                <a:lnTo>
                  <a:pt x="9149" y="731"/>
                </a:lnTo>
                <a:lnTo>
                  <a:pt x="9393" y="828"/>
                </a:lnTo>
                <a:lnTo>
                  <a:pt x="9660" y="925"/>
                </a:lnTo>
                <a:lnTo>
                  <a:pt x="9320" y="1071"/>
                </a:lnTo>
                <a:lnTo>
                  <a:pt x="9003" y="1217"/>
                </a:lnTo>
                <a:lnTo>
                  <a:pt x="8736" y="1339"/>
                </a:lnTo>
                <a:lnTo>
                  <a:pt x="8492" y="1509"/>
                </a:lnTo>
                <a:lnTo>
                  <a:pt x="8371" y="1607"/>
                </a:lnTo>
                <a:lnTo>
                  <a:pt x="8274" y="1728"/>
                </a:lnTo>
                <a:lnTo>
                  <a:pt x="8201" y="1850"/>
                </a:lnTo>
                <a:lnTo>
                  <a:pt x="8152" y="1996"/>
                </a:lnTo>
                <a:lnTo>
                  <a:pt x="8152" y="2045"/>
                </a:lnTo>
                <a:lnTo>
                  <a:pt x="8176" y="2045"/>
                </a:lnTo>
                <a:lnTo>
                  <a:pt x="8201" y="2069"/>
                </a:lnTo>
                <a:lnTo>
                  <a:pt x="8225" y="2069"/>
                </a:lnTo>
                <a:lnTo>
                  <a:pt x="8492" y="1947"/>
                </a:lnTo>
                <a:lnTo>
                  <a:pt x="8711" y="1801"/>
                </a:lnTo>
                <a:lnTo>
                  <a:pt x="8955" y="1680"/>
                </a:lnTo>
                <a:lnTo>
                  <a:pt x="9198" y="1558"/>
                </a:lnTo>
                <a:lnTo>
                  <a:pt x="9417" y="1485"/>
                </a:lnTo>
                <a:lnTo>
                  <a:pt x="9660" y="1412"/>
                </a:lnTo>
                <a:lnTo>
                  <a:pt x="9904" y="1339"/>
                </a:lnTo>
                <a:lnTo>
                  <a:pt x="10123" y="1266"/>
                </a:lnTo>
                <a:lnTo>
                  <a:pt x="10463" y="1558"/>
                </a:lnTo>
                <a:lnTo>
                  <a:pt x="10269" y="1582"/>
                </a:lnTo>
                <a:lnTo>
                  <a:pt x="10050" y="1631"/>
                </a:lnTo>
                <a:lnTo>
                  <a:pt x="9660" y="1777"/>
                </a:lnTo>
                <a:lnTo>
                  <a:pt x="9490" y="1874"/>
                </a:lnTo>
                <a:lnTo>
                  <a:pt x="9295" y="1947"/>
                </a:lnTo>
                <a:lnTo>
                  <a:pt x="9101" y="2045"/>
                </a:lnTo>
                <a:lnTo>
                  <a:pt x="8955" y="2191"/>
                </a:lnTo>
                <a:lnTo>
                  <a:pt x="8930" y="2239"/>
                </a:lnTo>
                <a:lnTo>
                  <a:pt x="8930" y="2264"/>
                </a:lnTo>
                <a:lnTo>
                  <a:pt x="8930" y="2337"/>
                </a:lnTo>
                <a:lnTo>
                  <a:pt x="9003" y="2410"/>
                </a:lnTo>
                <a:lnTo>
                  <a:pt x="9076" y="2410"/>
                </a:lnTo>
                <a:lnTo>
                  <a:pt x="9320" y="2361"/>
                </a:lnTo>
                <a:lnTo>
                  <a:pt x="9539" y="2288"/>
                </a:lnTo>
                <a:lnTo>
                  <a:pt x="9977" y="2093"/>
                </a:lnTo>
                <a:lnTo>
                  <a:pt x="10147" y="2045"/>
                </a:lnTo>
                <a:lnTo>
                  <a:pt x="10317" y="1947"/>
                </a:lnTo>
                <a:lnTo>
                  <a:pt x="10463" y="1850"/>
                </a:lnTo>
                <a:lnTo>
                  <a:pt x="10585" y="1704"/>
                </a:lnTo>
                <a:lnTo>
                  <a:pt x="10804" y="1972"/>
                </a:lnTo>
                <a:lnTo>
                  <a:pt x="10390" y="2191"/>
                </a:lnTo>
                <a:lnTo>
                  <a:pt x="10196" y="2288"/>
                </a:lnTo>
                <a:lnTo>
                  <a:pt x="10001" y="2385"/>
                </a:lnTo>
                <a:lnTo>
                  <a:pt x="9904" y="2434"/>
                </a:lnTo>
                <a:lnTo>
                  <a:pt x="9831" y="2507"/>
                </a:lnTo>
                <a:lnTo>
                  <a:pt x="9758" y="2604"/>
                </a:lnTo>
                <a:lnTo>
                  <a:pt x="9709" y="2702"/>
                </a:lnTo>
                <a:lnTo>
                  <a:pt x="9709" y="2726"/>
                </a:lnTo>
                <a:lnTo>
                  <a:pt x="9733" y="2750"/>
                </a:lnTo>
                <a:lnTo>
                  <a:pt x="9782" y="2775"/>
                </a:lnTo>
                <a:lnTo>
                  <a:pt x="10001" y="2775"/>
                </a:lnTo>
                <a:lnTo>
                  <a:pt x="10220" y="2702"/>
                </a:lnTo>
                <a:lnTo>
                  <a:pt x="10634" y="2507"/>
                </a:lnTo>
                <a:lnTo>
                  <a:pt x="10853" y="2434"/>
                </a:lnTo>
                <a:lnTo>
                  <a:pt x="11072" y="2361"/>
                </a:lnTo>
                <a:lnTo>
                  <a:pt x="11096" y="2361"/>
                </a:lnTo>
                <a:lnTo>
                  <a:pt x="11145" y="2458"/>
                </a:lnTo>
                <a:lnTo>
                  <a:pt x="10926" y="2556"/>
                </a:lnTo>
                <a:lnTo>
                  <a:pt x="10707" y="2677"/>
                </a:lnTo>
                <a:lnTo>
                  <a:pt x="10269" y="2945"/>
                </a:lnTo>
                <a:lnTo>
                  <a:pt x="10244" y="2994"/>
                </a:lnTo>
                <a:lnTo>
                  <a:pt x="10244" y="3042"/>
                </a:lnTo>
                <a:lnTo>
                  <a:pt x="10269" y="3067"/>
                </a:lnTo>
                <a:lnTo>
                  <a:pt x="10317" y="3091"/>
                </a:lnTo>
                <a:lnTo>
                  <a:pt x="10561" y="3067"/>
                </a:lnTo>
                <a:lnTo>
                  <a:pt x="10804" y="2994"/>
                </a:lnTo>
                <a:lnTo>
                  <a:pt x="11047" y="2896"/>
                </a:lnTo>
                <a:lnTo>
                  <a:pt x="11291" y="2775"/>
                </a:lnTo>
                <a:lnTo>
                  <a:pt x="11388" y="3091"/>
                </a:lnTo>
                <a:lnTo>
                  <a:pt x="11291" y="3091"/>
                </a:lnTo>
                <a:lnTo>
                  <a:pt x="11218" y="3115"/>
                </a:lnTo>
                <a:lnTo>
                  <a:pt x="11047" y="3164"/>
                </a:lnTo>
                <a:lnTo>
                  <a:pt x="10853" y="3286"/>
                </a:lnTo>
                <a:lnTo>
                  <a:pt x="10780" y="3334"/>
                </a:lnTo>
                <a:lnTo>
                  <a:pt x="10707" y="3432"/>
                </a:lnTo>
                <a:lnTo>
                  <a:pt x="10707" y="3505"/>
                </a:lnTo>
                <a:lnTo>
                  <a:pt x="10731" y="3553"/>
                </a:lnTo>
                <a:lnTo>
                  <a:pt x="10780" y="3602"/>
                </a:lnTo>
                <a:lnTo>
                  <a:pt x="10828" y="3602"/>
                </a:lnTo>
                <a:lnTo>
                  <a:pt x="10999" y="3553"/>
                </a:lnTo>
                <a:lnTo>
                  <a:pt x="11169" y="3505"/>
                </a:lnTo>
                <a:lnTo>
                  <a:pt x="11339" y="3456"/>
                </a:lnTo>
                <a:lnTo>
                  <a:pt x="11412" y="3432"/>
                </a:lnTo>
                <a:lnTo>
                  <a:pt x="11461" y="3383"/>
                </a:lnTo>
                <a:lnTo>
                  <a:pt x="11534" y="3602"/>
                </a:lnTo>
                <a:lnTo>
                  <a:pt x="11461" y="3626"/>
                </a:lnTo>
                <a:lnTo>
                  <a:pt x="11388" y="3675"/>
                </a:lnTo>
                <a:lnTo>
                  <a:pt x="11291" y="3724"/>
                </a:lnTo>
                <a:lnTo>
                  <a:pt x="11193" y="3772"/>
                </a:lnTo>
                <a:lnTo>
                  <a:pt x="11193" y="3821"/>
                </a:lnTo>
                <a:lnTo>
                  <a:pt x="11193" y="3845"/>
                </a:lnTo>
                <a:lnTo>
                  <a:pt x="11291" y="3894"/>
                </a:lnTo>
                <a:lnTo>
                  <a:pt x="11412" y="3943"/>
                </a:lnTo>
                <a:lnTo>
                  <a:pt x="11534" y="3943"/>
                </a:lnTo>
                <a:lnTo>
                  <a:pt x="11631" y="3894"/>
                </a:lnTo>
                <a:lnTo>
                  <a:pt x="11680" y="3967"/>
                </a:lnTo>
                <a:lnTo>
                  <a:pt x="11777" y="4016"/>
                </a:lnTo>
                <a:lnTo>
                  <a:pt x="11850" y="4040"/>
                </a:lnTo>
                <a:lnTo>
                  <a:pt x="11948" y="4040"/>
                </a:lnTo>
                <a:lnTo>
                  <a:pt x="12021" y="4016"/>
                </a:lnTo>
                <a:lnTo>
                  <a:pt x="12094" y="3967"/>
                </a:lnTo>
                <a:lnTo>
                  <a:pt x="12142" y="3894"/>
                </a:lnTo>
                <a:lnTo>
                  <a:pt x="12142" y="3797"/>
                </a:lnTo>
                <a:lnTo>
                  <a:pt x="12069" y="3359"/>
                </a:lnTo>
                <a:lnTo>
                  <a:pt x="11972" y="2945"/>
                </a:lnTo>
                <a:lnTo>
                  <a:pt x="12240" y="2726"/>
                </a:lnTo>
                <a:lnTo>
                  <a:pt x="12507" y="2531"/>
                </a:lnTo>
                <a:lnTo>
                  <a:pt x="12653" y="2458"/>
                </a:lnTo>
                <a:lnTo>
                  <a:pt x="12824" y="2410"/>
                </a:lnTo>
                <a:lnTo>
                  <a:pt x="12994" y="2361"/>
                </a:lnTo>
                <a:lnTo>
                  <a:pt x="13164" y="2337"/>
                </a:lnTo>
                <a:lnTo>
                  <a:pt x="13383" y="2337"/>
                </a:lnTo>
                <a:lnTo>
                  <a:pt x="13627" y="2385"/>
                </a:lnTo>
                <a:lnTo>
                  <a:pt x="13481" y="2458"/>
                </a:lnTo>
                <a:lnTo>
                  <a:pt x="13359" y="2556"/>
                </a:lnTo>
                <a:lnTo>
                  <a:pt x="13262" y="2702"/>
                </a:lnTo>
                <a:lnTo>
                  <a:pt x="13237" y="2775"/>
                </a:lnTo>
                <a:lnTo>
                  <a:pt x="13213" y="2848"/>
                </a:lnTo>
                <a:lnTo>
                  <a:pt x="13213" y="2896"/>
                </a:lnTo>
                <a:lnTo>
                  <a:pt x="13237" y="2921"/>
                </a:lnTo>
                <a:lnTo>
                  <a:pt x="13286" y="2945"/>
                </a:lnTo>
                <a:lnTo>
                  <a:pt x="13310" y="2921"/>
                </a:lnTo>
                <a:lnTo>
                  <a:pt x="13602" y="2750"/>
                </a:lnTo>
                <a:lnTo>
                  <a:pt x="13870" y="2604"/>
                </a:lnTo>
                <a:lnTo>
                  <a:pt x="14065" y="2507"/>
                </a:lnTo>
                <a:lnTo>
                  <a:pt x="14308" y="2629"/>
                </a:lnTo>
                <a:lnTo>
                  <a:pt x="14551" y="2750"/>
                </a:lnTo>
                <a:lnTo>
                  <a:pt x="14405" y="2775"/>
                </a:lnTo>
                <a:lnTo>
                  <a:pt x="14259" y="2823"/>
                </a:lnTo>
                <a:lnTo>
                  <a:pt x="14113" y="2872"/>
                </a:lnTo>
                <a:lnTo>
                  <a:pt x="13967" y="2945"/>
                </a:lnTo>
                <a:lnTo>
                  <a:pt x="13846" y="3018"/>
                </a:lnTo>
                <a:lnTo>
                  <a:pt x="13724" y="3115"/>
                </a:lnTo>
                <a:lnTo>
                  <a:pt x="13627" y="3213"/>
                </a:lnTo>
                <a:lnTo>
                  <a:pt x="13554" y="3310"/>
                </a:lnTo>
                <a:lnTo>
                  <a:pt x="13554" y="3359"/>
                </a:lnTo>
                <a:lnTo>
                  <a:pt x="13554" y="3407"/>
                </a:lnTo>
                <a:lnTo>
                  <a:pt x="13602" y="3456"/>
                </a:lnTo>
                <a:lnTo>
                  <a:pt x="13651" y="3480"/>
                </a:lnTo>
                <a:lnTo>
                  <a:pt x="13797" y="3456"/>
                </a:lnTo>
                <a:lnTo>
                  <a:pt x="13943" y="3407"/>
                </a:lnTo>
                <a:lnTo>
                  <a:pt x="14211" y="3286"/>
                </a:lnTo>
                <a:lnTo>
                  <a:pt x="14381" y="3237"/>
                </a:lnTo>
                <a:lnTo>
                  <a:pt x="14527" y="3188"/>
                </a:lnTo>
                <a:lnTo>
                  <a:pt x="14697" y="3140"/>
                </a:lnTo>
                <a:lnTo>
                  <a:pt x="14843" y="3091"/>
                </a:lnTo>
                <a:lnTo>
                  <a:pt x="14892" y="3067"/>
                </a:lnTo>
                <a:lnTo>
                  <a:pt x="14916" y="3018"/>
                </a:lnTo>
                <a:lnTo>
                  <a:pt x="15038" y="3140"/>
                </a:lnTo>
                <a:lnTo>
                  <a:pt x="14770" y="3213"/>
                </a:lnTo>
                <a:lnTo>
                  <a:pt x="14551" y="3261"/>
                </a:lnTo>
                <a:lnTo>
                  <a:pt x="14332" y="3359"/>
                </a:lnTo>
                <a:lnTo>
                  <a:pt x="14211" y="3432"/>
                </a:lnTo>
                <a:lnTo>
                  <a:pt x="14113" y="3505"/>
                </a:lnTo>
                <a:lnTo>
                  <a:pt x="14040" y="3578"/>
                </a:lnTo>
                <a:lnTo>
                  <a:pt x="13992" y="3675"/>
                </a:lnTo>
                <a:lnTo>
                  <a:pt x="13967" y="3748"/>
                </a:lnTo>
                <a:lnTo>
                  <a:pt x="13992" y="3821"/>
                </a:lnTo>
                <a:lnTo>
                  <a:pt x="14040" y="3845"/>
                </a:lnTo>
                <a:lnTo>
                  <a:pt x="14113" y="3845"/>
                </a:lnTo>
                <a:lnTo>
                  <a:pt x="14551" y="3724"/>
                </a:lnTo>
                <a:lnTo>
                  <a:pt x="14989" y="3602"/>
                </a:lnTo>
                <a:lnTo>
                  <a:pt x="15184" y="3578"/>
                </a:lnTo>
                <a:lnTo>
                  <a:pt x="15379" y="3505"/>
                </a:lnTo>
                <a:lnTo>
                  <a:pt x="15452" y="3602"/>
                </a:lnTo>
                <a:lnTo>
                  <a:pt x="15208" y="3675"/>
                </a:lnTo>
                <a:lnTo>
                  <a:pt x="15014" y="3748"/>
                </a:lnTo>
                <a:lnTo>
                  <a:pt x="14843" y="3845"/>
                </a:lnTo>
                <a:lnTo>
                  <a:pt x="14673" y="3967"/>
                </a:lnTo>
                <a:lnTo>
                  <a:pt x="14503" y="4089"/>
                </a:lnTo>
                <a:lnTo>
                  <a:pt x="14478" y="4113"/>
                </a:lnTo>
                <a:lnTo>
                  <a:pt x="14478" y="4162"/>
                </a:lnTo>
                <a:lnTo>
                  <a:pt x="14503" y="4210"/>
                </a:lnTo>
                <a:lnTo>
                  <a:pt x="14551" y="4259"/>
                </a:lnTo>
                <a:lnTo>
                  <a:pt x="14600" y="4259"/>
                </a:lnTo>
                <a:lnTo>
                  <a:pt x="15452" y="4016"/>
                </a:lnTo>
                <a:lnTo>
                  <a:pt x="15671" y="3967"/>
                </a:lnTo>
                <a:lnTo>
                  <a:pt x="15768" y="4186"/>
                </a:lnTo>
                <a:lnTo>
                  <a:pt x="15549" y="4259"/>
                </a:lnTo>
                <a:lnTo>
                  <a:pt x="15330" y="4332"/>
                </a:lnTo>
                <a:lnTo>
                  <a:pt x="15111" y="4429"/>
                </a:lnTo>
                <a:lnTo>
                  <a:pt x="14916" y="4551"/>
                </a:lnTo>
                <a:lnTo>
                  <a:pt x="14892" y="4600"/>
                </a:lnTo>
                <a:lnTo>
                  <a:pt x="14916" y="4648"/>
                </a:lnTo>
                <a:lnTo>
                  <a:pt x="14941" y="4697"/>
                </a:lnTo>
                <a:lnTo>
                  <a:pt x="15014" y="4697"/>
                </a:lnTo>
                <a:lnTo>
                  <a:pt x="15354" y="4624"/>
                </a:lnTo>
                <a:lnTo>
                  <a:pt x="15719" y="4551"/>
                </a:lnTo>
                <a:lnTo>
                  <a:pt x="15500" y="4648"/>
                </a:lnTo>
                <a:lnTo>
                  <a:pt x="15281" y="4746"/>
                </a:lnTo>
                <a:lnTo>
                  <a:pt x="15257" y="4770"/>
                </a:lnTo>
                <a:lnTo>
                  <a:pt x="15233" y="4819"/>
                </a:lnTo>
                <a:lnTo>
                  <a:pt x="15233" y="4867"/>
                </a:lnTo>
                <a:lnTo>
                  <a:pt x="15281" y="4940"/>
                </a:lnTo>
                <a:lnTo>
                  <a:pt x="15354" y="4940"/>
                </a:lnTo>
                <a:lnTo>
                  <a:pt x="15841" y="4867"/>
                </a:lnTo>
                <a:lnTo>
                  <a:pt x="15841" y="4989"/>
                </a:lnTo>
                <a:lnTo>
                  <a:pt x="15695" y="5013"/>
                </a:lnTo>
                <a:lnTo>
                  <a:pt x="15598" y="5038"/>
                </a:lnTo>
                <a:lnTo>
                  <a:pt x="15525" y="5086"/>
                </a:lnTo>
                <a:lnTo>
                  <a:pt x="15379" y="5208"/>
                </a:lnTo>
                <a:lnTo>
                  <a:pt x="15354" y="5281"/>
                </a:lnTo>
                <a:lnTo>
                  <a:pt x="15379" y="5330"/>
                </a:lnTo>
                <a:lnTo>
                  <a:pt x="15427" y="5378"/>
                </a:lnTo>
                <a:lnTo>
                  <a:pt x="15476" y="5378"/>
                </a:lnTo>
                <a:lnTo>
                  <a:pt x="15622" y="5354"/>
                </a:lnTo>
                <a:lnTo>
                  <a:pt x="15768" y="5378"/>
                </a:lnTo>
                <a:lnTo>
                  <a:pt x="15768" y="5427"/>
                </a:lnTo>
                <a:lnTo>
                  <a:pt x="15768" y="5524"/>
                </a:lnTo>
                <a:lnTo>
                  <a:pt x="15792" y="5622"/>
                </a:lnTo>
                <a:lnTo>
                  <a:pt x="15865" y="5695"/>
                </a:lnTo>
                <a:lnTo>
                  <a:pt x="15938" y="5768"/>
                </a:lnTo>
                <a:lnTo>
                  <a:pt x="16036" y="5792"/>
                </a:lnTo>
                <a:lnTo>
                  <a:pt x="16133" y="5792"/>
                </a:lnTo>
                <a:lnTo>
                  <a:pt x="16206" y="5768"/>
                </a:lnTo>
                <a:lnTo>
                  <a:pt x="16279" y="5695"/>
                </a:lnTo>
                <a:lnTo>
                  <a:pt x="16328" y="5695"/>
                </a:lnTo>
                <a:lnTo>
                  <a:pt x="16619" y="5622"/>
                </a:lnTo>
                <a:lnTo>
                  <a:pt x="16911" y="5597"/>
                </a:lnTo>
                <a:lnTo>
                  <a:pt x="17179" y="5597"/>
                </a:lnTo>
                <a:lnTo>
                  <a:pt x="17422" y="5646"/>
                </a:lnTo>
                <a:lnTo>
                  <a:pt x="17276" y="5695"/>
                </a:lnTo>
                <a:lnTo>
                  <a:pt x="17106" y="5768"/>
                </a:lnTo>
                <a:lnTo>
                  <a:pt x="16936" y="5865"/>
                </a:lnTo>
                <a:lnTo>
                  <a:pt x="16814" y="5987"/>
                </a:lnTo>
                <a:lnTo>
                  <a:pt x="16765" y="6060"/>
                </a:lnTo>
                <a:lnTo>
                  <a:pt x="16717" y="6133"/>
                </a:lnTo>
                <a:lnTo>
                  <a:pt x="16717" y="6206"/>
                </a:lnTo>
                <a:lnTo>
                  <a:pt x="16765" y="6279"/>
                </a:lnTo>
                <a:lnTo>
                  <a:pt x="16838" y="6303"/>
                </a:lnTo>
                <a:lnTo>
                  <a:pt x="16911" y="6279"/>
                </a:lnTo>
                <a:lnTo>
                  <a:pt x="17179" y="6157"/>
                </a:lnTo>
                <a:lnTo>
                  <a:pt x="17447" y="6060"/>
                </a:lnTo>
                <a:lnTo>
                  <a:pt x="17739" y="6011"/>
                </a:lnTo>
                <a:lnTo>
                  <a:pt x="17909" y="5962"/>
                </a:lnTo>
                <a:lnTo>
                  <a:pt x="18031" y="5914"/>
                </a:lnTo>
                <a:lnTo>
                  <a:pt x="18298" y="6133"/>
                </a:lnTo>
                <a:lnTo>
                  <a:pt x="18152" y="6181"/>
                </a:lnTo>
                <a:lnTo>
                  <a:pt x="17933" y="6254"/>
                </a:lnTo>
                <a:lnTo>
                  <a:pt x="17739" y="6352"/>
                </a:lnTo>
                <a:lnTo>
                  <a:pt x="17544" y="6473"/>
                </a:lnTo>
                <a:lnTo>
                  <a:pt x="17349" y="6595"/>
                </a:lnTo>
                <a:lnTo>
                  <a:pt x="17325" y="6668"/>
                </a:lnTo>
                <a:lnTo>
                  <a:pt x="17325" y="6741"/>
                </a:lnTo>
                <a:lnTo>
                  <a:pt x="17374" y="6790"/>
                </a:lnTo>
                <a:lnTo>
                  <a:pt x="17422" y="6814"/>
                </a:lnTo>
                <a:lnTo>
                  <a:pt x="17641" y="6765"/>
                </a:lnTo>
                <a:lnTo>
                  <a:pt x="17860" y="6717"/>
                </a:lnTo>
                <a:lnTo>
                  <a:pt x="18274" y="6595"/>
                </a:lnTo>
                <a:lnTo>
                  <a:pt x="18639" y="6473"/>
                </a:lnTo>
                <a:lnTo>
                  <a:pt x="18761" y="6644"/>
                </a:lnTo>
                <a:lnTo>
                  <a:pt x="18493" y="6717"/>
                </a:lnTo>
                <a:lnTo>
                  <a:pt x="18250" y="6814"/>
                </a:lnTo>
                <a:lnTo>
                  <a:pt x="18006" y="6960"/>
                </a:lnTo>
                <a:lnTo>
                  <a:pt x="17812" y="7130"/>
                </a:lnTo>
                <a:lnTo>
                  <a:pt x="17787" y="7155"/>
                </a:lnTo>
                <a:lnTo>
                  <a:pt x="17787" y="7179"/>
                </a:lnTo>
                <a:lnTo>
                  <a:pt x="17812" y="7252"/>
                </a:lnTo>
                <a:lnTo>
                  <a:pt x="17860" y="7276"/>
                </a:lnTo>
                <a:lnTo>
                  <a:pt x="17933" y="7276"/>
                </a:lnTo>
                <a:lnTo>
                  <a:pt x="18177" y="7179"/>
                </a:lnTo>
                <a:lnTo>
                  <a:pt x="18444" y="7130"/>
                </a:lnTo>
                <a:lnTo>
                  <a:pt x="18955" y="7033"/>
                </a:lnTo>
                <a:lnTo>
                  <a:pt x="19004" y="7106"/>
                </a:lnTo>
                <a:lnTo>
                  <a:pt x="18785" y="7155"/>
                </a:lnTo>
                <a:lnTo>
                  <a:pt x="18566" y="7203"/>
                </a:lnTo>
                <a:lnTo>
                  <a:pt x="18371" y="7301"/>
                </a:lnTo>
                <a:lnTo>
                  <a:pt x="18177" y="7398"/>
                </a:lnTo>
                <a:lnTo>
                  <a:pt x="18177" y="7447"/>
                </a:lnTo>
                <a:lnTo>
                  <a:pt x="18177" y="7471"/>
                </a:lnTo>
                <a:lnTo>
                  <a:pt x="18201" y="7471"/>
                </a:lnTo>
                <a:lnTo>
                  <a:pt x="18396" y="7495"/>
                </a:lnTo>
                <a:lnTo>
                  <a:pt x="18590" y="7495"/>
                </a:lnTo>
                <a:lnTo>
                  <a:pt x="18955" y="7447"/>
                </a:lnTo>
                <a:lnTo>
                  <a:pt x="19126" y="7422"/>
                </a:lnTo>
                <a:lnTo>
                  <a:pt x="19174" y="7544"/>
                </a:lnTo>
                <a:lnTo>
                  <a:pt x="18980" y="7568"/>
                </a:lnTo>
                <a:lnTo>
                  <a:pt x="18761" y="7617"/>
                </a:lnTo>
                <a:lnTo>
                  <a:pt x="18444" y="7714"/>
                </a:lnTo>
                <a:lnTo>
                  <a:pt x="18396" y="7763"/>
                </a:lnTo>
                <a:lnTo>
                  <a:pt x="18371" y="7836"/>
                </a:lnTo>
                <a:lnTo>
                  <a:pt x="18371" y="7909"/>
                </a:lnTo>
                <a:lnTo>
                  <a:pt x="18396" y="7933"/>
                </a:lnTo>
                <a:lnTo>
                  <a:pt x="18444" y="7957"/>
                </a:lnTo>
                <a:lnTo>
                  <a:pt x="18809" y="7982"/>
                </a:lnTo>
                <a:lnTo>
                  <a:pt x="19296" y="7982"/>
                </a:lnTo>
                <a:lnTo>
                  <a:pt x="19320" y="8201"/>
                </a:lnTo>
                <a:lnTo>
                  <a:pt x="19272" y="8201"/>
                </a:lnTo>
                <a:lnTo>
                  <a:pt x="19101" y="8176"/>
                </a:lnTo>
                <a:lnTo>
                  <a:pt x="18907" y="8201"/>
                </a:lnTo>
                <a:lnTo>
                  <a:pt x="18736" y="8225"/>
                </a:lnTo>
                <a:lnTo>
                  <a:pt x="18566" y="8274"/>
                </a:lnTo>
                <a:lnTo>
                  <a:pt x="18542" y="8298"/>
                </a:lnTo>
                <a:lnTo>
                  <a:pt x="18517" y="8322"/>
                </a:lnTo>
                <a:lnTo>
                  <a:pt x="18493" y="8420"/>
                </a:lnTo>
                <a:lnTo>
                  <a:pt x="18542" y="8468"/>
                </a:lnTo>
                <a:lnTo>
                  <a:pt x="18566" y="8493"/>
                </a:lnTo>
                <a:lnTo>
                  <a:pt x="18907" y="8493"/>
                </a:lnTo>
                <a:lnTo>
                  <a:pt x="19223" y="8517"/>
                </a:lnTo>
                <a:lnTo>
                  <a:pt x="19345" y="8541"/>
                </a:lnTo>
                <a:lnTo>
                  <a:pt x="19345" y="8833"/>
                </a:lnTo>
                <a:lnTo>
                  <a:pt x="19199" y="8785"/>
                </a:lnTo>
                <a:lnTo>
                  <a:pt x="18882" y="8785"/>
                </a:lnTo>
                <a:lnTo>
                  <a:pt x="18736" y="8809"/>
                </a:lnTo>
                <a:lnTo>
                  <a:pt x="18688" y="8833"/>
                </a:lnTo>
                <a:lnTo>
                  <a:pt x="18663" y="8858"/>
                </a:lnTo>
                <a:lnTo>
                  <a:pt x="18663" y="8931"/>
                </a:lnTo>
                <a:lnTo>
                  <a:pt x="18688" y="9004"/>
                </a:lnTo>
                <a:lnTo>
                  <a:pt x="18712" y="9004"/>
                </a:lnTo>
                <a:lnTo>
                  <a:pt x="18761" y="9028"/>
                </a:lnTo>
                <a:lnTo>
                  <a:pt x="18882" y="9028"/>
                </a:lnTo>
                <a:lnTo>
                  <a:pt x="19028" y="9077"/>
                </a:lnTo>
                <a:lnTo>
                  <a:pt x="19150" y="9125"/>
                </a:lnTo>
                <a:lnTo>
                  <a:pt x="19296" y="9174"/>
                </a:lnTo>
                <a:lnTo>
                  <a:pt x="19199" y="9466"/>
                </a:lnTo>
                <a:lnTo>
                  <a:pt x="18980" y="9417"/>
                </a:lnTo>
                <a:lnTo>
                  <a:pt x="18736" y="9417"/>
                </a:lnTo>
                <a:lnTo>
                  <a:pt x="18688" y="9442"/>
                </a:lnTo>
                <a:lnTo>
                  <a:pt x="18663" y="9466"/>
                </a:lnTo>
                <a:lnTo>
                  <a:pt x="18663" y="9515"/>
                </a:lnTo>
                <a:lnTo>
                  <a:pt x="18663" y="9563"/>
                </a:lnTo>
                <a:lnTo>
                  <a:pt x="18663" y="9612"/>
                </a:lnTo>
                <a:lnTo>
                  <a:pt x="18712" y="9636"/>
                </a:lnTo>
                <a:lnTo>
                  <a:pt x="18736" y="9661"/>
                </a:lnTo>
                <a:lnTo>
                  <a:pt x="18907" y="9709"/>
                </a:lnTo>
                <a:lnTo>
                  <a:pt x="19053" y="9758"/>
                </a:lnTo>
                <a:lnTo>
                  <a:pt x="18955" y="9928"/>
                </a:lnTo>
                <a:lnTo>
                  <a:pt x="18834" y="10099"/>
                </a:lnTo>
                <a:lnTo>
                  <a:pt x="18663" y="10074"/>
                </a:lnTo>
                <a:lnTo>
                  <a:pt x="18444" y="10074"/>
                </a:lnTo>
                <a:lnTo>
                  <a:pt x="18420" y="10099"/>
                </a:lnTo>
                <a:lnTo>
                  <a:pt x="18396" y="10172"/>
                </a:lnTo>
                <a:lnTo>
                  <a:pt x="18420" y="10220"/>
                </a:lnTo>
                <a:lnTo>
                  <a:pt x="18444" y="10245"/>
                </a:lnTo>
                <a:lnTo>
                  <a:pt x="18493" y="10245"/>
                </a:lnTo>
                <a:lnTo>
                  <a:pt x="18663" y="10269"/>
                </a:lnTo>
                <a:lnTo>
                  <a:pt x="18542" y="10391"/>
                </a:lnTo>
                <a:lnTo>
                  <a:pt x="18371" y="10512"/>
                </a:lnTo>
                <a:lnTo>
                  <a:pt x="18274" y="10464"/>
                </a:lnTo>
                <a:lnTo>
                  <a:pt x="18225" y="10439"/>
                </a:lnTo>
                <a:lnTo>
                  <a:pt x="18152" y="10439"/>
                </a:lnTo>
                <a:lnTo>
                  <a:pt x="18104" y="10488"/>
                </a:lnTo>
                <a:lnTo>
                  <a:pt x="18079" y="10537"/>
                </a:lnTo>
                <a:lnTo>
                  <a:pt x="18079" y="10610"/>
                </a:lnTo>
                <a:lnTo>
                  <a:pt x="18104" y="10658"/>
                </a:lnTo>
                <a:lnTo>
                  <a:pt x="17739" y="10829"/>
                </a:lnTo>
                <a:lnTo>
                  <a:pt x="17349" y="10950"/>
                </a:lnTo>
                <a:lnTo>
                  <a:pt x="16960" y="11023"/>
                </a:lnTo>
                <a:lnTo>
                  <a:pt x="16546" y="11096"/>
                </a:lnTo>
                <a:lnTo>
                  <a:pt x="16133" y="11121"/>
                </a:lnTo>
                <a:lnTo>
                  <a:pt x="15719" y="11145"/>
                </a:lnTo>
                <a:lnTo>
                  <a:pt x="14916" y="11169"/>
                </a:lnTo>
                <a:lnTo>
                  <a:pt x="13140" y="11194"/>
                </a:lnTo>
                <a:lnTo>
                  <a:pt x="12264" y="11242"/>
                </a:lnTo>
                <a:lnTo>
                  <a:pt x="11364" y="11340"/>
                </a:lnTo>
                <a:lnTo>
                  <a:pt x="10244" y="11461"/>
                </a:lnTo>
                <a:lnTo>
                  <a:pt x="9125" y="11559"/>
                </a:lnTo>
                <a:lnTo>
                  <a:pt x="8565" y="11583"/>
                </a:lnTo>
                <a:lnTo>
                  <a:pt x="8006" y="11583"/>
                </a:lnTo>
                <a:lnTo>
                  <a:pt x="7446" y="11559"/>
                </a:lnTo>
                <a:lnTo>
                  <a:pt x="6862" y="11510"/>
                </a:lnTo>
                <a:lnTo>
                  <a:pt x="5086" y="11364"/>
                </a:lnTo>
                <a:lnTo>
                  <a:pt x="4210" y="11242"/>
                </a:lnTo>
                <a:lnTo>
                  <a:pt x="3772" y="11169"/>
                </a:lnTo>
                <a:lnTo>
                  <a:pt x="3334" y="11072"/>
                </a:lnTo>
                <a:lnTo>
                  <a:pt x="2993" y="10999"/>
                </a:lnTo>
                <a:lnTo>
                  <a:pt x="2653" y="10877"/>
                </a:lnTo>
                <a:lnTo>
                  <a:pt x="2336" y="10756"/>
                </a:lnTo>
                <a:lnTo>
                  <a:pt x="2020" y="10610"/>
                </a:lnTo>
                <a:lnTo>
                  <a:pt x="1704" y="10439"/>
                </a:lnTo>
                <a:lnTo>
                  <a:pt x="1436" y="10245"/>
                </a:lnTo>
                <a:lnTo>
                  <a:pt x="1168" y="10001"/>
                </a:lnTo>
                <a:lnTo>
                  <a:pt x="949" y="9734"/>
                </a:lnTo>
                <a:lnTo>
                  <a:pt x="852" y="9588"/>
                </a:lnTo>
                <a:lnTo>
                  <a:pt x="779" y="9417"/>
                </a:lnTo>
                <a:lnTo>
                  <a:pt x="706" y="9271"/>
                </a:lnTo>
                <a:lnTo>
                  <a:pt x="657" y="9101"/>
                </a:lnTo>
                <a:lnTo>
                  <a:pt x="633" y="8931"/>
                </a:lnTo>
                <a:lnTo>
                  <a:pt x="609" y="8760"/>
                </a:lnTo>
                <a:lnTo>
                  <a:pt x="633" y="8420"/>
                </a:lnTo>
                <a:lnTo>
                  <a:pt x="682" y="8103"/>
                </a:lnTo>
                <a:lnTo>
                  <a:pt x="803" y="7763"/>
                </a:lnTo>
                <a:lnTo>
                  <a:pt x="949" y="7447"/>
                </a:lnTo>
                <a:lnTo>
                  <a:pt x="1120" y="7155"/>
                </a:lnTo>
                <a:lnTo>
                  <a:pt x="1387" y="6814"/>
                </a:lnTo>
                <a:lnTo>
                  <a:pt x="1679" y="6498"/>
                </a:lnTo>
                <a:lnTo>
                  <a:pt x="1996" y="6230"/>
                </a:lnTo>
                <a:lnTo>
                  <a:pt x="2336" y="5962"/>
                </a:lnTo>
                <a:lnTo>
                  <a:pt x="2336" y="5962"/>
                </a:lnTo>
                <a:lnTo>
                  <a:pt x="2117" y="6279"/>
                </a:lnTo>
                <a:lnTo>
                  <a:pt x="1898" y="6571"/>
                </a:lnTo>
                <a:lnTo>
                  <a:pt x="1874" y="6644"/>
                </a:lnTo>
                <a:lnTo>
                  <a:pt x="1898" y="6717"/>
                </a:lnTo>
                <a:lnTo>
                  <a:pt x="1947" y="6765"/>
                </a:lnTo>
                <a:lnTo>
                  <a:pt x="2044" y="6765"/>
                </a:lnTo>
                <a:lnTo>
                  <a:pt x="2117" y="6741"/>
                </a:lnTo>
                <a:lnTo>
                  <a:pt x="2190" y="6692"/>
                </a:lnTo>
                <a:lnTo>
                  <a:pt x="2336" y="6595"/>
                </a:lnTo>
                <a:lnTo>
                  <a:pt x="2458" y="6449"/>
                </a:lnTo>
                <a:lnTo>
                  <a:pt x="2555" y="6303"/>
                </a:lnTo>
                <a:lnTo>
                  <a:pt x="2847" y="5987"/>
                </a:lnTo>
                <a:lnTo>
                  <a:pt x="3164" y="5695"/>
                </a:lnTo>
                <a:lnTo>
                  <a:pt x="3188" y="5646"/>
                </a:lnTo>
                <a:lnTo>
                  <a:pt x="3212" y="5646"/>
                </a:lnTo>
                <a:lnTo>
                  <a:pt x="3091" y="5792"/>
                </a:lnTo>
                <a:lnTo>
                  <a:pt x="2847" y="6133"/>
                </a:lnTo>
                <a:lnTo>
                  <a:pt x="2774" y="6303"/>
                </a:lnTo>
                <a:lnTo>
                  <a:pt x="2677" y="6498"/>
                </a:lnTo>
                <a:lnTo>
                  <a:pt x="2677" y="6546"/>
                </a:lnTo>
                <a:lnTo>
                  <a:pt x="2726" y="6546"/>
                </a:lnTo>
                <a:lnTo>
                  <a:pt x="2896" y="6449"/>
                </a:lnTo>
                <a:lnTo>
                  <a:pt x="3066" y="6327"/>
                </a:lnTo>
                <a:lnTo>
                  <a:pt x="3212" y="6206"/>
                </a:lnTo>
                <a:lnTo>
                  <a:pt x="3334" y="6035"/>
                </a:lnTo>
                <a:lnTo>
                  <a:pt x="3480" y="5889"/>
                </a:lnTo>
                <a:lnTo>
                  <a:pt x="3626" y="5695"/>
                </a:lnTo>
                <a:lnTo>
                  <a:pt x="3650" y="5719"/>
                </a:lnTo>
                <a:lnTo>
                  <a:pt x="3699" y="5816"/>
                </a:lnTo>
                <a:lnTo>
                  <a:pt x="3577" y="5938"/>
                </a:lnTo>
                <a:lnTo>
                  <a:pt x="3456" y="6108"/>
                </a:lnTo>
                <a:lnTo>
                  <a:pt x="3407" y="6230"/>
                </a:lnTo>
                <a:lnTo>
                  <a:pt x="3407" y="6327"/>
                </a:lnTo>
                <a:lnTo>
                  <a:pt x="3407" y="6352"/>
                </a:lnTo>
                <a:lnTo>
                  <a:pt x="3456" y="6376"/>
                </a:lnTo>
                <a:lnTo>
                  <a:pt x="3529" y="6376"/>
                </a:lnTo>
                <a:lnTo>
                  <a:pt x="3626" y="6327"/>
                </a:lnTo>
                <a:lnTo>
                  <a:pt x="3772" y="6206"/>
                </a:lnTo>
                <a:lnTo>
                  <a:pt x="3869" y="6108"/>
                </a:lnTo>
                <a:lnTo>
                  <a:pt x="3967" y="6157"/>
                </a:lnTo>
                <a:lnTo>
                  <a:pt x="4064" y="6181"/>
                </a:lnTo>
                <a:lnTo>
                  <a:pt x="4186" y="6157"/>
                </a:lnTo>
                <a:lnTo>
                  <a:pt x="4283" y="6084"/>
                </a:lnTo>
                <a:lnTo>
                  <a:pt x="4307" y="6035"/>
                </a:lnTo>
                <a:lnTo>
                  <a:pt x="4307" y="5987"/>
                </a:lnTo>
                <a:lnTo>
                  <a:pt x="4137" y="5719"/>
                </a:lnTo>
                <a:lnTo>
                  <a:pt x="4015" y="5403"/>
                </a:lnTo>
                <a:lnTo>
                  <a:pt x="3918" y="5062"/>
                </a:lnTo>
                <a:lnTo>
                  <a:pt x="3845" y="4697"/>
                </a:lnTo>
                <a:lnTo>
                  <a:pt x="3821" y="4356"/>
                </a:lnTo>
                <a:lnTo>
                  <a:pt x="3821" y="3991"/>
                </a:lnTo>
                <a:lnTo>
                  <a:pt x="3845" y="3651"/>
                </a:lnTo>
                <a:lnTo>
                  <a:pt x="3894" y="3334"/>
                </a:lnTo>
                <a:lnTo>
                  <a:pt x="3942" y="3115"/>
                </a:lnTo>
                <a:lnTo>
                  <a:pt x="4015" y="2896"/>
                </a:lnTo>
                <a:lnTo>
                  <a:pt x="4113" y="2677"/>
                </a:lnTo>
                <a:lnTo>
                  <a:pt x="4210" y="2483"/>
                </a:lnTo>
                <a:lnTo>
                  <a:pt x="4332" y="2288"/>
                </a:lnTo>
                <a:lnTo>
                  <a:pt x="4478" y="2093"/>
                </a:lnTo>
                <a:lnTo>
                  <a:pt x="4599" y="1923"/>
                </a:lnTo>
                <a:lnTo>
                  <a:pt x="4770" y="1753"/>
                </a:lnTo>
                <a:lnTo>
                  <a:pt x="5110" y="1461"/>
                </a:lnTo>
                <a:lnTo>
                  <a:pt x="5475" y="1193"/>
                </a:lnTo>
                <a:lnTo>
                  <a:pt x="5865" y="974"/>
                </a:lnTo>
                <a:lnTo>
                  <a:pt x="6303" y="828"/>
                </a:lnTo>
                <a:lnTo>
                  <a:pt x="6716" y="706"/>
                </a:lnTo>
                <a:lnTo>
                  <a:pt x="7179" y="633"/>
                </a:lnTo>
                <a:lnTo>
                  <a:pt x="7008" y="731"/>
                </a:lnTo>
                <a:lnTo>
                  <a:pt x="6789" y="852"/>
                </a:lnTo>
                <a:lnTo>
                  <a:pt x="6546" y="998"/>
                </a:lnTo>
                <a:lnTo>
                  <a:pt x="6424" y="1071"/>
                </a:lnTo>
                <a:lnTo>
                  <a:pt x="6327" y="1169"/>
                </a:lnTo>
                <a:lnTo>
                  <a:pt x="6278" y="1266"/>
                </a:lnTo>
                <a:lnTo>
                  <a:pt x="6230" y="1363"/>
                </a:lnTo>
                <a:lnTo>
                  <a:pt x="6254" y="1412"/>
                </a:lnTo>
                <a:lnTo>
                  <a:pt x="6303" y="1461"/>
                </a:lnTo>
                <a:lnTo>
                  <a:pt x="6400" y="1485"/>
                </a:lnTo>
                <a:lnTo>
                  <a:pt x="6522" y="1461"/>
                </a:lnTo>
                <a:lnTo>
                  <a:pt x="6643" y="1436"/>
                </a:lnTo>
                <a:lnTo>
                  <a:pt x="6765" y="1363"/>
                </a:lnTo>
                <a:lnTo>
                  <a:pt x="7033" y="1217"/>
                </a:lnTo>
                <a:lnTo>
                  <a:pt x="7203" y="1096"/>
                </a:lnTo>
                <a:lnTo>
                  <a:pt x="7811" y="779"/>
                </a:lnTo>
                <a:lnTo>
                  <a:pt x="7982" y="682"/>
                </a:lnTo>
                <a:lnTo>
                  <a:pt x="8055" y="633"/>
                </a:lnTo>
                <a:lnTo>
                  <a:pt x="8128" y="560"/>
                </a:lnTo>
                <a:close/>
                <a:moveTo>
                  <a:pt x="7933" y="1"/>
                </a:moveTo>
                <a:lnTo>
                  <a:pt x="7349" y="49"/>
                </a:lnTo>
                <a:lnTo>
                  <a:pt x="6789" y="147"/>
                </a:lnTo>
                <a:lnTo>
                  <a:pt x="6254" y="268"/>
                </a:lnTo>
                <a:lnTo>
                  <a:pt x="5767" y="439"/>
                </a:lnTo>
                <a:lnTo>
                  <a:pt x="5524" y="536"/>
                </a:lnTo>
                <a:lnTo>
                  <a:pt x="5281" y="658"/>
                </a:lnTo>
                <a:lnTo>
                  <a:pt x="5062" y="804"/>
                </a:lnTo>
                <a:lnTo>
                  <a:pt x="4843" y="950"/>
                </a:lnTo>
                <a:lnTo>
                  <a:pt x="4624" y="1120"/>
                </a:lnTo>
                <a:lnTo>
                  <a:pt x="4429" y="1315"/>
                </a:lnTo>
                <a:lnTo>
                  <a:pt x="4259" y="1509"/>
                </a:lnTo>
                <a:lnTo>
                  <a:pt x="4088" y="1728"/>
                </a:lnTo>
                <a:lnTo>
                  <a:pt x="3942" y="1947"/>
                </a:lnTo>
                <a:lnTo>
                  <a:pt x="3796" y="2166"/>
                </a:lnTo>
                <a:lnTo>
                  <a:pt x="3675" y="2410"/>
                </a:lnTo>
                <a:lnTo>
                  <a:pt x="3577" y="2653"/>
                </a:lnTo>
                <a:lnTo>
                  <a:pt x="3480" y="2896"/>
                </a:lnTo>
                <a:lnTo>
                  <a:pt x="3407" y="3164"/>
                </a:lnTo>
                <a:lnTo>
                  <a:pt x="3358" y="3407"/>
                </a:lnTo>
                <a:lnTo>
                  <a:pt x="3310" y="3675"/>
                </a:lnTo>
                <a:lnTo>
                  <a:pt x="3310" y="3870"/>
                </a:lnTo>
                <a:lnTo>
                  <a:pt x="3334" y="4210"/>
                </a:lnTo>
                <a:lnTo>
                  <a:pt x="3383" y="4624"/>
                </a:lnTo>
                <a:lnTo>
                  <a:pt x="3480" y="5086"/>
                </a:lnTo>
                <a:lnTo>
                  <a:pt x="3285" y="5086"/>
                </a:lnTo>
                <a:lnTo>
                  <a:pt x="3115" y="5111"/>
                </a:lnTo>
                <a:lnTo>
                  <a:pt x="2726" y="5184"/>
                </a:lnTo>
                <a:lnTo>
                  <a:pt x="2409" y="5305"/>
                </a:lnTo>
                <a:lnTo>
                  <a:pt x="2166" y="5427"/>
                </a:lnTo>
                <a:lnTo>
                  <a:pt x="1825" y="5622"/>
                </a:lnTo>
                <a:lnTo>
                  <a:pt x="1485" y="5889"/>
                </a:lnTo>
                <a:lnTo>
                  <a:pt x="1193" y="6157"/>
                </a:lnTo>
                <a:lnTo>
                  <a:pt x="901" y="6473"/>
                </a:lnTo>
                <a:lnTo>
                  <a:pt x="657" y="6814"/>
                </a:lnTo>
                <a:lnTo>
                  <a:pt x="439" y="7179"/>
                </a:lnTo>
                <a:lnTo>
                  <a:pt x="268" y="7544"/>
                </a:lnTo>
                <a:lnTo>
                  <a:pt x="122" y="7909"/>
                </a:lnTo>
                <a:lnTo>
                  <a:pt x="25" y="8274"/>
                </a:lnTo>
                <a:lnTo>
                  <a:pt x="1" y="8614"/>
                </a:lnTo>
                <a:lnTo>
                  <a:pt x="1" y="8931"/>
                </a:lnTo>
                <a:lnTo>
                  <a:pt x="74" y="9247"/>
                </a:lnTo>
                <a:lnTo>
                  <a:pt x="171" y="9539"/>
                </a:lnTo>
                <a:lnTo>
                  <a:pt x="293" y="9807"/>
                </a:lnTo>
                <a:lnTo>
                  <a:pt x="487" y="10074"/>
                </a:lnTo>
                <a:lnTo>
                  <a:pt x="682" y="10318"/>
                </a:lnTo>
                <a:lnTo>
                  <a:pt x="925" y="10561"/>
                </a:lnTo>
                <a:lnTo>
                  <a:pt x="1168" y="10756"/>
                </a:lnTo>
                <a:lnTo>
                  <a:pt x="1436" y="10950"/>
                </a:lnTo>
                <a:lnTo>
                  <a:pt x="1728" y="11121"/>
                </a:lnTo>
                <a:lnTo>
                  <a:pt x="2020" y="11267"/>
                </a:lnTo>
                <a:lnTo>
                  <a:pt x="2336" y="11413"/>
                </a:lnTo>
                <a:lnTo>
                  <a:pt x="2628" y="11534"/>
                </a:lnTo>
                <a:lnTo>
                  <a:pt x="2945" y="11632"/>
                </a:lnTo>
                <a:lnTo>
                  <a:pt x="3334" y="11729"/>
                </a:lnTo>
                <a:lnTo>
                  <a:pt x="3723" y="11802"/>
                </a:lnTo>
                <a:lnTo>
                  <a:pt x="4526" y="11924"/>
                </a:lnTo>
                <a:lnTo>
                  <a:pt x="6132" y="12070"/>
                </a:lnTo>
                <a:lnTo>
                  <a:pt x="7276" y="12167"/>
                </a:lnTo>
                <a:lnTo>
                  <a:pt x="7836" y="12191"/>
                </a:lnTo>
                <a:lnTo>
                  <a:pt x="8395" y="12216"/>
                </a:lnTo>
                <a:lnTo>
                  <a:pt x="8955" y="12191"/>
                </a:lnTo>
                <a:lnTo>
                  <a:pt x="9514" y="12167"/>
                </a:lnTo>
                <a:lnTo>
                  <a:pt x="10098" y="12118"/>
                </a:lnTo>
                <a:lnTo>
                  <a:pt x="10658" y="12070"/>
                </a:lnTo>
                <a:lnTo>
                  <a:pt x="11583" y="11948"/>
                </a:lnTo>
                <a:lnTo>
                  <a:pt x="12507" y="11875"/>
                </a:lnTo>
                <a:lnTo>
                  <a:pt x="13432" y="11826"/>
                </a:lnTo>
                <a:lnTo>
                  <a:pt x="14357" y="11802"/>
                </a:lnTo>
                <a:lnTo>
                  <a:pt x="15208" y="11802"/>
                </a:lnTo>
                <a:lnTo>
                  <a:pt x="16060" y="11753"/>
                </a:lnTo>
                <a:lnTo>
                  <a:pt x="16498" y="11729"/>
                </a:lnTo>
                <a:lnTo>
                  <a:pt x="16911" y="11656"/>
                </a:lnTo>
                <a:lnTo>
                  <a:pt x="17325" y="11583"/>
                </a:lnTo>
                <a:lnTo>
                  <a:pt x="17739" y="11486"/>
                </a:lnTo>
                <a:lnTo>
                  <a:pt x="18079" y="11364"/>
                </a:lnTo>
                <a:lnTo>
                  <a:pt x="18396" y="11218"/>
                </a:lnTo>
                <a:lnTo>
                  <a:pt x="18688" y="11048"/>
                </a:lnTo>
                <a:lnTo>
                  <a:pt x="18931" y="10853"/>
                </a:lnTo>
                <a:lnTo>
                  <a:pt x="19174" y="10634"/>
                </a:lnTo>
                <a:lnTo>
                  <a:pt x="19369" y="10415"/>
                </a:lnTo>
                <a:lnTo>
                  <a:pt x="19539" y="10147"/>
                </a:lnTo>
                <a:lnTo>
                  <a:pt x="19685" y="9880"/>
                </a:lnTo>
                <a:lnTo>
                  <a:pt x="19807" y="9588"/>
                </a:lnTo>
                <a:lnTo>
                  <a:pt x="19904" y="9296"/>
                </a:lnTo>
                <a:lnTo>
                  <a:pt x="19953" y="8979"/>
                </a:lnTo>
                <a:lnTo>
                  <a:pt x="19977" y="8663"/>
                </a:lnTo>
                <a:lnTo>
                  <a:pt x="19977" y="8322"/>
                </a:lnTo>
                <a:lnTo>
                  <a:pt x="19953" y="8006"/>
                </a:lnTo>
                <a:lnTo>
                  <a:pt x="19880" y="7665"/>
                </a:lnTo>
                <a:lnTo>
                  <a:pt x="19783" y="7325"/>
                </a:lnTo>
                <a:lnTo>
                  <a:pt x="19710" y="7057"/>
                </a:lnTo>
                <a:lnTo>
                  <a:pt x="19588" y="6790"/>
                </a:lnTo>
                <a:lnTo>
                  <a:pt x="19442" y="6546"/>
                </a:lnTo>
                <a:lnTo>
                  <a:pt x="19296" y="6303"/>
                </a:lnTo>
                <a:lnTo>
                  <a:pt x="19126" y="6060"/>
                </a:lnTo>
                <a:lnTo>
                  <a:pt x="18955" y="5865"/>
                </a:lnTo>
                <a:lnTo>
                  <a:pt x="18761" y="5670"/>
                </a:lnTo>
                <a:lnTo>
                  <a:pt x="18542" y="5476"/>
                </a:lnTo>
                <a:lnTo>
                  <a:pt x="18323" y="5330"/>
                </a:lnTo>
                <a:lnTo>
                  <a:pt x="18104" y="5208"/>
                </a:lnTo>
                <a:lnTo>
                  <a:pt x="17860" y="5086"/>
                </a:lnTo>
                <a:lnTo>
                  <a:pt x="17593" y="5013"/>
                </a:lnTo>
                <a:lnTo>
                  <a:pt x="17325" y="4965"/>
                </a:lnTo>
                <a:lnTo>
                  <a:pt x="17057" y="4940"/>
                </a:lnTo>
                <a:lnTo>
                  <a:pt x="16790" y="4965"/>
                </a:lnTo>
                <a:lnTo>
                  <a:pt x="16522" y="5013"/>
                </a:lnTo>
                <a:lnTo>
                  <a:pt x="16522" y="4794"/>
                </a:lnTo>
                <a:lnTo>
                  <a:pt x="16522" y="4600"/>
                </a:lnTo>
                <a:lnTo>
                  <a:pt x="16473" y="4381"/>
                </a:lnTo>
                <a:lnTo>
                  <a:pt x="16425" y="4186"/>
                </a:lnTo>
                <a:lnTo>
                  <a:pt x="16352" y="3991"/>
                </a:lnTo>
                <a:lnTo>
                  <a:pt x="16279" y="3797"/>
                </a:lnTo>
                <a:lnTo>
                  <a:pt x="16182" y="3602"/>
                </a:lnTo>
                <a:lnTo>
                  <a:pt x="16060" y="3407"/>
                </a:lnTo>
                <a:lnTo>
                  <a:pt x="15792" y="3067"/>
                </a:lnTo>
                <a:lnTo>
                  <a:pt x="15500" y="2750"/>
                </a:lnTo>
                <a:lnTo>
                  <a:pt x="15184" y="2483"/>
                </a:lnTo>
                <a:lnTo>
                  <a:pt x="14843" y="2239"/>
                </a:lnTo>
                <a:lnTo>
                  <a:pt x="14673" y="2142"/>
                </a:lnTo>
                <a:lnTo>
                  <a:pt x="14478" y="2045"/>
                </a:lnTo>
                <a:lnTo>
                  <a:pt x="14284" y="1972"/>
                </a:lnTo>
                <a:lnTo>
                  <a:pt x="14089" y="1899"/>
                </a:lnTo>
                <a:lnTo>
                  <a:pt x="13870" y="1850"/>
                </a:lnTo>
                <a:lnTo>
                  <a:pt x="13651" y="1801"/>
                </a:lnTo>
                <a:lnTo>
                  <a:pt x="13432" y="1777"/>
                </a:lnTo>
                <a:lnTo>
                  <a:pt x="13213" y="1777"/>
                </a:lnTo>
                <a:lnTo>
                  <a:pt x="12994" y="1801"/>
                </a:lnTo>
                <a:lnTo>
                  <a:pt x="12775" y="1826"/>
                </a:lnTo>
                <a:lnTo>
                  <a:pt x="12580" y="1899"/>
                </a:lnTo>
                <a:lnTo>
                  <a:pt x="12386" y="1972"/>
                </a:lnTo>
                <a:lnTo>
                  <a:pt x="12215" y="2069"/>
                </a:lnTo>
                <a:lnTo>
                  <a:pt x="12069" y="2191"/>
                </a:lnTo>
                <a:lnTo>
                  <a:pt x="11923" y="2361"/>
                </a:lnTo>
                <a:lnTo>
                  <a:pt x="11802" y="2531"/>
                </a:lnTo>
                <a:lnTo>
                  <a:pt x="11656" y="2239"/>
                </a:lnTo>
                <a:lnTo>
                  <a:pt x="11485" y="1947"/>
                </a:lnTo>
                <a:lnTo>
                  <a:pt x="11291" y="1680"/>
                </a:lnTo>
                <a:lnTo>
                  <a:pt x="11072" y="1412"/>
                </a:lnTo>
                <a:lnTo>
                  <a:pt x="10828" y="1169"/>
                </a:lnTo>
                <a:lnTo>
                  <a:pt x="10585" y="925"/>
                </a:lnTo>
                <a:lnTo>
                  <a:pt x="10317" y="731"/>
                </a:lnTo>
                <a:lnTo>
                  <a:pt x="10050" y="536"/>
                </a:lnTo>
                <a:lnTo>
                  <a:pt x="9806" y="390"/>
                </a:lnTo>
                <a:lnTo>
                  <a:pt x="9563" y="268"/>
                </a:lnTo>
                <a:lnTo>
                  <a:pt x="9320" y="195"/>
                </a:lnTo>
                <a:lnTo>
                  <a:pt x="9052" y="122"/>
                </a:lnTo>
                <a:lnTo>
                  <a:pt x="8784" y="74"/>
                </a:lnTo>
                <a:lnTo>
                  <a:pt x="8492" y="25"/>
                </a:lnTo>
                <a:lnTo>
                  <a:pt x="82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7"/>
          <p:cNvSpPr/>
          <p:nvPr/>
        </p:nvSpPr>
        <p:spPr>
          <a:xfrm>
            <a:off x="7255009" y="2744156"/>
            <a:ext cx="907301" cy="554851"/>
          </a:xfrm>
          <a:custGeom>
            <a:avLst/>
            <a:gdLst/>
            <a:ahLst/>
            <a:cxnLst/>
            <a:rect l="l" t="t" r="r" b="b"/>
            <a:pathLst>
              <a:path w="19978" h="12216" extrusionOk="0">
                <a:moveTo>
                  <a:pt x="8128" y="560"/>
                </a:moveTo>
                <a:lnTo>
                  <a:pt x="8517" y="609"/>
                </a:lnTo>
                <a:lnTo>
                  <a:pt x="8055" y="925"/>
                </a:lnTo>
                <a:lnTo>
                  <a:pt x="7617" y="1193"/>
                </a:lnTo>
                <a:lnTo>
                  <a:pt x="7422" y="1339"/>
                </a:lnTo>
                <a:lnTo>
                  <a:pt x="7325" y="1436"/>
                </a:lnTo>
                <a:lnTo>
                  <a:pt x="7252" y="1534"/>
                </a:lnTo>
                <a:lnTo>
                  <a:pt x="7252" y="1582"/>
                </a:lnTo>
                <a:lnTo>
                  <a:pt x="7252" y="1655"/>
                </a:lnTo>
                <a:lnTo>
                  <a:pt x="7300" y="1680"/>
                </a:lnTo>
                <a:lnTo>
                  <a:pt x="7349" y="1704"/>
                </a:lnTo>
                <a:lnTo>
                  <a:pt x="7471" y="1704"/>
                </a:lnTo>
                <a:lnTo>
                  <a:pt x="7592" y="1680"/>
                </a:lnTo>
                <a:lnTo>
                  <a:pt x="7836" y="1582"/>
                </a:lnTo>
                <a:lnTo>
                  <a:pt x="8055" y="1436"/>
                </a:lnTo>
                <a:lnTo>
                  <a:pt x="8274" y="1315"/>
                </a:lnTo>
                <a:lnTo>
                  <a:pt x="8711" y="1023"/>
                </a:lnTo>
                <a:lnTo>
                  <a:pt x="9149" y="731"/>
                </a:lnTo>
                <a:lnTo>
                  <a:pt x="9393" y="828"/>
                </a:lnTo>
                <a:lnTo>
                  <a:pt x="9660" y="925"/>
                </a:lnTo>
                <a:lnTo>
                  <a:pt x="9320" y="1071"/>
                </a:lnTo>
                <a:lnTo>
                  <a:pt x="9003" y="1217"/>
                </a:lnTo>
                <a:lnTo>
                  <a:pt x="8736" y="1339"/>
                </a:lnTo>
                <a:lnTo>
                  <a:pt x="8492" y="1509"/>
                </a:lnTo>
                <a:lnTo>
                  <a:pt x="8371" y="1607"/>
                </a:lnTo>
                <a:lnTo>
                  <a:pt x="8274" y="1728"/>
                </a:lnTo>
                <a:lnTo>
                  <a:pt x="8201" y="1850"/>
                </a:lnTo>
                <a:lnTo>
                  <a:pt x="8152" y="1996"/>
                </a:lnTo>
                <a:lnTo>
                  <a:pt x="8152" y="2045"/>
                </a:lnTo>
                <a:lnTo>
                  <a:pt x="8176" y="2045"/>
                </a:lnTo>
                <a:lnTo>
                  <a:pt x="8201" y="2069"/>
                </a:lnTo>
                <a:lnTo>
                  <a:pt x="8225" y="2069"/>
                </a:lnTo>
                <a:lnTo>
                  <a:pt x="8492" y="1947"/>
                </a:lnTo>
                <a:lnTo>
                  <a:pt x="8711" y="1801"/>
                </a:lnTo>
                <a:lnTo>
                  <a:pt x="8955" y="1680"/>
                </a:lnTo>
                <a:lnTo>
                  <a:pt x="9198" y="1558"/>
                </a:lnTo>
                <a:lnTo>
                  <a:pt x="9417" y="1485"/>
                </a:lnTo>
                <a:lnTo>
                  <a:pt x="9660" y="1412"/>
                </a:lnTo>
                <a:lnTo>
                  <a:pt x="9904" y="1339"/>
                </a:lnTo>
                <a:lnTo>
                  <a:pt x="10123" y="1266"/>
                </a:lnTo>
                <a:lnTo>
                  <a:pt x="10463" y="1558"/>
                </a:lnTo>
                <a:lnTo>
                  <a:pt x="10269" y="1582"/>
                </a:lnTo>
                <a:lnTo>
                  <a:pt x="10050" y="1631"/>
                </a:lnTo>
                <a:lnTo>
                  <a:pt x="9660" y="1777"/>
                </a:lnTo>
                <a:lnTo>
                  <a:pt x="9490" y="1874"/>
                </a:lnTo>
                <a:lnTo>
                  <a:pt x="9295" y="1947"/>
                </a:lnTo>
                <a:lnTo>
                  <a:pt x="9101" y="2045"/>
                </a:lnTo>
                <a:lnTo>
                  <a:pt x="8955" y="2191"/>
                </a:lnTo>
                <a:lnTo>
                  <a:pt x="8930" y="2239"/>
                </a:lnTo>
                <a:lnTo>
                  <a:pt x="8930" y="2264"/>
                </a:lnTo>
                <a:lnTo>
                  <a:pt x="8930" y="2337"/>
                </a:lnTo>
                <a:lnTo>
                  <a:pt x="9003" y="2410"/>
                </a:lnTo>
                <a:lnTo>
                  <a:pt x="9076" y="2410"/>
                </a:lnTo>
                <a:lnTo>
                  <a:pt x="9320" y="2361"/>
                </a:lnTo>
                <a:lnTo>
                  <a:pt x="9539" y="2288"/>
                </a:lnTo>
                <a:lnTo>
                  <a:pt x="9977" y="2093"/>
                </a:lnTo>
                <a:lnTo>
                  <a:pt x="10147" y="2045"/>
                </a:lnTo>
                <a:lnTo>
                  <a:pt x="10317" y="1947"/>
                </a:lnTo>
                <a:lnTo>
                  <a:pt x="10463" y="1850"/>
                </a:lnTo>
                <a:lnTo>
                  <a:pt x="10585" y="1704"/>
                </a:lnTo>
                <a:lnTo>
                  <a:pt x="10804" y="1972"/>
                </a:lnTo>
                <a:lnTo>
                  <a:pt x="10390" y="2191"/>
                </a:lnTo>
                <a:lnTo>
                  <a:pt x="10196" y="2288"/>
                </a:lnTo>
                <a:lnTo>
                  <a:pt x="10001" y="2385"/>
                </a:lnTo>
                <a:lnTo>
                  <a:pt x="9904" y="2434"/>
                </a:lnTo>
                <a:lnTo>
                  <a:pt x="9831" y="2507"/>
                </a:lnTo>
                <a:lnTo>
                  <a:pt x="9758" y="2604"/>
                </a:lnTo>
                <a:lnTo>
                  <a:pt x="9709" y="2702"/>
                </a:lnTo>
                <a:lnTo>
                  <a:pt x="9709" y="2726"/>
                </a:lnTo>
                <a:lnTo>
                  <a:pt x="9733" y="2750"/>
                </a:lnTo>
                <a:lnTo>
                  <a:pt x="9782" y="2775"/>
                </a:lnTo>
                <a:lnTo>
                  <a:pt x="10001" y="2775"/>
                </a:lnTo>
                <a:lnTo>
                  <a:pt x="10220" y="2702"/>
                </a:lnTo>
                <a:lnTo>
                  <a:pt x="10634" y="2507"/>
                </a:lnTo>
                <a:lnTo>
                  <a:pt x="10853" y="2434"/>
                </a:lnTo>
                <a:lnTo>
                  <a:pt x="11072" y="2361"/>
                </a:lnTo>
                <a:lnTo>
                  <a:pt x="11096" y="2361"/>
                </a:lnTo>
                <a:lnTo>
                  <a:pt x="11145" y="2458"/>
                </a:lnTo>
                <a:lnTo>
                  <a:pt x="10926" y="2556"/>
                </a:lnTo>
                <a:lnTo>
                  <a:pt x="10707" y="2677"/>
                </a:lnTo>
                <a:lnTo>
                  <a:pt x="10269" y="2945"/>
                </a:lnTo>
                <a:lnTo>
                  <a:pt x="10244" y="2994"/>
                </a:lnTo>
                <a:lnTo>
                  <a:pt x="10244" y="3042"/>
                </a:lnTo>
                <a:lnTo>
                  <a:pt x="10269" y="3067"/>
                </a:lnTo>
                <a:lnTo>
                  <a:pt x="10317" y="3091"/>
                </a:lnTo>
                <a:lnTo>
                  <a:pt x="10561" y="3067"/>
                </a:lnTo>
                <a:lnTo>
                  <a:pt x="10804" y="2994"/>
                </a:lnTo>
                <a:lnTo>
                  <a:pt x="11047" y="2896"/>
                </a:lnTo>
                <a:lnTo>
                  <a:pt x="11291" y="2775"/>
                </a:lnTo>
                <a:lnTo>
                  <a:pt x="11388" y="3091"/>
                </a:lnTo>
                <a:lnTo>
                  <a:pt x="11291" y="3091"/>
                </a:lnTo>
                <a:lnTo>
                  <a:pt x="11218" y="3115"/>
                </a:lnTo>
                <a:lnTo>
                  <a:pt x="11047" y="3164"/>
                </a:lnTo>
                <a:lnTo>
                  <a:pt x="10853" y="3286"/>
                </a:lnTo>
                <a:lnTo>
                  <a:pt x="10780" y="3334"/>
                </a:lnTo>
                <a:lnTo>
                  <a:pt x="10707" y="3432"/>
                </a:lnTo>
                <a:lnTo>
                  <a:pt x="10707" y="3505"/>
                </a:lnTo>
                <a:lnTo>
                  <a:pt x="10731" y="3553"/>
                </a:lnTo>
                <a:lnTo>
                  <a:pt x="10780" y="3602"/>
                </a:lnTo>
                <a:lnTo>
                  <a:pt x="10828" y="3602"/>
                </a:lnTo>
                <a:lnTo>
                  <a:pt x="10999" y="3553"/>
                </a:lnTo>
                <a:lnTo>
                  <a:pt x="11169" y="3505"/>
                </a:lnTo>
                <a:lnTo>
                  <a:pt x="11339" y="3456"/>
                </a:lnTo>
                <a:lnTo>
                  <a:pt x="11412" y="3432"/>
                </a:lnTo>
                <a:lnTo>
                  <a:pt x="11461" y="3383"/>
                </a:lnTo>
                <a:lnTo>
                  <a:pt x="11534" y="3602"/>
                </a:lnTo>
                <a:lnTo>
                  <a:pt x="11461" y="3626"/>
                </a:lnTo>
                <a:lnTo>
                  <a:pt x="11388" y="3675"/>
                </a:lnTo>
                <a:lnTo>
                  <a:pt x="11291" y="3724"/>
                </a:lnTo>
                <a:lnTo>
                  <a:pt x="11193" y="3772"/>
                </a:lnTo>
                <a:lnTo>
                  <a:pt x="11193" y="3821"/>
                </a:lnTo>
                <a:lnTo>
                  <a:pt x="11193" y="3845"/>
                </a:lnTo>
                <a:lnTo>
                  <a:pt x="11291" y="3894"/>
                </a:lnTo>
                <a:lnTo>
                  <a:pt x="11412" y="3943"/>
                </a:lnTo>
                <a:lnTo>
                  <a:pt x="11534" y="3943"/>
                </a:lnTo>
                <a:lnTo>
                  <a:pt x="11631" y="3894"/>
                </a:lnTo>
                <a:lnTo>
                  <a:pt x="11680" y="3967"/>
                </a:lnTo>
                <a:lnTo>
                  <a:pt x="11777" y="4016"/>
                </a:lnTo>
                <a:lnTo>
                  <a:pt x="11850" y="4040"/>
                </a:lnTo>
                <a:lnTo>
                  <a:pt x="11948" y="4040"/>
                </a:lnTo>
                <a:lnTo>
                  <a:pt x="12021" y="4016"/>
                </a:lnTo>
                <a:lnTo>
                  <a:pt x="12094" y="3967"/>
                </a:lnTo>
                <a:lnTo>
                  <a:pt x="12142" y="3894"/>
                </a:lnTo>
                <a:lnTo>
                  <a:pt x="12142" y="3797"/>
                </a:lnTo>
                <a:lnTo>
                  <a:pt x="12069" y="3359"/>
                </a:lnTo>
                <a:lnTo>
                  <a:pt x="11972" y="2945"/>
                </a:lnTo>
                <a:lnTo>
                  <a:pt x="12240" y="2726"/>
                </a:lnTo>
                <a:lnTo>
                  <a:pt x="12507" y="2531"/>
                </a:lnTo>
                <a:lnTo>
                  <a:pt x="12653" y="2458"/>
                </a:lnTo>
                <a:lnTo>
                  <a:pt x="12824" y="2410"/>
                </a:lnTo>
                <a:lnTo>
                  <a:pt x="12994" y="2361"/>
                </a:lnTo>
                <a:lnTo>
                  <a:pt x="13164" y="2337"/>
                </a:lnTo>
                <a:lnTo>
                  <a:pt x="13383" y="2337"/>
                </a:lnTo>
                <a:lnTo>
                  <a:pt x="13627" y="2385"/>
                </a:lnTo>
                <a:lnTo>
                  <a:pt x="13481" y="2458"/>
                </a:lnTo>
                <a:lnTo>
                  <a:pt x="13359" y="2556"/>
                </a:lnTo>
                <a:lnTo>
                  <a:pt x="13262" y="2702"/>
                </a:lnTo>
                <a:lnTo>
                  <a:pt x="13237" y="2775"/>
                </a:lnTo>
                <a:lnTo>
                  <a:pt x="13213" y="2848"/>
                </a:lnTo>
                <a:lnTo>
                  <a:pt x="13213" y="2896"/>
                </a:lnTo>
                <a:lnTo>
                  <a:pt x="13237" y="2921"/>
                </a:lnTo>
                <a:lnTo>
                  <a:pt x="13286" y="2945"/>
                </a:lnTo>
                <a:lnTo>
                  <a:pt x="13310" y="2921"/>
                </a:lnTo>
                <a:lnTo>
                  <a:pt x="13602" y="2750"/>
                </a:lnTo>
                <a:lnTo>
                  <a:pt x="13870" y="2604"/>
                </a:lnTo>
                <a:lnTo>
                  <a:pt x="14065" y="2507"/>
                </a:lnTo>
                <a:lnTo>
                  <a:pt x="14308" y="2629"/>
                </a:lnTo>
                <a:lnTo>
                  <a:pt x="14551" y="2750"/>
                </a:lnTo>
                <a:lnTo>
                  <a:pt x="14405" y="2775"/>
                </a:lnTo>
                <a:lnTo>
                  <a:pt x="14259" y="2823"/>
                </a:lnTo>
                <a:lnTo>
                  <a:pt x="14113" y="2872"/>
                </a:lnTo>
                <a:lnTo>
                  <a:pt x="13967" y="2945"/>
                </a:lnTo>
                <a:lnTo>
                  <a:pt x="13846" y="3018"/>
                </a:lnTo>
                <a:lnTo>
                  <a:pt x="13724" y="3115"/>
                </a:lnTo>
                <a:lnTo>
                  <a:pt x="13627" y="3213"/>
                </a:lnTo>
                <a:lnTo>
                  <a:pt x="13554" y="3310"/>
                </a:lnTo>
                <a:lnTo>
                  <a:pt x="13554" y="3359"/>
                </a:lnTo>
                <a:lnTo>
                  <a:pt x="13554" y="3407"/>
                </a:lnTo>
                <a:lnTo>
                  <a:pt x="13602" y="3456"/>
                </a:lnTo>
                <a:lnTo>
                  <a:pt x="13651" y="3480"/>
                </a:lnTo>
                <a:lnTo>
                  <a:pt x="13797" y="3456"/>
                </a:lnTo>
                <a:lnTo>
                  <a:pt x="13943" y="3407"/>
                </a:lnTo>
                <a:lnTo>
                  <a:pt x="14211" y="3286"/>
                </a:lnTo>
                <a:lnTo>
                  <a:pt x="14381" y="3237"/>
                </a:lnTo>
                <a:lnTo>
                  <a:pt x="14527" y="3188"/>
                </a:lnTo>
                <a:lnTo>
                  <a:pt x="14697" y="3140"/>
                </a:lnTo>
                <a:lnTo>
                  <a:pt x="14843" y="3091"/>
                </a:lnTo>
                <a:lnTo>
                  <a:pt x="14892" y="3067"/>
                </a:lnTo>
                <a:lnTo>
                  <a:pt x="14916" y="3018"/>
                </a:lnTo>
                <a:lnTo>
                  <a:pt x="15038" y="3140"/>
                </a:lnTo>
                <a:lnTo>
                  <a:pt x="14770" y="3213"/>
                </a:lnTo>
                <a:lnTo>
                  <a:pt x="14551" y="3261"/>
                </a:lnTo>
                <a:lnTo>
                  <a:pt x="14332" y="3359"/>
                </a:lnTo>
                <a:lnTo>
                  <a:pt x="14211" y="3432"/>
                </a:lnTo>
                <a:lnTo>
                  <a:pt x="14113" y="3505"/>
                </a:lnTo>
                <a:lnTo>
                  <a:pt x="14040" y="3578"/>
                </a:lnTo>
                <a:lnTo>
                  <a:pt x="13992" y="3675"/>
                </a:lnTo>
                <a:lnTo>
                  <a:pt x="13967" y="3748"/>
                </a:lnTo>
                <a:lnTo>
                  <a:pt x="13992" y="3821"/>
                </a:lnTo>
                <a:lnTo>
                  <a:pt x="14040" y="3845"/>
                </a:lnTo>
                <a:lnTo>
                  <a:pt x="14113" y="3845"/>
                </a:lnTo>
                <a:lnTo>
                  <a:pt x="14551" y="3724"/>
                </a:lnTo>
                <a:lnTo>
                  <a:pt x="14989" y="3602"/>
                </a:lnTo>
                <a:lnTo>
                  <a:pt x="15184" y="3578"/>
                </a:lnTo>
                <a:lnTo>
                  <a:pt x="15379" y="3505"/>
                </a:lnTo>
                <a:lnTo>
                  <a:pt x="15452" y="3602"/>
                </a:lnTo>
                <a:lnTo>
                  <a:pt x="15208" y="3675"/>
                </a:lnTo>
                <a:lnTo>
                  <a:pt x="15014" y="3748"/>
                </a:lnTo>
                <a:lnTo>
                  <a:pt x="14843" y="3845"/>
                </a:lnTo>
                <a:lnTo>
                  <a:pt x="14673" y="3967"/>
                </a:lnTo>
                <a:lnTo>
                  <a:pt x="14503" y="4089"/>
                </a:lnTo>
                <a:lnTo>
                  <a:pt x="14478" y="4113"/>
                </a:lnTo>
                <a:lnTo>
                  <a:pt x="14478" y="4162"/>
                </a:lnTo>
                <a:lnTo>
                  <a:pt x="14503" y="4210"/>
                </a:lnTo>
                <a:lnTo>
                  <a:pt x="14551" y="4259"/>
                </a:lnTo>
                <a:lnTo>
                  <a:pt x="14600" y="4259"/>
                </a:lnTo>
                <a:lnTo>
                  <a:pt x="15452" y="4016"/>
                </a:lnTo>
                <a:lnTo>
                  <a:pt x="15671" y="3967"/>
                </a:lnTo>
                <a:lnTo>
                  <a:pt x="15768" y="4186"/>
                </a:lnTo>
                <a:lnTo>
                  <a:pt x="15549" y="4259"/>
                </a:lnTo>
                <a:lnTo>
                  <a:pt x="15330" y="4332"/>
                </a:lnTo>
                <a:lnTo>
                  <a:pt x="15111" y="4429"/>
                </a:lnTo>
                <a:lnTo>
                  <a:pt x="14916" y="4551"/>
                </a:lnTo>
                <a:lnTo>
                  <a:pt x="14892" y="4600"/>
                </a:lnTo>
                <a:lnTo>
                  <a:pt x="14916" y="4648"/>
                </a:lnTo>
                <a:lnTo>
                  <a:pt x="14941" y="4697"/>
                </a:lnTo>
                <a:lnTo>
                  <a:pt x="15014" y="4697"/>
                </a:lnTo>
                <a:lnTo>
                  <a:pt x="15354" y="4624"/>
                </a:lnTo>
                <a:lnTo>
                  <a:pt x="15719" y="4551"/>
                </a:lnTo>
                <a:lnTo>
                  <a:pt x="15500" y="4648"/>
                </a:lnTo>
                <a:lnTo>
                  <a:pt x="15281" y="4746"/>
                </a:lnTo>
                <a:lnTo>
                  <a:pt x="15257" y="4770"/>
                </a:lnTo>
                <a:lnTo>
                  <a:pt x="15233" y="4819"/>
                </a:lnTo>
                <a:lnTo>
                  <a:pt x="15233" y="4867"/>
                </a:lnTo>
                <a:lnTo>
                  <a:pt x="15281" y="4940"/>
                </a:lnTo>
                <a:lnTo>
                  <a:pt x="15354" y="4940"/>
                </a:lnTo>
                <a:lnTo>
                  <a:pt x="15841" y="4867"/>
                </a:lnTo>
                <a:lnTo>
                  <a:pt x="15841" y="4989"/>
                </a:lnTo>
                <a:lnTo>
                  <a:pt x="15695" y="5013"/>
                </a:lnTo>
                <a:lnTo>
                  <a:pt x="15598" y="5038"/>
                </a:lnTo>
                <a:lnTo>
                  <a:pt x="15525" y="5086"/>
                </a:lnTo>
                <a:lnTo>
                  <a:pt x="15379" y="5208"/>
                </a:lnTo>
                <a:lnTo>
                  <a:pt x="15354" y="5281"/>
                </a:lnTo>
                <a:lnTo>
                  <a:pt x="15379" y="5330"/>
                </a:lnTo>
                <a:lnTo>
                  <a:pt x="15427" y="5378"/>
                </a:lnTo>
                <a:lnTo>
                  <a:pt x="15476" y="5378"/>
                </a:lnTo>
                <a:lnTo>
                  <a:pt x="15622" y="5354"/>
                </a:lnTo>
                <a:lnTo>
                  <a:pt x="15768" y="5378"/>
                </a:lnTo>
                <a:lnTo>
                  <a:pt x="15768" y="5427"/>
                </a:lnTo>
                <a:lnTo>
                  <a:pt x="15768" y="5524"/>
                </a:lnTo>
                <a:lnTo>
                  <a:pt x="15792" y="5622"/>
                </a:lnTo>
                <a:lnTo>
                  <a:pt x="15865" y="5695"/>
                </a:lnTo>
                <a:lnTo>
                  <a:pt x="15938" y="5768"/>
                </a:lnTo>
                <a:lnTo>
                  <a:pt x="16036" y="5792"/>
                </a:lnTo>
                <a:lnTo>
                  <a:pt x="16133" y="5792"/>
                </a:lnTo>
                <a:lnTo>
                  <a:pt x="16206" y="5768"/>
                </a:lnTo>
                <a:lnTo>
                  <a:pt x="16279" y="5695"/>
                </a:lnTo>
                <a:lnTo>
                  <a:pt x="16328" y="5695"/>
                </a:lnTo>
                <a:lnTo>
                  <a:pt x="16619" y="5622"/>
                </a:lnTo>
                <a:lnTo>
                  <a:pt x="16911" y="5597"/>
                </a:lnTo>
                <a:lnTo>
                  <a:pt x="17179" y="5597"/>
                </a:lnTo>
                <a:lnTo>
                  <a:pt x="17422" y="5646"/>
                </a:lnTo>
                <a:lnTo>
                  <a:pt x="17276" y="5695"/>
                </a:lnTo>
                <a:lnTo>
                  <a:pt x="17106" y="5768"/>
                </a:lnTo>
                <a:lnTo>
                  <a:pt x="16936" y="5865"/>
                </a:lnTo>
                <a:lnTo>
                  <a:pt x="16814" y="5987"/>
                </a:lnTo>
                <a:lnTo>
                  <a:pt x="16765" y="6060"/>
                </a:lnTo>
                <a:lnTo>
                  <a:pt x="16717" y="6133"/>
                </a:lnTo>
                <a:lnTo>
                  <a:pt x="16717" y="6206"/>
                </a:lnTo>
                <a:lnTo>
                  <a:pt x="16765" y="6279"/>
                </a:lnTo>
                <a:lnTo>
                  <a:pt x="16838" y="6303"/>
                </a:lnTo>
                <a:lnTo>
                  <a:pt x="16911" y="6279"/>
                </a:lnTo>
                <a:lnTo>
                  <a:pt x="17179" y="6157"/>
                </a:lnTo>
                <a:lnTo>
                  <a:pt x="17447" y="6060"/>
                </a:lnTo>
                <a:lnTo>
                  <a:pt x="17739" y="6011"/>
                </a:lnTo>
                <a:lnTo>
                  <a:pt x="17909" y="5962"/>
                </a:lnTo>
                <a:lnTo>
                  <a:pt x="18031" y="5914"/>
                </a:lnTo>
                <a:lnTo>
                  <a:pt x="18298" y="6133"/>
                </a:lnTo>
                <a:lnTo>
                  <a:pt x="18152" y="6181"/>
                </a:lnTo>
                <a:lnTo>
                  <a:pt x="17933" y="6254"/>
                </a:lnTo>
                <a:lnTo>
                  <a:pt x="17739" y="6352"/>
                </a:lnTo>
                <a:lnTo>
                  <a:pt x="17544" y="6473"/>
                </a:lnTo>
                <a:lnTo>
                  <a:pt x="17349" y="6595"/>
                </a:lnTo>
                <a:lnTo>
                  <a:pt x="17325" y="6668"/>
                </a:lnTo>
                <a:lnTo>
                  <a:pt x="17325" y="6741"/>
                </a:lnTo>
                <a:lnTo>
                  <a:pt x="17374" y="6790"/>
                </a:lnTo>
                <a:lnTo>
                  <a:pt x="17422" y="6814"/>
                </a:lnTo>
                <a:lnTo>
                  <a:pt x="17641" y="6765"/>
                </a:lnTo>
                <a:lnTo>
                  <a:pt x="17860" y="6717"/>
                </a:lnTo>
                <a:lnTo>
                  <a:pt x="18274" y="6595"/>
                </a:lnTo>
                <a:lnTo>
                  <a:pt x="18639" y="6473"/>
                </a:lnTo>
                <a:lnTo>
                  <a:pt x="18761" y="6644"/>
                </a:lnTo>
                <a:lnTo>
                  <a:pt x="18493" y="6717"/>
                </a:lnTo>
                <a:lnTo>
                  <a:pt x="18250" y="6814"/>
                </a:lnTo>
                <a:lnTo>
                  <a:pt x="18006" y="6960"/>
                </a:lnTo>
                <a:lnTo>
                  <a:pt x="17812" y="7130"/>
                </a:lnTo>
                <a:lnTo>
                  <a:pt x="17787" y="7155"/>
                </a:lnTo>
                <a:lnTo>
                  <a:pt x="17787" y="7179"/>
                </a:lnTo>
                <a:lnTo>
                  <a:pt x="17812" y="7252"/>
                </a:lnTo>
                <a:lnTo>
                  <a:pt x="17860" y="7276"/>
                </a:lnTo>
                <a:lnTo>
                  <a:pt x="17933" y="7276"/>
                </a:lnTo>
                <a:lnTo>
                  <a:pt x="18177" y="7179"/>
                </a:lnTo>
                <a:lnTo>
                  <a:pt x="18444" y="7130"/>
                </a:lnTo>
                <a:lnTo>
                  <a:pt x="18955" y="7033"/>
                </a:lnTo>
                <a:lnTo>
                  <a:pt x="19004" y="7106"/>
                </a:lnTo>
                <a:lnTo>
                  <a:pt x="18785" y="7155"/>
                </a:lnTo>
                <a:lnTo>
                  <a:pt x="18566" y="7203"/>
                </a:lnTo>
                <a:lnTo>
                  <a:pt x="18371" y="7301"/>
                </a:lnTo>
                <a:lnTo>
                  <a:pt x="18177" y="7398"/>
                </a:lnTo>
                <a:lnTo>
                  <a:pt x="18177" y="7447"/>
                </a:lnTo>
                <a:lnTo>
                  <a:pt x="18177" y="7471"/>
                </a:lnTo>
                <a:lnTo>
                  <a:pt x="18201" y="7471"/>
                </a:lnTo>
                <a:lnTo>
                  <a:pt x="18396" y="7495"/>
                </a:lnTo>
                <a:lnTo>
                  <a:pt x="18590" y="7495"/>
                </a:lnTo>
                <a:lnTo>
                  <a:pt x="18955" y="7447"/>
                </a:lnTo>
                <a:lnTo>
                  <a:pt x="19126" y="7422"/>
                </a:lnTo>
                <a:lnTo>
                  <a:pt x="19174" y="7544"/>
                </a:lnTo>
                <a:lnTo>
                  <a:pt x="18980" y="7568"/>
                </a:lnTo>
                <a:lnTo>
                  <a:pt x="18761" y="7617"/>
                </a:lnTo>
                <a:lnTo>
                  <a:pt x="18444" y="7714"/>
                </a:lnTo>
                <a:lnTo>
                  <a:pt x="18396" y="7763"/>
                </a:lnTo>
                <a:lnTo>
                  <a:pt x="18371" y="7836"/>
                </a:lnTo>
                <a:lnTo>
                  <a:pt x="18371" y="7909"/>
                </a:lnTo>
                <a:lnTo>
                  <a:pt x="18396" y="7933"/>
                </a:lnTo>
                <a:lnTo>
                  <a:pt x="18444" y="7957"/>
                </a:lnTo>
                <a:lnTo>
                  <a:pt x="18809" y="7982"/>
                </a:lnTo>
                <a:lnTo>
                  <a:pt x="19296" y="7982"/>
                </a:lnTo>
                <a:lnTo>
                  <a:pt x="19320" y="8201"/>
                </a:lnTo>
                <a:lnTo>
                  <a:pt x="19272" y="8201"/>
                </a:lnTo>
                <a:lnTo>
                  <a:pt x="19101" y="8176"/>
                </a:lnTo>
                <a:lnTo>
                  <a:pt x="18907" y="8201"/>
                </a:lnTo>
                <a:lnTo>
                  <a:pt x="18736" y="8225"/>
                </a:lnTo>
                <a:lnTo>
                  <a:pt x="18566" y="8274"/>
                </a:lnTo>
                <a:lnTo>
                  <a:pt x="18542" y="8298"/>
                </a:lnTo>
                <a:lnTo>
                  <a:pt x="18517" y="8322"/>
                </a:lnTo>
                <a:lnTo>
                  <a:pt x="18493" y="8420"/>
                </a:lnTo>
                <a:lnTo>
                  <a:pt x="18542" y="8468"/>
                </a:lnTo>
                <a:lnTo>
                  <a:pt x="18566" y="8493"/>
                </a:lnTo>
                <a:lnTo>
                  <a:pt x="18907" y="8493"/>
                </a:lnTo>
                <a:lnTo>
                  <a:pt x="19223" y="8517"/>
                </a:lnTo>
                <a:lnTo>
                  <a:pt x="19345" y="8541"/>
                </a:lnTo>
                <a:lnTo>
                  <a:pt x="19345" y="8833"/>
                </a:lnTo>
                <a:lnTo>
                  <a:pt x="19199" y="8785"/>
                </a:lnTo>
                <a:lnTo>
                  <a:pt x="18882" y="8785"/>
                </a:lnTo>
                <a:lnTo>
                  <a:pt x="18736" y="8809"/>
                </a:lnTo>
                <a:lnTo>
                  <a:pt x="18688" y="8833"/>
                </a:lnTo>
                <a:lnTo>
                  <a:pt x="18663" y="8858"/>
                </a:lnTo>
                <a:lnTo>
                  <a:pt x="18663" y="8931"/>
                </a:lnTo>
                <a:lnTo>
                  <a:pt x="18688" y="9004"/>
                </a:lnTo>
                <a:lnTo>
                  <a:pt x="18712" y="9004"/>
                </a:lnTo>
                <a:lnTo>
                  <a:pt x="18761" y="9028"/>
                </a:lnTo>
                <a:lnTo>
                  <a:pt x="18882" y="9028"/>
                </a:lnTo>
                <a:lnTo>
                  <a:pt x="19028" y="9077"/>
                </a:lnTo>
                <a:lnTo>
                  <a:pt x="19150" y="9125"/>
                </a:lnTo>
                <a:lnTo>
                  <a:pt x="19296" y="9174"/>
                </a:lnTo>
                <a:lnTo>
                  <a:pt x="19199" y="9466"/>
                </a:lnTo>
                <a:lnTo>
                  <a:pt x="18980" y="9417"/>
                </a:lnTo>
                <a:lnTo>
                  <a:pt x="18736" y="9417"/>
                </a:lnTo>
                <a:lnTo>
                  <a:pt x="18688" y="9442"/>
                </a:lnTo>
                <a:lnTo>
                  <a:pt x="18663" y="9466"/>
                </a:lnTo>
                <a:lnTo>
                  <a:pt x="18663" y="9515"/>
                </a:lnTo>
                <a:lnTo>
                  <a:pt x="18663" y="9563"/>
                </a:lnTo>
                <a:lnTo>
                  <a:pt x="18663" y="9612"/>
                </a:lnTo>
                <a:lnTo>
                  <a:pt x="18712" y="9636"/>
                </a:lnTo>
                <a:lnTo>
                  <a:pt x="18736" y="9661"/>
                </a:lnTo>
                <a:lnTo>
                  <a:pt x="18907" y="9709"/>
                </a:lnTo>
                <a:lnTo>
                  <a:pt x="19053" y="9758"/>
                </a:lnTo>
                <a:lnTo>
                  <a:pt x="18955" y="9928"/>
                </a:lnTo>
                <a:lnTo>
                  <a:pt x="18834" y="10099"/>
                </a:lnTo>
                <a:lnTo>
                  <a:pt x="18663" y="10074"/>
                </a:lnTo>
                <a:lnTo>
                  <a:pt x="18444" y="10074"/>
                </a:lnTo>
                <a:lnTo>
                  <a:pt x="18420" y="10099"/>
                </a:lnTo>
                <a:lnTo>
                  <a:pt x="18396" y="10172"/>
                </a:lnTo>
                <a:lnTo>
                  <a:pt x="18420" y="10220"/>
                </a:lnTo>
                <a:lnTo>
                  <a:pt x="18444" y="10245"/>
                </a:lnTo>
                <a:lnTo>
                  <a:pt x="18493" y="10245"/>
                </a:lnTo>
                <a:lnTo>
                  <a:pt x="18663" y="10269"/>
                </a:lnTo>
                <a:lnTo>
                  <a:pt x="18542" y="10391"/>
                </a:lnTo>
                <a:lnTo>
                  <a:pt x="18371" y="10512"/>
                </a:lnTo>
                <a:lnTo>
                  <a:pt x="18274" y="10464"/>
                </a:lnTo>
                <a:lnTo>
                  <a:pt x="18225" y="10439"/>
                </a:lnTo>
                <a:lnTo>
                  <a:pt x="18152" y="10439"/>
                </a:lnTo>
                <a:lnTo>
                  <a:pt x="18104" y="10488"/>
                </a:lnTo>
                <a:lnTo>
                  <a:pt x="18079" y="10537"/>
                </a:lnTo>
                <a:lnTo>
                  <a:pt x="18079" y="10610"/>
                </a:lnTo>
                <a:lnTo>
                  <a:pt x="18104" y="10658"/>
                </a:lnTo>
                <a:lnTo>
                  <a:pt x="17739" y="10829"/>
                </a:lnTo>
                <a:lnTo>
                  <a:pt x="17349" y="10950"/>
                </a:lnTo>
                <a:lnTo>
                  <a:pt x="16960" y="11023"/>
                </a:lnTo>
                <a:lnTo>
                  <a:pt x="16546" y="11096"/>
                </a:lnTo>
                <a:lnTo>
                  <a:pt x="16133" y="11121"/>
                </a:lnTo>
                <a:lnTo>
                  <a:pt x="15719" y="11145"/>
                </a:lnTo>
                <a:lnTo>
                  <a:pt x="14916" y="11169"/>
                </a:lnTo>
                <a:lnTo>
                  <a:pt x="13140" y="11194"/>
                </a:lnTo>
                <a:lnTo>
                  <a:pt x="12264" y="11242"/>
                </a:lnTo>
                <a:lnTo>
                  <a:pt x="11364" y="11340"/>
                </a:lnTo>
                <a:lnTo>
                  <a:pt x="10244" y="11461"/>
                </a:lnTo>
                <a:lnTo>
                  <a:pt x="9125" y="11559"/>
                </a:lnTo>
                <a:lnTo>
                  <a:pt x="8565" y="11583"/>
                </a:lnTo>
                <a:lnTo>
                  <a:pt x="8006" y="11583"/>
                </a:lnTo>
                <a:lnTo>
                  <a:pt x="7446" y="11559"/>
                </a:lnTo>
                <a:lnTo>
                  <a:pt x="6862" y="11510"/>
                </a:lnTo>
                <a:lnTo>
                  <a:pt x="5086" y="11364"/>
                </a:lnTo>
                <a:lnTo>
                  <a:pt x="4210" y="11242"/>
                </a:lnTo>
                <a:lnTo>
                  <a:pt x="3772" y="11169"/>
                </a:lnTo>
                <a:lnTo>
                  <a:pt x="3334" y="11072"/>
                </a:lnTo>
                <a:lnTo>
                  <a:pt x="2993" y="10999"/>
                </a:lnTo>
                <a:lnTo>
                  <a:pt x="2653" y="10877"/>
                </a:lnTo>
                <a:lnTo>
                  <a:pt x="2336" y="10756"/>
                </a:lnTo>
                <a:lnTo>
                  <a:pt x="2020" y="10610"/>
                </a:lnTo>
                <a:lnTo>
                  <a:pt x="1704" y="10439"/>
                </a:lnTo>
                <a:lnTo>
                  <a:pt x="1436" y="10245"/>
                </a:lnTo>
                <a:lnTo>
                  <a:pt x="1168" y="10001"/>
                </a:lnTo>
                <a:lnTo>
                  <a:pt x="949" y="9734"/>
                </a:lnTo>
                <a:lnTo>
                  <a:pt x="852" y="9588"/>
                </a:lnTo>
                <a:lnTo>
                  <a:pt x="779" y="9417"/>
                </a:lnTo>
                <a:lnTo>
                  <a:pt x="706" y="9271"/>
                </a:lnTo>
                <a:lnTo>
                  <a:pt x="657" y="9101"/>
                </a:lnTo>
                <a:lnTo>
                  <a:pt x="633" y="8931"/>
                </a:lnTo>
                <a:lnTo>
                  <a:pt x="609" y="8760"/>
                </a:lnTo>
                <a:lnTo>
                  <a:pt x="633" y="8420"/>
                </a:lnTo>
                <a:lnTo>
                  <a:pt x="682" y="8103"/>
                </a:lnTo>
                <a:lnTo>
                  <a:pt x="803" y="7763"/>
                </a:lnTo>
                <a:lnTo>
                  <a:pt x="949" y="7447"/>
                </a:lnTo>
                <a:lnTo>
                  <a:pt x="1120" y="7155"/>
                </a:lnTo>
                <a:lnTo>
                  <a:pt x="1387" y="6814"/>
                </a:lnTo>
                <a:lnTo>
                  <a:pt x="1679" y="6498"/>
                </a:lnTo>
                <a:lnTo>
                  <a:pt x="1996" y="6230"/>
                </a:lnTo>
                <a:lnTo>
                  <a:pt x="2336" y="5962"/>
                </a:lnTo>
                <a:lnTo>
                  <a:pt x="2336" y="5962"/>
                </a:lnTo>
                <a:lnTo>
                  <a:pt x="2117" y="6279"/>
                </a:lnTo>
                <a:lnTo>
                  <a:pt x="1898" y="6571"/>
                </a:lnTo>
                <a:lnTo>
                  <a:pt x="1874" y="6644"/>
                </a:lnTo>
                <a:lnTo>
                  <a:pt x="1898" y="6717"/>
                </a:lnTo>
                <a:lnTo>
                  <a:pt x="1947" y="6765"/>
                </a:lnTo>
                <a:lnTo>
                  <a:pt x="2044" y="6765"/>
                </a:lnTo>
                <a:lnTo>
                  <a:pt x="2117" y="6741"/>
                </a:lnTo>
                <a:lnTo>
                  <a:pt x="2190" y="6692"/>
                </a:lnTo>
                <a:lnTo>
                  <a:pt x="2336" y="6595"/>
                </a:lnTo>
                <a:lnTo>
                  <a:pt x="2458" y="6449"/>
                </a:lnTo>
                <a:lnTo>
                  <a:pt x="2555" y="6303"/>
                </a:lnTo>
                <a:lnTo>
                  <a:pt x="2847" y="5987"/>
                </a:lnTo>
                <a:lnTo>
                  <a:pt x="3164" y="5695"/>
                </a:lnTo>
                <a:lnTo>
                  <a:pt x="3188" y="5646"/>
                </a:lnTo>
                <a:lnTo>
                  <a:pt x="3212" y="5646"/>
                </a:lnTo>
                <a:lnTo>
                  <a:pt x="3091" y="5792"/>
                </a:lnTo>
                <a:lnTo>
                  <a:pt x="2847" y="6133"/>
                </a:lnTo>
                <a:lnTo>
                  <a:pt x="2774" y="6303"/>
                </a:lnTo>
                <a:lnTo>
                  <a:pt x="2677" y="6498"/>
                </a:lnTo>
                <a:lnTo>
                  <a:pt x="2677" y="6546"/>
                </a:lnTo>
                <a:lnTo>
                  <a:pt x="2726" y="6546"/>
                </a:lnTo>
                <a:lnTo>
                  <a:pt x="2896" y="6449"/>
                </a:lnTo>
                <a:lnTo>
                  <a:pt x="3066" y="6327"/>
                </a:lnTo>
                <a:lnTo>
                  <a:pt x="3212" y="6206"/>
                </a:lnTo>
                <a:lnTo>
                  <a:pt x="3334" y="6035"/>
                </a:lnTo>
                <a:lnTo>
                  <a:pt x="3480" y="5889"/>
                </a:lnTo>
                <a:lnTo>
                  <a:pt x="3626" y="5695"/>
                </a:lnTo>
                <a:lnTo>
                  <a:pt x="3650" y="5719"/>
                </a:lnTo>
                <a:lnTo>
                  <a:pt x="3699" y="5816"/>
                </a:lnTo>
                <a:lnTo>
                  <a:pt x="3577" y="5938"/>
                </a:lnTo>
                <a:lnTo>
                  <a:pt x="3456" y="6108"/>
                </a:lnTo>
                <a:lnTo>
                  <a:pt x="3407" y="6230"/>
                </a:lnTo>
                <a:lnTo>
                  <a:pt x="3407" y="6327"/>
                </a:lnTo>
                <a:lnTo>
                  <a:pt x="3407" y="6352"/>
                </a:lnTo>
                <a:lnTo>
                  <a:pt x="3456" y="6376"/>
                </a:lnTo>
                <a:lnTo>
                  <a:pt x="3529" y="6376"/>
                </a:lnTo>
                <a:lnTo>
                  <a:pt x="3626" y="6327"/>
                </a:lnTo>
                <a:lnTo>
                  <a:pt x="3772" y="6206"/>
                </a:lnTo>
                <a:lnTo>
                  <a:pt x="3869" y="6108"/>
                </a:lnTo>
                <a:lnTo>
                  <a:pt x="3967" y="6157"/>
                </a:lnTo>
                <a:lnTo>
                  <a:pt x="4064" y="6181"/>
                </a:lnTo>
                <a:lnTo>
                  <a:pt x="4186" y="6157"/>
                </a:lnTo>
                <a:lnTo>
                  <a:pt x="4283" y="6084"/>
                </a:lnTo>
                <a:lnTo>
                  <a:pt x="4307" y="6035"/>
                </a:lnTo>
                <a:lnTo>
                  <a:pt x="4307" y="5987"/>
                </a:lnTo>
                <a:lnTo>
                  <a:pt x="4137" y="5719"/>
                </a:lnTo>
                <a:lnTo>
                  <a:pt x="4015" y="5403"/>
                </a:lnTo>
                <a:lnTo>
                  <a:pt x="3918" y="5062"/>
                </a:lnTo>
                <a:lnTo>
                  <a:pt x="3845" y="4697"/>
                </a:lnTo>
                <a:lnTo>
                  <a:pt x="3821" y="4356"/>
                </a:lnTo>
                <a:lnTo>
                  <a:pt x="3821" y="3991"/>
                </a:lnTo>
                <a:lnTo>
                  <a:pt x="3845" y="3651"/>
                </a:lnTo>
                <a:lnTo>
                  <a:pt x="3894" y="3334"/>
                </a:lnTo>
                <a:lnTo>
                  <a:pt x="3942" y="3115"/>
                </a:lnTo>
                <a:lnTo>
                  <a:pt x="4015" y="2896"/>
                </a:lnTo>
                <a:lnTo>
                  <a:pt x="4113" y="2677"/>
                </a:lnTo>
                <a:lnTo>
                  <a:pt x="4210" y="2483"/>
                </a:lnTo>
                <a:lnTo>
                  <a:pt x="4332" y="2288"/>
                </a:lnTo>
                <a:lnTo>
                  <a:pt x="4478" y="2093"/>
                </a:lnTo>
                <a:lnTo>
                  <a:pt x="4599" y="1923"/>
                </a:lnTo>
                <a:lnTo>
                  <a:pt x="4770" y="1753"/>
                </a:lnTo>
                <a:lnTo>
                  <a:pt x="5110" y="1461"/>
                </a:lnTo>
                <a:lnTo>
                  <a:pt x="5475" y="1193"/>
                </a:lnTo>
                <a:lnTo>
                  <a:pt x="5865" y="974"/>
                </a:lnTo>
                <a:lnTo>
                  <a:pt x="6303" y="828"/>
                </a:lnTo>
                <a:lnTo>
                  <a:pt x="6716" y="706"/>
                </a:lnTo>
                <a:lnTo>
                  <a:pt x="7179" y="633"/>
                </a:lnTo>
                <a:lnTo>
                  <a:pt x="7008" y="731"/>
                </a:lnTo>
                <a:lnTo>
                  <a:pt x="6789" y="852"/>
                </a:lnTo>
                <a:lnTo>
                  <a:pt x="6546" y="998"/>
                </a:lnTo>
                <a:lnTo>
                  <a:pt x="6424" y="1071"/>
                </a:lnTo>
                <a:lnTo>
                  <a:pt x="6327" y="1169"/>
                </a:lnTo>
                <a:lnTo>
                  <a:pt x="6278" y="1266"/>
                </a:lnTo>
                <a:lnTo>
                  <a:pt x="6230" y="1363"/>
                </a:lnTo>
                <a:lnTo>
                  <a:pt x="6254" y="1412"/>
                </a:lnTo>
                <a:lnTo>
                  <a:pt x="6303" y="1461"/>
                </a:lnTo>
                <a:lnTo>
                  <a:pt x="6400" y="1485"/>
                </a:lnTo>
                <a:lnTo>
                  <a:pt x="6522" y="1461"/>
                </a:lnTo>
                <a:lnTo>
                  <a:pt x="6643" y="1436"/>
                </a:lnTo>
                <a:lnTo>
                  <a:pt x="6765" y="1363"/>
                </a:lnTo>
                <a:lnTo>
                  <a:pt x="7033" y="1217"/>
                </a:lnTo>
                <a:lnTo>
                  <a:pt x="7203" y="1096"/>
                </a:lnTo>
                <a:lnTo>
                  <a:pt x="7811" y="779"/>
                </a:lnTo>
                <a:lnTo>
                  <a:pt x="7982" y="682"/>
                </a:lnTo>
                <a:lnTo>
                  <a:pt x="8055" y="633"/>
                </a:lnTo>
                <a:lnTo>
                  <a:pt x="8128" y="560"/>
                </a:lnTo>
                <a:close/>
                <a:moveTo>
                  <a:pt x="7933" y="1"/>
                </a:moveTo>
                <a:lnTo>
                  <a:pt x="7349" y="49"/>
                </a:lnTo>
                <a:lnTo>
                  <a:pt x="6789" y="147"/>
                </a:lnTo>
                <a:lnTo>
                  <a:pt x="6254" y="268"/>
                </a:lnTo>
                <a:lnTo>
                  <a:pt x="5767" y="439"/>
                </a:lnTo>
                <a:lnTo>
                  <a:pt x="5524" y="536"/>
                </a:lnTo>
                <a:lnTo>
                  <a:pt x="5281" y="658"/>
                </a:lnTo>
                <a:lnTo>
                  <a:pt x="5062" y="804"/>
                </a:lnTo>
                <a:lnTo>
                  <a:pt x="4843" y="950"/>
                </a:lnTo>
                <a:lnTo>
                  <a:pt x="4624" y="1120"/>
                </a:lnTo>
                <a:lnTo>
                  <a:pt x="4429" y="1315"/>
                </a:lnTo>
                <a:lnTo>
                  <a:pt x="4259" y="1509"/>
                </a:lnTo>
                <a:lnTo>
                  <a:pt x="4088" y="1728"/>
                </a:lnTo>
                <a:lnTo>
                  <a:pt x="3942" y="1947"/>
                </a:lnTo>
                <a:lnTo>
                  <a:pt x="3796" y="2166"/>
                </a:lnTo>
                <a:lnTo>
                  <a:pt x="3675" y="2410"/>
                </a:lnTo>
                <a:lnTo>
                  <a:pt x="3577" y="2653"/>
                </a:lnTo>
                <a:lnTo>
                  <a:pt x="3480" y="2896"/>
                </a:lnTo>
                <a:lnTo>
                  <a:pt x="3407" y="3164"/>
                </a:lnTo>
                <a:lnTo>
                  <a:pt x="3358" y="3407"/>
                </a:lnTo>
                <a:lnTo>
                  <a:pt x="3310" y="3675"/>
                </a:lnTo>
                <a:lnTo>
                  <a:pt x="3310" y="3870"/>
                </a:lnTo>
                <a:lnTo>
                  <a:pt x="3334" y="4210"/>
                </a:lnTo>
                <a:lnTo>
                  <a:pt x="3383" y="4624"/>
                </a:lnTo>
                <a:lnTo>
                  <a:pt x="3480" y="5086"/>
                </a:lnTo>
                <a:lnTo>
                  <a:pt x="3285" y="5086"/>
                </a:lnTo>
                <a:lnTo>
                  <a:pt x="3115" y="5111"/>
                </a:lnTo>
                <a:lnTo>
                  <a:pt x="2726" y="5184"/>
                </a:lnTo>
                <a:lnTo>
                  <a:pt x="2409" y="5305"/>
                </a:lnTo>
                <a:lnTo>
                  <a:pt x="2166" y="5427"/>
                </a:lnTo>
                <a:lnTo>
                  <a:pt x="1825" y="5622"/>
                </a:lnTo>
                <a:lnTo>
                  <a:pt x="1485" y="5889"/>
                </a:lnTo>
                <a:lnTo>
                  <a:pt x="1193" y="6157"/>
                </a:lnTo>
                <a:lnTo>
                  <a:pt x="901" y="6473"/>
                </a:lnTo>
                <a:lnTo>
                  <a:pt x="657" y="6814"/>
                </a:lnTo>
                <a:lnTo>
                  <a:pt x="439" y="7179"/>
                </a:lnTo>
                <a:lnTo>
                  <a:pt x="268" y="7544"/>
                </a:lnTo>
                <a:lnTo>
                  <a:pt x="122" y="7909"/>
                </a:lnTo>
                <a:lnTo>
                  <a:pt x="25" y="8274"/>
                </a:lnTo>
                <a:lnTo>
                  <a:pt x="1" y="8614"/>
                </a:lnTo>
                <a:lnTo>
                  <a:pt x="1" y="8931"/>
                </a:lnTo>
                <a:lnTo>
                  <a:pt x="74" y="9247"/>
                </a:lnTo>
                <a:lnTo>
                  <a:pt x="171" y="9539"/>
                </a:lnTo>
                <a:lnTo>
                  <a:pt x="293" y="9807"/>
                </a:lnTo>
                <a:lnTo>
                  <a:pt x="487" y="10074"/>
                </a:lnTo>
                <a:lnTo>
                  <a:pt x="682" y="10318"/>
                </a:lnTo>
                <a:lnTo>
                  <a:pt x="925" y="10561"/>
                </a:lnTo>
                <a:lnTo>
                  <a:pt x="1168" y="10756"/>
                </a:lnTo>
                <a:lnTo>
                  <a:pt x="1436" y="10950"/>
                </a:lnTo>
                <a:lnTo>
                  <a:pt x="1728" y="11121"/>
                </a:lnTo>
                <a:lnTo>
                  <a:pt x="2020" y="11267"/>
                </a:lnTo>
                <a:lnTo>
                  <a:pt x="2336" y="11413"/>
                </a:lnTo>
                <a:lnTo>
                  <a:pt x="2628" y="11534"/>
                </a:lnTo>
                <a:lnTo>
                  <a:pt x="2945" y="11632"/>
                </a:lnTo>
                <a:lnTo>
                  <a:pt x="3334" y="11729"/>
                </a:lnTo>
                <a:lnTo>
                  <a:pt x="3723" y="11802"/>
                </a:lnTo>
                <a:lnTo>
                  <a:pt x="4526" y="11924"/>
                </a:lnTo>
                <a:lnTo>
                  <a:pt x="6132" y="12070"/>
                </a:lnTo>
                <a:lnTo>
                  <a:pt x="7276" y="12167"/>
                </a:lnTo>
                <a:lnTo>
                  <a:pt x="7836" y="12191"/>
                </a:lnTo>
                <a:lnTo>
                  <a:pt x="8395" y="12216"/>
                </a:lnTo>
                <a:lnTo>
                  <a:pt x="8955" y="12191"/>
                </a:lnTo>
                <a:lnTo>
                  <a:pt x="9514" y="12167"/>
                </a:lnTo>
                <a:lnTo>
                  <a:pt x="10098" y="12118"/>
                </a:lnTo>
                <a:lnTo>
                  <a:pt x="10658" y="12070"/>
                </a:lnTo>
                <a:lnTo>
                  <a:pt x="11583" y="11948"/>
                </a:lnTo>
                <a:lnTo>
                  <a:pt x="12507" y="11875"/>
                </a:lnTo>
                <a:lnTo>
                  <a:pt x="13432" y="11826"/>
                </a:lnTo>
                <a:lnTo>
                  <a:pt x="14357" y="11802"/>
                </a:lnTo>
                <a:lnTo>
                  <a:pt x="15208" y="11802"/>
                </a:lnTo>
                <a:lnTo>
                  <a:pt x="16060" y="11753"/>
                </a:lnTo>
                <a:lnTo>
                  <a:pt x="16498" y="11729"/>
                </a:lnTo>
                <a:lnTo>
                  <a:pt x="16911" y="11656"/>
                </a:lnTo>
                <a:lnTo>
                  <a:pt x="17325" y="11583"/>
                </a:lnTo>
                <a:lnTo>
                  <a:pt x="17739" y="11486"/>
                </a:lnTo>
                <a:lnTo>
                  <a:pt x="18079" y="11364"/>
                </a:lnTo>
                <a:lnTo>
                  <a:pt x="18396" y="11218"/>
                </a:lnTo>
                <a:lnTo>
                  <a:pt x="18688" y="11048"/>
                </a:lnTo>
                <a:lnTo>
                  <a:pt x="18931" y="10853"/>
                </a:lnTo>
                <a:lnTo>
                  <a:pt x="19174" y="10634"/>
                </a:lnTo>
                <a:lnTo>
                  <a:pt x="19369" y="10415"/>
                </a:lnTo>
                <a:lnTo>
                  <a:pt x="19539" y="10147"/>
                </a:lnTo>
                <a:lnTo>
                  <a:pt x="19685" y="9880"/>
                </a:lnTo>
                <a:lnTo>
                  <a:pt x="19807" y="9588"/>
                </a:lnTo>
                <a:lnTo>
                  <a:pt x="19904" y="9296"/>
                </a:lnTo>
                <a:lnTo>
                  <a:pt x="19953" y="8979"/>
                </a:lnTo>
                <a:lnTo>
                  <a:pt x="19977" y="8663"/>
                </a:lnTo>
                <a:lnTo>
                  <a:pt x="19977" y="8322"/>
                </a:lnTo>
                <a:lnTo>
                  <a:pt x="19953" y="8006"/>
                </a:lnTo>
                <a:lnTo>
                  <a:pt x="19880" y="7665"/>
                </a:lnTo>
                <a:lnTo>
                  <a:pt x="19783" y="7325"/>
                </a:lnTo>
                <a:lnTo>
                  <a:pt x="19710" y="7057"/>
                </a:lnTo>
                <a:lnTo>
                  <a:pt x="19588" y="6790"/>
                </a:lnTo>
                <a:lnTo>
                  <a:pt x="19442" y="6546"/>
                </a:lnTo>
                <a:lnTo>
                  <a:pt x="19296" y="6303"/>
                </a:lnTo>
                <a:lnTo>
                  <a:pt x="19126" y="6060"/>
                </a:lnTo>
                <a:lnTo>
                  <a:pt x="18955" y="5865"/>
                </a:lnTo>
                <a:lnTo>
                  <a:pt x="18761" y="5670"/>
                </a:lnTo>
                <a:lnTo>
                  <a:pt x="18542" y="5476"/>
                </a:lnTo>
                <a:lnTo>
                  <a:pt x="18323" y="5330"/>
                </a:lnTo>
                <a:lnTo>
                  <a:pt x="18104" y="5208"/>
                </a:lnTo>
                <a:lnTo>
                  <a:pt x="17860" y="5086"/>
                </a:lnTo>
                <a:lnTo>
                  <a:pt x="17593" y="5013"/>
                </a:lnTo>
                <a:lnTo>
                  <a:pt x="17325" y="4965"/>
                </a:lnTo>
                <a:lnTo>
                  <a:pt x="17057" y="4940"/>
                </a:lnTo>
                <a:lnTo>
                  <a:pt x="16790" y="4965"/>
                </a:lnTo>
                <a:lnTo>
                  <a:pt x="16522" y="5013"/>
                </a:lnTo>
                <a:lnTo>
                  <a:pt x="16522" y="4794"/>
                </a:lnTo>
                <a:lnTo>
                  <a:pt x="16522" y="4600"/>
                </a:lnTo>
                <a:lnTo>
                  <a:pt x="16473" y="4381"/>
                </a:lnTo>
                <a:lnTo>
                  <a:pt x="16425" y="4186"/>
                </a:lnTo>
                <a:lnTo>
                  <a:pt x="16352" y="3991"/>
                </a:lnTo>
                <a:lnTo>
                  <a:pt x="16279" y="3797"/>
                </a:lnTo>
                <a:lnTo>
                  <a:pt x="16182" y="3602"/>
                </a:lnTo>
                <a:lnTo>
                  <a:pt x="16060" y="3407"/>
                </a:lnTo>
                <a:lnTo>
                  <a:pt x="15792" y="3067"/>
                </a:lnTo>
                <a:lnTo>
                  <a:pt x="15500" y="2750"/>
                </a:lnTo>
                <a:lnTo>
                  <a:pt x="15184" y="2483"/>
                </a:lnTo>
                <a:lnTo>
                  <a:pt x="14843" y="2239"/>
                </a:lnTo>
                <a:lnTo>
                  <a:pt x="14673" y="2142"/>
                </a:lnTo>
                <a:lnTo>
                  <a:pt x="14478" y="2045"/>
                </a:lnTo>
                <a:lnTo>
                  <a:pt x="14284" y="1972"/>
                </a:lnTo>
                <a:lnTo>
                  <a:pt x="14089" y="1899"/>
                </a:lnTo>
                <a:lnTo>
                  <a:pt x="13870" y="1850"/>
                </a:lnTo>
                <a:lnTo>
                  <a:pt x="13651" y="1801"/>
                </a:lnTo>
                <a:lnTo>
                  <a:pt x="13432" y="1777"/>
                </a:lnTo>
                <a:lnTo>
                  <a:pt x="13213" y="1777"/>
                </a:lnTo>
                <a:lnTo>
                  <a:pt x="12994" y="1801"/>
                </a:lnTo>
                <a:lnTo>
                  <a:pt x="12775" y="1826"/>
                </a:lnTo>
                <a:lnTo>
                  <a:pt x="12580" y="1899"/>
                </a:lnTo>
                <a:lnTo>
                  <a:pt x="12386" y="1972"/>
                </a:lnTo>
                <a:lnTo>
                  <a:pt x="12215" y="2069"/>
                </a:lnTo>
                <a:lnTo>
                  <a:pt x="12069" y="2191"/>
                </a:lnTo>
                <a:lnTo>
                  <a:pt x="11923" y="2361"/>
                </a:lnTo>
                <a:lnTo>
                  <a:pt x="11802" y="2531"/>
                </a:lnTo>
                <a:lnTo>
                  <a:pt x="11656" y="2239"/>
                </a:lnTo>
                <a:lnTo>
                  <a:pt x="11485" y="1947"/>
                </a:lnTo>
                <a:lnTo>
                  <a:pt x="11291" y="1680"/>
                </a:lnTo>
                <a:lnTo>
                  <a:pt x="11072" y="1412"/>
                </a:lnTo>
                <a:lnTo>
                  <a:pt x="10828" y="1169"/>
                </a:lnTo>
                <a:lnTo>
                  <a:pt x="10585" y="925"/>
                </a:lnTo>
                <a:lnTo>
                  <a:pt x="10317" y="731"/>
                </a:lnTo>
                <a:lnTo>
                  <a:pt x="10050" y="536"/>
                </a:lnTo>
                <a:lnTo>
                  <a:pt x="9806" y="390"/>
                </a:lnTo>
                <a:lnTo>
                  <a:pt x="9563" y="268"/>
                </a:lnTo>
                <a:lnTo>
                  <a:pt x="9320" y="195"/>
                </a:lnTo>
                <a:lnTo>
                  <a:pt x="9052" y="122"/>
                </a:lnTo>
                <a:lnTo>
                  <a:pt x="8784" y="74"/>
                </a:lnTo>
                <a:lnTo>
                  <a:pt x="8492" y="25"/>
                </a:lnTo>
                <a:lnTo>
                  <a:pt x="8225"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grpSp>
        <p:nvGrpSpPr>
          <p:cNvPr id="406" name="Google Shape;406;p38"/>
          <p:cNvGrpSpPr/>
          <p:nvPr/>
        </p:nvGrpSpPr>
        <p:grpSpPr>
          <a:xfrm>
            <a:off x="3058888" y="1387177"/>
            <a:ext cx="445718" cy="445753"/>
            <a:chOff x="3706812" y="1035050"/>
            <a:chExt cx="4792662" cy="4787899"/>
          </a:xfrm>
        </p:grpSpPr>
        <p:sp>
          <p:nvSpPr>
            <p:cNvPr id="407" name="Google Shape;407;p38"/>
            <p:cNvSpPr/>
            <p:nvPr/>
          </p:nvSpPr>
          <p:spPr>
            <a:xfrm>
              <a:off x="5913437" y="4054475"/>
              <a:ext cx="2273299" cy="1746250"/>
            </a:xfrm>
            <a:custGeom>
              <a:avLst/>
              <a:gdLst/>
              <a:ahLst/>
              <a:cxnLst/>
              <a:rect l="l" t="t" r="r" b="b"/>
              <a:pathLst>
                <a:path w="517" h="397" extrusionOk="0">
                  <a:moveTo>
                    <a:pt x="517" y="117"/>
                  </a:moveTo>
                  <a:cubicBezTo>
                    <a:pt x="368" y="128"/>
                    <a:pt x="368" y="128"/>
                    <a:pt x="368" y="128"/>
                  </a:cubicBezTo>
                  <a:cubicBezTo>
                    <a:pt x="284" y="0"/>
                    <a:pt x="284" y="0"/>
                    <a:pt x="284" y="0"/>
                  </a:cubicBezTo>
                  <a:cubicBezTo>
                    <a:pt x="239" y="77"/>
                    <a:pt x="158" y="129"/>
                    <a:pt x="68" y="137"/>
                  </a:cubicBezTo>
                  <a:cubicBezTo>
                    <a:pt x="0" y="273"/>
                    <a:pt x="0" y="273"/>
                    <a:pt x="0" y="273"/>
                  </a:cubicBezTo>
                  <a:cubicBezTo>
                    <a:pt x="83" y="397"/>
                    <a:pt x="83" y="397"/>
                    <a:pt x="83" y="397"/>
                  </a:cubicBezTo>
                  <a:cubicBezTo>
                    <a:pt x="265" y="383"/>
                    <a:pt x="429" y="277"/>
                    <a:pt x="517" y="11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08" name="Google Shape;408;p38"/>
            <p:cNvSpPr/>
            <p:nvPr/>
          </p:nvSpPr>
          <p:spPr>
            <a:xfrm>
              <a:off x="4137025" y="4141787"/>
              <a:ext cx="2019301" cy="1681162"/>
            </a:xfrm>
            <a:custGeom>
              <a:avLst/>
              <a:gdLst/>
              <a:ahLst/>
              <a:cxnLst/>
              <a:rect l="l" t="t" r="r" b="b"/>
              <a:pathLst>
                <a:path w="459" h="382" extrusionOk="0">
                  <a:moveTo>
                    <a:pt x="459" y="378"/>
                  </a:moveTo>
                  <a:cubicBezTo>
                    <a:pt x="376" y="254"/>
                    <a:pt x="376" y="254"/>
                    <a:pt x="376" y="254"/>
                  </a:cubicBezTo>
                  <a:cubicBezTo>
                    <a:pt x="445" y="118"/>
                    <a:pt x="445" y="118"/>
                    <a:pt x="445" y="118"/>
                  </a:cubicBezTo>
                  <a:cubicBezTo>
                    <a:pt x="355" y="117"/>
                    <a:pt x="270" y="73"/>
                    <a:pt x="218" y="0"/>
                  </a:cubicBezTo>
                  <a:cubicBezTo>
                    <a:pt x="66" y="8"/>
                    <a:pt x="66" y="8"/>
                    <a:pt x="66" y="8"/>
                  </a:cubicBezTo>
                  <a:cubicBezTo>
                    <a:pt x="0" y="143"/>
                    <a:pt x="0" y="143"/>
                    <a:pt x="0" y="143"/>
                  </a:cubicBezTo>
                  <a:cubicBezTo>
                    <a:pt x="104" y="294"/>
                    <a:pt x="277" y="382"/>
                    <a:pt x="459" y="37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09" name="Google Shape;409;p38"/>
            <p:cNvSpPr/>
            <p:nvPr/>
          </p:nvSpPr>
          <p:spPr>
            <a:xfrm>
              <a:off x="4014787" y="1057275"/>
              <a:ext cx="2276475" cy="1747837"/>
            </a:xfrm>
            <a:custGeom>
              <a:avLst/>
              <a:gdLst/>
              <a:ahLst/>
              <a:cxnLst/>
              <a:rect l="l" t="t" r="r" b="b"/>
              <a:pathLst>
                <a:path w="518" h="397" extrusionOk="0">
                  <a:moveTo>
                    <a:pt x="233" y="397"/>
                  </a:moveTo>
                  <a:cubicBezTo>
                    <a:pt x="279" y="320"/>
                    <a:pt x="359" y="268"/>
                    <a:pt x="449" y="260"/>
                  </a:cubicBezTo>
                  <a:cubicBezTo>
                    <a:pt x="518" y="125"/>
                    <a:pt x="518" y="125"/>
                    <a:pt x="518" y="125"/>
                  </a:cubicBezTo>
                  <a:cubicBezTo>
                    <a:pt x="434" y="0"/>
                    <a:pt x="434" y="0"/>
                    <a:pt x="434" y="0"/>
                  </a:cubicBezTo>
                  <a:cubicBezTo>
                    <a:pt x="252" y="14"/>
                    <a:pt x="88" y="120"/>
                    <a:pt x="0" y="280"/>
                  </a:cubicBezTo>
                  <a:cubicBezTo>
                    <a:pt x="149" y="270"/>
                    <a:pt x="149" y="270"/>
                    <a:pt x="149" y="270"/>
                  </a:cubicBezTo>
                  <a:lnTo>
                    <a:pt x="233" y="397"/>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10" name="Google Shape;410;p38"/>
            <p:cNvSpPr/>
            <p:nvPr/>
          </p:nvSpPr>
          <p:spPr>
            <a:xfrm>
              <a:off x="3706812" y="2355850"/>
              <a:ext cx="1323975" cy="2309812"/>
            </a:xfrm>
            <a:custGeom>
              <a:avLst/>
              <a:gdLst/>
              <a:ahLst/>
              <a:cxnLst/>
              <a:rect l="l" t="t" r="r" b="b"/>
              <a:pathLst>
                <a:path w="301" h="525" extrusionOk="0">
                  <a:moveTo>
                    <a:pt x="58" y="10"/>
                  </a:moveTo>
                  <a:cubicBezTo>
                    <a:pt x="18" y="93"/>
                    <a:pt x="0" y="186"/>
                    <a:pt x="5" y="278"/>
                  </a:cubicBezTo>
                  <a:cubicBezTo>
                    <a:pt x="11" y="366"/>
                    <a:pt x="38" y="451"/>
                    <a:pt x="83" y="525"/>
                  </a:cubicBezTo>
                  <a:cubicBezTo>
                    <a:pt x="149" y="391"/>
                    <a:pt x="149" y="391"/>
                    <a:pt x="149" y="391"/>
                  </a:cubicBezTo>
                  <a:cubicBezTo>
                    <a:pt x="301" y="382"/>
                    <a:pt x="301" y="382"/>
                    <a:pt x="301" y="382"/>
                  </a:cubicBezTo>
                  <a:cubicBezTo>
                    <a:pt x="280" y="346"/>
                    <a:pt x="268" y="304"/>
                    <a:pt x="265" y="262"/>
                  </a:cubicBezTo>
                  <a:cubicBezTo>
                    <a:pt x="262" y="215"/>
                    <a:pt x="271" y="169"/>
                    <a:pt x="290" y="127"/>
                  </a:cubicBezTo>
                  <a:cubicBezTo>
                    <a:pt x="207" y="0"/>
                    <a:pt x="207" y="0"/>
                    <a:pt x="207" y="0"/>
                  </a:cubicBezTo>
                  <a:lnTo>
                    <a:pt x="58" y="1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11" name="Google Shape;411;p38"/>
            <p:cNvSpPr/>
            <p:nvPr/>
          </p:nvSpPr>
          <p:spPr>
            <a:xfrm>
              <a:off x="7170737" y="2192337"/>
              <a:ext cx="1328737" cy="2314575"/>
            </a:xfrm>
            <a:custGeom>
              <a:avLst/>
              <a:gdLst/>
              <a:ahLst/>
              <a:cxnLst/>
              <a:rect l="l" t="t" r="r" b="b"/>
              <a:pathLst>
                <a:path w="302" h="526" extrusionOk="0">
                  <a:moveTo>
                    <a:pt x="244" y="515"/>
                  </a:moveTo>
                  <a:cubicBezTo>
                    <a:pt x="284" y="432"/>
                    <a:pt x="302" y="340"/>
                    <a:pt x="296" y="247"/>
                  </a:cubicBezTo>
                  <a:cubicBezTo>
                    <a:pt x="290" y="159"/>
                    <a:pt x="263" y="74"/>
                    <a:pt x="218" y="0"/>
                  </a:cubicBezTo>
                  <a:cubicBezTo>
                    <a:pt x="153" y="134"/>
                    <a:pt x="153" y="134"/>
                    <a:pt x="153" y="134"/>
                  </a:cubicBezTo>
                  <a:cubicBezTo>
                    <a:pt x="0" y="143"/>
                    <a:pt x="0" y="143"/>
                    <a:pt x="0" y="143"/>
                  </a:cubicBezTo>
                  <a:cubicBezTo>
                    <a:pt x="21" y="180"/>
                    <a:pt x="33" y="221"/>
                    <a:pt x="36" y="264"/>
                  </a:cubicBezTo>
                  <a:cubicBezTo>
                    <a:pt x="39" y="310"/>
                    <a:pt x="30" y="357"/>
                    <a:pt x="11" y="399"/>
                  </a:cubicBezTo>
                  <a:cubicBezTo>
                    <a:pt x="94" y="526"/>
                    <a:pt x="94" y="526"/>
                    <a:pt x="94" y="526"/>
                  </a:cubicBezTo>
                  <a:lnTo>
                    <a:pt x="244" y="5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12" name="Google Shape;412;p38"/>
            <p:cNvSpPr/>
            <p:nvPr/>
          </p:nvSpPr>
          <p:spPr>
            <a:xfrm>
              <a:off x="6045200" y="1035050"/>
              <a:ext cx="2019301" cy="1685925"/>
            </a:xfrm>
            <a:custGeom>
              <a:avLst/>
              <a:gdLst/>
              <a:ahLst/>
              <a:cxnLst/>
              <a:rect l="l" t="t" r="r" b="b"/>
              <a:pathLst>
                <a:path w="459" h="383" extrusionOk="0">
                  <a:moveTo>
                    <a:pt x="0" y="4"/>
                  </a:moveTo>
                  <a:cubicBezTo>
                    <a:pt x="83" y="128"/>
                    <a:pt x="83" y="128"/>
                    <a:pt x="83" y="128"/>
                  </a:cubicBezTo>
                  <a:cubicBezTo>
                    <a:pt x="15" y="264"/>
                    <a:pt x="15" y="264"/>
                    <a:pt x="15" y="264"/>
                  </a:cubicBezTo>
                  <a:cubicBezTo>
                    <a:pt x="104" y="265"/>
                    <a:pt x="189" y="309"/>
                    <a:pt x="241" y="383"/>
                  </a:cubicBezTo>
                  <a:cubicBezTo>
                    <a:pt x="393" y="374"/>
                    <a:pt x="393" y="374"/>
                    <a:pt x="393" y="374"/>
                  </a:cubicBezTo>
                  <a:cubicBezTo>
                    <a:pt x="459" y="239"/>
                    <a:pt x="459" y="239"/>
                    <a:pt x="459" y="239"/>
                  </a:cubicBezTo>
                  <a:cubicBezTo>
                    <a:pt x="356" y="89"/>
                    <a:pt x="182" y="0"/>
                    <a:pt x="0" y="4"/>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13" name="Google Shape;413;p38"/>
          <p:cNvGrpSpPr/>
          <p:nvPr/>
        </p:nvGrpSpPr>
        <p:grpSpPr>
          <a:xfrm>
            <a:off x="1779393" y="1387207"/>
            <a:ext cx="443331" cy="445437"/>
            <a:chOff x="1400175" y="1220787"/>
            <a:chExt cx="4473575" cy="4476750"/>
          </a:xfrm>
        </p:grpSpPr>
        <p:sp>
          <p:nvSpPr>
            <p:cNvPr id="414" name="Google Shape;414;p38"/>
            <p:cNvSpPr/>
            <p:nvPr/>
          </p:nvSpPr>
          <p:spPr>
            <a:xfrm>
              <a:off x="1400175" y="3135312"/>
              <a:ext cx="2132011" cy="2562226"/>
            </a:xfrm>
            <a:custGeom>
              <a:avLst/>
              <a:gdLst/>
              <a:ahLst/>
              <a:cxnLst/>
              <a:rect l="l" t="t" r="r" b="b"/>
              <a:pathLst>
                <a:path w="478" h="574" extrusionOk="0">
                  <a:moveTo>
                    <a:pt x="477" y="574"/>
                  </a:moveTo>
                  <a:cubicBezTo>
                    <a:pt x="395" y="435"/>
                    <a:pt x="395" y="435"/>
                    <a:pt x="395" y="435"/>
                  </a:cubicBezTo>
                  <a:cubicBezTo>
                    <a:pt x="478" y="294"/>
                    <a:pt x="478" y="294"/>
                    <a:pt x="478" y="294"/>
                  </a:cubicBezTo>
                  <a:cubicBezTo>
                    <a:pt x="370" y="282"/>
                    <a:pt x="284" y="193"/>
                    <a:pt x="279" y="82"/>
                  </a:cubicBezTo>
                  <a:cubicBezTo>
                    <a:pt x="139" y="0"/>
                    <a:pt x="139" y="0"/>
                    <a:pt x="139" y="0"/>
                  </a:cubicBezTo>
                  <a:cubicBezTo>
                    <a:pt x="0" y="82"/>
                    <a:pt x="0" y="82"/>
                    <a:pt x="0" y="82"/>
                  </a:cubicBezTo>
                  <a:cubicBezTo>
                    <a:pt x="5" y="346"/>
                    <a:pt x="215" y="561"/>
                    <a:pt x="477" y="57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15" name="Google Shape;415;p38"/>
            <p:cNvSpPr/>
            <p:nvPr/>
          </p:nvSpPr>
          <p:spPr>
            <a:xfrm>
              <a:off x="3314700" y="3563937"/>
              <a:ext cx="2559050" cy="2133600"/>
            </a:xfrm>
            <a:custGeom>
              <a:avLst/>
              <a:gdLst/>
              <a:ahLst/>
              <a:cxnLst/>
              <a:rect l="l" t="t" r="r" b="b"/>
              <a:pathLst>
                <a:path w="574" h="478" extrusionOk="0">
                  <a:moveTo>
                    <a:pt x="0" y="339"/>
                  </a:moveTo>
                  <a:cubicBezTo>
                    <a:pt x="82" y="478"/>
                    <a:pt x="82" y="478"/>
                    <a:pt x="82" y="478"/>
                  </a:cubicBezTo>
                  <a:cubicBezTo>
                    <a:pt x="346" y="474"/>
                    <a:pt x="561" y="263"/>
                    <a:pt x="574" y="1"/>
                  </a:cubicBezTo>
                  <a:cubicBezTo>
                    <a:pt x="435" y="83"/>
                    <a:pt x="435" y="83"/>
                    <a:pt x="435" y="83"/>
                  </a:cubicBezTo>
                  <a:cubicBezTo>
                    <a:pt x="294" y="0"/>
                    <a:pt x="294" y="0"/>
                    <a:pt x="294" y="0"/>
                  </a:cubicBezTo>
                  <a:cubicBezTo>
                    <a:pt x="282" y="109"/>
                    <a:pt x="192" y="194"/>
                    <a:pt x="82" y="199"/>
                  </a:cubicBezTo>
                  <a:lnTo>
                    <a:pt x="0" y="339"/>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16" name="Google Shape;416;p38"/>
            <p:cNvSpPr/>
            <p:nvPr/>
          </p:nvSpPr>
          <p:spPr>
            <a:xfrm>
              <a:off x="3741737" y="1223962"/>
              <a:ext cx="2132011" cy="2559050"/>
            </a:xfrm>
            <a:custGeom>
              <a:avLst/>
              <a:gdLst/>
              <a:ahLst/>
              <a:cxnLst/>
              <a:rect l="l" t="t" r="r" b="b"/>
              <a:pathLst>
                <a:path w="478" h="573" extrusionOk="0">
                  <a:moveTo>
                    <a:pt x="478" y="491"/>
                  </a:moveTo>
                  <a:cubicBezTo>
                    <a:pt x="473" y="227"/>
                    <a:pt x="263" y="12"/>
                    <a:pt x="1" y="0"/>
                  </a:cubicBezTo>
                  <a:cubicBezTo>
                    <a:pt x="83" y="138"/>
                    <a:pt x="83" y="138"/>
                    <a:pt x="83" y="138"/>
                  </a:cubicBezTo>
                  <a:cubicBezTo>
                    <a:pt x="0" y="279"/>
                    <a:pt x="0" y="279"/>
                    <a:pt x="0" y="279"/>
                  </a:cubicBezTo>
                  <a:cubicBezTo>
                    <a:pt x="108" y="291"/>
                    <a:pt x="194" y="381"/>
                    <a:pt x="199" y="491"/>
                  </a:cubicBezTo>
                  <a:cubicBezTo>
                    <a:pt x="339" y="573"/>
                    <a:pt x="339" y="573"/>
                    <a:pt x="339" y="573"/>
                  </a:cubicBezTo>
                  <a:lnTo>
                    <a:pt x="478" y="49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17" name="Google Shape;417;p38"/>
            <p:cNvSpPr/>
            <p:nvPr/>
          </p:nvSpPr>
          <p:spPr>
            <a:xfrm>
              <a:off x="1400175" y="1220787"/>
              <a:ext cx="2560637" cy="2133600"/>
            </a:xfrm>
            <a:custGeom>
              <a:avLst/>
              <a:gdLst/>
              <a:ahLst/>
              <a:cxnLst/>
              <a:rect l="l" t="t" r="r" b="b"/>
              <a:pathLst>
                <a:path w="574" h="478" extrusionOk="0">
                  <a:moveTo>
                    <a:pt x="574" y="139"/>
                  </a:moveTo>
                  <a:cubicBezTo>
                    <a:pt x="492" y="0"/>
                    <a:pt x="492" y="0"/>
                    <a:pt x="492" y="0"/>
                  </a:cubicBezTo>
                  <a:cubicBezTo>
                    <a:pt x="228" y="5"/>
                    <a:pt x="13" y="215"/>
                    <a:pt x="0" y="477"/>
                  </a:cubicBezTo>
                  <a:cubicBezTo>
                    <a:pt x="139" y="395"/>
                    <a:pt x="139" y="395"/>
                    <a:pt x="139" y="395"/>
                  </a:cubicBezTo>
                  <a:cubicBezTo>
                    <a:pt x="280" y="478"/>
                    <a:pt x="280" y="478"/>
                    <a:pt x="280" y="478"/>
                  </a:cubicBezTo>
                  <a:cubicBezTo>
                    <a:pt x="292" y="370"/>
                    <a:pt x="382" y="284"/>
                    <a:pt x="492" y="279"/>
                  </a:cubicBezTo>
                  <a:lnTo>
                    <a:pt x="574" y="13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18" name="Google Shape;418;p38"/>
          <p:cNvGrpSpPr/>
          <p:nvPr/>
        </p:nvGrpSpPr>
        <p:grpSpPr>
          <a:xfrm>
            <a:off x="1138046" y="1387221"/>
            <a:ext cx="446045" cy="445465"/>
            <a:chOff x="1649412" y="927100"/>
            <a:chExt cx="5011737" cy="5016500"/>
          </a:xfrm>
        </p:grpSpPr>
        <p:sp>
          <p:nvSpPr>
            <p:cNvPr id="419" name="Google Shape;419;p38"/>
            <p:cNvSpPr/>
            <p:nvPr/>
          </p:nvSpPr>
          <p:spPr>
            <a:xfrm>
              <a:off x="2008187" y="4025900"/>
              <a:ext cx="4252913" cy="1917700"/>
            </a:xfrm>
            <a:custGeom>
              <a:avLst/>
              <a:gdLst/>
              <a:ahLst/>
              <a:cxnLst/>
              <a:rect l="l" t="t" r="r" b="b"/>
              <a:pathLst>
                <a:path w="999" h="450" extrusionOk="0">
                  <a:moveTo>
                    <a:pt x="715" y="15"/>
                  </a:moveTo>
                  <a:cubicBezTo>
                    <a:pt x="667" y="82"/>
                    <a:pt x="588" y="123"/>
                    <a:pt x="505" y="123"/>
                  </a:cubicBezTo>
                  <a:cubicBezTo>
                    <a:pt x="416" y="123"/>
                    <a:pt x="332" y="76"/>
                    <a:pt x="284" y="2"/>
                  </a:cubicBezTo>
                  <a:cubicBezTo>
                    <a:pt x="94" y="0"/>
                    <a:pt x="94" y="0"/>
                    <a:pt x="94" y="0"/>
                  </a:cubicBezTo>
                  <a:cubicBezTo>
                    <a:pt x="0" y="165"/>
                    <a:pt x="0" y="165"/>
                    <a:pt x="0" y="165"/>
                  </a:cubicBezTo>
                  <a:cubicBezTo>
                    <a:pt x="107" y="341"/>
                    <a:pt x="299" y="450"/>
                    <a:pt x="505" y="450"/>
                  </a:cubicBezTo>
                  <a:cubicBezTo>
                    <a:pt x="704" y="450"/>
                    <a:pt x="891" y="347"/>
                    <a:pt x="999" y="181"/>
                  </a:cubicBezTo>
                  <a:cubicBezTo>
                    <a:pt x="810" y="182"/>
                    <a:pt x="810" y="182"/>
                    <a:pt x="810" y="182"/>
                  </a:cubicBezTo>
                  <a:lnTo>
                    <a:pt x="715" y="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20" name="Google Shape;420;p38"/>
            <p:cNvSpPr/>
            <p:nvPr/>
          </p:nvSpPr>
          <p:spPr>
            <a:xfrm>
              <a:off x="4271962" y="931862"/>
              <a:ext cx="2389187" cy="3724276"/>
            </a:xfrm>
            <a:custGeom>
              <a:avLst/>
              <a:gdLst/>
              <a:ahLst/>
              <a:cxnLst/>
              <a:rect l="l" t="t" r="r" b="b"/>
              <a:pathLst>
                <a:path w="561" h="874" extrusionOk="0">
                  <a:moveTo>
                    <a:pt x="488" y="872"/>
                  </a:moveTo>
                  <a:cubicBezTo>
                    <a:pt x="536" y="786"/>
                    <a:pt x="561" y="687"/>
                    <a:pt x="561" y="588"/>
                  </a:cubicBezTo>
                  <a:cubicBezTo>
                    <a:pt x="561" y="273"/>
                    <a:pt x="313" y="15"/>
                    <a:pt x="1" y="0"/>
                  </a:cubicBezTo>
                  <a:cubicBezTo>
                    <a:pt x="97" y="163"/>
                    <a:pt x="97" y="163"/>
                    <a:pt x="97" y="163"/>
                  </a:cubicBezTo>
                  <a:cubicBezTo>
                    <a:pt x="0" y="328"/>
                    <a:pt x="0" y="328"/>
                    <a:pt x="0" y="328"/>
                  </a:cubicBezTo>
                  <a:cubicBezTo>
                    <a:pt x="131" y="342"/>
                    <a:pt x="233" y="453"/>
                    <a:pt x="233" y="588"/>
                  </a:cubicBezTo>
                  <a:cubicBezTo>
                    <a:pt x="233" y="630"/>
                    <a:pt x="223" y="671"/>
                    <a:pt x="204" y="708"/>
                  </a:cubicBezTo>
                  <a:cubicBezTo>
                    <a:pt x="298" y="874"/>
                    <a:pt x="298" y="874"/>
                    <a:pt x="298" y="874"/>
                  </a:cubicBezTo>
                  <a:lnTo>
                    <a:pt x="488" y="872"/>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21" name="Google Shape;421;p38"/>
            <p:cNvSpPr/>
            <p:nvPr/>
          </p:nvSpPr>
          <p:spPr>
            <a:xfrm>
              <a:off x="1649412" y="927100"/>
              <a:ext cx="2870200" cy="3652836"/>
            </a:xfrm>
            <a:custGeom>
              <a:avLst/>
              <a:gdLst/>
              <a:ahLst/>
              <a:cxnLst/>
              <a:rect l="l" t="t" r="r" b="b"/>
              <a:pathLst>
                <a:path w="674" h="857" extrusionOk="0">
                  <a:moveTo>
                    <a:pt x="674" y="164"/>
                  </a:moveTo>
                  <a:cubicBezTo>
                    <a:pt x="578" y="0"/>
                    <a:pt x="578" y="0"/>
                    <a:pt x="578" y="0"/>
                  </a:cubicBezTo>
                  <a:cubicBezTo>
                    <a:pt x="258" y="6"/>
                    <a:pt x="0" y="268"/>
                    <a:pt x="0" y="589"/>
                  </a:cubicBezTo>
                  <a:cubicBezTo>
                    <a:pt x="0" y="682"/>
                    <a:pt x="22" y="775"/>
                    <a:pt x="65" y="857"/>
                  </a:cubicBezTo>
                  <a:cubicBezTo>
                    <a:pt x="158" y="693"/>
                    <a:pt x="158" y="693"/>
                    <a:pt x="158" y="693"/>
                  </a:cubicBezTo>
                  <a:cubicBezTo>
                    <a:pt x="350" y="695"/>
                    <a:pt x="350" y="695"/>
                    <a:pt x="350" y="695"/>
                  </a:cubicBezTo>
                  <a:cubicBezTo>
                    <a:pt x="335" y="661"/>
                    <a:pt x="328" y="625"/>
                    <a:pt x="328" y="589"/>
                  </a:cubicBezTo>
                  <a:cubicBezTo>
                    <a:pt x="328" y="449"/>
                    <a:pt x="439" y="334"/>
                    <a:pt x="577" y="328"/>
                  </a:cubicBezTo>
                  <a:lnTo>
                    <a:pt x="674" y="16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22" name="Google Shape;422;p38"/>
          <p:cNvGrpSpPr/>
          <p:nvPr/>
        </p:nvGrpSpPr>
        <p:grpSpPr>
          <a:xfrm>
            <a:off x="2418397" y="1387474"/>
            <a:ext cx="444870" cy="445286"/>
            <a:chOff x="1301750" y="920750"/>
            <a:chExt cx="5095875" cy="5100637"/>
          </a:xfrm>
        </p:grpSpPr>
        <p:sp>
          <p:nvSpPr>
            <p:cNvPr id="423" name="Google Shape;423;p38"/>
            <p:cNvSpPr/>
            <p:nvPr/>
          </p:nvSpPr>
          <p:spPr>
            <a:xfrm>
              <a:off x="1301750" y="2546350"/>
              <a:ext cx="1801812" cy="2917825"/>
            </a:xfrm>
            <a:custGeom>
              <a:avLst/>
              <a:gdLst/>
              <a:ahLst/>
              <a:cxnLst/>
              <a:rect l="l" t="t" r="r" b="b"/>
              <a:pathLst>
                <a:path w="405" h="655" extrusionOk="0">
                  <a:moveTo>
                    <a:pt x="321" y="207"/>
                  </a:moveTo>
                  <a:cubicBezTo>
                    <a:pt x="321" y="184"/>
                    <a:pt x="324" y="161"/>
                    <a:pt x="330" y="139"/>
                  </a:cubicBezTo>
                  <a:cubicBezTo>
                    <a:pt x="207" y="0"/>
                    <a:pt x="207" y="0"/>
                    <a:pt x="207" y="0"/>
                  </a:cubicBezTo>
                  <a:cubicBezTo>
                    <a:pt x="25" y="40"/>
                    <a:pt x="25" y="40"/>
                    <a:pt x="25" y="40"/>
                  </a:cubicBezTo>
                  <a:cubicBezTo>
                    <a:pt x="9" y="94"/>
                    <a:pt x="0" y="150"/>
                    <a:pt x="0" y="207"/>
                  </a:cubicBezTo>
                  <a:cubicBezTo>
                    <a:pt x="0" y="381"/>
                    <a:pt x="80" y="546"/>
                    <a:pt x="216" y="655"/>
                  </a:cubicBezTo>
                  <a:cubicBezTo>
                    <a:pt x="234" y="471"/>
                    <a:pt x="234" y="471"/>
                    <a:pt x="234" y="471"/>
                  </a:cubicBezTo>
                  <a:cubicBezTo>
                    <a:pt x="405" y="396"/>
                    <a:pt x="405" y="396"/>
                    <a:pt x="405" y="396"/>
                  </a:cubicBezTo>
                  <a:cubicBezTo>
                    <a:pt x="352" y="348"/>
                    <a:pt x="321" y="279"/>
                    <a:pt x="321" y="207"/>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24" name="Google Shape;424;p38"/>
            <p:cNvSpPr/>
            <p:nvPr/>
          </p:nvSpPr>
          <p:spPr>
            <a:xfrm>
              <a:off x="2387600" y="4403725"/>
              <a:ext cx="2865436" cy="1617662"/>
            </a:xfrm>
            <a:custGeom>
              <a:avLst/>
              <a:gdLst/>
              <a:ahLst/>
              <a:cxnLst/>
              <a:rect l="l" t="t" r="r" b="b"/>
              <a:pathLst>
                <a:path w="644" h="363" extrusionOk="0">
                  <a:moveTo>
                    <a:pt x="644" y="268"/>
                  </a:moveTo>
                  <a:cubicBezTo>
                    <a:pt x="475" y="194"/>
                    <a:pt x="475" y="194"/>
                    <a:pt x="475" y="194"/>
                  </a:cubicBezTo>
                  <a:cubicBezTo>
                    <a:pt x="456" y="8"/>
                    <a:pt x="456" y="8"/>
                    <a:pt x="456" y="8"/>
                  </a:cubicBezTo>
                  <a:cubicBezTo>
                    <a:pt x="418" y="31"/>
                    <a:pt x="374" y="42"/>
                    <a:pt x="329" y="42"/>
                  </a:cubicBezTo>
                  <a:cubicBezTo>
                    <a:pt x="279" y="42"/>
                    <a:pt x="231" y="28"/>
                    <a:pt x="189" y="0"/>
                  </a:cubicBezTo>
                  <a:cubicBezTo>
                    <a:pt x="18" y="75"/>
                    <a:pt x="18" y="75"/>
                    <a:pt x="18" y="75"/>
                  </a:cubicBezTo>
                  <a:cubicBezTo>
                    <a:pt x="0" y="259"/>
                    <a:pt x="0" y="259"/>
                    <a:pt x="0" y="259"/>
                  </a:cubicBezTo>
                  <a:cubicBezTo>
                    <a:pt x="97" y="327"/>
                    <a:pt x="210" y="363"/>
                    <a:pt x="329" y="363"/>
                  </a:cubicBezTo>
                  <a:cubicBezTo>
                    <a:pt x="442" y="363"/>
                    <a:pt x="550" y="330"/>
                    <a:pt x="644" y="26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25" name="Google Shape;425;p38"/>
            <p:cNvSpPr/>
            <p:nvPr/>
          </p:nvSpPr>
          <p:spPr>
            <a:xfrm>
              <a:off x="4546600" y="2790825"/>
              <a:ext cx="1851025" cy="2717800"/>
            </a:xfrm>
            <a:custGeom>
              <a:avLst/>
              <a:gdLst/>
              <a:ahLst/>
              <a:cxnLst/>
              <a:rect l="l" t="t" r="r" b="b"/>
              <a:pathLst>
                <a:path w="416" h="610" extrusionOk="0">
                  <a:moveTo>
                    <a:pt x="416" y="152"/>
                  </a:moveTo>
                  <a:cubicBezTo>
                    <a:pt x="416" y="101"/>
                    <a:pt x="409" y="50"/>
                    <a:pt x="396" y="0"/>
                  </a:cubicBezTo>
                  <a:cubicBezTo>
                    <a:pt x="273" y="139"/>
                    <a:pt x="273" y="139"/>
                    <a:pt x="273" y="139"/>
                  </a:cubicBezTo>
                  <a:cubicBezTo>
                    <a:pt x="90" y="98"/>
                    <a:pt x="90" y="98"/>
                    <a:pt x="90" y="98"/>
                  </a:cubicBezTo>
                  <a:cubicBezTo>
                    <a:pt x="94" y="116"/>
                    <a:pt x="96" y="134"/>
                    <a:pt x="96" y="152"/>
                  </a:cubicBezTo>
                  <a:cubicBezTo>
                    <a:pt x="96" y="229"/>
                    <a:pt x="60" y="302"/>
                    <a:pt x="0" y="350"/>
                  </a:cubicBezTo>
                  <a:cubicBezTo>
                    <a:pt x="18" y="535"/>
                    <a:pt x="18" y="535"/>
                    <a:pt x="18" y="535"/>
                  </a:cubicBezTo>
                  <a:cubicBezTo>
                    <a:pt x="188" y="610"/>
                    <a:pt x="188" y="610"/>
                    <a:pt x="188" y="610"/>
                  </a:cubicBezTo>
                  <a:cubicBezTo>
                    <a:pt x="331" y="502"/>
                    <a:pt x="416" y="331"/>
                    <a:pt x="416" y="15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26" name="Google Shape;426;p38"/>
            <p:cNvSpPr/>
            <p:nvPr/>
          </p:nvSpPr>
          <p:spPr>
            <a:xfrm>
              <a:off x="3962400" y="925512"/>
              <a:ext cx="2297112" cy="2333625"/>
            </a:xfrm>
            <a:custGeom>
              <a:avLst/>
              <a:gdLst/>
              <a:ahLst/>
              <a:cxnLst/>
              <a:rect l="l" t="t" r="r" b="b"/>
              <a:pathLst>
                <a:path w="516" h="524" extrusionOk="0">
                  <a:moveTo>
                    <a:pt x="1" y="0"/>
                  </a:moveTo>
                  <a:cubicBezTo>
                    <a:pt x="94" y="159"/>
                    <a:pt x="94" y="159"/>
                    <a:pt x="94" y="159"/>
                  </a:cubicBezTo>
                  <a:cubicBezTo>
                    <a:pt x="0" y="320"/>
                    <a:pt x="0" y="320"/>
                    <a:pt x="0" y="320"/>
                  </a:cubicBezTo>
                  <a:cubicBezTo>
                    <a:pt x="95" y="330"/>
                    <a:pt x="178" y="393"/>
                    <a:pt x="211" y="484"/>
                  </a:cubicBezTo>
                  <a:cubicBezTo>
                    <a:pt x="393" y="524"/>
                    <a:pt x="393" y="524"/>
                    <a:pt x="393" y="524"/>
                  </a:cubicBezTo>
                  <a:cubicBezTo>
                    <a:pt x="516" y="385"/>
                    <a:pt x="516" y="385"/>
                    <a:pt x="516" y="385"/>
                  </a:cubicBezTo>
                  <a:cubicBezTo>
                    <a:pt x="439" y="162"/>
                    <a:pt x="235" y="10"/>
                    <a:pt x="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27" name="Google Shape;427;p38"/>
            <p:cNvSpPr/>
            <p:nvPr/>
          </p:nvSpPr>
          <p:spPr>
            <a:xfrm>
              <a:off x="1466850" y="920750"/>
              <a:ext cx="2759074" cy="2097087"/>
            </a:xfrm>
            <a:custGeom>
              <a:avLst/>
              <a:gdLst/>
              <a:ahLst/>
              <a:cxnLst/>
              <a:rect l="l" t="t" r="r" b="b"/>
              <a:pathLst>
                <a:path w="620" h="471" extrusionOk="0">
                  <a:moveTo>
                    <a:pt x="526" y="320"/>
                  </a:moveTo>
                  <a:cubicBezTo>
                    <a:pt x="620" y="160"/>
                    <a:pt x="620" y="160"/>
                    <a:pt x="620" y="160"/>
                  </a:cubicBezTo>
                  <a:cubicBezTo>
                    <a:pt x="526" y="0"/>
                    <a:pt x="526" y="0"/>
                    <a:pt x="526" y="0"/>
                  </a:cubicBezTo>
                  <a:cubicBezTo>
                    <a:pt x="290" y="4"/>
                    <a:pt x="82" y="151"/>
                    <a:pt x="0" y="371"/>
                  </a:cubicBezTo>
                  <a:cubicBezTo>
                    <a:pt x="180" y="331"/>
                    <a:pt x="180" y="331"/>
                    <a:pt x="180" y="331"/>
                  </a:cubicBezTo>
                  <a:cubicBezTo>
                    <a:pt x="305" y="471"/>
                    <a:pt x="305" y="471"/>
                    <a:pt x="305" y="471"/>
                  </a:cubicBezTo>
                  <a:cubicBezTo>
                    <a:pt x="343" y="383"/>
                    <a:pt x="428" y="324"/>
                    <a:pt x="526" y="3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28" name="Google Shape;428;p38"/>
          <p:cNvGrpSpPr/>
          <p:nvPr/>
        </p:nvGrpSpPr>
        <p:grpSpPr>
          <a:xfrm>
            <a:off x="4341570" y="1387383"/>
            <a:ext cx="445621" cy="445591"/>
            <a:chOff x="5732756" y="2682276"/>
            <a:chExt cx="719905" cy="719856"/>
          </a:xfrm>
        </p:grpSpPr>
        <p:sp>
          <p:nvSpPr>
            <p:cNvPr id="429" name="Google Shape;429;p38"/>
            <p:cNvSpPr/>
            <p:nvPr/>
          </p:nvSpPr>
          <p:spPr>
            <a:xfrm>
              <a:off x="5732756" y="2682276"/>
              <a:ext cx="400276" cy="538927"/>
            </a:xfrm>
            <a:custGeom>
              <a:avLst/>
              <a:gdLst/>
              <a:ahLst/>
              <a:cxnLst/>
              <a:rect l="l" t="t" r="r" b="b"/>
              <a:pathLst>
                <a:path w="670" h="902" extrusionOk="0">
                  <a:moveTo>
                    <a:pt x="145" y="824"/>
                  </a:moveTo>
                  <a:cubicBezTo>
                    <a:pt x="138" y="813"/>
                    <a:pt x="137" y="799"/>
                    <a:pt x="142" y="786"/>
                  </a:cubicBezTo>
                  <a:cubicBezTo>
                    <a:pt x="149" y="767"/>
                    <a:pt x="164" y="751"/>
                    <a:pt x="185" y="739"/>
                  </a:cubicBezTo>
                  <a:cubicBezTo>
                    <a:pt x="205" y="727"/>
                    <a:pt x="227" y="722"/>
                    <a:pt x="247" y="725"/>
                  </a:cubicBezTo>
                  <a:cubicBezTo>
                    <a:pt x="260" y="727"/>
                    <a:pt x="272" y="735"/>
                    <a:pt x="278" y="747"/>
                  </a:cubicBezTo>
                  <a:cubicBezTo>
                    <a:pt x="285" y="758"/>
                    <a:pt x="286" y="773"/>
                    <a:pt x="281" y="786"/>
                  </a:cubicBezTo>
                  <a:cubicBezTo>
                    <a:pt x="365" y="737"/>
                    <a:pt x="365" y="737"/>
                    <a:pt x="365" y="737"/>
                  </a:cubicBezTo>
                  <a:cubicBezTo>
                    <a:pt x="342" y="697"/>
                    <a:pt x="329" y="651"/>
                    <a:pt x="329" y="602"/>
                  </a:cubicBezTo>
                  <a:cubicBezTo>
                    <a:pt x="329" y="459"/>
                    <a:pt x="440" y="342"/>
                    <a:pt x="580" y="330"/>
                  </a:cubicBezTo>
                  <a:cubicBezTo>
                    <a:pt x="580" y="202"/>
                    <a:pt x="580" y="202"/>
                    <a:pt x="580" y="202"/>
                  </a:cubicBezTo>
                  <a:cubicBezTo>
                    <a:pt x="581" y="199"/>
                    <a:pt x="584" y="195"/>
                    <a:pt x="589" y="195"/>
                  </a:cubicBezTo>
                  <a:cubicBezTo>
                    <a:pt x="598" y="194"/>
                    <a:pt x="606" y="195"/>
                    <a:pt x="611" y="202"/>
                  </a:cubicBezTo>
                  <a:cubicBezTo>
                    <a:pt x="614" y="207"/>
                    <a:pt x="616" y="212"/>
                    <a:pt x="619" y="216"/>
                  </a:cubicBezTo>
                  <a:cubicBezTo>
                    <a:pt x="628" y="230"/>
                    <a:pt x="645" y="232"/>
                    <a:pt x="656" y="219"/>
                  </a:cubicBezTo>
                  <a:cubicBezTo>
                    <a:pt x="666" y="207"/>
                    <a:pt x="670" y="189"/>
                    <a:pt x="669" y="172"/>
                  </a:cubicBezTo>
                  <a:cubicBezTo>
                    <a:pt x="670" y="156"/>
                    <a:pt x="666" y="138"/>
                    <a:pt x="656" y="126"/>
                  </a:cubicBezTo>
                  <a:cubicBezTo>
                    <a:pt x="645" y="113"/>
                    <a:pt x="628" y="115"/>
                    <a:pt x="619" y="129"/>
                  </a:cubicBezTo>
                  <a:cubicBezTo>
                    <a:pt x="616" y="133"/>
                    <a:pt x="614" y="138"/>
                    <a:pt x="611" y="143"/>
                  </a:cubicBezTo>
                  <a:cubicBezTo>
                    <a:pt x="606" y="150"/>
                    <a:pt x="598" y="151"/>
                    <a:pt x="589" y="150"/>
                  </a:cubicBezTo>
                  <a:cubicBezTo>
                    <a:pt x="584" y="150"/>
                    <a:pt x="581" y="146"/>
                    <a:pt x="580" y="142"/>
                  </a:cubicBezTo>
                  <a:cubicBezTo>
                    <a:pt x="580" y="0"/>
                    <a:pt x="580" y="0"/>
                    <a:pt x="580" y="0"/>
                  </a:cubicBezTo>
                  <a:cubicBezTo>
                    <a:pt x="258" y="12"/>
                    <a:pt x="0" y="277"/>
                    <a:pt x="0" y="602"/>
                  </a:cubicBezTo>
                  <a:cubicBezTo>
                    <a:pt x="0" y="711"/>
                    <a:pt x="29" y="814"/>
                    <a:pt x="79" y="902"/>
                  </a:cubicBezTo>
                  <a:cubicBezTo>
                    <a:pt x="177" y="845"/>
                    <a:pt x="177" y="845"/>
                    <a:pt x="177" y="845"/>
                  </a:cubicBezTo>
                  <a:cubicBezTo>
                    <a:pt x="163" y="843"/>
                    <a:pt x="151" y="836"/>
                    <a:pt x="145" y="8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30" name="Google Shape;430;p38"/>
            <p:cNvSpPr/>
            <p:nvPr/>
          </p:nvSpPr>
          <p:spPr>
            <a:xfrm>
              <a:off x="6094186" y="2682276"/>
              <a:ext cx="358476" cy="531209"/>
            </a:xfrm>
            <a:custGeom>
              <a:avLst/>
              <a:gdLst/>
              <a:ahLst/>
              <a:cxnLst/>
              <a:rect l="l" t="t" r="r" b="b"/>
              <a:pathLst>
                <a:path w="600" h="889" extrusionOk="0">
                  <a:moveTo>
                    <a:pt x="35" y="95"/>
                  </a:moveTo>
                  <a:cubicBezTo>
                    <a:pt x="48" y="95"/>
                    <a:pt x="60" y="101"/>
                    <a:pt x="69" y="112"/>
                  </a:cubicBezTo>
                  <a:cubicBezTo>
                    <a:pt x="82" y="127"/>
                    <a:pt x="88" y="149"/>
                    <a:pt x="88" y="172"/>
                  </a:cubicBezTo>
                  <a:cubicBezTo>
                    <a:pt x="88" y="196"/>
                    <a:pt x="82" y="218"/>
                    <a:pt x="69" y="233"/>
                  </a:cubicBezTo>
                  <a:cubicBezTo>
                    <a:pt x="60" y="244"/>
                    <a:pt x="48" y="250"/>
                    <a:pt x="35" y="250"/>
                  </a:cubicBezTo>
                  <a:cubicBezTo>
                    <a:pt x="21" y="250"/>
                    <a:pt x="8" y="243"/>
                    <a:pt x="0" y="232"/>
                  </a:cubicBezTo>
                  <a:cubicBezTo>
                    <a:pt x="0" y="329"/>
                    <a:pt x="0" y="329"/>
                    <a:pt x="0" y="329"/>
                  </a:cubicBezTo>
                  <a:cubicBezTo>
                    <a:pt x="150" y="331"/>
                    <a:pt x="271" y="452"/>
                    <a:pt x="271" y="602"/>
                  </a:cubicBezTo>
                  <a:cubicBezTo>
                    <a:pt x="271" y="644"/>
                    <a:pt x="261" y="684"/>
                    <a:pt x="245" y="719"/>
                  </a:cubicBezTo>
                  <a:cubicBezTo>
                    <a:pt x="355" y="783"/>
                    <a:pt x="355" y="783"/>
                    <a:pt x="355" y="783"/>
                  </a:cubicBezTo>
                  <a:cubicBezTo>
                    <a:pt x="358" y="786"/>
                    <a:pt x="359" y="791"/>
                    <a:pt x="357" y="795"/>
                  </a:cubicBezTo>
                  <a:cubicBezTo>
                    <a:pt x="353" y="802"/>
                    <a:pt x="349" y="809"/>
                    <a:pt x="340" y="810"/>
                  </a:cubicBezTo>
                  <a:cubicBezTo>
                    <a:pt x="334" y="810"/>
                    <a:pt x="329" y="810"/>
                    <a:pt x="324" y="810"/>
                  </a:cubicBezTo>
                  <a:cubicBezTo>
                    <a:pt x="307" y="810"/>
                    <a:pt x="297" y="825"/>
                    <a:pt x="303" y="840"/>
                  </a:cubicBezTo>
                  <a:cubicBezTo>
                    <a:pt x="309" y="855"/>
                    <a:pt x="322" y="868"/>
                    <a:pt x="336" y="875"/>
                  </a:cubicBezTo>
                  <a:cubicBezTo>
                    <a:pt x="350" y="884"/>
                    <a:pt x="368" y="889"/>
                    <a:pt x="384" y="887"/>
                  </a:cubicBezTo>
                  <a:cubicBezTo>
                    <a:pt x="400" y="884"/>
                    <a:pt x="407" y="868"/>
                    <a:pt x="399" y="854"/>
                  </a:cubicBezTo>
                  <a:cubicBezTo>
                    <a:pt x="397" y="849"/>
                    <a:pt x="394" y="845"/>
                    <a:pt x="391" y="840"/>
                  </a:cubicBezTo>
                  <a:cubicBezTo>
                    <a:pt x="387" y="831"/>
                    <a:pt x="391" y="824"/>
                    <a:pt x="396" y="817"/>
                  </a:cubicBezTo>
                  <a:cubicBezTo>
                    <a:pt x="398" y="813"/>
                    <a:pt x="403" y="812"/>
                    <a:pt x="407" y="813"/>
                  </a:cubicBezTo>
                  <a:cubicBezTo>
                    <a:pt x="530" y="884"/>
                    <a:pt x="530" y="884"/>
                    <a:pt x="530" y="884"/>
                  </a:cubicBezTo>
                  <a:cubicBezTo>
                    <a:pt x="575" y="800"/>
                    <a:pt x="600" y="704"/>
                    <a:pt x="600" y="602"/>
                  </a:cubicBezTo>
                  <a:cubicBezTo>
                    <a:pt x="600" y="271"/>
                    <a:pt x="331" y="1"/>
                    <a:pt x="0" y="0"/>
                  </a:cubicBezTo>
                  <a:cubicBezTo>
                    <a:pt x="0" y="113"/>
                    <a:pt x="0" y="113"/>
                    <a:pt x="0" y="113"/>
                  </a:cubicBezTo>
                  <a:cubicBezTo>
                    <a:pt x="8" y="102"/>
                    <a:pt x="21" y="95"/>
                    <a:pt x="35" y="9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31" name="Google Shape;431;p38"/>
            <p:cNvSpPr/>
            <p:nvPr/>
          </p:nvSpPr>
          <p:spPr>
            <a:xfrm>
              <a:off x="5787732" y="3124950"/>
              <a:ext cx="616090" cy="277182"/>
            </a:xfrm>
            <a:custGeom>
              <a:avLst/>
              <a:gdLst/>
              <a:ahLst/>
              <a:cxnLst/>
              <a:rect l="l" t="t" r="r" b="b"/>
              <a:pathLst>
                <a:path w="1031" h="464" extrusionOk="0">
                  <a:moveTo>
                    <a:pt x="931" y="147"/>
                  </a:moveTo>
                  <a:cubicBezTo>
                    <a:pt x="925" y="159"/>
                    <a:pt x="913" y="166"/>
                    <a:pt x="900" y="169"/>
                  </a:cubicBezTo>
                  <a:cubicBezTo>
                    <a:pt x="880" y="172"/>
                    <a:pt x="858" y="167"/>
                    <a:pt x="838" y="155"/>
                  </a:cubicBezTo>
                  <a:cubicBezTo>
                    <a:pt x="817" y="143"/>
                    <a:pt x="801" y="127"/>
                    <a:pt x="795" y="108"/>
                  </a:cubicBezTo>
                  <a:cubicBezTo>
                    <a:pt x="790" y="95"/>
                    <a:pt x="791" y="81"/>
                    <a:pt x="797" y="70"/>
                  </a:cubicBezTo>
                  <a:cubicBezTo>
                    <a:pt x="804" y="58"/>
                    <a:pt x="816" y="50"/>
                    <a:pt x="830" y="48"/>
                  </a:cubicBezTo>
                  <a:cubicBezTo>
                    <a:pt x="746" y="0"/>
                    <a:pt x="746" y="0"/>
                    <a:pt x="746" y="0"/>
                  </a:cubicBezTo>
                  <a:cubicBezTo>
                    <a:pt x="698" y="81"/>
                    <a:pt x="611" y="135"/>
                    <a:pt x="510" y="135"/>
                  </a:cubicBezTo>
                  <a:cubicBezTo>
                    <a:pt x="417" y="135"/>
                    <a:pt x="335" y="88"/>
                    <a:pt x="286" y="17"/>
                  </a:cubicBezTo>
                  <a:cubicBezTo>
                    <a:pt x="175" y="81"/>
                    <a:pt x="175" y="81"/>
                    <a:pt x="175" y="81"/>
                  </a:cubicBezTo>
                  <a:cubicBezTo>
                    <a:pt x="171" y="82"/>
                    <a:pt x="167" y="81"/>
                    <a:pt x="164" y="77"/>
                  </a:cubicBezTo>
                  <a:cubicBezTo>
                    <a:pt x="159" y="70"/>
                    <a:pt x="156" y="63"/>
                    <a:pt x="160" y="54"/>
                  </a:cubicBezTo>
                  <a:cubicBezTo>
                    <a:pt x="162" y="49"/>
                    <a:pt x="165" y="45"/>
                    <a:pt x="168" y="40"/>
                  </a:cubicBezTo>
                  <a:cubicBezTo>
                    <a:pt x="175" y="26"/>
                    <a:pt x="168" y="10"/>
                    <a:pt x="152" y="7"/>
                  </a:cubicBezTo>
                  <a:cubicBezTo>
                    <a:pt x="136" y="5"/>
                    <a:pt x="119" y="10"/>
                    <a:pt x="105" y="18"/>
                  </a:cubicBezTo>
                  <a:cubicBezTo>
                    <a:pt x="90" y="26"/>
                    <a:pt x="77" y="39"/>
                    <a:pt x="71" y="54"/>
                  </a:cubicBezTo>
                  <a:cubicBezTo>
                    <a:pt x="66" y="69"/>
                    <a:pt x="76" y="83"/>
                    <a:pt x="92" y="84"/>
                  </a:cubicBezTo>
                  <a:cubicBezTo>
                    <a:pt x="97" y="84"/>
                    <a:pt x="103" y="83"/>
                    <a:pt x="108" y="84"/>
                  </a:cubicBezTo>
                  <a:cubicBezTo>
                    <a:pt x="117" y="85"/>
                    <a:pt x="121" y="92"/>
                    <a:pt x="126" y="99"/>
                  </a:cubicBezTo>
                  <a:cubicBezTo>
                    <a:pt x="128" y="103"/>
                    <a:pt x="126" y="108"/>
                    <a:pt x="123" y="111"/>
                  </a:cubicBezTo>
                  <a:cubicBezTo>
                    <a:pt x="0" y="182"/>
                    <a:pt x="0" y="182"/>
                    <a:pt x="0" y="182"/>
                  </a:cubicBezTo>
                  <a:cubicBezTo>
                    <a:pt x="107" y="351"/>
                    <a:pt x="296" y="464"/>
                    <a:pt x="510" y="464"/>
                  </a:cubicBezTo>
                  <a:cubicBezTo>
                    <a:pt x="733" y="464"/>
                    <a:pt x="927" y="344"/>
                    <a:pt x="1031" y="165"/>
                  </a:cubicBezTo>
                  <a:cubicBezTo>
                    <a:pt x="934" y="108"/>
                    <a:pt x="934" y="108"/>
                    <a:pt x="934" y="108"/>
                  </a:cubicBezTo>
                  <a:cubicBezTo>
                    <a:pt x="939" y="121"/>
                    <a:pt x="938" y="136"/>
                    <a:pt x="931"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32" name="Google Shape;432;p38"/>
          <p:cNvGrpSpPr/>
          <p:nvPr/>
        </p:nvGrpSpPr>
        <p:grpSpPr>
          <a:xfrm>
            <a:off x="4982887" y="1387377"/>
            <a:ext cx="445627" cy="445604"/>
            <a:chOff x="6768809" y="2682265"/>
            <a:chExt cx="719915" cy="719877"/>
          </a:xfrm>
        </p:grpSpPr>
        <p:sp>
          <p:nvSpPr>
            <p:cNvPr id="433" name="Google Shape;433;p38"/>
            <p:cNvSpPr/>
            <p:nvPr/>
          </p:nvSpPr>
          <p:spPr>
            <a:xfrm>
              <a:off x="6768809" y="2682954"/>
              <a:ext cx="400157" cy="358101"/>
            </a:xfrm>
            <a:custGeom>
              <a:avLst/>
              <a:gdLst/>
              <a:ahLst/>
              <a:cxnLst/>
              <a:rect l="l" t="t" r="r" b="b"/>
              <a:pathLst>
                <a:path w="638" h="571" extrusionOk="0">
                  <a:moveTo>
                    <a:pt x="91" y="538"/>
                  </a:moveTo>
                  <a:cubicBezTo>
                    <a:pt x="91" y="525"/>
                    <a:pt x="97" y="513"/>
                    <a:pt x="107" y="505"/>
                  </a:cubicBezTo>
                  <a:cubicBezTo>
                    <a:pt x="121" y="493"/>
                    <a:pt x="142" y="486"/>
                    <a:pt x="164" y="487"/>
                  </a:cubicBezTo>
                  <a:cubicBezTo>
                    <a:pt x="187" y="486"/>
                    <a:pt x="208" y="493"/>
                    <a:pt x="222" y="505"/>
                  </a:cubicBezTo>
                  <a:cubicBezTo>
                    <a:pt x="232" y="513"/>
                    <a:pt x="238" y="525"/>
                    <a:pt x="238" y="538"/>
                  </a:cubicBezTo>
                  <a:cubicBezTo>
                    <a:pt x="238" y="551"/>
                    <a:pt x="232" y="563"/>
                    <a:pt x="221" y="571"/>
                  </a:cubicBezTo>
                  <a:cubicBezTo>
                    <a:pt x="314" y="571"/>
                    <a:pt x="314" y="571"/>
                    <a:pt x="314" y="571"/>
                  </a:cubicBezTo>
                  <a:cubicBezTo>
                    <a:pt x="315" y="435"/>
                    <a:pt x="420" y="325"/>
                    <a:pt x="552" y="314"/>
                  </a:cubicBezTo>
                  <a:cubicBezTo>
                    <a:pt x="552" y="192"/>
                    <a:pt x="552" y="192"/>
                    <a:pt x="552" y="192"/>
                  </a:cubicBezTo>
                  <a:cubicBezTo>
                    <a:pt x="554" y="189"/>
                    <a:pt x="557" y="185"/>
                    <a:pt x="561" y="185"/>
                  </a:cubicBezTo>
                  <a:cubicBezTo>
                    <a:pt x="569" y="184"/>
                    <a:pt x="577" y="184"/>
                    <a:pt x="582" y="192"/>
                  </a:cubicBezTo>
                  <a:cubicBezTo>
                    <a:pt x="585" y="196"/>
                    <a:pt x="587" y="201"/>
                    <a:pt x="590" y="205"/>
                  </a:cubicBezTo>
                  <a:cubicBezTo>
                    <a:pt x="598" y="218"/>
                    <a:pt x="615" y="220"/>
                    <a:pt x="625" y="208"/>
                  </a:cubicBezTo>
                  <a:cubicBezTo>
                    <a:pt x="634" y="196"/>
                    <a:pt x="638" y="179"/>
                    <a:pt x="638" y="163"/>
                  </a:cubicBezTo>
                  <a:cubicBezTo>
                    <a:pt x="638" y="148"/>
                    <a:pt x="634" y="131"/>
                    <a:pt x="625" y="119"/>
                  </a:cubicBezTo>
                  <a:cubicBezTo>
                    <a:pt x="615" y="107"/>
                    <a:pt x="598" y="109"/>
                    <a:pt x="590" y="122"/>
                  </a:cubicBezTo>
                  <a:cubicBezTo>
                    <a:pt x="587" y="126"/>
                    <a:pt x="585" y="131"/>
                    <a:pt x="582" y="135"/>
                  </a:cubicBezTo>
                  <a:cubicBezTo>
                    <a:pt x="577" y="142"/>
                    <a:pt x="569" y="143"/>
                    <a:pt x="561" y="142"/>
                  </a:cubicBezTo>
                  <a:cubicBezTo>
                    <a:pt x="557" y="142"/>
                    <a:pt x="554" y="138"/>
                    <a:pt x="552" y="135"/>
                  </a:cubicBezTo>
                  <a:cubicBezTo>
                    <a:pt x="552" y="0"/>
                    <a:pt x="552" y="0"/>
                    <a:pt x="552" y="0"/>
                  </a:cubicBezTo>
                  <a:cubicBezTo>
                    <a:pt x="246" y="11"/>
                    <a:pt x="1" y="262"/>
                    <a:pt x="0" y="571"/>
                  </a:cubicBezTo>
                  <a:cubicBezTo>
                    <a:pt x="107" y="571"/>
                    <a:pt x="107" y="571"/>
                    <a:pt x="107" y="571"/>
                  </a:cubicBezTo>
                  <a:cubicBezTo>
                    <a:pt x="97" y="563"/>
                    <a:pt x="91" y="551"/>
                    <a:pt x="91" y="53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34" name="Google Shape;434;p38"/>
            <p:cNvSpPr/>
            <p:nvPr/>
          </p:nvSpPr>
          <p:spPr>
            <a:xfrm>
              <a:off x="6768809" y="3002032"/>
              <a:ext cx="358808" cy="400111"/>
            </a:xfrm>
            <a:custGeom>
              <a:avLst/>
              <a:gdLst/>
              <a:ahLst/>
              <a:cxnLst/>
              <a:rect l="l" t="t" r="r" b="b"/>
              <a:pathLst>
                <a:path w="572" h="638" extrusionOk="0">
                  <a:moveTo>
                    <a:pt x="539" y="547"/>
                  </a:moveTo>
                  <a:cubicBezTo>
                    <a:pt x="526" y="547"/>
                    <a:pt x="514" y="542"/>
                    <a:pt x="506" y="532"/>
                  </a:cubicBezTo>
                  <a:cubicBezTo>
                    <a:pt x="494" y="517"/>
                    <a:pt x="487" y="497"/>
                    <a:pt x="488" y="474"/>
                  </a:cubicBezTo>
                  <a:cubicBezTo>
                    <a:pt x="487" y="451"/>
                    <a:pt x="494" y="431"/>
                    <a:pt x="506" y="416"/>
                  </a:cubicBezTo>
                  <a:cubicBezTo>
                    <a:pt x="514" y="406"/>
                    <a:pt x="526" y="400"/>
                    <a:pt x="539" y="400"/>
                  </a:cubicBezTo>
                  <a:cubicBezTo>
                    <a:pt x="551" y="400"/>
                    <a:pt x="564" y="406"/>
                    <a:pt x="572" y="417"/>
                  </a:cubicBezTo>
                  <a:cubicBezTo>
                    <a:pt x="572" y="324"/>
                    <a:pt x="572" y="324"/>
                    <a:pt x="572" y="324"/>
                  </a:cubicBezTo>
                  <a:cubicBezTo>
                    <a:pt x="436" y="323"/>
                    <a:pt x="325" y="219"/>
                    <a:pt x="315" y="86"/>
                  </a:cubicBezTo>
                  <a:cubicBezTo>
                    <a:pt x="193" y="86"/>
                    <a:pt x="193" y="86"/>
                    <a:pt x="193" y="86"/>
                  </a:cubicBezTo>
                  <a:cubicBezTo>
                    <a:pt x="189" y="84"/>
                    <a:pt x="186" y="81"/>
                    <a:pt x="186" y="77"/>
                  </a:cubicBezTo>
                  <a:cubicBezTo>
                    <a:pt x="185" y="69"/>
                    <a:pt x="185" y="61"/>
                    <a:pt x="193" y="56"/>
                  </a:cubicBezTo>
                  <a:cubicBezTo>
                    <a:pt x="197" y="53"/>
                    <a:pt x="202" y="51"/>
                    <a:pt x="206" y="48"/>
                  </a:cubicBezTo>
                  <a:cubicBezTo>
                    <a:pt x="219" y="40"/>
                    <a:pt x="221" y="23"/>
                    <a:pt x="209" y="13"/>
                  </a:cubicBezTo>
                  <a:cubicBezTo>
                    <a:pt x="197" y="4"/>
                    <a:pt x="180" y="0"/>
                    <a:pt x="164" y="0"/>
                  </a:cubicBezTo>
                  <a:cubicBezTo>
                    <a:pt x="149" y="0"/>
                    <a:pt x="132" y="4"/>
                    <a:pt x="120" y="13"/>
                  </a:cubicBezTo>
                  <a:cubicBezTo>
                    <a:pt x="108" y="23"/>
                    <a:pt x="109" y="40"/>
                    <a:pt x="123" y="48"/>
                  </a:cubicBezTo>
                  <a:cubicBezTo>
                    <a:pt x="127" y="51"/>
                    <a:pt x="132" y="53"/>
                    <a:pt x="136" y="56"/>
                  </a:cubicBezTo>
                  <a:cubicBezTo>
                    <a:pt x="143" y="61"/>
                    <a:pt x="143" y="69"/>
                    <a:pt x="143" y="77"/>
                  </a:cubicBezTo>
                  <a:cubicBezTo>
                    <a:pt x="143" y="81"/>
                    <a:pt x="139" y="84"/>
                    <a:pt x="136" y="86"/>
                  </a:cubicBezTo>
                  <a:cubicBezTo>
                    <a:pt x="0" y="86"/>
                    <a:pt x="0" y="86"/>
                    <a:pt x="0" y="86"/>
                  </a:cubicBezTo>
                  <a:cubicBezTo>
                    <a:pt x="12" y="392"/>
                    <a:pt x="263" y="637"/>
                    <a:pt x="572" y="638"/>
                  </a:cubicBezTo>
                  <a:cubicBezTo>
                    <a:pt x="572" y="531"/>
                    <a:pt x="572" y="531"/>
                    <a:pt x="572" y="531"/>
                  </a:cubicBezTo>
                  <a:cubicBezTo>
                    <a:pt x="564" y="541"/>
                    <a:pt x="551" y="547"/>
                    <a:pt x="539" y="54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35" name="Google Shape;435;p38"/>
            <p:cNvSpPr/>
            <p:nvPr/>
          </p:nvSpPr>
          <p:spPr>
            <a:xfrm>
              <a:off x="7129915" y="2682265"/>
              <a:ext cx="358808" cy="400111"/>
            </a:xfrm>
            <a:custGeom>
              <a:avLst/>
              <a:gdLst/>
              <a:ahLst/>
              <a:cxnLst/>
              <a:rect l="l" t="t" r="r" b="b"/>
              <a:pathLst>
                <a:path w="572" h="638" extrusionOk="0">
                  <a:moveTo>
                    <a:pt x="33" y="91"/>
                  </a:moveTo>
                  <a:cubicBezTo>
                    <a:pt x="46" y="91"/>
                    <a:pt x="58" y="97"/>
                    <a:pt x="66" y="107"/>
                  </a:cubicBezTo>
                  <a:cubicBezTo>
                    <a:pt x="78" y="121"/>
                    <a:pt x="85" y="142"/>
                    <a:pt x="84" y="164"/>
                  </a:cubicBezTo>
                  <a:cubicBezTo>
                    <a:pt x="85" y="187"/>
                    <a:pt x="78" y="208"/>
                    <a:pt x="66" y="222"/>
                  </a:cubicBezTo>
                  <a:cubicBezTo>
                    <a:pt x="58" y="232"/>
                    <a:pt x="46" y="238"/>
                    <a:pt x="33" y="238"/>
                  </a:cubicBezTo>
                  <a:cubicBezTo>
                    <a:pt x="21" y="238"/>
                    <a:pt x="8" y="232"/>
                    <a:pt x="0" y="222"/>
                  </a:cubicBezTo>
                  <a:cubicBezTo>
                    <a:pt x="0" y="314"/>
                    <a:pt x="0" y="314"/>
                    <a:pt x="0" y="314"/>
                  </a:cubicBezTo>
                  <a:cubicBezTo>
                    <a:pt x="136" y="315"/>
                    <a:pt x="247" y="420"/>
                    <a:pt x="257" y="553"/>
                  </a:cubicBezTo>
                  <a:cubicBezTo>
                    <a:pt x="379" y="553"/>
                    <a:pt x="379" y="553"/>
                    <a:pt x="379" y="553"/>
                  </a:cubicBezTo>
                  <a:cubicBezTo>
                    <a:pt x="383" y="554"/>
                    <a:pt x="386" y="557"/>
                    <a:pt x="386" y="561"/>
                  </a:cubicBezTo>
                  <a:cubicBezTo>
                    <a:pt x="387" y="570"/>
                    <a:pt x="387" y="577"/>
                    <a:pt x="379" y="582"/>
                  </a:cubicBezTo>
                  <a:cubicBezTo>
                    <a:pt x="375" y="585"/>
                    <a:pt x="370" y="587"/>
                    <a:pt x="366" y="590"/>
                  </a:cubicBezTo>
                  <a:cubicBezTo>
                    <a:pt x="353" y="598"/>
                    <a:pt x="351" y="615"/>
                    <a:pt x="363" y="625"/>
                  </a:cubicBezTo>
                  <a:cubicBezTo>
                    <a:pt x="375" y="635"/>
                    <a:pt x="392" y="638"/>
                    <a:pt x="408" y="638"/>
                  </a:cubicBezTo>
                  <a:cubicBezTo>
                    <a:pt x="423" y="638"/>
                    <a:pt x="440" y="635"/>
                    <a:pt x="452" y="625"/>
                  </a:cubicBezTo>
                  <a:cubicBezTo>
                    <a:pt x="464" y="615"/>
                    <a:pt x="463" y="598"/>
                    <a:pt x="449" y="590"/>
                  </a:cubicBezTo>
                  <a:cubicBezTo>
                    <a:pt x="445" y="587"/>
                    <a:pt x="440" y="585"/>
                    <a:pt x="436" y="582"/>
                  </a:cubicBezTo>
                  <a:cubicBezTo>
                    <a:pt x="429" y="577"/>
                    <a:pt x="429" y="570"/>
                    <a:pt x="429" y="561"/>
                  </a:cubicBezTo>
                  <a:cubicBezTo>
                    <a:pt x="429" y="557"/>
                    <a:pt x="433" y="554"/>
                    <a:pt x="436" y="553"/>
                  </a:cubicBezTo>
                  <a:cubicBezTo>
                    <a:pt x="572" y="553"/>
                    <a:pt x="572" y="553"/>
                    <a:pt x="572" y="553"/>
                  </a:cubicBezTo>
                  <a:cubicBezTo>
                    <a:pt x="560" y="246"/>
                    <a:pt x="309" y="1"/>
                    <a:pt x="0" y="0"/>
                  </a:cubicBezTo>
                  <a:cubicBezTo>
                    <a:pt x="0" y="107"/>
                    <a:pt x="0" y="107"/>
                    <a:pt x="0" y="107"/>
                  </a:cubicBezTo>
                  <a:cubicBezTo>
                    <a:pt x="8" y="97"/>
                    <a:pt x="21" y="91"/>
                    <a:pt x="33" y="9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36" name="Google Shape;436;p38"/>
            <p:cNvSpPr/>
            <p:nvPr/>
          </p:nvSpPr>
          <p:spPr>
            <a:xfrm>
              <a:off x="7088567" y="3043581"/>
              <a:ext cx="400157" cy="358561"/>
            </a:xfrm>
            <a:custGeom>
              <a:avLst/>
              <a:gdLst/>
              <a:ahLst/>
              <a:cxnLst/>
              <a:rect l="l" t="t" r="r" b="b"/>
              <a:pathLst>
                <a:path w="638" h="572" extrusionOk="0">
                  <a:moveTo>
                    <a:pt x="547" y="34"/>
                  </a:moveTo>
                  <a:cubicBezTo>
                    <a:pt x="547" y="46"/>
                    <a:pt x="541" y="58"/>
                    <a:pt x="531" y="66"/>
                  </a:cubicBezTo>
                  <a:cubicBezTo>
                    <a:pt x="517" y="78"/>
                    <a:pt x="496" y="85"/>
                    <a:pt x="474" y="84"/>
                  </a:cubicBezTo>
                  <a:cubicBezTo>
                    <a:pt x="451" y="85"/>
                    <a:pt x="430" y="78"/>
                    <a:pt x="416" y="66"/>
                  </a:cubicBezTo>
                  <a:cubicBezTo>
                    <a:pt x="406" y="58"/>
                    <a:pt x="400" y="46"/>
                    <a:pt x="400" y="34"/>
                  </a:cubicBezTo>
                  <a:cubicBezTo>
                    <a:pt x="400" y="21"/>
                    <a:pt x="406" y="9"/>
                    <a:pt x="417" y="0"/>
                  </a:cubicBezTo>
                  <a:cubicBezTo>
                    <a:pt x="324" y="0"/>
                    <a:pt x="324" y="0"/>
                    <a:pt x="324" y="0"/>
                  </a:cubicBezTo>
                  <a:cubicBezTo>
                    <a:pt x="323" y="136"/>
                    <a:pt x="218" y="247"/>
                    <a:pt x="86" y="258"/>
                  </a:cubicBezTo>
                  <a:cubicBezTo>
                    <a:pt x="86" y="379"/>
                    <a:pt x="86" y="379"/>
                    <a:pt x="86" y="379"/>
                  </a:cubicBezTo>
                  <a:cubicBezTo>
                    <a:pt x="84" y="383"/>
                    <a:pt x="81" y="386"/>
                    <a:pt x="77" y="387"/>
                  </a:cubicBezTo>
                  <a:cubicBezTo>
                    <a:pt x="69" y="387"/>
                    <a:pt x="61" y="387"/>
                    <a:pt x="56" y="379"/>
                  </a:cubicBezTo>
                  <a:cubicBezTo>
                    <a:pt x="53" y="375"/>
                    <a:pt x="51" y="370"/>
                    <a:pt x="48" y="366"/>
                  </a:cubicBezTo>
                  <a:cubicBezTo>
                    <a:pt x="40" y="353"/>
                    <a:pt x="23" y="352"/>
                    <a:pt x="13" y="363"/>
                  </a:cubicBezTo>
                  <a:cubicBezTo>
                    <a:pt x="4" y="375"/>
                    <a:pt x="0" y="392"/>
                    <a:pt x="0" y="408"/>
                  </a:cubicBezTo>
                  <a:cubicBezTo>
                    <a:pt x="0" y="423"/>
                    <a:pt x="4" y="440"/>
                    <a:pt x="13" y="452"/>
                  </a:cubicBezTo>
                  <a:cubicBezTo>
                    <a:pt x="23" y="464"/>
                    <a:pt x="40" y="463"/>
                    <a:pt x="48" y="450"/>
                  </a:cubicBezTo>
                  <a:cubicBezTo>
                    <a:pt x="51" y="445"/>
                    <a:pt x="53" y="440"/>
                    <a:pt x="56" y="436"/>
                  </a:cubicBezTo>
                  <a:cubicBezTo>
                    <a:pt x="61" y="429"/>
                    <a:pt x="69" y="429"/>
                    <a:pt x="77" y="429"/>
                  </a:cubicBezTo>
                  <a:cubicBezTo>
                    <a:pt x="81" y="429"/>
                    <a:pt x="84" y="433"/>
                    <a:pt x="86" y="436"/>
                  </a:cubicBezTo>
                  <a:cubicBezTo>
                    <a:pt x="86" y="572"/>
                    <a:pt x="86" y="572"/>
                    <a:pt x="86" y="572"/>
                  </a:cubicBezTo>
                  <a:cubicBezTo>
                    <a:pt x="392" y="560"/>
                    <a:pt x="637" y="309"/>
                    <a:pt x="638" y="0"/>
                  </a:cubicBezTo>
                  <a:cubicBezTo>
                    <a:pt x="531" y="0"/>
                    <a:pt x="531" y="0"/>
                    <a:pt x="531" y="0"/>
                  </a:cubicBezTo>
                  <a:cubicBezTo>
                    <a:pt x="541" y="9"/>
                    <a:pt x="547" y="21"/>
                    <a:pt x="547" y="34"/>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37" name="Google Shape;437;p38"/>
          <p:cNvGrpSpPr/>
          <p:nvPr/>
        </p:nvGrpSpPr>
        <p:grpSpPr>
          <a:xfrm>
            <a:off x="5624209" y="1387406"/>
            <a:ext cx="445753" cy="445545"/>
            <a:chOff x="7804870" y="2682313"/>
            <a:chExt cx="720118" cy="719782"/>
          </a:xfrm>
        </p:grpSpPr>
        <p:sp>
          <p:nvSpPr>
            <p:cNvPr id="438" name="Google Shape;438;p38"/>
            <p:cNvSpPr/>
            <p:nvPr/>
          </p:nvSpPr>
          <p:spPr>
            <a:xfrm>
              <a:off x="7804870" y="2922841"/>
              <a:ext cx="256443" cy="407568"/>
            </a:xfrm>
            <a:custGeom>
              <a:avLst/>
              <a:gdLst/>
              <a:ahLst/>
              <a:cxnLst/>
              <a:rect l="l" t="t" r="r" b="b"/>
              <a:pathLst>
                <a:path w="376" h="598" extrusionOk="0">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39" name="Google Shape;439;p38"/>
            <p:cNvSpPr/>
            <p:nvPr/>
          </p:nvSpPr>
          <p:spPr>
            <a:xfrm>
              <a:off x="7823833" y="2682313"/>
              <a:ext cx="377215" cy="304549"/>
            </a:xfrm>
            <a:custGeom>
              <a:avLst/>
              <a:gdLst/>
              <a:ahLst/>
              <a:cxnLst/>
              <a:rect l="l" t="t" r="r" b="b"/>
              <a:pathLst>
                <a:path w="553" h="447" extrusionOk="0">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40" name="Google Shape;440;p38"/>
            <p:cNvSpPr/>
            <p:nvPr/>
          </p:nvSpPr>
          <p:spPr>
            <a:xfrm>
              <a:off x="8277575" y="2932985"/>
              <a:ext cx="247414" cy="390661"/>
            </a:xfrm>
            <a:custGeom>
              <a:avLst/>
              <a:gdLst/>
              <a:ahLst/>
              <a:cxnLst/>
              <a:rect l="l" t="t" r="r" b="b"/>
              <a:pathLst>
                <a:path w="363" h="573" extrusionOk="0">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41" name="Google Shape;441;p38"/>
            <p:cNvSpPr/>
            <p:nvPr/>
          </p:nvSpPr>
          <p:spPr>
            <a:xfrm>
              <a:off x="8166284" y="2682313"/>
              <a:ext cx="336357" cy="315595"/>
            </a:xfrm>
            <a:custGeom>
              <a:avLst/>
              <a:gdLst/>
              <a:ahLst/>
              <a:cxnLst/>
              <a:rect l="l" t="t" r="r" b="b"/>
              <a:pathLst>
                <a:path w="493" h="463" extrusionOk="0">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42" name="Google Shape;442;p38"/>
            <p:cNvSpPr/>
            <p:nvPr/>
          </p:nvSpPr>
          <p:spPr>
            <a:xfrm>
              <a:off x="7965147" y="3183207"/>
              <a:ext cx="408594" cy="218887"/>
            </a:xfrm>
            <a:custGeom>
              <a:avLst/>
              <a:gdLst/>
              <a:ahLst/>
              <a:cxnLst/>
              <a:rect l="l" t="t" r="r" b="b"/>
              <a:pathLst>
                <a:path w="599" h="321" extrusionOk="0">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43" name="Google Shape;443;p38"/>
          <p:cNvGrpSpPr/>
          <p:nvPr/>
        </p:nvGrpSpPr>
        <p:grpSpPr>
          <a:xfrm>
            <a:off x="6265657" y="1387175"/>
            <a:ext cx="446293" cy="446006"/>
            <a:chOff x="8841135" y="2681940"/>
            <a:chExt cx="720990" cy="720527"/>
          </a:xfrm>
        </p:grpSpPr>
        <p:sp>
          <p:nvSpPr>
            <p:cNvPr id="444" name="Google Shape;444;p38"/>
            <p:cNvSpPr/>
            <p:nvPr/>
          </p:nvSpPr>
          <p:spPr>
            <a:xfrm>
              <a:off x="8841135" y="2874744"/>
              <a:ext cx="210627" cy="348807"/>
            </a:xfrm>
            <a:custGeom>
              <a:avLst/>
              <a:gdLst/>
              <a:ahLst/>
              <a:cxnLst/>
              <a:rect l="l" t="t" r="r" b="b"/>
              <a:pathLst>
                <a:path w="312" h="516" extrusionOk="0">
                  <a:moveTo>
                    <a:pt x="131" y="453"/>
                  </a:moveTo>
                  <a:cubicBezTo>
                    <a:pt x="126" y="444"/>
                    <a:pt x="125" y="433"/>
                    <a:pt x="128" y="423"/>
                  </a:cubicBezTo>
                  <a:cubicBezTo>
                    <a:pt x="134" y="408"/>
                    <a:pt x="146" y="395"/>
                    <a:pt x="162" y="385"/>
                  </a:cubicBezTo>
                  <a:cubicBezTo>
                    <a:pt x="178" y="375"/>
                    <a:pt x="195" y="371"/>
                    <a:pt x="211" y="374"/>
                  </a:cubicBezTo>
                  <a:cubicBezTo>
                    <a:pt x="222" y="375"/>
                    <a:pt x="231" y="382"/>
                    <a:pt x="236" y="390"/>
                  </a:cubicBezTo>
                  <a:cubicBezTo>
                    <a:pt x="238" y="394"/>
                    <a:pt x="240" y="399"/>
                    <a:pt x="240" y="403"/>
                  </a:cubicBezTo>
                  <a:cubicBezTo>
                    <a:pt x="241" y="410"/>
                    <a:pt x="249" y="415"/>
                    <a:pt x="256" y="411"/>
                  </a:cubicBezTo>
                  <a:cubicBezTo>
                    <a:pt x="306" y="381"/>
                    <a:pt x="306" y="381"/>
                    <a:pt x="306" y="381"/>
                  </a:cubicBezTo>
                  <a:cubicBezTo>
                    <a:pt x="311" y="378"/>
                    <a:pt x="312" y="372"/>
                    <a:pt x="310" y="367"/>
                  </a:cubicBezTo>
                  <a:cubicBezTo>
                    <a:pt x="291" y="333"/>
                    <a:pt x="280" y="293"/>
                    <a:pt x="280" y="251"/>
                  </a:cubicBezTo>
                  <a:cubicBezTo>
                    <a:pt x="279" y="214"/>
                    <a:pt x="287" y="179"/>
                    <a:pt x="300" y="148"/>
                  </a:cubicBezTo>
                  <a:cubicBezTo>
                    <a:pt x="302" y="143"/>
                    <a:pt x="301" y="137"/>
                    <a:pt x="296" y="135"/>
                  </a:cubicBezTo>
                  <a:cubicBezTo>
                    <a:pt x="208" y="85"/>
                    <a:pt x="208" y="85"/>
                    <a:pt x="208" y="85"/>
                  </a:cubicBezTo>
                  <a:cubicBezTo>
                    <a:pt x="206" y="84"/>
                    <a:pt x="204" y="82"/>
                    <a:pt x="204" y="80"/>
                  </a:cubicBezTo>
                  <a:cubicBezTo>
                    <a:pt x="203" y="78"/>
                    <a:pt x="203" y="76"/>
                    <a:pt x="204" y="75"/>
                  </a:cubicBezTo>
                  <a:cubicBezTo>
                    <a:pt x="207" y="69"/>
                    <a:pt x="210" y="63"/>
                    <a:pt x="218" y="62"/>
                  </a:cubicBezTo>
                  <a:cubicBezTo>
                    <a:pt x="222" y="62"/>
                    <a:pt x="226" y="62"/>
                    <a:pt x="230" y="62"/>
                  </a:cubicBezTo>
                  <a:cubicBezTo>
                    <a:pt x="243" y="62"/>
                    <a:pt x="251" y="50"/>
                    <a:pt x="246" y="38"/>
                  </a:cubicBezTo>
                  <a:cubicBezTo>
                    <a:pt x="242" y="26"/>
                    <a:pt x="231" y="17"/>
                    <a:pt x="220" y="11"/>
                  </a:cubicBezTo>
                  <a:cubicBezTo>
                    <a:pt x="209" y="4"/>
                    <a:pt x="195" y="0"/>
                    <a:pt x="182" y="2"/>
                  </a:cubicBezTo>
                  <a:cubicBezTo>
                    <a:pt x="170" y="4"/>
                    <a:pt x="164" y="17"/>
                    <a:pt x="170" y="28"/>
                  </a:cubicBezTo>
                  <a:cubicBezTo>
                    <a:pt x="172" y="32"/>
                    <a:pt x="175" y="35"/>
                    <a:pt x="177" y="39"/>
                  </a:cubicBezTo>
                  <a:cubicBezTo>
                    <a:pt x="180" y="46"/>
                    <a:pt x="177" y="52"/>
                    <a:pt x="173" y="57"/>
                  </a:cubicBezTo>
                  <a:cubicBezTo>
                    <a:pt x="172" y="59"/>
                    <a:pt x="171" y="60"/>
                    <a:pt x="169" y="60"/>
                  </a:cubicBezTo>
                  <a:cubicBezTo>
                    <a:pt x="167" y="61"/>
                    <a:pt x="164" y="61"/>
                    <a:pt x="162" y="59"/>
                  </a:cubicBezTo>
                  <a:cubicBezTo>
                    <a:pt x="70" y="8"/>
                    <a:pt x="70" y="8"/>
                    <a:pt x="70" y="8"/>
                  </a:cubicBezTo>
                  <a:cubicBezTo>
                    <a:pt x="65" y="5"/>
                    <a:pt x="58" y="7"/>
                    <a:pt x="56" y="12"/>
                  </a:cubicBezTo>
                  <a:cubicBezTo>
                    <a:pt x="20" y="85"/>
                    <a:pt x="0" y="167"/>
                    <a:pt x="1" y="254"/>
                  </a:cubicBezTo>
                  <a:cubicBezTo>
                    <a:pt x="2" y="347"/>
                    <a:pt x="26" y="434"/>
                    <a:pt x="69" y="509"/>
                  </a:cubicBezTo>
                  <a:cubicBezTo>
                    <a:pt x="72" y="514"/>
                    <a:pt x="78" y="516"/>
                    <a:pt x="83" y="513"/>
                  </a:cubicBezTo>
                  <a:cubicBezTo>
                    <a:pt x="139" y="480"/>
                    <a:pt x="139" y="480"/>
                    <a:pt x="139" y="480"/>
                  </a:cubicBezTo>
                  <a:cubicBezTo>
                    <a:pt x="146" y="476"/>
                    <a:pt x="146" y="467"/>
                    <a:pt x="140" y="463"/>
                  </a:cubicBezTo>
                  <a:cubicBezTo>
                    <a:pt x="136" y="460"/>
                    <a:pt x="133" y="457"/>
                    <a:pt x="131" y="453"/>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45" name="Google Shape;445;p38"/>
            <p:cNvSpPr/>
            <p:nvPr/>
          </p:nvSpPr>
          <p:spPr>
            <a:xfrm>
              <a:off x="8899694" y="3138374"/>
              <a:ext cx="304599" cy="264093"/>
            </a:xfrm>
            <a:custGeom>
              <a:avLst/>
              <a:gdLst/>
              <a:ahLst/>
              <a:cxnLst/>
              <a:rect l="l" t="t" r="r" b="b"/>
              <a:pathLst>
                <a:path w="451" h="391" extrusionOk="0">
                  <a:moveTo>
                    <a:pt x="423" y="309"/>
                  </a:moveTo>
                  <a:cubicBezTo>
                    <a:pt x="413" y="309"/>
                    <a:pt x="403" y="305"/>
                    <a:pt x="396" y="297"/>
                  </a:cubicBezTo>
                  <a:cubicBezTo>
                    <a:pt x="385" y="285"/>
                    <a:pt x="380" y="268"/>
                    <a:pt x="380" y="249"/>
                  </a:cubicBezTo>
                  <a:cubicBezTo>
                    <a:pt x="379" y="230"/>
                    <a:pt x="385" y="213"/>
                    <a:pt x="394" y="201"/>
                  </a:cubicBezTo>
                  <a:cubicBezTo>
                    <a:pt x="401" y="192"/>
                    <a:pt x="411" y="187"/>
                    <a:pt x="421" y="187"/>
                  </a:cubicBezTo>
                  <a:cubicBezTo>
                    <a:pt x="426" y="187"/>
                    <a:pt x="431" y="188"/>
                    <a:pt x="435" y="190"/>
                  </a:cubicBezTo>
                  <a:cubicBezTo>
                    <a:pt x="442" y="193"/>
                    <a:pt x="449" y="188"/>
                    <a:pt x="449" y="180"/>
                  </a:cubicBezTo>
                  <a:cubicBezTo>
                    <a:pt x="448" y="122"/>
                    <a:pt x="448" y="122"/>
                    <a:pt x="448" y="122"/>
                  </a:cubicBezTo>
                  <a:cubicBezTo>
                    <a:pt x="448" y="117"/>
                    <a:pt x="444" y="112"/>
                    <a:pt x="438" y="112"/>
                  </a:cubicBezTo>
                  <a:cubicBezTo>
                    <a:pt x="359" y="109"/>
                    <a:pt x="288" y="70"/>
                    <a:pt x="243" y="10"/>
                  </a:cubicBezTo>
                  <a:cubicBezTo>
                    <a:pt x="240" y="6"/>
                    <a:pt x="234" y="5"/>
                    <a:pt x="230" y="7"/>
                  </a:cubicBezTo>
                  <a:cubicBezTo>
                    <a:pt x="143" y="59"/>
                    <a:pt x="143" y="59"/>
                    <a:pt x="143" y="59"/>
                  </a:cubicBezTo>
                  <a:cubicBezTo>
                    <a:pt x="141" y="60"/>
                    <a:pt x="139" y="61"/>
                    <a:pt x="136" y="60"/>
                  </a:cubicBezTo>
                  <a:cubicBezTo>
                    <a:pt x="134" y="59"/>
                    <a:pt x="133" y="59"/>
                    <a:pt x="132" y="57"/>
                  </a:cubicBezTo>
                  <a:cubicBezTo>
                    <a:pt x="128" y="51"/>
                    <a:pt x="125" y="46"/>
                    <a:pt x="128" y="39"/>
                  </a:cubicBezTo>
                  <a:cubicBezTo>
                    <a:pt x="130" y="35"/>
                    <a:pt x="133" y="32"/>
                    <a:pt x="135" y="28"/>
                  </a:cubicBezTo>
                  <a:cubicBezTo>
                    <a:pt x="140" y="17"/>
                    <a:pt x="134" y="4"/>
                    <a:pt x="122" y="2"/>
                  </a:cubicBezTo>
                  <a:cubicBezTo>
                    <a:pt x="109" y="0"/>
                    <a:pt x="95" y="4"/>
                    <a:pt x="84" y="11"/>
                  </a:cubicBezTo>
                  <a:cubicBezTo>
                    <a:pt x="73" y="18"/>
                    <a:pt x="63" y="27"/>
                    <a:pt x="58" y="39"/>
                  </a:cubicBezTo>
                  <a:cubicBezTo>
                    <a:pt x="54" y="52"/>
                    <a:pt x="62" y="63"/>
                    <a:pt x="75" y="63"/>
                  </a:cubicBezTo>
                  <a:cubicBezTo>
                    <a:pt x="79" y="63"/>
                    <a:pt x="83" y="63"/>
                    <a:pt x="88" y="63"/>
                  </a:cubicBezTo>
                  <a:cubicBezTo>
                    <a:pt x="95" y="64"/>
                    <a:pt x="98" y="69"/>
                    <a:pt x="102" y="75"/>
                  </a:cubicBezTo>
                  <a:cubicBezTo>
                    <a:pt x="103" y="77"/>
                    <a:pt x="103" y="78"/>
                    <a:pt x="102" y="80"/>
                  </a:cubicBezTo>
                  <a:cubicBezTo>
                    <a:pt x="102" y="82"/>
                    <a:pt x="100" y="84"/>
                    <a:pt x="98" y="86"/>
                  </a:cubicBezTo>
                  <a:cubicBezTo>
                    <a:pt x="7" y="140"/>
                    <a:pt x="7" y="140"/>
                    <a:pt x="7" y="140"/>
                  </a:cubicBezTo>
                  <a:cubicBezTo>
                    <a:pt x="2" y="143"/>
                    <a:pt x="0" y="149"/>
                    <a:pt x="4" y="154"/>
                  </a:cubicBezTo>
                  <a:cubicBezTo>
                    <a:pt x="98" y="296"/>
                    <a:pt x="259" y="389"/>
                    <a:pt x="441" y="391"/>
                  </a:cubicBezTo>
                  <a:cubicBezTo>
                    <a:pt x="447" y="391"/>
                    <a:pt x="451" y="387"/>
                    <a:pt x="451" y="381"/>
                  </a:cubicBezTo>
                  <a:cubicBezTo>
                    <a:pt x="450" y="316"/>
                    <a:pt x="450" y="316"/>
                    <a:pt x="450" y="316"/>
                  </a:cubicBezTo>
                  <a:cubicBezTo>
                    <a:pt x="450" y="308"/>
                    <a:pt x="443" y="304"/>
                    <a:pt x="436" y="307"/>
                  </a:cubicBezTo>
                  <a:cubicBezTo>
                    <a:pt x="432" y="308"/>
                    <a:pt x="427" y="309"/>
                    <a:pt x="423" y="30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46" name="Google Shape;446;p38"/>
            <p:cNvSpPr/>
            <p:nvPr/>
          </p:nvSpPr>
          <p:spPr>
            <a:xfrm>
              <a:off x="8889742" y="2681940"/>
              <a:ext cx="344871" cy="273814"/>
            </a:xfrm>
            <a:custGeom>
              <a:avLst/>
              <a:gdLst/>
              <a:ahLst/>
              <a:cxnLst/>
              <a:rect l="l" t="t" r="r" b="b"/>
              <a:pathLst>
                <a:path w="511" h="405" extrusionOk="0">
                  <a:moveTo>
                    <a:pt x="83" y="286"/>
                  </a:moveTo>
                  <a:cubicBezTo>
                    <a:pt x="88" y="277"/>
                    <a:pt x="97" y="271"/>
                    <a:pt x="108" y="269"/>
                  </a:cubicBezTo>
                  <a:cubicBezTo>
                    <a:pt x="123" y="266"/>
                    <a:pt x="141" y="270"/>
                    <a:pt x="157" y="279"/>
                  </a:cubicBezTo>
                  <a:cubicBezTo>
                    <a:pt x="174" y="288"/>
                    <a:pt x="186" y="301"/>
                    <a:pt x="191" y="316"/>
                  </a:cubicBezTo>
                  <a:cubicBezTo>
                    <a:pt x="195" y="326"/>
                    <a:pt x="195" y="337"/>
                    <a:pt x="189" y="346"/>
                  </a:cubicBezTo>
                  <a:cubicBezTo>
                    <a:pt x="187" y="350"/>
                    <a:pt x="184" y="354"/>
                    <a:pt x="181" y="356"/>
                  </a:cubicBezTo>
                  <a:cubicBezTo>
                    <a:pt x="175" y="361"/>
                    <a:pt x="175" y="370"/>
                    <a:pt x="182" y="373"/>
                  </a:cubicBezTo>
                  <a:cubicBezTo>
                    <a:pt x="233" y="402"/>
                    <a:pt x="233" y="402"/>
                    <a:pt x="233" y="402"/>
                  </a:cubicBezTo>
                  <a:cubicBezTo>
                    <a:pt x="237" y="405"/>
                    <a:pt x="243" y="403"/>
                    <a:pt x="246" y="398"/>
                  </a:cubicBezTo>
                  <a:cubicBezTo>
                    <a:pt x="286" y="335"/>
                    <a:pt x="353" y="290"/>
                    <a:pt x="432" y="280"/>
                  </a:cubicBezTo>
                  <a:cubicBezTo>
                    <a:pt x="437" y="280"/>
                    <a:pt x="441" y="275"/>
                    <a:pt x="441" y="270"/>
                  </a:cubicBezTo>
                  <a:cubicBezTo>
                    <a:pt x="440" y="170"/>
                    <a:pt x="440" y="170"/>
                    <a:pt x="440" y="170"/>
                  </a:cubicBezTo>
                  <a:cubicBezTo>
                    <a:pt x="440" y="167"/>
                    <a:pt x="441" y="164"/>
                    <a:pt x="442" y="163"/>
                  </a:cubicBezTo>
                  <a:cubicBezTo>
                    <a:pt x="444" y="161"/>
                    <a:pt x="445" y="161"/>
                    <a:pt x="447" y="160"/>
                  </a:cubicBezTo>
                  <a:cubicBezTo>
                    <a:pt x="454" y="160"/>
                    <a:pt x="460" y="160"/>
                    <a:pt x="465" y="166"/>
                  </a:cubicBezTo>
                  <a:cubicBezTo>
                    <a:pt x="467" y="170"/>
                    <a:pt x="469" y="174"/>
                    <a:pt x="471" y="177"/>
                  </a:cubicBezTo>
                  <a:cubicBezTo>
                    <a:pt x="478" y="188"/>
                    <a:pt x="492" y="189"/>
                    <a:pt x="500" y="179"/>
                  </a:cubicBezTo>
                  <a:cubicBezTo>
                    <a:pt x="508" y="169"/>
                    <a:pt x="511" y="155"/>
                    <a:pt x="510" y="142"/>
                  </a:cubicBezTo>
                  <a:cubicBezTo>
                    <a:pt x="511" y="129"/>
                    <a:pt x="507" y="115"/>
                    <a:pt x="499" y="106"/>
                  </a:cubicBezTo>
                  <a:cubicBezTo>
                    <a:pt x="491" y="96"/>
                    <a:pt x="477" y="97"/>
                    <a:pt x="470" y="108"/>
                  </a:cubicBezTo>
                  <a:cubicBezTo>
                    <a:pt x="468" y="112"/>
                    <a:pt x="466" y="116"/>
                    <a:pt x="464" y="119"/>
                  </a:cubicBezTo>
                  <a:cubicBezTo>
                    <a:pt x="460" y="125"/>
                    <a:pt x="453" y="125"/>
                    <a:pt x="447" y="125"/>
                  </a:cubicBezTo>
                  <a:cubicBezTo>
                    <a:pt x="445" y="125"/>
                    <a:pt x="443" y="124"/>
                    <a:pt x="442" y="123"/>
                  </a:cubicBezTo>
                  <a:cubicBezTo>
                    <a:pt x="440" y="121"/>
                    <a:pt x="439" y="119"/>
                    <a:pt x="439" y="116"/>
                  </a:cubicBezTo>
                  <a:cubicBezTo>
                    <a:pt x="438" y="11"/>
                    <a:pt x="438" y="11"/>
                    <a:pt x="438" y="11"/>
                  </a:cubicBezTo>
                  <a:cubicBezTo>
                    <a:pt x="438" y="5"/>
                    <a:pt x="433" y="0"/>
                    <a:pt x="427" y="1"/>
                  </a:cubicBezTo>
                  <a:cubicBezTo>
                    <a:pt x="246" y="12"/>
                    <a:pt x="91" y="114"/>
                    <a:pt x="3" y="261"/>
                  </a:cubicBezTo>
                  <a:cubicBezTo>
                    <a:pt x="0" y="266"/>
                    <a:pt x="2" y="272"/>
                    <a:pt x="7" y="275"/>
                  </a:cubicBezTo>
                  <a:cubicBezTo>
                    <a:pt x="64" y="307"/>
                    <a:pt x="64" y="307"/>
                    <a:pt x="64" y="307"/>
                  </a:cubicBezTo>
                  <a:cubicBezTo>
                    <a:pt x="70" y="311"/>
                    <a:pt x="78" y="306"/>
                    <a:pt x="79" y="299"/>
                  </a:cubicBezTo>
                  <a:cubicBezTo>
                    <a:pt x="79" y="295"/>
                    <a:pt x="81" y="290"/>
                    <a:pt x="83" y="28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47" name="Google Shape;447;p38"/>
            <p:cNvSpPr/>
            <p:nvPr/>
          </p:nvSpPr>
          <p:spPr>
            <a:xfrm>
              <a:off x="9198969" y="2681940"/>
              <a:ext cx="304599" cy="264325"/>
            </a:xfrm>
            <a:custGeom>
              <a:avLst/>
              <a:gdLst/>
              <a:ahLst/>
              <a:cxnLst/>
              <a:rect l="l" t="t" r="r" b="b"/>
              <a:pathLst>
                <a:path w="451" h="391" extrusionOk="0">
                  <a:moveTo>
                    <a:pt x="28" y="81"/>
                  </a:moveTo>
                  <a:cubicBezTo>
                    <a:pt x="38" y="81"/>
                    <a:pt x="48" y="86"/>
                    <a:pt x="55" y="94"/>
                  </a:cubicBezTo>
                  <a:cubicBezTo>
                    <a:pt x="66" y="106"/>
                    <a:pt x="71" y="123"/>
                    <a:pt x="71" y="142"/>
                  </a:cubicBezTo>
                  <a:cubicBezTo>
                    <a:pt x="72" y="161"/>
                    <a:pt x="66" y="178"/>
                    <a:pt x="57" y="190"/>
                  </a:cubicBezTo>
                  <a:cubicBezTo>
                    <a:pt x="50" y="198"/>
                    <a:pt x="40" y="203"/>
                    <a:pt x="30" y="203"/>
                  </a:cubicBezTo>
                  <a:cubicBezTo>
                    <a:pt x="25" y="204"/>
                    <a:pt x="20" y="203"/>
                    <a:pt x="16" y="201"/>
                  </a:cubicBezTo>
                  <a:cubicBezTo>
                    <a:pt x="9" y="198"/>
                    <a:pt x="2" y="203"/>
                    <a:pt x="2" y="210"/>
                  </a:cubicBezTo>
                  <a:cubicBezTo>
                    <a:pt x="3" y="269"/>
                    <a:pt x="3" y="269"/>
                    <a:pt x="3" y="269"/>
                  </a:cubicBezTo>
                  <a:cubicBezTo>
                    <a:pt x="3" y="274"/>
                    <a:pt x="7" y="279"/>
                    <a:pt x="13" y="279"/>
                  </a:cubicBezTo>
                  <a:cubicBezTo>
                    <a:pt x="92" y="281"/>
                    <a:pt x="163" y="321"/>
                    <a:pt x="208" y="381"/>
                  </a:cubicBezTo>
                  <a:cubicBezTo>
                    <a:pt x="211" y="385"/>
                    <a:pt x="217" y="386"/>
                    <a:pt x="221" y="383"/>
                  </a:cubicBezTo>
                  <a:cubicBezTo>
                    <a:pt x="308" y="332"/>
                    <a:pt x="308" y="332"/>
                    <a:pt x="308" y="332"/>
                  </a:cubicBezTo>
                  <a:cubicBezTo>
                    <a:pt x="310" y="331"/>
                    <a:pt x="312" y="330"/>
                    <a:pt x="315" y="331"/>
                  </a:cubicBezTo>
                  <a:cubicBezTo>
                    <a:pt x="316" y="331"/>
                    <a:pt x="318" y="332"/>
                    <a:pt x="319" y="334"/>
                  </a:cubicBezTo>
                  <a:cubicBezTo>
                    <a:pt x="323" y="339"/>
                    <a:pt x="326" y="345"/>
                    <a:pt x="323" y="352"/>
                  </a:cubicBezTo>
                  <a:cubicBezTo>
                    <a:pt x="321" y="356"/>
                    <a:pt x="318" y="359"/>
                    <a:pt x="316" y="363"/>
                  </a:cubicBezTo>
                  <a:cubicBezTo>
                    <a:pt x="311" y="374"/>
                    <a:pt x="317" y="387"/>
                    <a:pt x="329" y="389"/>
                  </a:cubicBezTo>
                  <a:cubicBezTo>
                    <a:pt x="342" y="391"/>
                    <a:pt x="356" y="386"/>
                    <a:pt x="367" y="379"/>
                  </a:cubicBezTo>
                  <a:cubicBezTo>
                    <a:pt x="378" y="373"/>
                    <a:pt x="388" y="363"/>
                    <a:pt x="393" y="351"/>
                  </a:cubicBezTo>
                  <a:cubicBezTo>
                    <a:pt x="397" y="339"/>
                    <a:pt x="389" y="328"/>
                    <a:pt x="376" y="328"/>
                  </a:cubicBezTo>
                  <a:cubicBezTo>
                    <a:pt x="372" y="327"/>
                    <a:pt x="368" y="328"/>
                    <a:pt x="363" y="328"/>
                  </a:cubicBezTo>
                  <a:cubicBezTo>
                    <a:pt x="356" y="327"/>
                    <a:pt x="353" y="322"/>
                    <a:pt x="349" y="316"/>
                  </a:cubicBezTo>
                  <a:cubicBezTo>
                    <a:pt x="348" y="314"/>
                    <a:pt x="348" y="312"/>
                    <a:pt x="349" y="311"/>
                  </a:cubicBezTo>
                  <a:cubicBezTo>
                    <a:pt x="349" y="308"/>
                    <a:pt x="351" y="306"/>
                    <a:pt x="353" y="305"/>
                  </a:cubicBezTo>
                  <a:cubicBezTo>
                    <a:pt x="444" y="251"/>
                    <a:pt x="444" y="251"/>
                    <a:pt x="444" y="251"/>
                  </a:cubicBezTo>
                  <a:cubicBezTo>
                    <a:pt x="449" y="248"/>
                    <a:pt x="451" y="241"/>
                    <a:pt x="447" y="237"/>
                  </a:cubicBezTo>
                  <a:cubicBezTo>
                    <a:pt x="353" y="95"/>
                    <a:pt x="192" y="2"/>
                    <a:pt x="10" y="0"/>
                  </a:cubicBezTo>
                  <a:cubicBezTo>
                    <a:pt x="4" y="0"/>
                    <a:pt x="0" y="4"/>
                    <a:pt x="0" y="10"/>
                  </a:cubicBezTo>
                  <a:cubicBezTo>
                    <a:pt x="1" y="75"/>
                    <a:pt x="1" y="75"/>
                    <a:pt x="1" y="75"/>
                  </a:cubicBezTo>
                  <a:cubicBezTo>
                    <a:pt x="1" y="83"/>
                    <a:pt x="8" y="87"/>
                    <a:pt x="15" y="84"/>
                  </a:cubicBezTo>
                  <a:cubicBezTo>
                    <a:pt x="19" y="82"/>
                    <a:pt x="24" y="81"/>
                    <a:pt x="28"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48" name="Google Shape;448;p38"/>
            <p:cNvSpPr/>
            <p:nvPr/>
          </p:nvSpPr>
          <p:spPr>
            <a:xfrm>
              <a:off x="9351499" y="2861088"/>
              <a:ext cx="210627" cy="348807"/>
            </a:xfrm>
            <a:custGeom>
              <a:avLst/>
              <a:gdLst/>
              <a:ahLst/>
              <a:cxnLst/>
              <a:rect l="l" t="t" r="r" b="b"/>
              <a:pathLst>
                <a:path w="312" h="516" extrusionOk="0">
                  <a:moveTo>
                    <a:pt x="181" y="63"/>
                  </a:moveTo>
                  <a:cubicBezTo>
                    <a:pt x="186" y="72"/>
                    <a:pt x="187" y="83"/>
                    <a:pt x="184" y="93"/>
                  </a:cubicBezTo>
                  <a:cubicBezTo>
                    <a:pt x="178" y="108"/>
                    <a:pt x="166" y="121"/>
                    <a:pt x="150" y="130"/>
                  </a:cubicBezTo>
                  <a:cubicBezTo>
                    <a:pt x="134" y="140"/>
                    <a:pt x="117" y="144"/>
                    <a:pt x="101" y="142"/>
                  </a:cubicBezTo>
                  <a:cubicBezTo>
                    <a:pt x="90" y="140"/>
                    <a:pt x="81" y="134"/>
                    <a:pt x="76" y="125"/>
                  </a:cubicBezTo>
                  <a:cubicBezTo>
                    <a:pt x="74" y="121"/>
                    <a:pt x="72" y="117"/>
                    <a:pt x="72" y="113"/>
                  </a:cubicBezTo>
                  <a:cubicBezTo>
                    <a:pt x="71" y="105"/>
                    <a:pt x="63" y="101"/>
                    <a:pt x="56" y="105"/>
                  </a:cubicBezTo>
                  <a:cubicBezTo>
                    <a:pt x="6" y="135"/>
                    <a:pt x="6" y="135"/>
                    <a:pt x="6" y="135"/>
                  </a:cubicBezTo>
                  <a:cubicBezTo>
                    <a:pt x="1" y="137"/>
                    <a:pt x="0" y="143"/>
                    <a:pt x="2" y="148"/>
                  </a:cubicBezTo>
                  <a:cubicBezTo>
                    <a:pt x="21" y="183"/>
                    <a:pt x="32" y="223"/>
                    <a:pt x="32" y="265"/>
                  </a:cubicBezTo>
                  <a:cubicBezTo>
                    <a:pt x="33" y="302"/>
                    <a:pt x="25" y="337"/>
                    <a:pt x="12" y="368"/>
                  </a:cubicBezTo>
                  <a:cubicBezTo>
                    <a:pt x="10" y="373"/>
                    <a:pt x="11" y="379"/>
                    <a:pt x="16" y="381"/>
                  </a:cubicBezTo>
                  <a:cubicBezTo>
                    <a:pt x="104" y="430"/>
                    <a:pt x="104" y="430"/>
                    <a:pt x="104" y="430"/>
                  </a:cubicBezTo>
                  <a:cubicBezTo>
                    <a:pt x="106" y="432"/>
                    <a:pt x="108" y="434"/>
                    <a:pt x="108" y="436"/>
                  </a:cubicBezTo>
                  <a:cubicBezTo>
                    <a:pt x="109" y="438"/>
                    <a:pt x="109" y="439"/>
                    <a:pt x="108" y="441"/>
                  </a:cubicBezTo>
                  <a:cubicBezTo>
                    <a:pt x="105" y="447"/>
                    <a:pt x="102" y="453"/>
                    <a:pt x="94" y="453"/>
                  </a:cubicBezTo>
                  <a:cubicBezTo>
                    <a:pt x="90" y="454"/>
                    <a:pt x="86" y="453"/>
                    <a:pt x="82" y="453"/>
                  </a:cubicBezTo>
                  <a:cubicBezTo>
                    <a:pt x="69" y="454"/>
                    <a:pt x="61" y="466"/>
                    <a:pt x="65" y="478"/>
                  </a:cubicBezTo>
                  <a:cubicBezTo>
                    <a:pt x="70" y="489"/>
                    <a:pt x="81" y="499"/>
                    <a:pt x="92" y="505"/>
                  </a:cubicBezTo>
                  <a:cubicBezTo>
                    <a:pt x="103" y="512"/>
                    <a:pt x="117" y="516"/>
                    <a:pt x="130" y="514"/>
                  </a:cubicBezTo>
                  <a:cubicBezTo>
                    <a:pt x="142" y="511"/>
                    <a:pt x="148" y="499"/>
                    <a:pt x="142" y="487"/>
                  </a:cubicBezTo>
                  <a:cubicBezTo>
                    <a:pt x="140" y="484"/>
                    <a:pt x="137" y="480"/>
                    <a:pt x="135" y="477"/>
                  </a:cubicBezTo>
                  <a:cubicBezTo>
                    <a:pt x="132" y="470"/>
                    <a:pt x="135" y="464"/>
                    <a:pt x="139" y="458"/>
                  </a:cubicBezTo>
                  <a:cubicBezTo>
                    <a:pt x="140" y="457"/>
                    <a:pt x="141" y="456"/>
                    <a:pt x="143" y="455"/>
                  </a:cubicBezTo>
                  <a:cubicBezTo>
                    <a:pt x="145" y="455"/>
                    <a:pt x="148" y="455"/>
                    <a:pt x="150" y="456"/>
                  </a:cubicBezTo>
                  <a:cubicBezTo>
                    <a:pt x="242" y="508"/>
                    <a:pt x="242" y="508"/>
                    <a:pt x="242" y="508"/>
                  </a:cubicBezTo>
                  <a:cubicBezTo>
                    <a:pt x="247" y="511"/>
                    <a:pt x="254" y="509"/>
                    <a:pt x="256" y="504"/>
                  </a:cubicBezTo>
                  <a:cubicBezTo>
                    <a:pt x="292" y="431"/>
                    <a:pt x="312" y="349"/>
                    <a:pt x="311" y="262"/>
                  </a:cubicBezTo>
                  <a:cubicBezTo>
                    <a:pt x="310" y="169"/>
                    <a:pt x="286" y="82"/>
                    <a:pt x="243" y="6"/>
                  </a:cubicBezTo>
                  <a:cubicBezTo>
                    <a:pt x="240" y="1"/>
                    <a:pt x="234" y="0"/>
                    <a:pt x="229" y="3"/>
                  </a:cubicBezTo>
                  <a:cubicBezTo>
                    <a:pt x="173" y="36"/>
                    <a:pt x="173" y="36"/>
                    <a:pt x="173" y="36"/>
                  </a:cubicBezTo>
                  <a:cubicBezTo>
                    <a:pt x="166" y="40"/>
                    <a:pt x="166" y="49"/>
                    <a:pt x="172" y="53"/>
                  </a:cubicBezTo>
                  <a:cubicBezTo>
                    <a:pt x="176" y="56"/>
                    <a:pt x="179" y="59"/>
                    <a:pt x="181" y="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49" name="Google Shape;449;p38"/>
            <p:cNvSpPr/>
            <p:nvPr/>
          </p:nvSpPr>
          <p:spPr>
            <a:xfrm>
              <a:off x="9168648" y="3128885"/>
              <a:ext cx="344871" cy="273120"/>
            </a:xfrm>
            <a:custGeom>
              <a:avLst/>
              <a:gdLst/>
              <a:ahLst/>
              <a:cxnLst/>
              <a:rect l="l" t="t" r="r" b="b"/>
              <a:pathLst>
                <a:path w="511" h="404" extrusionOk="0">
                  <a:moveTo>
                    <a:pt x="428" y="119"/>
                  </a:moveTo>
                  <a:cubicBezTo>
                    <a:pt x="423" y="128"/>
                    <a:pt x="414" y="134"/>
                    <a:pt x="403" y="136"/>
                  </a:cubicBezTo>
                  <a:cubicBezTo>
                    <a:pt x="388" y="139"/>
                    <a:pt x="370" y="135"/>
                    <a:pt x="354" y="125"/>
                  </a:cubicBezTo>
                  <a:cubicBezTo>
                    <a:pt x="337" y="116"/>
                    <a:pt x="325" y="103"/>
                    <a:pt x="320" y="89"/>
                  </a:cubicBezTo>
                  <a:cubicBezTo>
                    <a:pt x="316" y="79"/>
                    <a:pt x="316" y="68"/>
                    <a:pt x="322" y="59"/>
                  </a:cubicBezTo>
                  <a:cubicBezTo>
                    <a:pt x="324" y="55"/>
                    <a:pt x="327" y="51"/>
                    <a:pt x="330" y="48"/>
                  </a:cubicBezTo>
                  <a:cubicBezTo>
                    <a:pt x="336" y="44"/>
                    <a:pt x="336" y="35"/>
                    <a:pt x="329" y="31"/>
                  </a:cubicBezTo>
                  <a:cubicBezTo>
                    <a:pt x="278" y="3"/>
                    <a:pt x="278" y="3"/>
                    <a:pt x="278" y="3"/>
                  </a:cubicBezTo>
                  <a:cubicBezTo>
                    <a:pt x="274" y="0"/>
                    <a:pt x="268" y="2"/>
                    <a:pt x="265" y="6"/>
                  </a:cubicBezTo>
                  <a:cubicBezTo>
                    <a:pt x="225" y="70"/>
                    <a:pt x="157" y="115"/>
                    <a:pt x="79" y="124"/>
                  </a:cubicBezTo>
                  <a:cubicBezTo>
                    <a:pt x="74" y="125"/>
                    <a:pt x="70" y="129"/>
                    <a:pt x="70" y="135"/>
                  </a:cubicBezTo>
                  <a:cubicBezTo>
                    <a:pt x="71" y="235"/>
                    <a:pt x="71" y="235"/>
                    <a:pt x="71" y="235"/>
                  </a:cubicBezTo>
                  <a:cubicBezTo>
                    <a:pt x="71" y="238"/>
                    <a:pt x="70" y="240"/>
                    <a:pt x="69" y="242"/>
                  </a:cubicBezTo>
                  <a:cubicBezTo>
                    <a:pt x="67" y="243"/>
                    <a:pt x="66" y="244"/>
                    <a:pt x="64" y="244"/>
                  </a:cubicBezTo>
                  <a:cubicBezTo>
                    <a:pt x="57" y="245"/>
                    <a:pt x="51" y="245"/>
                    <a:pt x="46" y="238"/>
                  </a:cubicBezTo>
                  <a:cubicBezTo>
                    <a:pt x="44" y="235"/>
                    <a:pt x="42" y="231"/>
                    <a:pt x="40" y="228"/>
                  </a:cubicBezTo>
                  <a:cubicBezTo>
                    <a:pt x="33" y="217"/>
                    <a:pt x="19" y="216"/>
                    <a:pt x="11" y="226"/>
                  </a:cubicBezTo>
                  <a:cubicBezTo>
                    <a:pt x="3" y="236"/>
                    <a:pt x="0" y="250"/>
                    <a:pt x="1" y="263"/>
                  </a:cubicBezTo>
                  <a:cubicBezTo>
                    <a:pt x="0" y="276"/>
                    <a:pt x="4" y="290"/>
                    <a:pt x="12" y="299"/>
                  </a:cubicBezTo>
                  <a:cubicBezTo>
                    <a:pt x="20" y="309"/>
                    <a:pt x="34" y="308"/>
                    <a:pt x="41" y="297"/>
                  </a:cubicBezTo>
                  <a:cubicBezTo>
                    <a:pt x="43" y="293"/>
                    <a:pt x="45" y="289"/>
                    <a:pt x="47" y="286"/>
                  </a:cubicBezTo>
                  <a:cubicBezTo>
                    <a:pt x="51" y="279"/>
                    <a:pt x="58" y="279"/>
                    <a:pt x="64" y="279"/>
                  </a:cubicBezTo>
                  <a:cubicBezTo>
                    <a:pt x="66" y="279"/>
                    <a:pt x="68" y="280"/>
                    <a:pt x="69" y="281"/>
                  </a:cubicBezTo>
                  <a:cubicBezTo>
                    <a:pt x="71" y="283"/>
                    <a:pt x="72" y="286"/>
                    <a:pt x="72" y="288"/>
                  </a:cubicBezTo>
                  <a:cubicBezTo>
                    <a:pt x="73" y="394"/>
                    <a:pt x="73" y="394"/>
                    <a:pt x="73" y="394"/>
                  </a:cubicBezTo>
                  <a:cubicBezTo>
                    <a:pt x="73" y="400"/>
                    <a:pt x="78" y="404"/>
                    <a:pt x="84" y="404"/>
                  </a:cubicBezTo>
                  <a:cubicBezTo>
                    <a:pt x="265" y="392"/>
                    <a:pt x="420" y="291"/>
                    <a:pt x="508" y="144"/>
                  </a:cubicBezTo>
                  <a:cubicBezTo>
                    <a:pt x="511" y="139"/>
                    <a:pt x="509" y="133"/>
                    <a:pt x="504" y="130"/>
                  </a:cubicBezTo>
                  <a:cubicBezTo>
                    <a:pt x="447" y="98"/>
                    <a:pt x="447" y="98"/>
                    <a:pt x="447" y="98"/>
                  </a:cubicBezTo>
                  <a:cubicBezTo>
                    <a:pt x="441" y="94"/>
                    <a:pt x="433" y="98"/>
                    <a:pt x="432" y="106"/>
                  </a:cubicBezTo>
                  <a:cubicBezTo>
                    <a:pt x="432" y="110"/>
                    <a:pt x="430" y="115"/>
                    <a:pt x="428" y="119"/>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50" name="Google Shape;450;p38"/>
          <p:cNvGrpSpPr/>
          <p:nvPr/>
        </p:nvGrpSpPr>
        <p:grpSpPr>
          <a:xfrm>
            <a:off x="3699655" y="1387107"/>
            <a:ext cx="445260" cy="445260"/>
            <a:chOff x="4103687" y="1439862"/>
            <a:chExt cx="3986212" cy="3986211"/>
          </a:xfrm>
        </p:grpSpPr>
        <p:sp>
          <p:nvSpPr>
            <p:cNvPr id="451" name="Google Shape;451;p38"/>
            <p:cNvSpPr/>
            <p:nvPr/>
          </p:nvSpPr>
          <p:spPr>
            <a:xfrm>
              <a:off x="4103687" y="1439862"/>
              <a:ext cx="2254250" cy="3986211"/>
            </a:xfrm>
            <a:custGeom>
              <a:avLst/>
              <a:gdLst/>
              <a:ahLst/>
              <a:cxnLst/>
              <a:rect l="l" t="t" r="r" b="b"/>
              <a:pathLst>
                <a:path w="502" h="887" extrusionOk="0">
                  <a:moveTo>
                    <a:pt x="435" y="815"/>
                  </a:moveTo>
                  <a:cubicBezTo>
                    <a:pt x="428" y="824"/>
                    <a:pt x="419" y="828"/>
                    <a:pt x="408" y="828"/>
                  </a:cubicBezTo>
                  <a:cubicBezTo>
                    <a:pt x="399" y="828"/>
                    <a:pt x="389" y="824"/>
                    <a:pt x="383" y="816"/>
                  </a:cubicBezTo>
                  <a:cubicBezTo>
                    <a:pt x="373" y="805"/>
                    <a:pt x="368" y="788"/>
                    <a:pt x="368" y="770"/>
                  </a:cubicBezTo>
                  <a:cubicBezTo>
                    <a:pt x="368" y="752"/>
                    <a:pt x="373" y="736"/>
                    <a:pt x="383" y="725"/>
                  </a:cubicBezTo>
                  <a:cubicBezTo>
                    <a:pt x="389" y="717"/>
                    <a:pt x="399" y="712"/>
                    <a:pt x="408" y="712"/>
                  </a:cubicBezTo>
                  <a:cubicBezTo>
                    <a:pt x="419" y="712"/>
                    <a:pt x="428" y="717"/>
                    <a:pt x="435" y="725"/>
                  </a:cubicBezTo>
                  <a:cubicBezTo>
                    <a:pt x="435" y="662"/>
                    <a:pt x="435" y="662"/>
                    <a:pt x="435" y="662"/>
                  </a:cubicBezTo>
                  <a:cubicBezTo>
                    <a:pt x="435" y="658"/>
                    <a:pt x="431" y="654"/>
                    <a:pt x="427" y="654"/>
                  </a:cubicBezTo>
                  <a:cubicBezTo>
                    <a:pt x="318" y="645"/>
                    <a:pt x="233" y="554"/>
                    <a:pt x="233" y="444"/>
                  </a:cubicBezTo>
                  <a:cubicBezTo>
                    <a:pt x="233" y="333"/>
                    <a:pt x="318" y="242"/>
                    <a:pt x="427" y="233"/>
                  </a:cubicBezTo>
                  <a:cubicBezTo>
                    <a:pt x="431" y="233"/>
                    <a:pt x="434" y="230"/>
                    <a:pt x="434" y="225"/>
                  </a:cubicBezTo>
                  <a:cubicBezTo>
                    <a:pt x="434" y="143"/>
                    <a:pt x="434" y="143"/>
                    <a:pt x="434" y="143"/>
                  </a:cubicBezTo>
                  <a:cubicBezTo>
                    <a:pt x="435" y="141"/>
                    <a:pt x="438" y="138"/>
                    <a:pt x="441" y="138"/>
                  </a:cubicBezTo>
                  <a:cubicBezTo>
                    <a:pt x="448" y="137"/>
                    <a:pt x="454" y="137"/>
                    <a:pt x="458" y="143"/>
                  </a:cubicBezTo>
                  <a:cubicBezTo>
                    <a:pt x="460" y="147"/>
                    <a:pt x="462" y="151"/>
                    <a:pt x="464" y="155"/>
                  </a:cubicBezTo>
                  <a:cubicBezTo>
                    <a:pt x="471" y="165"/>
                    <a:pt x="483" y="165"/>
                    <a:pt x="491" y="156"/>
                  </a:cubicBezTo>
                  <a:cubicBezTo>
                    <a:pt x="499" y="146"/>
                    <a:pt x="502" y="133"/>
                    <a:pt x="502" y="121"/>
                  </a:cubicBezTo>
                  <a:cubicBezTo>
                    <a:pt x="502" y="109"/>
                    <a:pt x="499" y="95"/>
                    <a:pt x="491" y="86"/>
                  </a:cubicBezTo>
                  <a:cubicBezTo>
                    <a:pt x="483" y="76"/>
                    <a:pt x="471" y="76"/>
                    <a:pt x="464" y="87"/>
                  </a:cubicBezTo>
                  <a:cubicBezTo>
                    <a:pt x="462" y="91"/>
                    <a:pt x="460" y="95"/>
                    <a:pt x="458" y="98"/>
                  </a:cubicBezTo>
                  <a:cubicBezTo>
                    <a:pt x="454" y="104"/>
                    <a:pt x="448" y="104"/>
                    <a:pt x="441" y="104"/>
                  </a:cubicBezTo>
                  <a:cubicBezTo>
                    <a:pt x="438" y="104"/>
                    <a:pt x="435" y="101"/>
                    <a:pt x="434" y="98"/>
                  </a:cubicBezTo>
                  <a:cubicBezTo>
                    <a:pt x="434" y="8"/>
                    <a:pt x="434" y="8"/>
                    <a:pt x="434" y="8"/>
                  </a:cubicBezTo>
                  <a:cubicBezTo>
                    <a:pt x="434" y="4"/>
                    <a:pt x="430" y="0"/>
                    <a:pt x="426" y="0"/>
                  </a:cubicBezTo>
                  <a:cubicBezTo>
                    <a:pt x="189" y="10"/>
                    <a:pt x="0" y="205"/>
                    <a:pt x="0" y="444"/>
                  </a:cubicBezTo>
                  <a:cubicBezTo>
                    <a:pt x="0" y="683"/>
                    <a:pt x="189" y="878"/>
                    <a:pt x="426" y="887"/>
                  </a:cubicBezTo>
                  <a:cubicBezTo>
                    <a:pt x="431" y="887"/>
                    <a:pt x="435" y="884"/>
                    <a:pt x="435" y="879"/>
                  </a:cubicBezTo>
                  <a:lnTo>
                    <a:pt x="435" y="81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52" name="Google Shape;452;p38"/>
            <p:cNvSpPr/>
            <p:nvPr/>
          </p:nvSpPr>
          <p:spPr>
            <a:xfrm>
              <a:off x="5837237" y="1439862"/>
              <a:ext cx="2252662" cy="3986211"/>
            </a:xfrm>
            <a:custGeom>
              <a:avLst/>
              <a:gdLst/>
              <a:ahLst/>
              <a:cxnLst/>
              <a:rect l="l" t="t" r="r" b="b"/>
              <a:pathLst>
                <a:path w="502" h="887" extrusionOk="0">
                  <a:moveTo>
                    <a:pt x="67" y="8"/>
                  </a:moveTo>
                  <a:cubicBezTo>
                    <a:pt x="67" y="76"/>
                    <a:pt x="67" y="76"/>
                    <a:pt x="67" y="76"/>
                  </a:cubicBezTo>
                  <a:cubicBezTo>
                    <a:pt x="73" y="68"/>
                    <a:pt x="83" y="63"/>
                    <a:pt x="93" y="63"/>
                  </a:cubicBezTo>
                  <a:cubicBezTo>
                    <a:pt x="103" y="63"/>
                    <a:pt x="112" y="67"/>
                    <a:pt x="119" y="75"/>
                  </a:cubicBezTo>
                  <a:cubicBezTo>
                    <a:pt x="128" y="87"/>
                    <a:pt x="134" y="103"/>
                    <a:pt x="133" y="121"/>
                  </a:cubicBezTo>
                  <a:cubicBezTo>
                    <a:pt x="134" y="139"/>
                    <a:pt x="128" y="155"/>
                    <a:pt x="119" y="166"/>
                  </a:cubicBezTo>
                  <a:cubicBezTo>
                    <a:pt x="112" y="174"/>
                    <a:pt x="103" y="179"/>
                    <a:pt x="93" y="179"/>
                  </a:cubicBezTo>
                  <a:cubicBezTo>
                    <a:pt x="83" y="179"/>
                    <a:pt x="73" y="174"/>
                    <a:pt x="67" y="166"/>
                  </a:cubicBezTo>
                  <a:cubicBezTo>
                    <a:pt x="67" y="225"/>
                    <a:pt x="67" y="225"/>
                    <a:pt x="67" y="225"/>
                  </a:cubicBezTo>
                  <a:cubicBezTo>
                    <a:pt x="67" y="230"/>
                    <a:pt x="70" y="233"/>
                    <a:pt x="75" y="233"/>
                  </a:cubicBezTo>
                  <a:cubicBezTo>
                    <a:pt x="183" y="242"/>
                    <a:pt x="269" y="333"/>
                    <a:pt x="269" y="444"/>
                  </a:cubicBezTo>
                  <a:cubicBezTo>
                    <a:pt x="269" y="554"/>
                    <a:pt x="183" y="645"/>
                    <a:pt x="75" y="654"/>
                  </a:cubicBezTo>
                  <a:cubicBezTo>
                    <a:pt x="71" y="654"/>
                    <a:pt x="67" y="658"/>
                    <a:pt x="67" y="662"/>
                  </a:cubicBezTo>
                  <a:cubicBezTo>
                    <a:pt x="67" y="748"/>
                    <a:pt x="67" y="748"/>
                    <a:pt x="67" y="748"/>
                  </a:cubicBezTo>
                  <a:cubicBezTo>
                    <a:pt x="66" y="751"/>
                    <a:pt x="64" y="754"/>
                    <a:pt x="60" y="754"/>
                  </a:cubicBezTo>
                  <a:cubicBezTo>
                    <a:pt x="54" y="754"/>
                    <a:pt x="48" y="754"/>
                    <a:pt x="44" y="748"/>
                  </a:cubicBezTo>
                  <a:cubicBezTo>
                    <a:pt x="41" y="744"/>
                    <a:pt x="40" y="740"/>
                    <a:pt x="37" y="736"/>
                  </a:cubicBezTo>
                  <a:cubicBezTo>
                    <a:pt x="30" y="726"/>
                    <a:pt x="18" y="726"/>
                    <a:pt x="10" y="736"/>
                  </a:cubicBezTo>
                  <a:cubicBezTo>
                    <a:pt x="3" y="745"/>
                    <a:pt x="0" y="758"/>
                    <a:pt x="0" y="770"/>
                  </a:cubicBezTo>
                  <a:cubicBezTo>
                    <a:pt x="0" y="783"/>
                    <a:pt x="3" y="796"/>
                    <a:pt x="10" y="805"/>
                  </a:cubicBezTo>
                  <a:cubicBezTo>
                    <a:pt x="18" y="815"/>
                    <a:pt x="30" y="815"/>
                    <a:pt x="37" y="804"/>
                  </a:cubicBezTo>
                  <a:cubicBezTo>
                    <a:pt x="40" y="801"/>
                    <a:pt x="41" y="796"/>
                    <a:pt x="44" y="793"/>
                  </a:cubicBezTo>
                  <a:cubicBezTo>
                    <a:pt x="48" y="787"/>
                    <a:pt x="54" y="787"/>
                    <a:pt x="60" y="787"/>
                  </a:cubicBezTo>
                  <a:cubicBezTo>
                    <a:pt x="64" y="787"/>
                    <a:pt x="66" y="790"/>
                    <a:pt x="67" y="793"/>
                  </a:cubicBezTo>
                  <a:cubicBezTo>
                    <a:pt x="67" y="879"/>
                    <a:pt x="67" y="879"/>
                    <a:pt x="67" y="879"/>
                  </a:cubicBezTo>
                  <a:cubicBezTo>
                    <a:pt x="67" y="884"/>
                    <a:pt x="71" y="887"/>
                    <a:pt x="76" y="887"/>
                  </a:cubicBezTo>
                  <a:cubicBezTo>
                    <a:pt x="313" y="878"/>
                    <a:pt x="502" y="683"/>
                    <a:pt x="502" y="444"/>
                  </a:cubicBezTo>
                  <a:cubicBezTo>
                    <a:pt x="502" y="204"/>
                    <a:pt x="312" y="9"/>
                    <a:pt x="75" y="0"/>
                  </a:cubicBezTo>
                  <a:cubicBezTo>
                    <a:pt x="71" y="0"/>
                    <a:pt x="67" y="4"/>
                    <a:pt x="67" y="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53" name="Google Shape;453;p38"/>
          <p:cNvGrpSpPr/>
          <p:nvPr/>
        </p:nvGrpSpPr>
        <p:grpSpPr>
          <a:xfrm>
            <a:off x="6907645" y="1387411"/>
            <a:ext cx="445803" cy="445535"/>
            <a:chOff x="9878272" y="2682320"/>
            <a:chExt cx="720199" cy="719767"/>
          </a:xfrm>
        </p:grpSpPr>
        <p:sp>
          <p:nvSpPr>
            <p:cNvPr id="454" name="Google Shape;454;p38"/>
            <p:cNvSpPr/>
            <p:nvPr/>
          </p:nvSpPr>
          <p:spPr>
            <a:xfrm>
              <a:off x="10056560" y="2963533"/>
              <a:ext cx="541911" cy="438554"/>
            </a:xfrm>
            <a:custGeom>
              <a:avLst/>
              <a:gdLst/>
              <a:ahLst/>
              <a:cxnLst/>
              <a:rect l="l" t="t" r="r" b="b"/>
              <a:pathLst>
                <a:path w="861" h="697" extrusionOk="0">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55" name="Google Shape;455;p38"/>
            <p:cNvSpPr/>
            <p:nvPr/>
          </p:nvSpPr>
          <p:spPr>
            <a:xfrm>
              <a:off x="9878272" y="2791266"/>
              <a:ext cx="459066" cy="594405"/>
            </a:xfrm>
            <a:custGeom>
              <a:avLst/>
              <a:gdLst/>
              <a:ahLst/>
              <a:cxnLst/>
              <a:rect l="l" t="t" r="r" b="b"/>
              <a:pathLst>
                <a:path w="729" h="945" extrusionOk="0">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56" name="Google Shape;456;p38"/>
            <p:cNvSpPr/>
            <p:nvPr/>
          </p:nvSpPr>
          <p:spPr>
            <a:xfrm>
              <a:off x="9994853" y="2682320"/>
              <a:ext cx="583546" cy="500170"/>
            </a:xfrm>
            <a:custGeom>
              <a:avLst/>
              <a:gdLst/>
              <a:ahLst/>
              <a:cxnLst/>
              <a:rect l="l" t="t" r="r" b="b"/>
              <a:pathLst>
                <a:path w="927" h="795" extrusionOk="0">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57" name="Google Shape;457;p38"/>
          <p:cNvGrpSpPr/>
          <p:nvPr/>
        </p:nvGrpSpPr>
        <p:grpSpPr>
          <a:xfrm>
            <a:off x="7549143" y="1387328"/>
            <a:ext cx="445700" cy="445701"/>
            <a:chOff x="10914618" y="2682187"/>
            <a:chExt cx="720033" cy="720033"/>
          </a:xfrm>
        </p:grpSpPr>
        <p:sp>
          <p:nvSpPr>
            <p:cNvPr id="458" name="Google Shape;458;p38"/>
            <p:cNvSpPr/>
            <p:nvPr/>
          </p:nvSpPr>
          <p:spPr>
            <a:xfrm>
              <a:off x="11401733" y="2955582"/>
              <a:ext cx="229448" cy="412406"/>
            </a:xfrm>
            <a:custGeom>
              <a:avLst/>
              <a:gdLst/>
              <a:ahLst/>
              <a:cxnLst/>
              <a:rect l="l" t="t" r="r" b="b"/>
              <a:pathLst>
                <a:path w="335" h="602" extrusionOk="0">
                  <a:moveTo>
                    <a:pt x="335" y="194"/>
                  </a:moveTo>
                  <a:cubicBezTo>
                    <a:pt x="0" y="0"/>
                    <a:pt x="0" y="0"/>
                    <a:pt x="0" y="0"/>
                  </a:cubicBezTo>
                  <a:cubicBezTo>
                    <a:pt x="24" y="37"/>
                    <a:pt x="38" y="81"/>
                    <a:pt x="38" y="126"/>
                  </a:cubicBezTo>
                  <a:cubicBezTo>
                    <a:pt x="38" y="602"/>
                    <a:pt x="38" y="602"/>
                    <a:pt x="38" y="602"/>
                  </a:cubicBezTo>
                  <a:cubicBezTo>
                    <a:pt x="200" y="525"/>
                    <a:pt x="312" y="371"/>
                    <a:pt x="335" y="19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59" name="Google Shape;459;p38"/>
            <p:cNvSpPr/>
            <p:nvPr/>
          </p:nvSpPr>
          <p:spPr>
            <a:xfrm>
              <a:off x="10914618" y="3012482"/>
              <a:ext cx="370771" cy="315723"/>
            </a:xfrm>
            <a:custGeom>
              <a:avLst/>
              <a:gdLst/>
              <a:ahLst/>
              <a:cxnLst/>
              <a:rect l="l" t="t" r="r" b="b"/>
              <a:pathLst>
                <a:path w="542" h="461" extrusionOk="0">
                  <a:moveTo>
                    <a:pt x="207" y="461"/>
                  </a:moveTo>
                  <a:cubicBezTo>
                    <a:pt x="542" y="267"/>
                    <a:pt x="542" y="267"/>
                    <a:pt x="542" y="267"/>
                  </a:cubicBezTo>
                  <a:cubicBezTo>
                    <a:pt x="537" y="268"/>
                    <a:pt x="531" y="268"/>
                    <a:pt x="526" y="268"/>
                  </a:cubicBezTo>
                  <a:cubicBezTo>
                    <a:pt x="486" y="268"/>
                    <a:pt x="446" y="257"/>
                    <a:pt x="411" y="236"/>
                  </a:cubicBezTo>
                  <a:cubicBezTo>
                    <a:pt x="2" y="0"/>
                    <a:pt x="2" y="0"/>
                    <a:pt x="2" y="0"/>
                  </a:cubicBezTo>
                  <a:cubicBezTo>
                    <a:pt x="1" y="15"/>
                    <a:pt x="0" y="29"/>
                    <a:pt x="0" y="43"/>
                  </a:cubicBezTo>
                  <a:cubicBezTo>
                    <a:pt x="0" y="209"/>
                    <a:pt x="76" y="361"/>
                    <a:pt x="207" y="461"/>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60" name="Google Shape;460;p38"/>
            <p:cNvSpPr/>
            <p:nvPr/>
          </p:nvSpPr>
          <p:spPr>
            <a:xfrm>
              <a:off x="11136202" y="2682187"/>
              <a:ext cx="343016" cy="292593"/>
            </a:xfrm>
            <a:custGeom>
              <a:avLst/>
              <a:gdLst/>
              <a:ahLst/>
              <a:cxnLst/>
              <a:rect l="l" t="t" r="r" b="b"/>
              <a:pathLst>
                <a:path w="501" h="427" extrusionOk="0">
                  <a:moveTo>
                    <a:pt x="93" y="329"/>
                  </a:moveTo>
                  <a:cubicBezTo>
                    <a:pt x="501" y="93"/>
                    <a:pt x="501" y="93"/>
                    <a:pt x="501" y="93"/>
                  </a:cubicBezTo>
                  <a:cubicBezTo>
                    <a:pt x="413" y="32"/>
                    <a:pt x="310" y="0"/>
                    <a:pt x="202" y="0"/>
                  </a:cubicBezTo>
                  <a:cubicBezTo>
                    <a:pt x="132" y="0"/>
                    <a:pt x="64" y="13"/>
                    <a:pt x="0" y="40"/>
                  </a:cubicBezTo>
                  <a:cubicBezTo>
                    <a:pt x="0" y="427"/>
                    <a:pt x="0" y="427"/>
                    <a:pt x="0" y="427"/>
                  </a:cubicBezTo>
                  <a:cubicBezTo>
                    <a:pt x="20" y="387"/>
                    <a:pt x="52" y="352"/>
                    <a:pt x="93" y="32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61" name="Google Shape;461;p38"/>
            <p:cNvSpPr/>
            <p:nvPr/>
          </p:nvSpPr>
          <p:spPr>
            <a:xfrm>
              <a:off x="10917856" y="2716419"/>
              <a:ext cx="230142" cy="411712"/>
            </a:xfrm>
            <a:custGeom>
              <a:avLst/>
              <a:gdLst/>
              <a:ahLst/>
              <a:cxnLst/>
              <a:rect l="l" t="t" r="r" b="b"/>
              <a:pathLst>
                <a:path w="336" h="601" extrusionOk="0">
                  <a:moveTo>
                    <a:pt x="0" y="408"/>
                  </a:moveTo>
                  <a:cubicBezTo>
                    <a:pt x="336" y="601"/>
                    <a:pt x="336" y="601"/>
                    <a:pt x="336" y="601"/>
                  </a:cubicBezTo>
                  <a:cubicBezTo>
                    <a:pt x="311" y="565"/>
                    <a:pt x="297" y="521"/>
                    <a:pt x="297" y="475"/>
                  </a:cubicBezTo>
                  <a:cubicBezTo>
                    <a:pt x="297" y="0"/>
                    <a:pt x="297" y="0"/>
                    <a:pt x="297" y="0"/>
                  </a:cubicBezTo>
                  <a:cubicBezTo>
                    <a:pt x="135" y="76"/>
                    <a:pt x="23" y="231"/>
                    <a:pt x="0" y="40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62" name="Google Shape;462;p38"/>
            <p:cNvSpPr/>
            <p:nvPr/>
          </p:nvSpPr>
          <p:spPr>
            <a:xfrm>
              <a:off x="11069819" y="3108934"/>
              <a:ext cx="343016" cy="293287"/>
            </a:xfrm>
            <a:custGeom>
              <a:avLst/>
              <a:gdLst/>
              <a:ahLst/>
              <a:cxnLst/>
              <a:rect l="l" t="t" r="r" b="b"/>
              <a:pathLst>
                <a:path w="501" h="428" extrusionOk="0">
                  <a:moveTo>
                    <a:pt x="408" y="98"/>
                  </a:moveTo>
                  <a:cubicBezTo>
                    <a:pt x="0" y="334"/>
                    <a:pt x="0" y="334"/>
                    <a:pt x="0" y="334"/>
                  </a:cubicBezTo>
                  <a:cubicBezTo>
                    <a:pt x="88" y="396"/>
                    <a:pt x="191" y="428"/>
                    <a:pt x="299" y="428"/>
                  </a:cubicBezTo>
                  <a:cubicBezTo>
                    <a:pt x="369" y="428"/>
                    <a:pt x="437" y="414"/>
                    <a:pt x="501" y="388"/>
                  </a:cubicBezTo>
                  <a:cubicBezTo>
                    <a:pt x="501" y="0"/>
                    <a:pt x="501" y="0"/>
                    <a:pt x="501" y="0"/>
                  </a:cubicBezTo>
                  <a:cubicBezTo>
                    <a:pt x="481" y="41"/>
                    <a:pt x="449" y="76"/>
                    <a:pt x="408" y="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63" name="Google Shape;463;p38"/>
            <p:cNvSpPr/>
            <p:nvPr/>
          </p:nvSpPr>
          <p:spPr>
            <a:xfrm>
              <a:off x="11263647" y="2756203"/>
              <a:ext cx="371003" cy="315723"/>
            </a:xfrm>
            <a:custGeom>
              <a:avLst/>
              <a:gdLst/>
              <a:ahLst/>
              <a:cxnLst/>
              <a:rect l="l" t="t" r="r" b="b"/>
              <a:pathLst>
                <a:path w="542" h="461" extrusionOk="0">
                  <a:moveTo>
                    <a:pt x="131" y="225"/>
                  </a:moveTo>
                  <a:cubicBezTo>
                    <a:pt x="540" y="461"/>
                    <a:pt x="540" y="461"/>
                    <a:pt x="540" y="461"/>
                  </a:cubicBezTo>
                  <a:cubicBezTo>
                    <a:pt x="541" y="446"/>
                    <a:pt x="542" y="432"/>
                    <a:pt x="542" y="417"/>
                  </a:cubicBezTo>
                  <a:cubicBezTo>
                    <a:pt x="542" y="252"/>
                    <a:pt x="466" y="100"/>
                    <a:pt x="335" y="0"/>
                  </a:cubicBezTo>
                  <a:cubicBezTo>
                    <a:pt x="0" y="194"/>
                    <a:pt x="0" y="194"/>
                    <a:pt x="0" y="194"/>
                  </a:cubicBezTo>
                  <a:cubicBezTo>
                    <a:pt x="5" y="193"/>
                    <a:pt x="11" y="193"/>
                    <a:pt x="16" y="193"/>
                  </a:cubicBezTo>
                  <a:cubicBezTo>
                    <a:pt x="57" y="193"/>
                    <a:pt x="96" y="204"/>
                    <a:pt x="131" y="22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64" name="Google Shape;464;p38"/>
          <p:cNvGrpSpPr/>
          <p:nvPr/>
        </p:nvGrpSpPr>
        <p:grpSpPr>
          <a:xfrm>
            <a:off x="1772664" y="680107"/>
            <a:ext cx="361521" cy="445816"/>
            <a:chOff x="1582665" y="1011072"/>
            <a:chExt cx="584040" cy="720220"/>
          </a:xfrm>
        </p:grpSpPr>
        <p:sp>
          <p:nvSpPr>
            <p:cNvPr id="465" name="Google Shape;465;p38"/>
            <p:cNvSpPr/>
            <p:nvPr/>
          </p:nvSpPr>
          <p:spPr>
            <a:xfrm>
              <a:off x="1638485" y="1571653"/>
              <a:ext cx="449564" cy="159640"/>
            </a:xfrm>
            <a:custGeom>
              <a:avLst/>
              <a:gdLst/>
              <a:ahLst/>
              <a:cxnLst/>
              <a:rect l="l" t="t" r="r" b="b"/>
              <a:pathLst>
                <a:path w="767" h="273" extrusionOk="0">
                  <a:moveTo>
                    <a:pt x="8" y="71"/>
                  </a:moveTo>
                  <a:cubicBezTo>
                    <a:pt x="26" y="131"/>
                    <a:pt x="228" y="66"/>
                    <a:pt x="244" y="81"/>
                  </a:cubicBezTo>
                  <a:cubicBezTo>
                    <a:pt x="269" y="104"/>
                    <a:pt x="240" y="171"/>
                    <a:pt x="254" y="194"/>
                  </a:cubicBezTo>
                  <a:cubicBezTo>
                    <a:pt x="274" y="228"/>
                    <a:pt x="588" y="273"/>
                    <a:pt x="743" y="165"/>
                  </a:cubicBezTo>
                  <a:cubicBezTo>
                    <a:pt x="767" y="149"/>
                    <a:pt x="749" y="103"/>
                    <a:pt x="751" y="0"/>
                  </a:cubicBezTo>
                  <a:cubicBezTo>
                    <a:pt x="16" y="0"/>
                    <a:pt x="16" y="0"/>
                    <a:pt x="16" y="0"/>
                  </a:cubicBezTo>
                  <a:cubicBezTo>
                    <a:pt x="10" y="17"/>
                    <a:pt x="0" y="43"/>
                    <a:pt x="8" y="7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66" name="Google Shape;466;p38"/>
            <p:cNvSpPr/>
            <p:nvPr/>
          </p:nvSpPr>
          <p:spPr>
            <a:xfrm>
              <a:off x="1590507" y="1435245"/>
              <a:ext cx="515072" cy="136407"/>
            </a:xfrm>
            <a:custGeom>
              <a:avLst/>
              <a:gdLst/>
              <a:ahLst/>
              <a:cxnLst/>
              <a:rect l="l" t="t" r="r" b="b"/>
              <a:pathLst>
                <a:path w="879" h="233" extrusionOk="0">
                  <a:moveTo>
                    <a:pt x="75" y="52"/>
                  </a:moveTo>
                  <a:cubicBezTo>
                    <a:pt x="81" y="64"/>
                    <a:pt x="64" y="89"/>
                    <a:pt x="66" y="104"/>
                  </a:cubicBezTo>
                  <a:cubicBezTo>
                    <a:pt x="68" y="117"/>
                    <a:pt x="105" y="132"/>
                    <a:pt x="105" y="132"/>
                  </a:cubicBezTo>
                  <a:cubicBezTo>
                    <a:pt x="105" y="132"/>
                    <a:pt x="78" y="157"/>
                    <a:pt x="77" y="169"/>
                  </a:cubicBezTo>
                  <a:cubicBezTo>
                    <a:pt x="76" y="182"/>
                    <a:pt x="101" y="204"/>
                    <a:pt x="101" y="218"/>
                  </a:cubicBezTo>
                  <a:cubicBezTo>
                    <a:pt x="102" y="221"/>
                    <a:pt x="100" y="227"/>
                    <a:pt x="98" y="233"/>
                  </a:cubicBezTo>
                  <a:cubicBezTo>
                    <a:pt x="833" y="233"/>
                    <a:pt x="833" y="233"/>
                    <a:pt x="833" y="233"/>
                  </a:cubicBezTo>
                  <a:cubicBezTo>
                    <a:pt x="834" y="202"/>
                    <a:pt x="837" y="167"/>
                    <a:pt x="843" y="126"/>
                  </a:cubicBezTo>
                  <a:cubicBezTo>
                    <a:pt x="850" y="80"/>
                    <a:pt x="863" y="39"/>
                    <a:pt x="879" y="0"/>
                  </a:cubicBezTo>
                  <a:cubicBezTo>
                    <a:pt x="0" y="0"/>
                    <a:pt x="0" y="0"/>
                    <a:pt x="0" y="0"/>
                  </a:cubicBezTo>
                  <a:cubicBezTo>
                    <a:pt x="22" y="20"/>
                    <a:pt x="65" y="34"/>
                    <a:pt x="75" y="5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67" name="Google Shape;467;p38"/>
            <p:cNvSpPr/>
            <p:nvPr/>
          </p:nvSpPr>
          <p:spPr>
            <a:xfrm>
              <a:off x="1582665" y="1299068"/>
              <a:ext cx="576890" cy="136177"/>
            </a:xfrm>
            <a:custGeom>
              <a:avLst/>
              <a:gdLst/>
              <a:ahLst/>
              <a:cxnLst/>
              <a:rect l="l" t="t" r="r" b="b"/>
              <a:pathLst>
                <a:path w="984" h="233" extrusionOk="0">
                  <a:moveTo>
                    <a:pt x="984" y="0"/>
                  </a:moveTo>
                  <a:cubicBezTo>
                    <a:pt x="119" y="0"/>
                    <a:pt x="119" y="0"/>
                    <a:pt x="119" y="0"/>
                  </a:cubicBezTo>
                  <a:cubicBezTo>
                    <a:pt x="121" y="7"/>
                    <a:pt x="122" y="14"/>
                    <a:pt x="121" y="20"/>
                  </a:cubicBezTo>
                  <a:cubicBezTo>
                    <a:pt x="115" y="71"/>
                    <a:pt x="3" y="151"/>
                    <a:pt x="1" y="207"/>
                  </a:cubicBezTo>
                  <a:cubicBezTo>
                    <a:pt x="0" y="217"/>
                    <a:pt x="5" y="225"/>
                    <a:pt x="13" y="233"/>
                  </a:cubicBezTo>
                  <a:cubicBezTo>
                    <a:pt x="892" y="233"/>
                    <a:pt x="892" y="233"/>
                    <a:pt x="892" y="233"/>
                  </a:cubicBezTo>
                  <a:cubicBezTo>
                    <a:pt x="910" y="190"/>
                    <a:pt x="932" y="150"/>
                    <a:pt x="954" y="106"/>
                  </a:cubicBezTo>
                  <a:cubicBezTo>
                    <a:pt x="965" y="83"/>
                    <a:pt x="977" y="45"/>
                    <a:pt x="984"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68" name="Google Shape;468;p38"/>
            <p:cNvSpPr/>
            <p:nvPr/>
          </p:nvSpPr>
          <p:spPr>
            <a:xfrm>
              <a:off x="1665934" y="1011072"/>
              <a:ext cx="484393" cy="151589"/>
            </a:xfrm>
            <a:custGeom>
              <a:avLst/>
              <a:gdLst/>
              <a:ahLst/>
              <a:cxnLst/>
              <a:rect l="l" t="t" r="r" b="b"/>
              <a:pathLst>
                <a:path w="826" h="259" extrusionOk="0">
                  <a:moveTo>
                    <a:pt x="691" y="105"/>
                  </a:moveTo>
                  <a:cubicBezTo>
                    <a:pt x="485" y="0"/>
                    <a:pt x="280" y="20"/>
                    <a:pt x="171" y="77"/>
                  </a:cubicBezTo>
                  <a:cubicBezTo>
                    <a:pt x="84" y="123"/>
                    <a:pt x="31" y="190"/>
                    <a:pt x="0" y="259"/>
                  </a:cubicBezTo>
                  <a:cubicBezTo>
                    <a:pt x="826" y="259"/>
                    <a:pt x="826" y="259"/>
                    <a:pt x="826" y="259"/>
                  </a:cubicBezTo>
                  <a:cubicBezTo>
                    <a:pt x="803" y="196"/>
                    <a:pt x="762" y="140"/>
                    <a:pt x="691" y="10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69" name="Google Shape;469;p38"/>
            <p:cNvSpPr/>
            <p:nvPr/>
          </p:nvSpPr>
          <p:spPr>
            <a:xfrm>
              <a:off x="1639639" y="1162661"/>
              <a:ext cx="527066" cy="136407"/>
            </a:xfrm>
            <a:custGeom>
              <a:avLst/>
              <a:gdLst/>
              <a:ahLst/>
              <a:cxnLst/>
              <a:rect l="l" t="t" r="r" b="b"/>
              <a:pathLst>
                <a:path w="899" h="233" extrusionOk="0">
                  <a:moveTo>
                    <a:pt x="871" y="0"/>
                  </a:moveTo>
                  <a:cubicBezTo>
                    <a:pt x="45" y="0"/>
                    <a:pt x="45" y="0"/>
                    <a:pt x="45" y="0"/>
                  </a:cubicBezTo>
                  <a:cubicBezTo>
                    <a:pt x="20" y="53"/>
                    <a:pt x="9" y="106"/>
                    <a:pt x="4" y="150"/>
                  </a:cubicBezTo>
                  <a:cubicBezTo>
                    <a:pt x="0" y="184"/>
                    <a:pt x="15" y="210"/>
                    <a:pt x="22" y="233"/>
                  </a:cubicBezTo>
                  <a:cubicBezTo>
                    <a:pt x="887" y="233"/>
                    <a:pt x="887" y="233"/>
                    <a:pt x="887" y="233"/>
                  </a:cubicBezTo>
                  <a:cubicBezTo>
                    <a:pt x="898" y="163"/>
                    <a:pt x="899" y="77"/>
                    <a:pt x="87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70" name="Google Shape;470;p38"/>
          <p:cNvGrpSpPr/>
          <p:nvPr/>
        </p:nvGrpSpPr>
        <p:grpSpPr>
          <a:xfrm>
            <a:off x="2374048" y="680128"/>
            <a:ext cx="379481" cy="445796"/>
            <a:chOff x="2554206" y="1011105"/>
            <a:chExt cx="613055" cy="720187"/>
          </a:xfrm>
        </p:grpSpPr>
        <p:sp>
          <p:nvSpPr>
            <p:cNvPr id="471" name="Google Shape;471;p38"/>
            <p:cNvSpPr/>
            <p:nvPr/>
          </p:nvSpPr>
          <p:spPr>
            <a:xfrm flipH="1">
              <a:off x="2721847" y="1011105"/>
              <a:ext cx="445414" cy="388012"/>
            </a:xfrm>
            <a:custGeom>
              <a:avLst/>
              <a:gdLst/>
              <a:ahLst/>
              <a:cxnLst/>
              <a:rect l="l" t="t" r="r" b="b"/>
              <a:pathLst>
                <a:path w="885" h="771" extrusionOk="0">
                  <a:moveTo>
                    <a:pt x="708" y="363"/>
                  </a:moveTo>
                  <a:cubicBezTo>
                    <a:pt x="699" y="358"/>
                    <a:pt x="687" y="357"/>
                    <a:pt x="677" y="361"/>
                  </a:cubicBezTo>
                  <a:cubicBezTo>
                    <a:pt x="662" y="366"/>
                    <a:pt x="649" y="378"/>
                    <a:pt x="640" y="395"/>
                  </a:cubicBezTo>
                  <a:cubicBezTo>
                    <a:pt x="630" y="411"/>
                    <a:pt x="626" y="429"/>
                    <a:pt x="629" y="444"/>
                  </a:cubicBezTo>
                  <a:cubicBezTo>
                    <a:pt x="631" y="455"/>
                    <a:pt x="637" y="464"/>
                    <a:pt x="646" y="470"/>
                  </a:cubicBezTo>
                  <a:cubicBezTo>
                    <a:pt x="655" y="475"/>
                    <a:pt x="667" y="476"/>
                    <a:pt x="677" y="471"/>
                  </a:cubicBezTo>
                  <a:cubicBezTo>
                    <a:pt x="551" y="690"/>
                    <a:pt x="551" y="690"/>
                    <a:pt x="551" y="690"/>
                  </a:cubicBezTo>
                  <a:cubicBezTo>
                    <a:pt x="548" y="696"/>
                    <a:pt x="542" y="699"/>
                    <a:pt x="536" y="699"/>
                  </a:cubicBezTo>
                  <a:cubicBezTo>
                    <a:pt x="365" y="699"/>
                    <a:pt x="365" y="699"/>
                    <a:pt x="365" y="699"/>
                  </a:cubicBezTo>
                  <a:cubicBezTo>
                    <a:pt x="362" y="700"/>
                    <a:pt x="359" y="703"/>
                    <a:pt x="359" y="706"/>
                  </a:cubicBezTo>
                  <a:cubicBezTo>
                    <a:pt x="358" y="713"/>
                    <a:pt x="358" y="720"/>
                    <a:pt x="365" y="724"/>
                  </a:cubicBezTo>
                  <a:cubicBezTo>
                    <a:pt x="368" y="726"/>
                    <a:pt x="372" y="728"/>
                    <a:pt x="376" y="730"/>
                  </a:cubicBezTo>
                  <a:cubicBezTo>
                    <a:pt x="387" y="737"/>
                    <a:pt x="388" y="751"/>
                    <a:pt x="378" y="759"/>
                  </a:cubicBezTo>
                  <a:cubicBezTo>
                    <a:pt x="368" y="767"/>
                    <a:pt x="354" y="771"/>
                    <a:pt x="341" y="770"/>
                  </a:cubicBezTo>
                  <a:cubicBezTo>
                    <a:pt x="328" y="771"/>
                    <a:pt x="314" y="768"/>
                    <a:pt x="304" y="759"/>
                  </a:cubicBezTo>
                  <a:cubicBezTo>
                    <a:pt x="294" y="751"/>
                    <a:pt x="295" y="737"/>
                    <a:pt x="306" y="730"/>
                  </a:cubicBezTo>
                  <a:cubicBezTo>
                    <a:pt x="310" y="728"/>
                    <a:pt x="314" y="726"/>
                    <a:pt x="317" y="724"/>
                  </a:cubicBezTo>
                  <a:cubicBezTo>
                    <a:pt x="323" y="720"/>
                    <a:pt x="323" y="713"/>
                    <a:pt x="323" y="706"/>
                  </a:cubicBezTo>
                  <a:cubicBezTo>
                    <a:pt x="323" y="703"/>
                    <a:pt x="320" y="700"/>
                    <a:pt x="317" y="699"/>
                  </a:cubicBezTo>
                  <a:cubicBezTo>
                    <a:pt x="115" y="699"/>
                    <a:pt x="115" y="699"/>
                    <a:pt x="115" y="699"/>
                  </a:cubicBezTo>
                  <a:cubicBezTo>
                    <a:pt x="112" y="699"/>
                    <a:pt x="109" y="697"/>
                    <a:pt x="108" y="694"/>
                  </a:cubicBezTo>
                  <a:cubicBezTo>
                    <a:pt x="108" y="694"/>
                    <a:pt x="108" y="694"/>
                    <a:pt x="108" y="694"/>
                  </a:cubicBezTo>
                  <a:cubicBezTo>
                    <a:pt x="58" y="592"/>
                    <a:pt x="0" y="246"/>
                    <a:pt x="247" y="121"/>
                  </a:cubicBezTo>
                  <a:cubicBezTo>
                    <a:pt x="487" y="0"/>
                    <a:pt x="726" y="23"/>
                    <a:pt x="852" y="89"/>
                  </a:cubicBezTo>
                  <a:cubicBezTo>
                    <a:pt x="862" y="94"/>
                    <a:pt x="871" y="99"/>
                    <a:pt x="879" y="104"/>
                  </a:cubicBezTo>
                  <a:cubicBezTo>
                    <a:pt x="883" y="107"/>
                    <a:pt x="885" y="112"/>
                    <a:pt x="882" y="116"/>
                  </a:cubicBezTo>
                  <a:cubicBezTo>
                    <a:pt x="725" y="389"/>
                    <a:pt x="725" y="389"/>
                    <a:pt x="725" y="389"/>
                  </a:cubicBezTo>
                  <a:cubicBezTo>
                    <a:pt x="723" y="378"/>
                    <a:pt x="717" y="368"/>
                    <a:pt x="708" y="36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2" name="Google Shape;472;p38"/>
            <p:cNvSpPr/>
            <p:nvPr/>
          </p:nvSpPr>
          <p:spPr>
            <a:xfrm flipH="1">
              <a:off x="2554206" y="1072424"/>
              <a:ext cx="329184" cy="568718"/>
            </a:xfrm>
            <a:custGeom>
              <a:avLst/>
              <a:gdLst/>
              <a:ahLst/>
              <a:cxnLst/>
              <a:rect l="l" t="t" r="r" b="b"/>
              <a:pathLst>
                <a:path w="654" h="1130" extrusionOk="0">
                  <a:moveTo>
                    <a:pt x="208" y="896"/>
                  </a:moveTo>
                  <a:cubicBezTo>
                    <a:pt x="217" y="891"/>
                    <a:pt x="224" y="882"/>
                    <a:pt x="225" y="871"/>
                  </a:cubicBezTo>
                  <a:cubicBezTo>
                    <a:pt x="228" y="856"/>
                    <a:pt x="224" y="838"/>
                    <a:pt x="214" y="822"/>
                  </a:cubicBezTo>
                  <a:cubicBezTo>
                    <a:pt x="205" y="805"/>
                    <a:pt x="192" y="793"/>
                    <a:pt x="177" y="787"/>
                  </a:cubicBezTo>
                  <a:cubicBezTo>
                    <a:pt x="167" y="784"/>
                    <a:pt x="156" y="784"/>
                    <a:pt x="147" y="790"/>
                  </a:cubicBezTo>
                  <a:cubicBezTo>
                    <a:pt x="137" y="795"/>
                    <a:pt x="131" y="805"/>
                    <a:pt x="130" y="816"/>
                  </a:cubicBezTo>
                  <a:cubicBezTo>
                    <a:pt x="3" y="597"/>
                    <a:pt x="3" y="597"/>
                    <a:pt x="3" y="597"/>
                  </a:cubicBezTo>
                  <a:cubicBezTo>
                    <a:pt x="0" y="591"/>
                    <a:pt x="0" y="585"/>
                    <a:pt x="3" y="579"/>
                  </a:cubicBezTo>
                  <a:cubicBezTo>
                    <a:pt x="142" y="339"/>
                    <a:pt x="142" y="339"/>
                    <a:pt x="142" y="339"/>
                  </a:cubicBezTo>
                  <a:cubicBezTo>
                    <a:pt x="142" y="336"/>
                    <a:pt x="142" y="332"/>
                    <a:pt x="139" y="330"/>
                  </a:cubicBezTo>
                  <a:cubicBezTo>
                    <a:pt x="133" y="326"/>
                    <a:pt x="127" y="323"/>
                    <a:pt x="121" y="326"/>
                  </a:cubicBezTo>
                  <a:cubicBezTo>
                    <a:pt x="117" y="328"/>
                    <a:pt x="113" y="331"/>
                    <a:pt x="110" y="333"/>
                  </a:cubicBezTo>
                  <a:cubicBezTo>
                    <a:pt x="98" y="339"/>
                    <a:pt x="85" y="333"/>
                    <a:pt x="83" y="320"/>
                  </a:cubicBezTo>
                  <a:cubicBezTo>
                    <a:pt x="81" y="307"/>
                    <a:pt x="85" y="294"/>
                    <a:pt x="92" y="282"/>
                  </a:cubicBezTo>
                  <a:cubicBezTo>
                    <a:pt x="99" y="271"/>
                    <a:pt x="108" y="260"/>
                    <a:pt x="120" y="256"/>
                  </a:cubicBezTo>
                  <a:cubicBezTo>
                    <a:pt x="132" y="251"/>
                    <a:pt x="144" y="259"/>
                    <a:pt x="144" y="272"/>
                  </a:cubicBezTo>
                  <a:cubicBezTo>
                    <a:pt x="145" y="276"/>
                    <a:pt x="144" y="281"/>
                    <a:pt x="144" y="285"/>
                  </a:cubicBezTo>
                  <a:cubicBezTo>
                    <a:pt x="145" y="293"/>
                    <a:pt x="150" y="296"/>
                    <a:pt x="157" y="299"/>
                  </a:cubicBezTo>
                  <a:cubicBezTo>
                    <a:pt x="160" y="301"/>
                    <a:pt x="163" y="299"/>
                    <a:pt x="166" y="297"/>
                  </a:cubicBezTo>
                  <a:cubicBezTo>
                    <a:pt x="334" y="6"/>
                    <a:pt x="334" y="6"/>
                    <a:pt x="334" y="6"/>
                  </a:cubicBezTo>
                  <a:cubicBezTo>
                    <a:pt x="337" y="2"/>
                    <a:pt x="343" y="0"/>
                    <a:pt x="347" y="3"/>
                  </a:cubicBezTo>
                  <a:cubicBezTo>
                    <a:pt x="480" y="102"/>
                    <a:pt x="524" y="251"/>
                    <a:pt x="535" y="353"/>
                  </a:cubicBezTo>
                  <a:cubicBezTo>
                    <a:pt x="542" y="405"/>
                    <a:pt x="507" y="442"/>
                    <a:pt x="511" y="473"/>
                  </a:cubicBezTo>
                  <a:cubicBezTo>
                    <a:pt x="518" y="532"/>
                    <a:pt x="648" y="625"/>
                    <a:pt x="651" y="690"/>
                  </a:cubicBezTo>
                  <a:cubicBezTo>
                    <a:pt x="654" y="734"/>
                    <a:pt x="565" y="752"/>
                    <a:pt x="550" y="781"/>
                  </a:cubicBezTo>
                  <a:cubicBezTo>
                    <a:pt x="543" y="794"/>
                    <a:pt x="562" y="823"/>
                    <a:pt x="560" y="841"/>
                  </a:cubicBezTo>
                  <a:cubicBezTo>
                    <a:pt x="559" y="857"/>
                    <a:pt x="515" y="874"/>
                    <a:pt x="515" y="874"/>
                  </a:cubicBezTo>
                  <a:cubicBezTo>
                    <a:pt x="515" y="874"/>
                    <a:pt x="546" y="903"/>
                    <a:pt x="548" y="916"/>
                  </a:cubicBezTo>
                  <a:cubicBezTo>
                    <a:pt x="549" y="932"/>
                    <a:pt x="520" y="957"/>
                    <a:pt x="519" y="973"/>
                  </a:cubicBezTo>
                  <a:cubicBezTo>
                    <a:pt x="519" y="989"/>
                    <a:pt x="545" y="1030"/>
                    <a:pt x="532" y="1073"/>
                  </a:cubicBezTo>
                  <a:cubicBezTo>
                    <a:pt x="515" y="1130"/>
                    <a:pt x="356" y="1091"/>
                    <a:pt x="288" y="1083"/>
                  </a:cubicBezTo>
                  <a:cubicBezTo>
                    <a:pt x="286" y="1083"/>
                    <a:pt x="283" y="1082"/>
                    <a:pt x="282" y="1079"/>
                  </a:cubicBezTo>
                  <a:cubicBezTo>
                    <a:pt x="177" y="898"/>
                    <a:pt x="177" y="898"/>
                    <a:pt x="177" y="898"/>
                  </a:cubicBezTo>
                  <a:cubicBezTo>
                    <a:pt x="188" y="902"/>
                    <a:pt x="199" y="902"/>
                    <a:pt x="208" y="89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3" name="Google Shape;473;p38"/>
            <p:cNvSpPr/>
            <p:nvPr/>
          </p:nvSpPr>
          <p:spPr>
            <a:xfrm flipH="1">
              <a:off x="2750903" y="1372925"/>
              <a:ext cx="354381" cy="358367"/>
            </a:xfrm>
            <a:custGeom>
              <a:avLst/>
              <a:gdLst/>
              <a:ahLst/>
              <a:cxnLst/>
              <a:rect l="l" t="t" r="r" b="b"/>
              <a:pathLst>
                <a:path w="704" h="712" extrusionOk="0">
                  <a:moveTo>
                    <a:pt x="11" y="0"/>
                  </a:moveTo>
                  <a:cubicBezTo>
                    <a:pt x="170" y="0"/>
                    <a:pt x="170" y="0"/>
                    <a:pt x="170" y="0"/>
                  </a:cubicBezTo>
                  <a:cubicBezTo>
                    <a:pt x="162" y="7"/>
                    <a:pt x="157" y="17"/>
                    <a:pt x="157" y="28"/>
                  </a:cubicBezTo>
                  <a:cubicBezTo>
                    <a:pt x="157" y="38"/>
                    <a:pt x="162" y="48"/>
                    <a:pt x="170" y="55"/>
                  </a:cubicBezTo>
                  <a:cubicBezTo>
                    <a:pt x="182" y="65"/>
                    <a:pt x="199" y="70"/>
                    <a:pt x="218" y="70"/>
                  </a:cubicBezTo>
                  <a:cubicBezTo>
                    <a:pt x="237" y="70"/>
                    <a:pt x="254" y="65"/>
                    <a:pt x="267" y="55"/>
                  </a:cubicBezTo>
                  <a:cubicBezTo>
                    <a:pt x="275" y="48"/>
                    <a:pt x="280" y="38"/>
                    <a:pt x="280" y="28"/>
                  </a:cubicBezTo>
                  <a:cubicBezTo>
                    <a:pt x="280" y="17"/>
                    <a:pt x="275" y="7"/>
                    <a:pt x="266" y="0"/>
                  </a:cubicBezTo>
                  <a:cubicBezTo>
                    <a:pt x="411" y="0"/>
                    <a:pt x="411" y="0"/>
                    <a:pt x="411" y="0"/>
                  </a:cubicBezTo>
                  <a:cubicBezTo>
                    <a:pt x="417" y="0"/>
                    <a:pt x="423" y="3"/>
                    <a:pt x="426" y="9"/>
                  </a:cubicBezTo>
                  <a:cubicBezTo>
                    <a:pt x="565" y="249"/>
                    <a:pt x="565" y="249"/>
                    <a:pt x="565" y="249"/>
                  </a:cubicBezTo>
                  <a:cubicBezTo>
                    <a:pt x="568" y="251"/>
                    <a:pt x="571" y="253"/>
                    <a:pt x="575" y="251"/>
                  </a:cubicBezTo>
                  <a:cubicBezTo>
                    <a:pt x="581" y="248"/>
                    <a:pt x="586" y="244"/>
                    <a:pt x="587" y="237"/>
                  </a:cubicBezTo>
                  <a:cubicBezTo>
                    <a:pt x="587" y="233"/>
                    <a:pt x="587" y="228"/>
                    <a:pt x="587" y="224"/>
                  </a:cubicBezTo>
                  <a:cubicBezTo>
                    <a:pt x="587" y="211"/>
                    <a:pt x="599" y="203"/>
                    <a:pt x="611" y="208"/>
                  </a:cubicBezTo>
                  <a:cubicBezTo>
                    <a:pt x="623" y="212"/>
                    <a:pt x="633" y="223"/>
                    <a:pt x="639" y="234"/>
                  </a:cubicBezTo>
                  <a:cubicBezTo>
                    <a:pt x="646" y="245"/>
                    <a:pt x="650" y="259"/>
                    <a:pt x="648" y="272"/>
                  </a:cubicBezTo>
                  <a:cubicBezTo>
                    <a:pt x="646" y="285"/>
                    <a:pt x="633" y="290"/>
                    <a:pt x="622" y="284"/>
                  </a:cubicBezTo>
                  <a:cubicBezTo>
                    <a:pt x="618" y="282"/>
                    <a:pt x="614" y="280"/>
                    <a:pt x="611" y="278"/>
                  </a:cubicBezTo>
                  <a:cubicBezTo>
                    <a:pt x="604" y="275"/>
                    <a:pt x="598" y="278"/>
                    <a:pt x="592" y="282"/>
                  </a:cubicBezTo>
                  <a:cubicBezTo>
                    <a:pt x="589" y="283"/>
                    <a:pt x="589" y="287"/>
                    <a:pt x="589" y="291"/>
                  </a:cubicBezTo>
                  <a:cubicBezTo>
                    <a:pt x="700" y="482"/>
                    <a:pt x="700" y="482"/>
                    <a:pt x="700" y="482"/>
                  </a:cubicBezTo>
                  <a:cubicBezTo>
                    <a:pt x="700" y="482"/>
                    <a:pt x="701" y="484"/>
                    <a:pt x="700" y="485"/>
                  </a:cubicBezTo>
                  <a:cubicBezTo>
                    <a:pt x="700" y="487"/>
                    <a:pt x="699" y="488"/>
                    <a:pt x="699" y="488"/>
                  </a:cubicBezTo>
                  <a:cubicBezTo>
                    <a:pt x="699" y="488"/>
                    <a:pt x="699" y="488"/>
                    <a:pt x="699" y="488"/>
                  </a:cubicBezTo>
                  <a:cubicBezTo>
                    <a:pt x="671" y="516"/>
                    <a:pt x="704" y="593"/>
                    <a:pt x="688" y="619"/>
                  </a:cubicBezTo>
                  <a:cubicBezTo>
                    <a:pt x="664" y="659"/>
                    <a:pt x="299" y="712"/>
                    <a:pt x="119" y="586"/>
                  </a:cubicBezTo>
                  <a:cubicBezTo>
                    <a:pt x="83" y="561"/>
                    <a:pt x="129" y="479"/>
                    <a:pt x="98" y="269"/>
                  </a:cubicBezTo>
                  <a:cubicBezTo>
                    <a:pt x="84" y="172"/>
                    <a:pt x="45" y="96"/>
                    <a:pt x="3" y="12"/>
                  </a:cubicBezTo>
                  <a:cubicBezTo>
                    <a:pt x="0" y="7"/>
                    <a:pt x="4" y="0"/>
                    <a:pt x="1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74" name="Google Shape;474;p38"/>
          <p:cNvGrpSpPr/>
          <p:nvPr/>
        </p:nvGrpSpPr>
        <p:grpSpPr>
          <a:xfrm>
            <a:off x="6922223" y="634468"/>
            <a:ext cx="460705" cy="491455"/>
            <a:chOff x="9901824" y="937343"/>
            <a:chExt cx="744273" cy="793950"/>
          </a:xfrm>
        </p:grpSpPr>
        <p:grpSp>
          <p:nvGrpSpPr>
            <p:cNvPr id="475" name="Google Shape;475;p38"/>
            <p:cNvGrpSpPr/>
            <p:nvPr/>
          </p:nvGrpSpPr>
          <p:grpSpPr>
            <a:xfrm>
              <a:off x="9901824" y="937343"/>
              <a:ext cx="744273" cy="793950"/>
              <a:chOff x="9901824" y="937343"/>
              <a:chExt cx="744273" cy="793950"/>
            </a:xfrm>
          </p:grpSpPr>
          <p:sp>
            <p:nvSpPr>
              <p:cNvPr id="476" name="Google Shape;476;p38"/>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7" name="Google Shape;477;p38"/>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8" name="Google Shape;478;p38"/>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9" name="Google Shape;479;p38"/>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80" name="Google Shape;480;p38"/>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81" name="Google Shape;481;p38"/>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82" name="Google Shape;482;p38"/>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83" name="Google Shape;483;p38"/>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84" name="Google Shape;484;p38"/>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85" name="Google Shape;485;p38"/>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486" name="Google Shape;486;p38"/>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87" name="Google Shape;487;p38"/>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88" name="Google Shape;488;p38"/>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89" name="Google Shape;489;p38"/>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90" name="Google Shape;490;p38"/>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91" name="Google Shape;491;p38"/>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92" name="Google Shape;492;p38"/>
          <p:cNvGrpSpPr/>
          <p:nvPr/>
        </p:nvGrpSpPr>
        <p:grpSpPr>
          <a:xfrm>
            <a:off x="2993392" y="680294"/>
            <a:ext cx="369868" cy="445629"/>
            <a:chOff x="3554761" y="1011374"/>
            <a:chExt cx="597525" cy="719918"/>
          </a:xfrm>
        </p:grpSpPr>
        <p:sp>
          <p:nvSpPr>
            <p:cNvPr id="493" name="Google Shape;493;p38"/>
            <p:cNvSpPr/>
            <p:nvPr/>
          </p:nvSpPr>
          <p:spPr>
            <a:xfrm>
              <a:off x="3615879" y="1376596"/>
              <a:ext cx="441685" cy="354696"/>
            </a:xfrm>
            <a:custGeom>
              <a:avLst/>
              <a:gdLst/>
              <a:ahLst/>
              <a:cxnLst/>
              <a:rect l="l" t="t" r="r" b="b"/>
              <a:pathLst>
                <a:path w="797" h="638" extrusionOk="0">
                  <a:moveTo>
                    <a:pt x="674" y="281"/>
                  </a:moveTo>
                  <a:cubicBezTo>
                    <a:pt x="667" y="288"/>
                    <a:pt x="658" y="291"/>
                    <a:pt x="648" y="290"/>
                  </a:cubicBezTo>
                  <a:cubicBezTo>
                    <a:pt x="634" y="289"/>
                    <a:pt x="620" y="281"/>
                    <a:pt x="608" y="269"/>
                  </a:cubicBezTo>
                  <a:cubicBezTo>
                    <a:pt x="595" y="257"/>
                    <a:pt x="588" y="243"/>
                    <a:pt x="586" y="228"/>
                  </a:cubicBezTo>
                  <a:cubicBezTo>
                    <a:pt x="585" y="219"/>
                    <a:pt x="589" y="209"/>
                    <a:pt x="595" y="202"/>
                  </a:cubicBezTo>
                  <a:cubicBezTo>
                    <a:pt x="602" y="195"/>
                    <a:pt x="612" y="192"/>
                    <a:pt x="622" y="193"/>
                  </a:cubicBezTo>
                  <a:cubicBezTo>
                    <a:pt x="433" y="4"/>
                    <a:pt x="433" y="4"/>
                    <a:pt x="433" y="4"/>
                  </a:cubicBezTo>
                  <a:cubicBezTo>
                    <a:pt x="429" y="0"/>
                    <a:pt x="423" y="0"/>
                    <a:pt x="419" y="4"/>
                  </a:cubicBezTo>
                  <a:cubicBezTo>
                    <a:pt x="216" y="207"/>
                    <a:pt x="216" y="207"/>
                    <a:pt x="216" y="207"/>
                  </a:cubicBezTo>
                  <a:cubicBezTo>
                    <a:pt x="214" y="209"/>
                    <a:pt x="212" y="210"/>
                    <a:pt x="209" y="210"/>
                  </a:cubicBezTo>
                  <a:cubicBezTo>
                    <a:pt x="208" y="210"/>
                    <a:pt x="206" y="210"/>
                    <a:pt x="205" y="209"/>
                  </a:cubicBezTo>
                  <a:cubicBezTo>
                    <a:pt x="201" y="204"/>
                    <a:pt x="197" y="200"/>
                    <a:pt x="198" y="193"/>
                  </a:cubicBezTo>
                  <a:cubicBezTo>
                    <a:pt x="199" y="190"/>
                    <a:pt x="200" y="186"/>
                    <a:pt x="201" y="182"/>
                  </a:cubicBezTo>
                  <a:cubicBezTo>
                    <a:pt x="204" y="171"/>
                    <a:pt x="195" y="161"/>
                    <a:pt x="184" y="162"/>
                  </a:cubicBezTo>
                  <a:cubicBezTo>
                    <a:pt x="172" y="163"/>
                    <a:pt x="161" y="170"/>
                    <a:pt x="153" y="179"/>
                  </a:cubicBezTo>
                  <a:cubicBezTo>
                    <a:pt x="144" y="187"/>
                    <a:pt x="137" y="198"/>
                    <a:pt x="136" y="210"/>
                  </a:cubicBezTo>
                  <a:cubicBezTo>
                    <a:pt x="135" y="221"/>
                    <a:pt x="145" y="230"/>
                    <a:pt x="156" y="227"/>
                  </a:cubicBezTo>
                  <a:cubicBezTo>
                    <a:pt x="160" y="226"/>
                    <a:pt x="164" y="225"/>
                    <a:pt x="167" y="224"/>
                  </a:cubicBezTo>
                  <a:cubicBezTo>
                    <a:pt x="174" y="223"/>
                    <a:pt x="178" y="227"/>
                    <a:pt x="183" y="231"/>
                  </a:cubicBezTo>
                  <a:cubicBezTo>
                    <a:pt x="184" y="232"/>
                    <a:pt x="184" y="234"/>
                    <a:pt x="184" y="235"/>
                  </a:cubicBezTo>
                  <a:cubicBezTo>
                    <a:pt x="184" y="237"/>
                    <a:pt x="183" y="240"/>
                    <a:pt x="181" y="242"/>
                  </a:cubicBezTo>
                  <a:cubicBezTo>
                    <a:pt x="4" y="419"/>
                    <a:pt x="4" y="419"/>
                    <a:pt x="4" y="419"/>
                  </a:cubicBezTo>
                  <a:cubicBezTo>
                    <a:pt x="0" y="423"/>
                    <a:pt x="1" y="427"/>
                    <a:pt x="2" y="430"/>
                  </a:cubicBezTo>
                  <a:cubicBezTo>
                    <a:pt x="32" y="483"/>
                    <a:pt x="232" y="420"/>
                    <a:pt x="247" y="435"/>
                  </a:cubicBezTo>
                  <a:cubicBezTo>
                    <a:pt x="274" y="459"/>
                    <a:pt x="244" y="530"/>
                    <a:pt x="258" y="554"/>
                  </a:cubicBezTo>
                  <a:cubicBezTo>
                    <a:pt x="279" y="589"/>
                    <a:pt x="609" y="638"/>
                    <a:pt x="773" y="524"/>
                  </a:cubicBezTo>
                  <a:cubicBezTo>
                    <a:pt x="797" y="507"/>
                    <a:pt x="779" y="460"/>
                    <a:pt x="781" y="357"/>
                  </a:cubicBezTo>
                  <a:cubicBezTo>
                    <a:pt x="781" y="354"/>
                    <a:pt x="780" y="352"/>
                    <a:pt x="779" y="350"/>
                  </a:cubicBezTo>
                  <a:cubicBezTo>
                    <a:pt x="683" y="255"/>
                    <a:pt x="683" y="255"/>
                    <a:pt x="683" y="255"/>
                  </a:cubicBezTo>
                  <a:cubicBezTo>
                    <a:pt x="684" y="265"/>
                    <a:pt x="681" y="274"/>
                    <a:pt x="674" y="28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94" name="Google Shape;494;p38"/>
            <p:cNvSpPr/>
            <p:nvPr/>
          </p:nvSpPr>
          <p:spPr>
            <a:xfrm>
              <a:off x="3554761" y="1164199"/>
              <a:ext cx="288366" cy="430478"/>
            </a:xfrm>
            <a:custGeom>
              <a:avLst/>
              <a:gdLst/>
              <a:ahLst/>
              <a:cxnLst/>
              <a:rect l="l" t="t" r="r" b="b"/>
              <a:pathLst>
                <a:path w="520" h="774" extrusionOk="0">
                  <a:moveTo>
                    <a:pt x="2" y="460"/>
                  </a:moveTo>
                  <a:cubicBezTo>
                    <a:pt x="0" y="499"/>
                    <a:pt x="80" y="515"/>
                    <a:pt x="94" y="542"/>
                  </a:cubicBezTo>
                  <a:cubicBezTo>
                    <a:pt x="100" y="554"/>
                    <a:pt x="83" y="580"/>
                    <a:pt x="84" y="597"/>
                  </a:cubicBezTo>
                  <a:cubicBezTo>
                    <a:pt x="86" y="610"/>
                    <a:pt x="125" y="626"/>
                    <a:pt x="125" y="626"/>
                  </a:cubicBezTo>
                  <a:cubicBezTo>
                    <a:pt x="125" y="626"/>
                    <a:pt x="97" y="652"/>
                    <a:pt x="96" y="664"/>
                  </a:cubicBezTo>
                  <a:cubicBezTo>
                    <a:pt x="95" y="679"/>
                    <a:pt x="121" y="701"/>
                    <a:pt x="122" y="716"/>
                  </a:cubicBezTo>
                  <a:cubicBezTo>
                    <a:pt x="122" y="723"/>
                    <a:pt x="116" y="737"/>
                    <a:pt x="111" y="754"/>
                  </a:cubicBezTo>
                  <a:cubicBezTo>
                    <a:pt x="108" y="767"/>
                    <a:pt x="114" y="774"/>
                    <a:pt x="127" y="763"/>
                  </a:cubicBezTo>
                  <a:cubicBezTo>
                    <a:pt x="265" y="624"/>
                    <a:pt x="265" y="624"/>
                    <a:pt x="265" y="624"/>
                  </a:cubicBezTo>
                  <a:cubicBezTo>
                    <a:pt x="255" y="626"/>
                    <a:pt x="246" y="622"/>
                    <a:pt x="239" y="615"/>
                  </a:cubicBezTo>
                  <a:cubicBezTo>
                    <a:pt x="232" y="609"/>
                    <a:pt x="229" y="599"/>
                    <a:pt x="230" y="589"/>
                  </a:cubicBezTo>
                  <a:cubicBezTo>
                    <a:pt x="231" y="575"/>
                    <a:pt x="239" y="561"/>
                    <a:pt x="251" y="549"/>
                  </a:cubicBezTo>
                  <a:cubicBezTo>
                    <a:pt x="263" y="536"/>
                    <a:pt x="277" y="529"/>
                    <a:pt x="292" y="528"/>
                  </a:cubicBezTo>
                  <a:cubicBezTo>
                    <a:pt x="301" y="527"/>
                    <a:pt x="311" y="530"/>
                    <a:pt x="318" y="537"/>
                  </a:cubicBezTo>
                  <a:cubicBezTo>
                    <a:pt x="324" y="544"/>
                    <a:pt x="328" y="553"/>
                    <a:pt x="326" y="563"/>
                  </a:cubicBezTo>
                  <a:cubicBezTo>
                    <a:pt x="516" y="374"/>
                    <a:pt x="516" y="374"/>
                    <a:pt x="516" y="374"/>
                  </a:cubicBezTo>
                  <a:cubicBezTo>
                    <a:pt x="520" y="370"/>
                    <a:pt x="520" y="364"/>
                    <a:pt x="516" y="361"/>
                  </a:cubicBezTo>
                  <a:cubicBezTo>
                    <a:pt x="313" y="157"/>
                    <a:pt x="313" y="157"/>
                    <a:pt x="313" y="157"/>
                  </a:cubicBezTo>
                  <a:cubicBezTo>
                    <a:pt x="311" y="155"/>
                    <a:pt x="310" y="153"/>
                    <a:pt x="310" y="150"/>
                  </a:cubicBezTo>
                  <a:cubicBezTo>
                    <a:pt x="310" y="149"/>
                    <a:pt x="310" y="148"/>
                    <a:pt x="311" y="147"/>
                  </a:cubicBezTo>
                  <a:cubicBezTo>
                    <a:pt x="316" y="142"/>
                    <a:pt x="320" y="138"/>
                    <a:pt x="327" y="139"/>
                  </a:cubicBezTo>
                  <a:cubicBezTo>
                    <a:pt x="330" y="140"/>
                    <a:pt x="334" y="141"/>
                    <a:pt x="338" y="142"/>
                  </a:cubicBezTo>
                  <a:cubicBezTo>
                    <a:pt x="349" y="145"/>
                    <a:pt x="359" y="137"/>
                    <a:pt x="358" y="125"/>
                  </a:cubicBezTo>
                  <a:cubicBezTo>
                    <a:pt x="357" y="114"/>
                    <a:pt x="350" y="102"/>
                    <a:pt x="341" y="94"/>
                  </a:cubicBezTo>
                  <a:cubicBezTo>
                    <a:pt x="333" y="86"/>
                    <a:pt x="322" y="79"/>
                    <a:pt x="310" y="78"/>
                  </a:cubicBezTo>
                  <a:cubicBezTo>
                    <a:pt x="299" y="77"/>
                    <a:pt x="290" y="86"/>
                    <a:pt x="293" y="98"/>
                  </a:cubicBezTo>
                  <a:cubicBezTo>
                    <a:pt x="294" y="101"/>
                    <a:pt x="295" y="105"/>
                    <a:pt x="296" y="109"/>
                  </a:cubicBezTo>
                  <a:cubicBezTo>
                    <a:pt x="297" y="116"/>
                    <a:pt x="293" y="120"/>
                    <a:pt x="289" y="124"/>
                  </a:cubicBezTo>
                  <a:cubicBezTo>
                    <a:pt x="288" y="125"/>
                    <a:pt x="286" y="125"/>
                    <a:pt x="285" y="126"/>
                  </a:cubicBezTo>
                  <a:cubicBezTo>
                    <a:pt x="282" y="126"/>
                    <a:pt x="280" y="125"/>
                    <a:pt x="278" y="123"/>
                  </a:cubicBezTo>
                  <a:cubicBezTo>
                    <a:pt x="161" y="5"/>
                    <a:pt x="161" y="5"/>
                    <a:pt x="161" y="5"/>
                  </a:cubicBezTo>
                  <a:cubicBezTo>
                    <a:pt x="156" y="0"/>
                    <a:pt x="148" y="2"/>
                    <a:pt x="145" y="8"/>
                  </a:cubicBezTo>
                  <a:cubicBezTo>
                    <a:pt x="123" y="60"/>
                    <a:pt x="112" y="112"/>
                    <a:pt x="107" y="154"/>
                  </a:cubicBezTo>
                  <a:cubicBezTo>
                    <a:pt x="101" y="202"/>
                    <a:pt x="132" y="236"/>
                    <a:pt x="129" y="263"/>
                  </a:cubicBezTo>
                  <a:cubicBezTo>
                    <a:pt x="123" y="317"/>
                    <a:pt x="5" y="401"/>
                    <a:pt x="2" y="46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95" name="Google Shape;495;p38"/>
            <p:cNvSpPr/>
            <p:nvPr/>
          </p:nvSpPr>
          <p:spPr>
            <a:xfrm>
              <a:off x="3860350" y="1126940"/>
              <a:ext cx="291937" cy="427110"/>
            </a:xfrm>
            <a:custGeom>
              <a:avLst/>
              <a:gdLst/>
              <a:ahLst/>
              <a:cxnLst/>
              <a:rect l="l" t="t" r="r" b="b"/>
              <a:pathLst>
                <a:path w="527" h="768" extrusionOk="0">
                  <a:moveTo>
                    <a:pt x="281" y="185"/>
                  </a:moveTo>
                  <a:cubicBezTo>
                    <a:pt x="288" y="191"/>
                    <a:pt x="291" y="201"/>
                    <a:pt x="290" y="211"/>
                  </a:cubicBezTo>
                  <a:cubicBezTo>
                    <a:pt x="289" y="225"/>
                    <a:pt x="281" y="239"/>
                    <a:pt x="269" y="251"/>
                  </a:cubicBezTo>
                  <a:cubicBezTo>
                    <a:pt x="257" y="264"/>
                    <a:pt x="242" y="271"/>
                    <a:pt x="228" y="273"/>
                  </a:cubicBezTo>
                  <a:cubicBezTo>
                    <a:pt x="218" y="274"/>
                    <a:pt x="209" y="270"/>
                    <a:pt x="202" y="264"/>
                  </a:cubicBezTo>
                  <a:cubicBezTo>
                    <a:pt x="195" y="257"/>
                    <a:pt x="192" y="247"/>
                    <a:pt x="193" y="237"/>
                  </a:cubicBezTo>
                  <a:cubicBezTo>
                    <a:pt x="4" y="426"/>
                    <a:pt x="4" y="426"/>
                    <a:pt x="4" y="426"/>
                  </a:cubicBezTo>
                  <a:cubicBezTo>
                    <a:pt x="0" y="430"/>
                    <a:pt x="0" y="436"/>
                    <a:pt x="4" y="440"/>
                  </a:cubicBezTo>
                  <a:cubicBezTo>
                    <a:pt x="207" y="643"/>
                    <a:pt x="207" y="643"/>
                    <a:pt x="207" y="643"/>
                  </a:cubicBezTo>
                  <a:cubicBezTo>
                    <a:pt x="209" y="645"/>
                    <a:pt x="210" y="647"/>
                    <a:pt x="210" y="650"/>
                  </a:cubicBezTo>
                  <a:cubicBezTo>
                    <a:pt x="210" y="651"/>
                    <a:pt x="209" y="653"/>
                    <a:pt x="208" y="654"/>
                  </a:cubicBezTo>
                  <a:cubicBezTo>
                    <a:pt x="204" y="658"/>
                    <a:pt x="200" y="662"/>
                    <a:pt x="193" y="661"/>
                  </a:cubicBezTo>
                  <a:cubicBezTo>
                    <a:pt x="189" y="660"/>
                    <a:pt x="186" y="659"/>
                    <a:pt x="182" y="658"/>
                  </a:cubicBezTo>
                  <a:cubicBezTo>
                    <a:pt x="171" y="655"/>
                    <a:pt x="161" y="664"/>
                    <a:pt x="162" y="675"/>
                  </a:cubicBezTo>
                  <a:cubicBezTo>
                    <a:pt x="163" y="687"/>
                    <a:pt x="170" y="698"/>
                    <a:pt x="179" y="706"/>
                  </a:cubicBezTo>
                  <a:cubicBezTo>
                    <a:pt x="187" y="715"/>
                    <a:pt x="198" y="722"/>
                    <a:pt x="209" y="723"/>
                  </a:cubicBezTo>
                  <a:cubicBezTo>
                    <a:pt x="221" y="724"/>
                    <a:pt x="229" y="714"/>
                    <a:pt x="227" y="703"/>
                  </a:cubicBezTo>
                  <a:cubicBezTo>
                    <a:pt x="226" y="699"/>
                    <a:pt x="224" y="695"/>
                    <a:pt x="224" y="691"/>
                  </a:cubicBezTo>
                  <a:cubicBezTo>
                    <a:pt x="222" y="685"/>
                    <a:pt x="226" y="681"/>
                    <a:pt x="231" y="676"/>
                  </a:cubicBezTo>
                  <a:cubicBezTo>
                    <a:pt x="232" y="675"/>
                    <a:pt x="233" y="675"/>
                    <a:pt x="235" y="675"/>
                  </a:cubicBezTo>
                  <a:cubicBezTo>
                    <a:pt x="237" y="675"/>
                    <a:pt x="240" y="676"/>
                    <a:pt x="241" y="677"/>
                  </a:cubicBezTo>
                  <a:cubicBezTo>
                    <a:pt x="326" y="763"/>
                    <a:pt x="326" y="763"/>
                    <a:pt x="326" y="763"/>
                  </a:cubicBezTo>
                  <a:cubicBezTo>
                    <a:pt x="332" y="768"/>
                    <a:pt x="342" y="765"/>
                    <a:pt x="343" y="757"/>
                  </a:cubicBezTo>
                  <a:cubicBezTo>
                    <a:pt x="344" y="735"/>
                    <a:pt x="347" y="712"/>
                    <a:pt x="350" y="686"/>
                  </a:cubicBezTo>
                  <a:cubicBezTo>
                    <a:pt x="365" y="585"/>
                    <a:pt x="409" y="509"/>
                    <a:pt x="453" y="420"/>
                  </a:cubicBezTo>
                  <a:cubicBezTo>
                    <a:pt x="488" y="349"/>
                    <a:pt x="527" y="147"/>
                    <a:pt x="441" y="6"/>
                  </a:cubicBezTo>
                  <a:cubicBezTo>
                    <a:pt x="438" y="1"/>
                    <a:pt x="430" y="0"/>
                    <a:pt x="426" y="4"/>
                  </a:cubicBezTo>
                  <a:cubicBezTo>
                    <a:pt x="254" y="176"/>
                    <a:pt x="254" y="176"/>
                    <a:pt x="254" y="176"/>
                  </a:cubicBezTo>
                  <a:cubicBezTo>
                    <a:pt x="264" y="175"/>
                    <a:pt x="274" y="178"/>
                    <a:pt x="281" y="18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96" name="Google Shape;496;p38"/>
            <p:cNvSpPr/>
            <p:nvPr/>
          </p:nvSpPr>
          <p:spPr>
            <a:xfrm>
              <a:off x="3644023" y="1011374"/>
              <a:ext cx="449665" cy="347961"/>
            </a:xfrm>
            <a:custGeom>
              <a:avLst/>
              <a:gdLst/>
              <a:ahLst/>
              <a:cxnLst/>
              <a:rect l="l" t="t" r="r" b="b"/>
              <a:pathLst>
                <a:path w="811" h="626" extrusionOk="0">
                  <a:moveTo>
                    <a:pt x="126" y="345"/>
                  </a:moveTo>
                  <a:cubicBezTo>
                    <a:pt x="132" y="338"/>
                    <a:pt x="142" y="335"/>
                    <a:pt x="151" y="336"/>
                  </a:cubicBezTo>
                  <a:cubicBezTo>
                    <a:pt x="166" y="337"/>
                    <a:pt x="180" y="345"/>
                    <a:pt x="192" y="357"/>
                  </a:cubicBezTo>
                  <a:cubicBezTo>
                    <a:pt x="204" y="369"/>
                    <a:pt x="212" y="384"/>
                    <a:pt x="213" y="398"/>
                  </a:cubicBezTo>
                  <a:cubicBezTo>
                    <a:pt x="214" y="408"/>
                    <a:pt x="211" y="417"/>
                    <a:pt x="204" y="424"/>
                  </a:cubicBezTo>
                  <a:cubicBezTo>
                    <a:pt x="197" y="431"/>
                    <a:pt x="188" y="434"/>
                    <a:pt x="178" y="433"/>
                  </a:cubicBezTo>
                  <a:cubicBezTo>
                    <a:pt x="367" y="622"/>
                    <a:pt x="367" y="622"/>
                    <a:pt x="367" y="622"/>
                  </a:cubicBezTo>
                  <a:cubicBezTo>
                    <a:pt x="371" y="626"/>
                    <a:pt x="377" y="626"/>
                    <a:pt x="380" y="622"/>
                  </a:cubicBezTo>
                  <a:cubicBezTo>
                    <a:pt x="584" y="419"/>
                    <a:pt x="584" y="419"/>
                    <a:pt x="584" y="419"/>
                  </a:cubicBezTo>
                  <a:cubicBezTo>
                    <a:pt x="586" y="417"/>
                    <a:pt x="588" y="416"/>
                    <a:pt x="591" y="416"/>
                  </a:cubicBezTo>
                  <a:cubicBezTo>
                    <a:pt x="592" y="416"/>
                    <a:pt x="593" y="417"/>
                    <a:pt x="594" y="418"/>
                  </a:cubicBezTo>
                  <a:cubicBezTo>
                    <a:pt x="599" y="422"/>
                    <a:pt x="603" y="426"/>
                    <a:pt x="602" y="433"/>
                  </a:cubicBezTo>
                  <a:cubicBezTo>
                    <a:pt x="601" y="437"/>
                    <a:pt x="600" y="440"/>
                    <a:pt x="599" y="444"/>
                  </a:cubicBezTo>
                  <a:cubicBezTo>
                    <a:pt x="596" y="455"/>
                    <a:pt x="604" y="465"/>
                    <a:pt x="616" y="464"/>
                  </a:cubicBezTo>
                  <a:cubicBezTo>
                    <a:pt x="627" y="463"/>
                    <a:pt x="639" y="456"/>
                    <a:pt x="647" y="447"/>
                  </a:cubicBezTo>
                  <a:cubicBezTo>
                    <a:pt x="655" y="439"/>
                    <a:pt x="662" y="428"/>
                    <a:pt x="663" y="417"/>
                  </a:cubicBezTo>
                  <a:cubicBezTo>
                    <a:pt x="664" y="405"/>
                    <a:pt x="655" y="397"/>
                    <a:pt x="643" y="399"/>
                  </a:cubicBezTo>
                  <a:cubicBezTo>
                    <a:pt x="640" y="400"/>
                    <a:pt x="636" y="402"/>
                    <a:pt x="632" y="402"/>
                  </a:cubicBezTo>
                  <a:cubicBezTo>
                    <a:pt x="625" y="404"/>
                    <a:pt x="621" y="400"/>
                    <a:pt x="617" y="395"/>
                  </a:cubicBezTo>
                  <a:cubicBezTo>
                    <a:pt x="616" y="394"/>
                    <a:pt x="616" y="393"/>
                    <a:pt x="615" y="391"/>
                  </a:cubicBezTo>
                  <a:cubicBezTo>
                    <a:pt x="615" y="389"/>
                    <a:pt x="616" y="386"/>
                    <a:pt x="618" y="385"/>
                  </a:cubicBezTo>
                  <a:cubicBezTo>
                    <a:pt x="808" y="195"/>
                    <a:pt x="808" y="195"/>
                    <a:pt x="808" y="195"/>
                  </a:cubicBezTo>
                  <a:cubicBezTo>
                    <a:pt x="811" y="192"/>
                    <a:pt x="811" y="186"/>
                    <a:pt x="808" y="182"/>
                  </a:cubicBezTo>
                  <a:cubicBezTo>
                    <a:pt x="785" y="154"/>
                    <a:pt x="755" y="129"/>
                    <a:pt x="717" y="109"/>
                  </a:cubicBezTo>
                  <a:cubicBezTo>
                    <a:pt x="500" y="0"/>
                    <a:pt x="284" y="20"/>
                    <a:pt x="170" y="80"/>
                  </a:cubicBezTo>
                  <a:cubicBezTo>
                    <a:pt x="88" y="123"/>
                    <a:pt x="36" y="184"/>
                    <a:pt x="2" y="247"/>
                  </a:cubicBezTo>
                  <a:cubicBezTo>
                    <a:pt x="0" y="251"/>
                    <a:pt x="0" y="255"/>
                    <a:pt x="3" y="258"/>
                  </a:cubicBezTo>
                  <a:cubicBezTo>
                    <a:pt x="117" y="372"/>
                    <a:pt x="117" y="372"/>
                    <a:pt x="117" y="372"/>
                  </a:cubicBezTo>
                  <a:cubicBezTo>
                    <a:pt x="115" y="362"/>
                    <a:pt x="119" y="352"/>
                    <a:pt x="126" y="3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97" name="Google Shape;497;p38"/>
          <p:cNvGrpSpPr/>
          <p:nvPr/>
        </p:nvGrpSpPr>
        <p:grpSpPr>
          <a:xfrm>
            <a:off x="3603122" y="680082"/>
            <a:ext cx="370755" cy="445841"/>
            <a:chOff x="4539787" y="1011032"/>
            <a:chExt cx="598958" cy="720261"/>
          </a:xfrm>
        </p:grpSpPr>
        <p:sp>
          <p:nvSpPr>
            <p:cNvPr id="498" name="Google Shape;498;p38"/>
            <p:cNvSpPr/>
            <p:nvPr/>
          </p:nvSpPr>
          <p:spPr>
            <a:xfrm>
              <a:off x="4849480" y="1011032"/>
              <a:ext cx="289264" cy="340491"/>
            </a:xfrm>
            <a:custGeom>
              <a:avLst/>
              <a:gdLst/>
              <a:ahLst/>
              <a:cxnLst/>
              <a:rect l="l" t="t" r="r" b="b"/>
              <a:pathLst>
                <a:path w="518" h="610" extrusionOk="0">
                  <a:moveTo>
                    <a:pt x="26" y="275"/>
                  </a:moveTo>
                  <a:cubicBezTo>
                    <a:pt x="36" y="275"/>
                    <a:pt x="45" y="280"/>
                    <a:pt x="51" y="287"/>
                  </a:cubicBezTo>
                  <a:cubicBezTo>
                    <a:pt x="61" y="299"/>
                    <a:pt x="66" y="315"/>
                    <a:pt x="65" y="332"/>
                  </a:cubicBezTo>
                  <a:cubicBezTo>
                    <a:pt x="66" y="350"/>
                    <a:pt x="61" y="366"/>
                    <a:pt x="51" y="377"/>
                  </a:cubicBezTo>
                  <a:cubicBezTo>
                    <a:pt x="45" y="384"/>
                    <a:pt x="36" y="389"/>
                    <a:pt x="26" y="389"/>
                  </a:cubicBezTo>
                  <a:cubicBezTo>
                    <a:pt x="16" y="389"/>
                    <a:pt x="7" y="384"/>
                    <a:pt x="0" y="376"/>
                  </a:cubicBezTo>
                  <a:cubicBezTo>
                    <a:pt x="0" y="603"/>
                    <a:pt x="0" y="603"/>
                    <a:pt x="0" y="603"/>
                  </a:cubicBezTo>
                  <a:cubicBezTo>
                    <a:pt x="0" y="607"/>
                    <a:pt x="5" y="610"/>
                    <a:pt x="9" y="609"/>
                  </a:cubicBezTo>
                  <a:cubicBezTo>
                    <a:pt x="244" y="532"/>
                    <a:pt x="244" y="532"/>
                    <a:pt x="244" y="532"/>
                  </a:cubicBezTo>
                  <a:cubicBezTo>
                    <a:pt x="245" y="532"/>
                    <a:pt x="247" y="532"/>
                    <a:pt x="248" y="532"/>
                  </a:cubicBezTo>
                  <a:cubicBezTo>
                    <a:pt x="250" y="533"/>
                    <a:pt x="252" y="534"/>
                    <a:pt x="253" y="537"/>
                  </a:cubicBezTo>
                  <a:cubicBezTo>
                    <a:pt x="256" y="543"/>
                    <a:pt x="257" y="548"/>
                    <a:pt x="253" y="554"/>
                  </a:cubicBezTo>
                  <a:cubicBezTo>
                    <a:pt x="251" y="557"/>
                    <a:pt x="248" y="560"/>
                    <a:pt x="245" y="563"/>
                  </a:cubicBezTo>
                  <a:cubicBezTo>
                    <a:pt x="237" y="572"/>
                    <a:pt x="240" y="584"/>
                    <a:pt x="252" y="589"/>
                  </a:cubicBezTo>
                  <a:cubicBezTo>
                    <a:pt x="263" y="593"/>
                    <a:pt x="276" y="592"/>
                    <a:pt x="287" y="588"/>
                  </a:cubicBezTo>
                  <a:cubicBezTo>
                    <a:pt x="299" y="584"/>
                    <a:pt x="310" y="578"/>
                    <a:pt x="317" y="568"/>
                  </a:cubicBezTo>
                  <a:cubicBezTo>
                    <a:pt x="323" y="557"/>
                    <a:pt x="318" y="545"/>
                    <a:pt x="306" y="543"/>
                  </a:cubicBezTo>
                  <a:cubicBezTo>
                    <a:pt x="303" y="542"/>
                    <a:pt x="299" y="541"/>
                    <a:pt x="295" y="540"/>
                  </a:cubicBezTo>
                  <a:cubicBezTo>
                    <a:pt x="288" y="538"/>
                    <a:pt x="286" y="533"/>
                    <a:pt x="285" y="526"/>
                  </a:cubicBezTo>
                  <a:cubicBezTo>
                    <a:pt x="284" y="524"/>
                    <a:pt x="285" y="521"/>
                    <a:pt x="287" y="520"/>
                  </a:cubicBezTo>
                  <a:cubicBezTo>
                    <a:pt x="287" y="519"/>
                    <a:pt x="288" y="518"/>
                    <a:pt x="289" y="518"/>
                  </a:cubicBezTo>
                  <a:cubicBezTo>
                    <a:pt x="505" y="448"/>
                    <a:pt x="505" y="448"/>
                    <a:pt x="505" y="448"/>
                  </a:cubicBezTo>
                  <a:cubicBezTo>
                    <a:pt x="507" y="447"/>
                    <a:pt x="509" y="445"/>
                    <a:pt x="509" y="442"/>
                  </a:cubicBezTo>
                  <a:cubicBezTo>
                    <a:pt x="518" y="313"/>
                    <a:pt x="487" y="155"/>
                    <a:pt x="341" y="81"/>
                  </a:cubicBezTo>
                  <a:cubicBezTo>
                    <a:pt x="224" y="22"/>
                    <a:pt x="108" y="0"/>
                    <a:pt x="7" y="2"/>
                  </a:cubicBezTo>
                  <a:cubicBezTo>
                    <a:pt x="3" y="2"/>
                    <a:pt x="0" y="5"/>
                    <a:pt x="0" y="8"/>
                  </a:cubicBezTo>
                  <a:cubicBezTo>
                    <a:pt x="0" y="288"/>
                    <a:pt x="0" y="288"/>
                    <a:pt x="0" y="288"/>
                  </a:cubicBezTo>
                  <a:cubicBezTo>
                    <a:pt x="7" y="280"/>
                    <a:pt x="16" y="275"/>
                    <a:pt x="26" y="27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99" name="Google Shape;499;p38"/>
            <p:cNvSpPr/>
            <p:nvPr/>
          </p:nvSpPr>
          <p:spPr>
            <a:xfrm>
              <a:off x="4599335" y="1012768"/>
              <a:ext cx="277094" cy="339188"/>
            </a:xfrm>
            <a:custGeom>
              <a:avLst/>
              <a:gdLst/>
              <a:ahLst/>
              <a:cxnLst/>
              <a:rect l="l" t="t" r="r" b="b"/>
              <a:pathLst>
                <a:path w="496" h="608" extrusionOk="0">
                  <a:moveTo>
                    <a:pt x="118" y="481"/>
                  </a:moveTo>
                  <a:cubicBezTo>
                    <a:pt x="121" y="472"/>
                    <a:pt x="128" y="464"/>
                    <a:pt x="137" y="461"/>
                  </a:cubicBezTo>
                  <a:cubicBezTo>
                    <a:pt x="151" y="455"/>
                    <a:pt x="168" y="455"/>
                    <a:pt x="184" y="461"/>
                  </a:cubicBezTo>
                  <a:cubicBezTo>
                    <a:pt x="201" y="466"/>
                    <a:pt x="215" y="476"/>
                    <a:pt x="222" y="488"/>
                  </a:cubicBezTo>
                  <a:cubicBezTo>
                    <a:pt x="228" y="497"/>
                    <a:pt x="229" y="507"/>
                    <a:pt x="226" y="516"/>
                  </a:cubicBezTo>
                  <a:cubicBezTo>
                    <a:pt x="223" y="526"/>
                    <a:pt x="216" y="533"/>
                    <a:pt x="206" y="536"/>
                  </a:cubicBezTo>
                  <a:cubicBezTo>
                    <a:pt x="421" y="606"/>
                    <a:pt x="421" y="606"/>
                    <a:pt x="421" y="606"/>
                  </a:cubicBezTo>
                  <a:cubicBezTo>
                    <a:pt x="426" y="608"/>
                    <a:pt x="430" y="605"/>
                    <a:pt x="430" y="600"/>
                  </a:cubicBezTo>
                  <a:cubicBezTo>
                    <a:pt x="430" y="353"/>
                    <a:pt x="430" y="353"/>
                    <a:pt x="430" y="353"/>
                  </a:cubicBezTo>
                  <a:cubicBezTo>
                    <a:pt x="430" y="352"/>
                    <a:pt x="430" y="351"/>
                    <a:pt x="431" y="350"/>
                  </a:cubicBezTo>
                  <a:cubicBezTo>
                    <a:pt x="432" y="347"/>
                    <a:pt x="434" y="346"/>
                    <a:pt x="437" y="345"/>
                  </a:cubicBezTo>
                  <a:cubicBezTo>
                    <a:pt x="443" y="345"/>
                    <a:pt x="449" y="345"/>
                    <a:pt x="453" y="351"/>
                  </a:cubicBezTo>
                  <a:cubicBezTo>
                    <a:pt x="455" y="354"/>
                    <a:pt x="457" y="358"/>
                    <a:pt x="459" y="361"/>
                  </a:cubicBezTo>
                  <a:cubicBezTo>
                    <a:pt x="465" y="371"/>
                    <a:pt x="478" y="373"/>
                    <a:pt x="486" y="363"/>
                  </a:cubicBezTo>
                  <a:cubicBezTo>
                    <a:pt x="493" y="354"/>
                    <a:pt x="496" y="341"/>
                    <a:pt x="496" y="329"/>
                  </a:cubicBezTo>
                  <a:cubicBezTo>
                    <a:pt x="496" y="317"/>
                    <a:pt x="493" y="304"/>
                    <a:pt x="486" y="295"/>
                  </a:cubicBezTo>
                  <a:cubicBezTo>
                    <a:pt x="478" y="286"/>
                    <a:pt x="465" y="287"/>
                    <a:pt x="459" y="297"/>
                  </a:cubicBezTo>
                  <a:cubicBezTo>
                    <a:pt x="457" y="300"/>
                    <a:pt x="455" y="304"/>
                    <a:pt x="453" y="307"/>
                  </a:cubicBezTo>
                  <a:cubicBezTo>
                    <a:pt x="449" y="313"/>
                    <a:pt x="443" y="313"/>
                    <a:pt x="437" y="313"/>
                  </a:cubicBezTo>
                  <a:cubicBezTo>
                    <a:pt x="434" y="313"/>
                    <a:pt x="432" y="311"/>
                    <a:pt x="431" y="309"/>
                  </a:cubicBezTo>
                  <a:cubicBezTo>
                    <a:pt x="430" y="308"/>
                    <a:pt x="430" y="307"/>
                    <a:pt x="430" y="305"/>
                  </a:cubicBezTo>
                  <a:cubicBezTo>
                    <a:pt x="430" y="7"/>
                    <a:pt x="430" y="7"/>
                    <a:pt x="430" y="7"/>
                  </a:cubicBezTo>
                  <a:cubicBezTo>
                    <a:pt x="430" y="3"/>
                    <a:pt x="427" y="0"/>
                    <a:pt x="423" y="0"/>
                  </a:cubicBezTo>
                  <a:cubicBezTo>
                    <a:pt x="346" y="5"/>
                    <a:pt x="279" y="23"/>
                    <a:pt x="231" y="49"/>
                  </a:cubicBezTo>
                  <a:cubicBezTo>
                    <a:pt x="64" y="136"/>
                    <a:pt x="15" y="299"/>
                    <a:pt x="3" y="405"/>
                  </a:cubicBezTo>
                  <a:cubicBezTo>
                    <a:pt x="0" y="431"/>
                    <a:pt x="7" y="453"/>
                    <a:pt x="14" y="472"/>
                  </a:cubicBezTo>
                  <a:cubicBezTo>
                    <a:pt x="15" y="473"/>
                    <a:pt x="16" y="475"/>
                    <a:pt x="18" y="475"/>
                  </a:cubicBezTo>
                  <a:cubicBezTo>
                    <a:pt x="122" y="509"/>
                    <a:pt x="122" y="509"/>
                    <a:pt x="122" y="509"/>
                  </a:cubicBezTo>
                  <a:cubicBezTo>
                    <a:pt x="117" y="501"/>
                    <a:pt x="115" y="490"/>
                    <a:pt x="118" y="48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0" name="Google Shape;500;p38"/>
            <p:cNvSpPr/>
            <p:nvPr/>
          </p:nvSpPr>
          <p:spPr>
            <a:xfrm>
              <a:off x="4539787" y="1276220"/>
              <a:ext cx="295350" cy="349606"/>
            </a:xfrm>
            <a:custGeom>
              <a:avLst/>
              <a:gdLst/>
              <a:ahLst/>
              <a:cxnLst/>
              <a:rect l="l" t="t" r="r" b="b"/>
              <a:pathLst>
                <a:path w="529" h="627" extrusionOk="0">
                  <a:moveTo>
                    <a:pt x="313" y="412"/>
                  </a:moveTo>
                  <a:cubicBezTo>
                    <a:pt x="306" y="406"/>
                    <a:pt x="301" y="397"/>
                    <a:pt x="300" y="387"/>
                  </a:cubicBezTo>
                  <a:cubicBezTo>
                    <a:pt x="299" y="373"/>
                    <a:pt x="305" y="357"/>
                    <a:pt x="315" y="343"/>
                  </a:cubicBezTo>
                  <a:cubicBezTo>
                    <a:pt x="325" y="329"/>
                    <a:pt x="339" y="319"/>
                    <a:pt x="353" y="315"/>
                  </a:cubicBezTo>
                  <a:cubicBezTo>
                    <a:pt x="362" y="313"/>
                    <a:pt x="372" y="314"/>
                    <a:pt x="380" y="320"/>
                  </a:cubicBezTo>
                  <a:cubicBezTo>
                    <a:pt x="388" y="326"/>
                    <a:pt x="393" y="335"/>
                    <a:pt x="394" y="345"/>
                  </a:cubicBezTo>
                  <a:cubicBezTo>
                    <a:pt x="527" y="162"/>
                    <a:pt x="527" y="162"/>
                    <a:pt x="527" y="162"/>
                  </a:cubicBezTo>
                  <a:cubicBezTo>
                    <a:pt x="529" y="159"/>
                    <a:pt x="528" y="153"/>
                    <a:pt x="523" y="152"/>
                  </a:cubicBezTo>
                  <a:cubicBezTo>
                    <a:pt x="288" y="76"/>
                    <a:pt x="288" y="76"/>
                    <a:pt x="288" y="76"/>
                  </a:cubicBezTo>
                  <a:cubicBezTo>
                    <a:pt x="287" y="75"/>
                    <a:pt x="286" y="75"/>
                    <a:pt x="285" y="74"/>
                  </a:cubicBezTo>
                  <a:cubicBezTo>
                    <a:pt x="284" y="72"/>
                    <a:pt x="282" y="70"/>
                    <a:pt x="283" y="67"/>
                  </a:cubicBezTo>
                  <a:cubicBezTo>
                    <a:pt x="285" y="61"/>
                    <a:pt x="287" y="55"/>
                    <a:pt x="294" y="53"/>
                  </a:cubicBezTo>
                  <a:cubicBezTo>
                    <a:pt x="297" y="52"/>
                    <a:pt x="301" y="52"/>
                    <a:pt x="305" y="51"/>
                  </a:cubicBezTo>
                  <a:cubicBezTo>
                    <a:pt x="317" y="48"/>
                    <a:pt x="322" y="36"/>
                    <a:pt x="315" y="26"/>
                  </a:cubicBezTo>
                  <a:cubicBezTo>
                    <a:pt x="309" y="16"/>
                    <a:pt x="297" y="9"/>
                    <a:pt x="286" y="6"/>
                  </a:cubicBezTo>
                  <a:cubicBezTo>
                    <a:pt x="274" y="2"/>
                    <a:pt x="261" y="0"/>
                    <a:pt x="250" y="5"/>
                  </a:cubicBezTo>
                  <a:cubicBezTo>
                    <a:pt x="239" y="9"/>
                    <a:pt x="236" y="22"/>
                    <a:pt x="244" y="31"/>
                  </a:cubicBezTo>
                  <a:cubicBezTo>
                    <a:pt x="246" y="34"/>
                    <a:pt x="249" y="37"/>
                    <a:pt x="252" y="40"/>
                  </a:cubicBezTo>
                  <a:cubicBezTo>
                    <a:pt x="256" y="45"/>
                    <a:pt x="254" y="51"/>
                    <a:pt x="252" y="57"/>
                  </a:cubicBezTo>
                  <a:cubicBezTo>
                    <a:pt x="251" y="59"/>
                    <a:pt x="249" y="61"/>
                    <a:pt x="246" y="61"/>
                  </a:cubicBezTo>
                  <a:cubicBezTo>
                    <a:pt x="245" y="61"/>
                    <a:pt x="244" y="61"/>
                    <a:pt x="243" y="61"/>
                  </a:cubicBezTo>
                  <a:cubicBezTo>
                    <a:pt x="141" y="28"/>
                    <a:pt x="141" y="28"/>
                    <a:pt x="141" y="28"/>
                  </a:cubicBezTo>
                  <a:cubicBezTo>
                    <a:pt x="136" y="26"/>
                    <a:pt x="131" y="30"/>
                    <a:pt x="132" y="35"/>
                  </a:cubicBezTo>
                  <a:cubicBezTo>
                    <a:pt x="132" y="38"/>
                    <a:pt x="132" y="41"/>
                    <a:pt x="132" y="44"/>
                  </a:cubicBezTo>
                  <a:cubicBezTo>
                    <a:pt x="125" y="99"/>
                    <a:pt x="5" y="184"/>
                    <a:pt x="2" y="244"/>
                  </a:cubicBezTo>
                  <a:cubicBezTo>
                    <a:pt x="0" y="285"/>
                    <a:pt x="82" y="301"/>
                    <a:pt x="96" y="329"/>
                  </a:cubicBezTo>
                  <a:cubicBezTo>
                    <a:pt x="103" y="341"/>
                    <a:pt x="85" y="368"/>
                    <a:pt x="87" y="384"/>
                  </a:cubicBezTo>
                  <a:cubicBezTo>
                    <a:pt x="88" y="398"/>
                    <a:pt x="128" y="414"/>
                    <a:pt x="128" y="414"/>
                  </a:cubicBezTo>
                  <a:cubicBezTo>
                    <a:pt x="128" y="414"/>
                    <a:pt x="99" y="441"/>
                    <a:pt x="98" y="453"/>
                  </a:cubicBezTo>
                  <a:cubicBezTo>
                    <a:pt x="97" y="468"/>
                    <a:pt x="124" y="491"/>
                    <a:pt x="125" y="506"/>
                  </a:cubicBezTo>
                  <a:cubicBezTo>
                    <a:pt x="125" y="521"/>
                    <a:pt x="101" y="558"/>
                    <a:pt x="112" y="598"/>
                  </a:cubicBezTo>
                  <a:cubicBezTo>
                    <a:pt x="119" y="621"/>
                    <a:pt x="149" y="627"/>
                    <a:pt x="186" y="626"/>
                  </a:cubicBezTo>
                  <a:cubicBezTo>
                    <a:pt x="188" y="626"/>
                    <a:pt x="190" y="625"/>
                    <a:pt x="191" y="624"/>
                  </a:cubicBezTo>
                  <a:cubicBezTo>
                    <a:pt x="342" y="417"/>
                    <a:pt x="342" y="417"/>
                    <a:pt x="342" y="417"/>
                  </a:cubicBezTo>
                  <a:cubicBezTo>
                    <a:pt x="332" y="420"/>
                    <a:pt x="322" y="418"/>
                    <a:pt x="313" y="41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1" name="Google Shape;501;p38"/>
            <p:cNvSpPr/>
            <p:nvPr/>
          </p:nvSpPr>
          <p:spPr>
            <a:xfrm>
              <a:off x="4854479" y="1272314"/>
              <a:ext cx="277529" cy="353078"/>
            </a:xfrm>
            <a:custGeom>
              <a:avLst/>
              <a:gdLst/>
              <a:ahLst/>
              <a:cxnLst/>
              <a:rect l="l" t="t" r="r" b="b"/>
              <a:pathLst>
                <a:path w="497" h="633" extrusionOk="0">
                  <a:moveTo>
                    <a:pt x="326" y="81"/>
                  </a:moveTo>
                  <a:cubicBezTo>
                    <a:pt x="328" y="91"/>
                    <a:pt x="327" y="101"/>
                    <a:pt x="322" y="109"/>
                  </a:cubicBezTo>
                  <a:cubicBezTo>
                    <a:pt x="314" y="122"/>
                    <a:pt x="300" y="131"/>
                    <a:pt x="284" y="136"/>
                  </a:cubicBezTo>
                  <a:cubicBezTo>
                    <a:pt x="267" y="142"/>
                    <a:pt x="250" y="142"/>
                    <a:pt x="237" y="137"/>
                  </a:cubicBezTo>
                  <a:cubicBezTo>
                    <a:pt x="227" y="133"/>
                    <a:pt x="220" y="126"/>
                    <a:pt x="217" y="117"/>
                  </a:cubicBezTo>
                  <a:cubicBezTo>
                    <a:pt x="214" y="107"/>
                    <a:pt x="216" y="97"/>
                    <a:pt x="222" y="88"/>
                  </a:cubicBezTo>
                  <a:cubicBezTo>
                    <a:pt x="6" y="158"/>
                    <a:pt x="6" y="158"/>
                    <a:pt x="6" y="158"/>
                  </a:cubicBezTo>
                  <a:cubicBezTo>
                    <a:pt x="2" y="160"/>
                    <a:pt x="0" y="165"/>
                    <a:pt x="3" y="168"/>
                  </a:cubicBezTo>
                  <a:cubicBezTo>
                    <a:pt x="148" y="368"/>
                    <a:pt x="148" y="368"/>
                    <a:pt x="148" y="368"/>
                  </a:cubicBezTo>
                  <a:cubicBezTo>
                    <a:pt x="149" y="369"/>
                    <a:pt x="149" y="370"/>
                    <a:pt x="150" y="372"/>
                  </a:cubicBezTo>
                  <a:cubicBezTo>
                    <a:pt x="150" y="374"/>
                    <a:pt x="149" y="377"/>
                    <a:pt x="147" y="378"/>
                  </a:cubicBezTo>
                  <a:cubicBezTo>
                    <a:pt x="142" y="382"/>
                    <a:pt x="137" y="386"/>
                    <a:pt x="131" y="383"/>
                  </a:cubicBezTo>
                  <a:cubicBezTo>
                    <a:pt x="127" y="382"/>
                    <a:pt x="124" y="380"/>
                    <a:pt x="120" y="379"/>
                  </a:cubicBezTo>
                  <a:cubicBezTo>
                    <a:pt x="109" y="374"/>
                    <a:pt x="98" y="381"/>
                    <a:pt x="97" y="393"/>
                  </a:cubicBezTo>
                  <a:cubicBezTo>
                    <a:pt x="96" y="404"/>
                    <a:pt x="102" y="417"/>
                    <a:pt x="109" y="426"/>
                  </a:cubicBezTo>
                  <a:cubicBezTo>
                    <a:pt x="116" y="436"/>
                    <a:pt x="126" y="445"/>
                    <a:pt x="137" y="448"/>
                  </a:cubicBezTo>
                  <a:cubicBezTo>
                    <a:pt x="149" y="451"/>
                    <a:pt x="159" y="443"/>
                    <a:pt x="158" y="431"/>
                  </a:cubicBezTo>
                  <a:cubicBezTo>
                    <a:pt x="158" y="427"/>
                    <a:pt x="157" y="423"/>
                    <a:pt x="157" y="419"/>
                  </a:cubicBezTo>
                  <a:cubicBezTo>
                    <a:pt x="156" y="412"/>
                    <a:pt x="161" y="408"/>
                    <a:pt x="167" y="405"/>
                  </a:cubicBezTo>
                  <a:cubicBezTo>
                    <a:pt x="169" y="403"/>
                    <a:pt x="171" y="404"/>
                    <a:pt x="174" y="405"/>
                  </a:cubicBezTo>
                  <a:cubicBezTo>
                    <a:pt x="175" y="405"/>
                    <a:pt x="176" y="406"/>
                    <a:pt x="176" y="407"/>
                  </a:cubicBezTo>
                  <a:cubicBezTo>
                    <a:pt x="336" y="627"/>
                    <a:pt x="336" y="627"/>
                    <a:pt x="336" y="627"/>
                  </a:cubicBezTo>
                  <a:cubicBezTo>
                    <a:pt x="340" y="633"/>
                    <a:pt x="349" y="630"/>
                    <a:pt x="348" y="623"/>
                  </a:cubicBezTo>
                  <a:cubicBezTo>
                    <a:pt x="345" y="577"/>
                    <a:pt x="342" y="510"/>
                    <a:pt x="356" y="414"/>
                  </a:cubicBezTo>
                  <a:cubicBezTo>
                    <a:pt x="372" y="311"/>
                    <a:pt x="417" y="234"/>
                    <a:pt x="461" y="143"/>
                  </a:cubicBezTo>
                  <a:cubicBezTo>
                    <a:pt x="475" y="114"/>
                    <a:pt x="489" y="66"/>
                    <a:pt x="497" y="9"/>
                  </a:cubicBezTo>
                  <a:cubicBezTo>
                    <a:pt x="497" y="4"/>
                    <a:pt x="493" y="0"/>
                    <a:pt x="488" y="2"/>
                  </a:cubicBezTo>
                  <a:cubicBezTo>
                    <a:pt x="305" y="61"/>
                    <a:pt x="305" y="61"/>
                    <a:pt x="305" y="61"/>
                  </a:cubicBezTo>
                  <a:cubicBezTo>
                    <a:pt x="315" y="64"/>
                    <a:pt x="322" y="72"/>
                    <a:pt x="326"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2" name="Google Shape;502;p38"/>
            <p:cNvSpPr/>
            <p:nvPr/>
          </p:nvSpPr>
          <p:spPr>
            <a:xfrm>
              <a:off x="4661491" y="1370403"/>
              <a:ext cx="388584" cy="360890"/>
            </a:xfrm>
            <a:custGeom>
              <a:avLst/>
              <a:gdLst/>
              <a:ahLst/>
              <a:cxnLst/>
              <a:rect l="l" t="t" r="r" b="b"/>
              <a:pathLst>
                <a:path w="696" h="647" extrusionOk="0">
                  <a:moveTo>
                    <a:pt x="506" y="283"/>
                  </a:moveTo>
                  <a:cubicBezTo>
                    <a:pt x="498" y="289"/>
                    <a:pt x="488" y="291"/>
                    <a:pt x="478" y="288"/>
                  </a:cubicBezTo>
                  <a:cubicBezTo>
                    <a:pt x="464" y="285"/>
                    <a:pt x="451" y="275"/>
                    <a:pt x="441" y="261"/>
                  </a:cubicBezTo>
                  <a:cubicBezTo>
                    <a:pt x="430" y="246"/>
                    <a:pt x="425" y="231"/>
                    <a:pt x="426" y="216"/>
                  </a:cubicBezTo>
                  <a:cubicBezTo>
                    <a:pt x="427" y="206"/>
                    <a:pt x="432" y="197"/>
                    <a:pt x="439" y="192"/>
                  </a:cubicBezTo>
                  <a:cubicBezTo>
                    <a:pt x="447" y="186"/>
                    <a:pt x="458" y="184"/>
                    <a:pt x="468" y="187"/>
                  </a:cubicBezTo>
                  <a:cubicBezTo>
                    <a:pt x="334" y="4"/>
                    <a:pt x="334" y="4"/>
                    <a:pt x="334" y="4"/>
                  </a:cubicBezTo>
                  <a:cubicBezTo>
                    <a:pt x="332" y="0"/>
                    <a:pt x="326" y="0"/>
                    <a:pt x="324" y="4"/>
                  </a:cubicBezTo>
                  <a:cubicBezTo>
                    <a:pt x="178" y="204"/>
                    <a:pt x="178" y="204"/>
                    <a:pt x="178" y="204"/>
                  </a:cubicBezTo>
                  <a:cubicBezTo>
                    <a:pt x="178" y="205"/>
                    <a:pt x="177" y="205"/>
                    <a:pt x="176" y="206"/>
                  </a:cubicBezTo>
                  <a:cubicBezTo>
                    <a:pt x="173" y="207"/>
                    <a:pt x="171" y="207"/>
                    <a:pt x="169" y="206"/>
                  </a:cubicBezTo>
                  <a:cubicBezTo>
                    <a:pt x="163" y="202"/>
                    <a:pt x="159" y="199"/>
                    <a:pt x="159" y="192"/>
                  </a:cubicBezTo>
                  <a:cubicBezTo>
                    <a:pt x="159" y="188"/>
                    <a:pt x="160" y="184"/>
                    <a:pt x="160" y="180"/>
                  </a:cubicBezTo>
                  <a:cubicBezTo>
                    <a:pt x="161" y="168"/>
                    <a:pt x="151" y="159"/>
                    <a:pt x="139" y="162"/>
                  </a:cubicBezTo>
                  <a:cubicBezTo>
                    <a:pt x="128" y="165"/>
                    <a:pt x="118" y="174"/>
                    <a:pt x="111" y="184"/>
                  </a:cubicBezTo>
                  <a:cubicBezTo>
                    <a:pt x="104" y="194"/>
                    <a:pt x="98" y="206"/>
                    <a:pt x="99" y="218"/>
                  </a:cubicBezTo>
                  <a:cubicBezTo>
                    <a:pt x="100" y="230"/>
                    <a:pt x="111" y="236"/>
                    <a:pt x="122" y="232"/>
                  </a:cubicBezTo>
                  <a:cubicBezTo>
                    <a:pt x="126" y="230"/>
                    <a:pt x="129" y="228"/>
                    <a:pt x="133" y="227"/>
                  </a:cubicBezTo>
                  <a:cubicBezTo>
                    <a:pt x="140" y="225"/>
                    <a:pt x="144" y="228"/>
                    <a:pt x="149" y="232"/>
                  </a:cubicBezTo>
                  <a:cubicBezTo>
                    <a:pt x="152" y="234"/>
                    <a:pt x="152" y="236"/>
                    <a:pt x="152" y="239"/>
                  </a:cubicBezTo>
                  <a:cubicBezTo>
                    <a:pt x="152" y="240"/>
                    <a:pt x="151" y="241"/>
                    <a:pt x="151" y="242"/>
                  </a:cubicBezTo>
                  <a:cubicBezTo>
                    <a:pt x="4" y="444"/>
                    <a:pt x="4" y="444"/>
                    <a:pt x="4" y="444"/>
                  </a:cubicBezTo>
                  <a:cubicBezTo>
                    <a:pt x="0" y="449"/>
                    <a:pt x="4" y="455"/>
                    <a:pt x="10" y="455"/>
                  </a:cubicBezTo>
                  <a:cubicBezTo>
                    <a:pt x="72" y="448"/>
                    <a:pt x="138" y="432"/>
                    <a:pt x="147" y="440"/>
                  </a:cubicBezTo>
                  <a:cubicBezTo>
                    <a:pt x="174" y="465"/>
                    <a:pt x="143" y="537"/>
                    <a:pt x="158" y="561"/>
                  </a:cubicBezTo>
                  <a:cubicBezTo>
                    <a:pt x="180" y="598"/>
                    <a:pt x="517" y="647"/>
                    <a:pt x="683" y="531"/>
                  </a:cubicBezTo>
                  <a:cubicBezTo>
                    <a:pt x="691" y="525"/>
                    <a:pt x="695" y="517"/>
                    <a:pt x="696" y="504"/>
                  </a:cubicBezTo>
                  <a:cubicBezTo>
                    <a:pt x="696" y="502"/>
                    <a:pt x="696" y="501"/>
                    <a:pt x="695" y="500"/>
                  </a:cubicBezTo>
                  <a:cubicBezTo>
                    <a:pt x="519" y="258"/>
                    <a:pt x="519" y="258"/>
                    <a:pt x="519" y="258"/>
                  </a:cubicBezTo>
                  <a:cubicBezTo>
                    <a:pt x="519" y="268"/>
                    <a:pt x="514" y="278"/>
                    <a:pt x="506" y="28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03" name="Google Shape;503;p38"/>
          <p:cNvGrpSpPr/>
          <p:nvPr/>
        </p:nvGrpSpPr>
        <p:grpSpPr>
          <a:xfrm>
            <a:off x="4213740" y="680190"/>
            <a:ext cx="366917" cy="445733"/>
            <a:chOff x="5526246" y="1011207"/>
            <a:chExt cx="592758" cy="720086"/>
          </a:xfrm>
        </p:grpSpPr>
        <p:sp>
          <p:nvSpPr>
            <p:cNvPr id="504" name="Google Shape;504;p38"/>
            <p:cNvSpPr/>
            <p:nvPr/>
          </p:nvSpPr>
          <p:spPr>
            <a:xfrm>
              <a:off x="5632379" y="1011207"/>
              <a:ext cx="311420" cy="340347"/>
            </a:xfrm>
            <a:custGeom>
              <a:avLst/>
              <a:gdLst/>
              <a:ahLst/>
              <a:cxnLst/>
              <a:rect l="l" t="t" r="r" b="b"/>
              <a:pathLst>
                <a:path w="518" h="567" extrusionOk="0">
                  <a:moveTo>
                    <a:pt x="144" y="322"/>
                  </a:moveTo>
                  <a:cubicBezTo>
                    <a:pt x="151" y="316"/>
                    <a:pt x="160" y="314"/>
                    <a:pt x="169" y="316"/>
                  </a:cubicBezTo>
                  <a:cubicBezTo>
                    <a:pt x="182" y="318"/>
                    <a:pt x="195" y="327"/>
                    <a:pt x="205" y="339"/>
                  </a:cubicBezTo>
                  <a:cubicBezTo>
                    <a:pt x="215" y="352"/>
                    <a:pt x="221" y="366"/>
                    <a:pt x="220" y="379"/>
                  </a:cubicBezTo>
                  <a:cubicBezTo>
                    <a:pt x="220" y="388"/>
                    <a:pt x="216" y="397"/>
                    <a:pt x="209" y="402"/>
                  </a:cubicBezTo>
                  <a:cubicBezTo>
                    <a:pt x="202" y="408"/>
                    <a:pt x="193" y="410"/>
                    <a:pt x="184" y="408"/>
                  </a:cubicBezTo>
                  <a:cubicBezTo>
                    <a:pt x="308" y="562"/>
                    <a:pt x="308" y="562"/>
                    <a:pt x="308" y="562"/>
                  </a:cubicBezTo>
                  <a:cubicBezTo>
                    <a:pt x="312" y="567"/>
                    <a:pt x="321" y="565"/>
                    <a:pt x="323" y="559"/>
                  </a:cubicBezTo>
                  <a:cubicBezTo>
                    <a:pt x="400" y="358"/>
                    <a:pt x="400" y="358"/>
                    <a:pt x="400" y="358"/>
                  </a:cubicBezTo>
                  <a:cubicBezTo>
                    <a:pt x="401" y="356"/>
                    <a:pt x="403" y="354"/>
                    <a:pt x="405" y="353"/>
                  </a:cubicBezTo>
                  <a:cubicBezTo>
                    <a:pt x="406" y="353"/>
                    <a:pt x="407" y="353"/>
                    <a:pt x="409" y="353"/>
                  </a:cubicBezTo>
                  <a:cubicBezTo>
                    <a:pt x="414" y="355"/>
                    <a:pt x="419" y="357"/>
                    <a:pt x="421" y="363"/>
                  </a:cubicBezTo>
                  <a:cubicBezTo>
                    <a:pt x="422" y="367"/>
                    <a:pt x="422" y="370"/>
                    <a:pt x="422" y="374"/>
                  </a:cubicBezTo>
                  <a:cubicBezTo>
                    <a:pt x="425" y="384"/>
                    <a:pt x="435" y="390"/>
                    <a:pt x="445" y="384"/>
                  </a:cubicBezTo>
                  <a:cubicBezTo>
                    <a:pt x="454" y="379"/>
                    <a:pt x="461" y="369"/>
                    <a:pt x="465" y="358"/>
                  </a:cubicBezTo>
                  <a:cubicBezTo>
                    <a:pt x="469" y="348"/>
                    <a:pt x="471" y="336"/>
                    <a:pt x="467" y="326"/>
                  </a:cubicBezTo>
                  <a:cubicBezTo>
                    <a:pt x="464" y="315"/>
                    <a:pt x="452" y="312"/>
                    <a:pt x="444" y="319"/>
                  </a:cubicBezTo>
                  <a:cubicBezTo>
                    <a:pt x="441" y="321"/>
                    <a:pt x="438" y="323"/>
                    <a:pt x="435" y="326"/>
                  </a:cubicBezTo>
                  <a:cubicBezTo>
                    <a:pt x="430" y="329"/>
                    <a:pt x="425" y="327"/>
                    <a:pt x="419" y="325"/>
                  </a:cubicBezTo>
                  <a:cubicBezTo>
                    <a:pt x="418" y="324"/>
                    <a:pt x="417" y="324"/>
                    <a:pt x="417" y="322"/>
                  </a:cubicBezTo>
                  <a:cubicBezTo>
                    <a:pt x="416" y="320"/>
                    <a:pt x="416" y="318"/>
                    <a:pt x="416" y="316"/>
                  </a:cubicBezTo>
                  <a:cubicBezTo>
                    <a:pt x="517" y="54"/>
                    <a:pt x="517" y="54"/>
                    <a:pt x="517" y="54"/>
                  </a:cubicBezTo>
                  <a:cubicBezTo>
                    <a:pt x="518" y="49"/>
                    <a:pt x="516" y="44"/>
                    <a:pt x="511" y="43"/>
                  </a:cubicBezTo>
                  <a:cubicBezTo>
                    <a:pt x="356" y="0"/>
                    <a:pt x="213" y="22"/>
                    <a:pt x="130" y="66"/>
                  </a:cubicBezTo>
                  <a:cubicBezTo>
                    <a:pt x="74" y="95"/>
                    <a:pt x="33" y="133"/>
                    <a:pt x="3" y="174"/>
                  </a:cubicBezTo>
                  <a:cubicBezTo>
                    <a:pt x="0" y="178"/>
                    <a:pt x="0" y="182"/>
                    <a:pt x="3" y="185"/>
                  </a:cubicBezTo>
                  <a:cubicBezTo>
                    <a:pt x="133" y="346"/>
                    <a:pt x="133" y="346"/>
                    <a:pt x="133" y="346"/>
                  </a:cubicBezTo>
                  <a:cubicBezTo>
                    <a:pt x="133" y="336"/>
                    <a:pt x="137" y="327"/>
                    <a:pt x="144" y="32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5" name="Google Shape;505;p38"/>
            <p:cNvSpPr/>
            <p:nvPr/>
          </p:nvSpPr>
          <p:spPr>
            <a:xfrm>
              <a:off x="5835019" y="1041711"/>
              <a:ext cx="283984" cy="330260"/>
            </a:xfrm>
            <a:custGeom>
              <a:avLst/>
              <a:gdLst/>
              <a:ahLst/>
              <a:cxnLst/>
              <a:rect l="l" t="t" r="r" b="b"/>
              <a:pathLst>
                <a:path w="473" h="550" extrusionOk="0">
                  <a:moveTo>
                    <a:pt x="128" y="252"/>
                  </a:moveTo>
                  <a:cubicBezTo>
                    <a:pt x="136" y="255"/>
                    <a:pt x="142" y="262"/>
                    <a:pt x="145" y="270"/>
                  </a:cubicBezTo>
                  <a:cubicBezTo>
                    <a:pt x="149" y="283"/>
                    <a:pt x="148" y="298"/>
                    <a:pt x="143" y="313"/>
                  </a:cubicBezTo>
                  <a:cubicBezTo>
                    <a:pt x="137" y="328"/>
                    <a:pt x="128" y="340"/>
                    <a:pt x="116" y="347"/>
                  </a:cubicBezTo>
                  <a:cubicBezTo>
                    <a:pt x="108" y="351"/>
                    <a:pt x="99" y="352"/>
                    <a:pt x="90" y="349"/>
                  </a:cubicBezTo>
                  <a:cubicBezTo>
                    <a:pt x="82" y="345"/>
                    <a:pt x="75" y="338"/>
                    <a:pt x="73" y="329"/>
                  </a:cubicBezTo>
                  <a:cubicBezTo>
                    <a:pt x="2" y="514"/>
                    <a:pt x="2" y="514"/>
                    <a:pt x="2" y="514"/>
                  </a:cubicBezTo>
                  <a:cubicBezTo>
                    <a:pt x="0" y="520"/>
                    <a:pt x="5" y="527"/>
                    <a:pt x="12" y="526"/>
                  </a:cubicBezTo>
                  <a:cubicBezTo>
                    <a:pt x="224" y="492"/>
                    <a:pt x="224" y="492"/>
                    <a:pt x="224" y="492"/>
                  </a:cubicBezTo>
                  <a:cubicBezTo>
                    <a:pt x="227" y="491"/>
                    <a:pt x="229" y="492"/>
                    <a:pt x="231" y="493"/>
                  </a:cubicBezTo>
                  <a:cubicBezTo>
                    <a:pt x="232" y="494"/>
                    <a:pt x="233" y="495"/>
                    <a:pt x="233" y="497"/>
                  </a:cubicBezTo>
                  <a:cubicBezTo>
                    <a:pt x="234" y="502"/>
                    <a:pt x="235" y="508"/>
                    <a:pt x="230" y="512"/>
                  </a:cubicBezTo>
                  <a:cubicBezTo>
                    <a:pt x="228" y="515"/>
                    <a:pt x="225" y="516"/>
                    <a:pt x="222" y="519"/>
                  </a:cubicBezTo>
                  <a:cubicBezTo>
                    <a:pt x="214" y="526"/>
                    <a:pt x="214" y="538"/>
                    <a:pt x="224" y="543"/>
                  </a:cubicBezTo>
                  <a:cubicBezTo>
                    <a:pt x="233" y="549"/>
                    <a:pt x="245" y="550"/>
                    <a:pt x="256" y="548"/>
                  </a:cubicBezTo>
                  <a:cubicBezTo>
                    <a:pt x="267" y="546"/>
                    <a:pt x="279" y="542"/>
                    <a:pt x="286" y="534"/>
                  </a:cubicBezTo>
                  <a:cubicBezTo>
                    <a:pt x="293" y="525"/>
                    <a:pt x="290" y="514"/>
                    <a:pt x="280" y="510"/>
                  </a:cubicBezTo>
                  <a:cubicBezTo>
                    <a:pt x="277" y="508"/>
                    <a:pt x="273" y="507"/>
                    <a:pt x="270" y="506"/>
                  </a:cubicBezTo>
                  <a:cubicBezTo>
                    <a:pt x="264" y="503"/>
                    <a:pt x="263" y="498"/>
                    <a:pt x="263" y="492"/>
                  </a:cubicBezTo>
                  <a:cubicBezTo>
                    <a:pt x="262" y="490"/>
                    <a:pt x="263" y="489"/>
                    <a:pt x="263" y="488"/>
                  </a:cubicBezTo>
                  <a:cubicBezTo>
                    <a:pt x="265" y="486"/>
                    <a:pt x="267" y="485"/>
                    <a:pt x="269" y="485"/>
                  </a:cubicBezTo>
                  <a:cubicBezTo>
                    <a:pt x="439" y="458"/>
                    <a:pt x="439" y="458"/>
                    <a:pt x="439" y="458"/>
                  </a:cubicBezTo>
                  <a:cubicBezTo>
                    <a:pt x="442" y="457"/>
                    <a:pt x="445" y="454"/>
                    <a:pt x="446" y="451"/>
                  </a:cubicBezTo>
                  <a:cubicBezTo>
                    <a:pt x="473" y="328"/>
                    <a:pt x="470" y="126"/>
                    <a:pt x="304" y="42"/>
                  </a:cubicBezTo>
                  <a:cubicBezTo>
                    <a:pt x="271" y="25"/>
                    <a:pt x="239" y="12"/>
                    <a:pt x="207" y="2"/>
                  </a:cubicBezTo>
                  <a:cubicBezTo>
                    <a:pt x="203" y="0"/>
                    <a:pt x="198" y="3"/>
                    <a:pt x="196" y="7"/>
                  </a:cubicBezTo>
                  <a:cubicBezTo>
                    <a:pt x="101" y="254"/>
                    <a:pt x="101" y="254"/>
                    <a:pt x="101" y="254"/>
                  </a:cubicBezTo>
                  <a:cubicBezTo>
                    <a:pt x="109" y="249"/>
                    <a:pt x="119" y="248"/>
                    <a:pt x="128" y="25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6" name="Google Shape;506;p38"/>
            <p:cNvSpPr/>
            <p:nvPr/>
          </p:nvSpPr>
          <p:spPr>
            <a:xfrm>
              <a:off x="5837907" y="1326815"/>
              <a:ext cx="260158" cy="268291"/>
            </a:xfrm>
            <a:custGeom>
              <a:avLst/>
              <a:gdLst/>
              <a:ahLst/>
              <a:cxnLst/>
              <a:rect l="l" t="t" r="r" b="b"/>
              <a:pathLst>
                <a:path w="433" h="447" extrusionOk="0">
                  <a:moveTo>
                    <a:pt x="299" y="45"/>
                  </a:moveTo>
                  <a:cubicBezTo>
                    <a:pt x="301" y="53"/>
                    <a:pt x="298" y="62"/>
                    <a:pt x="292" y="69"/>
                  </a:cubicBezTo>
                  <a:cubicBezTo>
                    <a:pt x="283" y="79"/>
                    <a:pt x="270" y="86"/>
                    <a:pt x="254" y="88"/>
                  </a:cubicBezTo>
                  <a:cubicBezTo>
                    <a:pt x="238" y="91"/>
                    <a:pt x="223" y="89"/>
                    <a:pt x="211" y="82"/>
                  </a:cubicBezTo>
                  <a:cubicBezTo>
                    <a:pt x="203" y="77"/>
                    <a:pt x="198" y="70"/>
                    <a:pt x="197" y="61"/>
                  </a:cubicBezTo>
                  <a:cubicBezTo>
                    <a:pt x="195" y="52"/>
                    <a:pt x="198" y="43"/>
                    <a:pt x="205" y="36"/>
                  </a:cubicBezTo>
                  <a:cubicBezTo>
                    <a:pt x="10" y="67"/>
                    <a:pt x="10" y="67"/>
                    <a:pt x="10" y="67"/>
                  </a:cubicBezTo>
                  <a:cubicBezTo>
                    <a:pt x="3" y="68"/>
                    <a:pt x="0" y="76"/>
                    <a:pt x="4" y="81"/>
                  </a:cubicBezTo>
                  <a:cubicBezTo>
                    <a:pt x="140" y="249"/>
                    <a:pt x="140" y="249"/>
                    <a:pt x="140" y="249"/>
                  </a:cubicBezTo>
                  <a:cubicBezTo>
                    <a:pt x="141" y="250"/>
                    <a:pt x="142" y="253"/>
                    <a:pt x="142" y="255"/>
                  </a:cubicBezTo>
                  <a:cubicBezTo>
                    <a:pt x="142" y="256"/>
                    <a:pt x="141" y="258"/>
                    <a:pt x="140" y="258"/>
                  </a:cubicBezTo>
                  <a:cubicBezTo>
                    <a:pt x="136" y="262"/>
                    <a:pt x="131" y="266"/>
                    <a:pt x="125" y="264"/>
                  </a:cubicBezTo>
                  <a:cubicBezTo>
                    <a:pt x="122" y="263"/>
                    <a:pt x="119" y="261"/>
                    <a:pt x="115" y="260"/>
                  </a:cubicBezTo>
                  <a:cubicBezTo>
                    <a:pt x="105" y="256"/>
                    <a:pt x="95" y="263"/>
                    <a:pt x="95" y="274"/>
                  </a:cubicBezTo>
                  <a:cubicBezTo>
                    <a:pt x="95" y="285"/>
                    <a:pt x="100" y="296"/>
                    <a:pt x="107" y="304"/>
                  </a:cubicBezTo>
                  <a:cubicBezTo>
                    <a:pt x="114" y="313"/>
                    <a:pt x="124" y="321"/>
                    <a:pt x="134" y="323"/>
                  </a:cubicBezTo>
                  <a:cubicBezTo>
                    <a:pt x="145" y="325"/>
                    <a:pt x="154" y="317"/>
                    <a:pt x="152" y="306"/>
                  </a:cubicBezTo>
                  <a:cubicBezTo>
                    <a:pt x="152" y="302"/>
                    <a:pt x="151" y="299"/>
                    <a:pt x="151" y="295"/>
                  </a:cubicBezTo>
                  <a:cubicBezTo>
                    <a:pt x="150" y="289"/>
                    <a:pt x="154" y="285"/>
                    <a:pt x="159" y="282"/>
                  </a:cubicBezTo>
                  <a:cubicBezTo>
                    <a:pt x="160" y="281"/>
                    <a:pt x="161" y="281"/>
                    <a:pt x="162" y="281"/>
                  </a:cubicBezTo>
                  <a:cubicBezTo>
                    <a:pt x="165" y="281"/>
                    <a:pt x="167" y="282"/>
                    <a:pt x="168" y="284"/>
                  </a:cubicBezTo>
                  <a:cubicBezTo>
                    <a:pt x="295" y="440"/>
                    <a:pt x="295" y="440"/>
                    <a:pt x="295" y="440"/>
                  </a:cubicBezTo>
                  <a:cubicBezTo>
                    <a:pt x="301" y="447"/>
                    <a:pt x="311" y="443"/>
                    <a:pt x="311" y="435"/>
                  </a:cubicBezTo>
                  <a:cubicBezTo>
                    <a:pt x="311" y="399"/>
                    <a:pt x="312" y="354"/>
                    <a:pt x="321" y="300"/>
                  </a:cubicBezTo>
                  <a:cubicBezTo>
                    <a:pt x="335" y="205"/>
                    <a:pt x="376" y="134"/>
                    <a:pt x="417" y="51"/>
                  </a:cubicBezTo>
                  <a:cubicBezTo>
                    <a:pt x="422" y="41"/>
                    <a:pt x="427" y="28"/>
                    <a:pt x="431" y="13"/>
                  </a:cubicBezTo>
                  <a:cubicBezTo>
                    <a:pt x="433" y="7"/>
                    <a:pt x="428" y="0"/>
                    <a:pt x="422" y="1"/>
                  </a:cubicBezTo>
                  <a:cubicBezTo>
                    <a:pt x="284" y="23"/>
                    <a:pt x="284" y="23"/>
                    <a:pt x="284" y="23"/>
                  </a:cubicBezTo>
                  <a:cubicBezTo>
                    <a:pt x="292" y="28"/>
                    <a:pt x="298" y="36"/>
                    <a:pt x="299" y="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7" name="Google Shape;507;p38"/>
            <p:cNvSpPr/>
            <p:nvPr/>
          </p:nvSpPr>
          <p:spPr>
            <a:xfrm>
              <a:off x="5725035" y="1379176"/>
              <a:ext cx="304441" cy="352116"/>
            </a:xfrm>
            <a:custGeom>
              <a:avLst/>
              <a:gdLst/>
              <a:ahLst/>
              <a:cxnLst/>
              <a:rect l="l" t="t" r="r" b="b"/>
              <a:pathLst>
                <a:path w="507" h="587" extrusionOk="0">
                  <a:moveTo>
                    <a:pt x="344" y="245"/>
                  </a:moveTo>
                  <a:cubicBezTo>
                    <a:pt x="337" y="251"/>
                    <a:pt x="328" y="253"/>
                    <a:pt x="319" y="251"/>
                  </a:cubicBezTo>
                  <a:cubicBezTo>
                    <a:pt x="306" y="248"/>
                    <a:pt x="293" y="240"/>
                    <a:pt x="283" y="227"/>
                  </a:cubicBezTo>
                  <a:cubicBezTo>
                    <a:pt x="273" y="215"/>
                    <a:pt x="267" y="201"/>
                    <a:pt x="267" y="187"/>
                  </a:cubicBezTo>
                  <a:cubicBezTo>
                    <a:pt x="267" y="178"/>
                    <a:pt x="271" y="170"/>
                    <a:pt x="278" y="164"/>
                  </a:cubicBezTo>
                  <a:cubicBezTo>
                    <a:pt x="285" y="158"/>
                    <a:pt x="295" y="156"/>
                    <a:pt x="304" y="158"/>
                  </a:cubicBezTo>
                  <a:cubicBezTo>
                    <a:pt x="179" y="5"/>
                    <a:pt x="179" y="5"/>
                    <a:pt x="179" y="5"/>
                  </a:cubicBezTo>
                  <a:cubicBezTo>
                    <a:pt x="175" y="0"/>
                    <a:pt x="167" y="1"/>
                    <a:pt x="164" y="8"/>
                  </a:cubicBezTo>
                  <a:cubicBezTo>
                    <a:pt x="87" y="209"/>
                    <a:pt x="87" y="209"/>
                    <a:pt x="87" y="209"/>
                  </a:cubicBezTo>
                  <a:cubicBezTo>
                    <a:pt x="86" y="211"/>
                    <a:pt x="85" y="213"/>
                    <a:pt x="83" y="214"/>
                  </a:cubicBezTo>
                  <a:cubicBezTo>
                    <a:pt x="81" y="214"/>
                    <a:pt x="80" y="214"/>
                    <a:pt x="79" y="214"/>
                  </a:cubicBezTo>
                  <a:cubicBezTo>
                    <a:pt x="73" y="212"/>
                    <a:pt x="68" y="210"/>
                    <a:pt x="67" y="204"/>
                  </a:cubicBezTo>
                  <a:cubicBezTo>
                    <a:pt x="66" y="200"/>
                    <a:pt x="66" y="196"/>
                    <a:pt x="65" y="193"/>
                  </a:cubicBezTo>
                  <a:cubicBezTo>
                    <a:pt x="63" y="182"/>
                    <a:pt x="52" y="177"/>
                    <a:pt x="43" y="182"/>
                  </a:cubicBezTo>
                  <a:cubicBezTo>
                    <a:pt x="33" y="188"/>
                    <a:pt x="27" y="198"/>
                    <a:pt x="23" y="208"/>
                  </a:cubicBezTo>
                  <a:cubicBezTo>
                    <a:pt x="19" y="219"/>
                    <a:pt x="17" y="231"/>
                    <a:pt x="20" y="241"/>
                  </a:cubicBezTo>
                  <a:cubicBezTo>
                    <a:pt x="24" y="251"/>
                    <a:pt x="35" y="255"/>
                    <a:pt x="44" y="248"/>
                  </a:cubicBezTo>
                  <a:cubicBezTo>
                    <a:pt x="47" y="246"/>
                    <a:pt x="49" y="243"/>
                    <a:pt x="52" y="241"/>
                  </a:cubicBezTo>
                  <a:cubicBezTo>
                    <a:pt x="58" y="238"/>
                    <a:pt x="63" y="239"/>
                    <a:pt x="68" y="242"/>
                  </a:cubicBezTo>
                  <a:cubicBezTo>
                    <a:pt x="69" y="242"/>
                    <a:pt x="70" y="243"/>
                    <a:pt x="71" y="244"/>
                  </a:cubicBezTo>
                  <a:cubicBezTo>
                    <a:pt x="72" y="246"/>
                    <a:pt x="72" y="249"/>
                    <a:pt x="71" y="251"/>
                  </a:cubicBezTo>
                  <a:cubicBezTo>
                    <a:pt x="10" y="410"/>
                    <a:pt x="10" y="410"/>
                    <a:pt x="10" y="410"/>
                  </a:cubicBezTo>
                  <a:cubicBezTo>
                    <a:pt x="10" y="412"/>
                    <a:pt x="9" y="414"/>
                    <a:pt x="10" y="415"/>
                  </a:cubicBezTo>
                  <a:cubicBezTo>
                    <a:pt x="16" y="445"/>
                    <a:pt x="0" y="490"/>
                    <a:pt x="10" y="508"/>
                  </a:cubicBezTo>
                  <a:cubicBezTo>
                    <a:pt x="30" y="542"/>
                    <a:pt x="339" y="587"/>
                    <a:pt x="491" y="480"/>
                  </a:cubicBezTo>
                  <a:cubicBezTo>
                    <a:pt x="507" y="469"/>
                    <a:pt x="504" y="446"/>
                    <a:pt x="501" y="402"/>
                  </a:cubicBezTo>
                  <a:cubicBezTo>
                    <a:pt x="355" y="221"/>
                    <a:pt x="355" y="221"/>
                    <a:pt x="355" y="221"/>
                  </a:cubicBezTo>
                  <a:cubicBezTo>
                    <a:pt x="355" y="230"/>
                    <a:pt x="351" y="239"/>
                    <a:pt x="344" y="24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8" name="Google Shape;508;p38"/>
            <p:cNvSpPr/>
            <p:nvPr/>
          </p:nvSpPr>
          <p:spPr>
            <a:xfrm>
              <a:off x="5526246" y="1358760"/>
              <a:ext cx="289521" cy="285105"/>
            </a:xfrm>
            <a:custGeom>
              <a:avLst/>
              <a:gdLst/>
              <a:ahLst/>
              <a:cxnLst/>
              <a:rect l="l" t="t" r="r" b="b"/>
              <a:pathLst>
                <a:path w="482" h="475" extrusionOk="0">
                  <a:moveTo>
                    <a:pt x="354" y="298"/>
                  </a:moveTo>
                  <a:cubicBezTo>
                    <a:pt x="346" y="295"/>
                    <a:pt x="339" y="288"/>
                    <a:pt x="336" y="279"/>
                  </a:cubicBezTo>
                  <a:cubicBezTo>
                    <a:pt x="332" y="267"/>
                    <a:pt x="333" y="252"/>
                    <a:pt x="339" y="237"/>
                  </a:cubicBezTo>
                  <a:cubicBezTo>
                    <a:pt x="345" y="222"/>
                    <a:pt x="354" y="210"/>
                    <a:pt x="366" y="203"/>
                  </a:cubicBezTo>
                  <a:cubicBezTo>
                    <a:pt x="374" y="199"/>
                    <a:pt x="383" y="198"/>
                    <a:pt x="391" y="201"/>
                  </a:cubicBezTo>
                  <a:cubicBezTo>
                    <a:pt x="400" y="204"/>
                    <a:pt x="406" y="211"/>
                    <a:pt x="409" y="220"/>
                  </a:cubicBezTo>
                  <a:cubicBezTo>
                    <a:pt x="480" y="36"/>
                    <a:pt x="480" y="36"/>
                    <a:pt x="480" y="36"/>
                  </a:cubicBezTo>
                  <a:cubicBezTo>
                    <a:pt x="482" y="30"/>
                    <a:pt x="477" y="23"/>
                    <a:pt x="470" y="24"/>
                  </a:cubicBezTo>
                  <a:cubicBezTo>
                    <a:pt x="257" y="58"/>
                    <a:pt x="257" y="58"/>
                    <a:pt x="257" y="58"/>
                  </a:cubicBezTo>
                  <a:cubicBezTo>
                    <a:pt x="255" y="58"/>
                    <a:pt x="252" y="58"/>
                    <a:pt x="251" y="56"/>
                  </a:cubicBezTo>
                  <a:cubicBezTo>
                    <a:pt x="250" y="56"/>
                    <a:pt x="249" y="54"/>
                    <a:pt x="249" y="53"/>
                  </a:cubicBezTo>
                  <a:cubicBezTo>
                    <a:pt x="248" y="47"/>
                    <a:pt x="247" y="42"/>
                    <a:pt x="251" y="38"/>
                  </a:cubicBezTo>
                  <a:cubicBezTo>
                    <a:pt x="254" y="35"/>
                    <a:pt x="257" y="33"/>
                    <a:pt x="260" y="31"/>
                  </a:cubicBezTo>
                  <a:cubicBezTo>
                    <a:pt x="268" y="24"/>
                    <a:pt x="267" y="12"/>
                    <a:pt x="258" y="6"/>
                  </a:cubicBezTo>
                  <a:cubicBezTo>
                    <a:pt x="248" y="1"/>
                    <a:pt x="236" y="0"/>
                    <a:pt x="225" y="2"/>
                  </a:cubicBezTo>
                  <a:cubicBezTo>
                    <a:pt x="214" y="3"/>
                    <a:pt x="203" y="8"/>
                    <a:pt x="196" y="16"/>
                  </a:cubicBezTo>
                  <a:cubicBezTo>
                    <a:pt x="189" y="24"/>
                    <a:pt x="192" y="36"/>
                    <a:pt x="202" y="40"/>
                  </a:cubicBezTo>
                  <a:cubicBezTo>
                    <a:pt x="205" y="42"/>
                    <a:pt x="208" y="42"/>
                    <a:pt x="212" y="44"/>
                  </a:cubicBezTo>
                  <a:cubicBezTo>
                    <a:pt x="217" y="47"/>
                    <a:pt x="218" y="52"/>
                    <a:pt x="219" y="58"/>
                  </a:cubicBezTo>
                  <a:cubicBezTo>
                    <a:pt x="219" y="59"/>
                    <a:pt x="219" y="60"/>
                    <a:pt x="218" y="61"/>
                  </a:cubicBezTo>
                  <a:cubicBezTo>
                    <a:pt x="217" y="64"/>
                    <a:pt x="215" y="65"/>
                    <a:pt x="212" y="65"/>
                  </a:cubicBezTo>
                  <a:cubicBezTo>
                    <a:pt x="9" y="98"/>
                    <a:pt x="9" y="98"/>
                    <a:pt x="9" y="98"/>
                  </a:cubicBezTo>
                  <a:cubicBezTo>
                    <a:pt x="3" y="98"/>
                    <a:pt x="0" y="104"/>
                    <a:pt x="2" y="109"/>
                  </a:cubicBezTo>
                  <a:cubicBezTo>
                    <a:pt x="14" y="138"/>
                    <a:pt x="74" y="153"/>
                    <a:pt x="86" y="175"/>
                  </a:cubicBezTo>
                  <a:cubicBezTo>
                    <a:pt x="92" y="186"/>
                    <a:pt x="75" y="210"/>
                    <a:pt x="77" y="226"/>
                  </a:cubicBezTo>
                  <a:cubicBezTo>
                    <a:pt x="78" y="239"/>
                    <a:pt x="115" y="253"/>
                    <a:pt x="115" y="253"/>
                  </a:cubicBezTo>
                  <a:cubicBezTo>
                    <a:pt x="115" y="253"/>
                    <a:pt x="89" y="277"/>
                    <a:pt x="88" y="289"/>
                  </a:cubicBezTo>
                  <a:cubicBezTo>
                    <a:pt x="86" y="302"/>
                    <a:pt x="111" y="323"/>
                    <a:pt x="112" y="337"/>
                  </a:cubicBezTo>
                  <a:cubicBezTo>
                    <a:pt x="112" y="350"/>
                    <a:pt x="90" y="385"/>
                    <a:pt x="101" y="421"/>
                  </a:cubicBezTo>
                  <a:cubicBezTo>
                    <a:pt x="116" y="475"/>
                    <a:pt x="280" y="428"/>
                    <a:pt x="323" y="429"/>
                  </a:cubicBezTo>
                  <a:cubicBezTo>
                    <a:pt x="326" y="429"/>
                    <a:pt x="330" y="427"/>
                    <a:pt x="331" y="423"/>
                  </a:cubicBezTo>
                  <a:cubicBezTo>
                    <a:pt x="380" y="296"/>
                    <a:pt x="380" y="296"/>
                    <a:pt x="380" y="296"/>
                  </a:cubicBezTo>
                  <a:cubicBezTo>
                    <a:pt x="372" y="300"/>
                    <a:pt x="363" y="301"/>
                    <a:pt x="354" y="2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9" name="Google Shape;509;p38"/>
            <p:cNvSpPr/>
            <p:nvPr/>
          </p:nvSpPr>
          <p:spPr>
            <a:xfrm>
              <a:off x="5530337" y="1130580"/>
              <a:ext cx="282300" cy="276217"/>
            </a:xfrm>
            <a:custGeom>
              <a:avLst/>
              <a:gdLst/>
              <a:ahLst/>
              <a:cxnLst/>
              <a:rect l="l" t="t" r="r" b="b"/>
              <a:pathLst>
                <a:path w="470" h="460" extrusionOk="0">
                  <a:moveTo>
                    <a:pt x="170" y="410"/>
                  </a:moveTo>
                  <a:cubicBezTo>
                    <a:pt x="169" y="401"/>
                    <a:pt x="171" y="392"/>
                    <a:pt x="178" y="385"/>
                  </a:cubicBezTo>
                  <a:cubicBezTo>
                    <a:pt x="186" y="375"/>
                    <a:pt x="200" y="369"/>
                    <a:pt x="216" y="366"/>
                  </a:cubicBezTo>
                  <a:cubicBezTo>
                    <a:pt x="232" y="364"/>
                    <a:pt x="247" y="366"/>
                    <a:pt x="258" y="373"/>
                  </a:cubicBezTo>
                  <a:cubicBezTo>
                    <a:pt x="266" y="377"/>
                    <a:pt x="271" y="385"/>
                    <a:pt x="273" y="394"/>
                  </a:cubicBezTo>
                  <a:cubicBezTo>
                    <a:pt x="274" y="403"/>
                    <a:pt x="271" y="412"/>
                    <a:pt x="265" y="419"/>
                  </a:cubicBezTo>
                  <a:cubicBezTo>
                    <a:pt x="460" y="388"/>
                    <a:pt x="460" y="388"/>
                    <a:pt x="460" y="388"/>
                  </a:cubicBezTo>
                  <a:cubicBezTo>
                    <a:pt x="467" y="387"/>
                    <a:pt x="470" y="379"/>
                    <a:pt x="465" y="373"/>
                  </a:cubicBezTo>
                  <a:cubicBezTo>
                    <a:pt x="330" y="206"/>
                    <a:pt x="330" y="206"/>
                    <a:pt x="330" y="206"/>
                  </a:cubicBezTo>
                  <a:cubicBezTo>
                    <a:pt x="328" y="204"/>
                    <a:pt x="327" y="202"/>
                    <a:pt x="328" y="200"/>
                  </a:cubicBezTo>
                  <a:cubicBezTo>
                    <a:pt x="328" y="198"/>
                    <a:pt x="329" y="197"/>
                    <a:pt x="330" y="196"/>
                  </a:cubicBezTo>
                  <a:cubicBezTo>
                    <a:pt x="334" y="192"/>
                    <a:pt x="338" y="189"/>
                    <a:pt x="344" y="191"/>
                  </a:cubicBezTo>
                  <a:cubicBezTo>
                    <a:pt x="348" y="192"/>
                    <a:pt x="351" y="194"/>
                    <a:pt x="354" y="195"/>
                  </a:cubicBezTo>
                  <a:cubicBezTo>
                    <a:pt x="365" y="198"/>
                    <a:pt x="375" y="192"/>
                    <a:pt x="375" y="181"/>
                  </a:cubicBezTo>
                  <a:cubicBezTo>
                    <a:pt x="375" y="170"/>
                    <a:pt x="369" y="159"/>
                    <a:pt x="362" y="150"/>
                  </a:cubicBezTo>
                  <a:cubicBezTo>
                    <a:pt x="355" y="142"/>
                    <a:pt x="346" y="134"/>
                    <a:pt x="335" y="132"/>
                  </a:cubicBezTo>
                  <a:cubicBezTo>
                    <a:pt x="325" y="130"/>
                    <a:pt x="316" y="138"/>
                    <a:pt x="317" y="149"/>
                  </a:cubicBezTo>
                  <a:cubicBezTo>
                    <a:pt x="318" y="153"/>
                    <a:pt x="319" y="156"/>
                    <a:pt x="319" y="160"/>
                  </a:cubicBezTo>
                  <a:cubicBezTo>
                    <a:pt x="320" y="166"/>
                    <a:pt x="315" y="169"/>
                    <a:pt x="311" y="173"/>
                  </a:cubicBezTo>
                  <a:cubicBezTo>
                    <a:pt x="310" y="174"/>
                    <a:pt x="308" y="174"/>
                    <a:pt x="307" y="174"/>
                  </a:cubicBezTo>
                  <a:cubicBezTo>
                    <a:pt x="305" y="174"/>
                    <a:pt x="303" y="173"/>
                    <a:pt x="301" y="171"/>
                  </a:cubicBezTo>
                  <a:cubicBezTo>
                    <a:pt x="167" y="5"/>
                    <a:pt x="167" y="5"/>
                    <a:pt x="167" y="5"/>
                  </a:cubicBezTo>
                  <a:cubicBezTo>
                    <a:pt x="163" y="0"/>
                    <a:pt x="155" y="1"/>
                    <a:pt x="152" y="6"/>
                  </a:cubicBezTo>
                  <a:cubicBezTo>
                    <a:pt x="113" y="70"/>
                    <a:pt x="97" y="139"/>
                    <a:pt x="91" y="193"/>
                  </a:cubicBezTo>
                  <a:cubicBezTo>
                    <a:pt x="86" y="237"/>
                    <a:pt x="114" y="268"/>
                    <a:pt x="111" y="294"/>
                  </a:cubicBezTo>
                  <a:cubicBezTo>
                    <a:pt x="106" y="335"/>
                    <a:pt x="32" y="395"/>
                    <a:pt x="4" y="446"/>
                  </a:cubicBezTo>
                  <a:cubicBezTo>
                    <a:pt x="0" y="452"/>
                    <a:pt x="5" y="460"/>
                    <a:pt x="13" y="459"/>
                  </a:cubicBezTo>
                  <a:cubicBezTo>
                    <a:pt x="185" y="431"/>
                    <a:pt x="185" y="431"/>
                    <a:pt x="185" y="431"/>
                  </a:cubicBezTo>
                  <a:cubicBezTo>
                    <a:pt x="177" y="427"/>
                    <a:pt x="172" y="419"/>
                    <a:pt x="170" y="41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10" name="Google Shape;510;p38"/>
          <p:cNvGrpSpPr/>
          <p:nvPr/>
        </p:nvGrpSpPr>
        <p:grpSpPr>
          <a:xfrm>
            <a:off x="1168508" y="680184"/>
            <a:ext cx="364294" cy="445740"/>
            <a:chOff x="606645" y="1011196"/>
            <a:chExt cx="588520" cy="720096"/>
          </a:xfrm>
        </p:grpSpPr>
        <p:sp>
          <p:nvSpPr>
            <p:cNvPr id="511" name="Google Shape;511;p38"/>
            <p:cNvSpPr/>
            <p:nvPr/>
          </p:nvSpPr>
          <p:spPr>
            <a:xfrm>
              <a:off x="659316" y="1517469"/>
              <a:ext cx="456722" cy="213824"/>
            </a:xfrm>
            <a:custGeom>
              <a:avLst/>
              <a:gdLst/>
              <a:ahLst/>
              <a:cxnLst/>
              <a:rect l="l" t="t" r="r" b="b"/>
              <a:pathLst>
                <a:path w="763" h="358" extrusionOk="0">
                  <a:moveTo>
                    <a:pt x="1" y="27"/>
                  </a:moveTo>
                  <a:cubicBezTo>
                    <a:pt x="0" y="41"/>
                    <a:pt x="25" y="62"/>
                    <a:pt x="25" y="75"/>
                  </a:cubicBezTo>
                  <a:cubicBezTo>
                    <a:pt x="26" y="89"/>
                    <a:pt x="4" y="123"/>
                    <a:pt x="14" y="160"/>
                  </a:cubicBezTo>
                  <a:cubicBezTo>
                    <a:pt x="32" y="219"/>
                    <a:pt x="230" y="155"/>
                    <a:pt x="245" y="169"/>
                  </a:cubicBezTo>
                  <a:cubicBezTo>
                    <a:pt x="269" y="192"/>
                    <a:pt x="241" y="258"/>
                    <a:pt x="255" y="280"/>
                  </a:cubicBezTo>
                  <a:cubicBezTo>
                    <a:pt x="275" y="313"/>
                    <a:pt x="582" y="358"/>
                    <a:pt x="735" y="252"/>
                  </a:cubicBezTo>
                  <a:cubicBezTo>
                    <a:pt x="763" y="232"/>
                    <a:pt x="729" y="168"/>
                    <a:pt x="749" y="8"/>
                  </a:cubicBezTo>
                  <a:cubicBezTo>
                    <a:pt x="749" y="4"/>
                    <a:pt x="746" y="0"/>
                    <a:pt x="742" y="0"/>
                  </a:cubicBezTo>
                  <a:cubicBezTo>
                    <a:pt x="24" y="0"/>
                    <a:pt x="24" y="0"/>
                    <a:pt x="24" y="0"/>
                  </a:cubicBezTo>
                  <a:cubicBezTo>
                    <a:pt x="22" y="0"/>
                    <a:pt x="19" y="1"/>
                    <a:pt x="17" y="3"/>
                  </a:cubicBezTo>
                  <a:cubicBezTo>
                    <a:pt x="10" y="11"/>
                    <a:pt x="2" y="21"/>
                    <a:pt x="1" y="2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2" name="Google Shape;512;p38"/>
            <p:cNvSpPr/>
            <p:nvPr/>
          </p:nvSpPr>
          <p:spPr>
            <a:xfrm>
              <a:off x="606645" y="1354464"/>
              <a:ext cx="561583" cy="154615"/>
            </a:xfrm>
            <a:custGeom>
              <a:avLst/>
              <a:gdLst/>
              <a:ahLst/>
              <a:cxnLst/>
              <a:rect l="l" t="t" r="r" b="b"/>
              <a:pathLst>
                <a:path w="938" h="259" extrusionOk="0">
                  <a:moveTo>
                    <a:pt x="2" y="109"/>
                  </a:moveTo>
                  <a:cubicBezTo>
                    <a:pt x="0" y="146"/>
                    <a:pt x="74" y="161"/>
                    <a:pt x="88" y="186"/>
                  </a:cubicBezTo>
                  <a:cubicBezTo>
                    <a:pt x="93" y="197"/>
                    <a:pt x="77" y="222"/>
                    <a:pt x="79" y="237"/>
                  </a:cubicBezTo>
                  <a:cubicBezTo>
                    <a:pt x="79" y="244"/>
                    <a:pt x="91" y="252"/>
                    <a:pt x="101" y="257"/>
                  </a:cubicBezTo>
                  <a:cubicBezTo>
                    <a:pt x="103" y="258"/>
                    <a:pt x="104" y="259"/>
                    <a:pt x="106" y="259"/>
                  </a:cubicBezTo>
                  <a:cubicBezTo>
                    <a:pt x="840" y="259"/>
                    <a:pt x="840" y="259"/>
                    <a:pt x="840" y="259"/>
                  </a:cubicBezTo>
                  <a:cubicBezTo>
                    <a:pt x="840" y="258"/>
                    <a:pt x="840" y="258"/>
                    <a:pt x="840" y="258"/>
                  </a:cubicBezTo>
                  <a:cubicBezTo>
                    <a:pt x="854" y="164"/>
                    <a:pt x="895" y="93"/>
                    <a:pt x="936" y="10"/>
                  </a:cubicBezTo>
                  <a:cubicBezTo>
                    <a:pt x="936" y="10"/>
                    <a:pt x="936" y="10"/>
                    <a:pt x="936" y="10"/>
                  </a:cubicBezTo>
                  <a:cubicBezTo>
                    <a:pt x="938" y="5"/>
                    <a:pt x="935" y="0"/>
                    <a:pt x="929" y="0"/>
                  </a:cubicBezTo>
                  <a:cubicBezTo>
                    <a:pt x="77" y="0"/>
                    <a:pt x="77" y="0"/>
                    <a:pt x="77" y="0"/>
                  </a:cubicBezTo>
                  <a:cubicBezTo>
                    <a:pt x="75" y="0"/>
                    <a:pt x="73" y="1"/>
                    <a:pt x="71" y="3"/>
                  </a:cubicBezTo>
                  <a:cubicBezTo>
                    <a:pt x="39" y="39"/>
                    <a:pt x="3" y="78"/>
                    <a:pt x="2" y="10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3" name="Google Shape;513;p38"/>
            <p:cNvSpPr/>
            <p:nvPr/>
          </p:nvSpPr>
          <p:spPr>
            <a:xfrm>
              <a:off x="661721" y="1191460"/>
              <a:ext cx="533444" cy="154135"/>
            </a:xfrm>
            <a:custGeom>
              <a:avLst/>
              <a:gdLst/>
              <a:ahLst/>
              <a:cxnLst/>
              <a:rect l="l" t="t" r="r" b="b"/>
              <a:pathLst>
                <a:path w="891" h="258" extrusionOk="0">
                  <a:moveTo>
                    <a:pt x="8" y="98"/>
                  </a:moveTo>
                  <a:cubicBezTo>
                    <a:pt x="2" y="142"/>
                    <a:pt x="31" y="174"/>
                    <a:pt x="28" y="199"/>
                  </a:cubicBezTo>
                  <a:cubicBezTo>
                    <a:pt x="26" y="213"/>
                    <a:pt x="17" y="230"/>
                    <a:pt x="3" y="247"/>
                  </a:cubicBezTo>
                  <a:cubicBezTo>
                    <a:pt x="0" y="252"/>
                    <a:pt x="3" y="258"/>
                    <a:pt x="9" y="258"/>
                  </a:cubicBezTo>
                  <a:cubicBezTo>
                    <a:pt x="849" y="258"/>
                    <a:pt x="849" y="258"/>
                    <a:pt x="849" y="258"/>
                  </a:cubicBezTo>
                  <a:cubicBezTo>
                    <a:pt x="852" y="258"/>
                    <a:pt x="855" y="256"/>
                    <a:pt x="856" y="254"/>
                  </a:cubicBezTo>
                  <a:cubicBezTo>
                    <a:pt x="875" y="195"/>
                    <a:pt x="891" y="98"/>
                    <a:pt x="873" y="5"/>
                  </a:cubicBezTo>
                  <a:cubicBezTo>
                    <a:pt x="872" y="2"/>
                    <a:pt x="869" y="0"/>
                    <a:pt x="866" y="0"/>
                  </a:cubicBezTo>
                  <a:cubicBezTo>
                    <a:pt x="34" y="0"/>
                    <a:pt x="34" y="0"/>
                    <a:pt x="34" y="0"/>
                  </a:cubicBezTo>
                  <a:cubicBezTo>
                    <a:pt x="31" y="0"/>
                    <a:pt x="28" y="2"/>
                    <a:pt x="27" y="5"/>
                  </a:cubicBezTo>
                  <a:cubicBezTo>
                    <a:pt x="17" y="38"/>
                    <a:pt x="11" y="70"/>
                    <a:pt x="8" y="9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4" name="Google Shape;514;p38"/>
            <p:cNvSpPr/>
            <p:nvPr/>
          </p:nvSpPr>
          <p:spPr>
            <a:xfrm>
              <a:off x="683367" y="1011196"/>
              <a:ext cx="497368" cy="171394"/>
            </a:xfrm>
            <a:custGeom>
              <a:avLst/>
              <a:gdLst/>
              <a:ahLst/>
              <a:cxnLst/>
              <a:rect l="l" t="t" r="r" b="b"/>
              <a:pathLst>
                <a:path w="831" h="287" extrusionOk="0">
                  <a:moveTo>
                    <a:pt x="690" y="102"/>
                  </a:moveTo>
                  <a:cubicBezTo>
                    <a:pt x="488" y="0"/>
                    <a:pt x="287" y="19"/>
                    <a:pt x="180" y="75"/>
                  </a:cubicBezTo>
                  <a:cubicBezTo>
                    <a:pt x="84" y="125"/>
                    <a:pt x="31" y="203"/>
                    <a:pt x="2" y="278"/>
                  </a:cubicBezTo>
                  <a:cubicBezTo>
                    <a:pt x="0" y="282"/>
                    <a:pt x="3" y="287"/>
                    <a:pt x="8" y="287"/>
                  </a:cubicBezTo>
                  <a:cubicBezTo>
                    <a:pt x="823" y="287"/>
                    <a:pt x="823" y="287"/>
                    <a:pt x="823" y="287"/>
                  </a:cubicBezTo>
                  <a:cubicBezTo>
                    <a:pt x="828" y="287"/>
                    <a:pt x="831" y="283"/>
                    <a:pt x="830" y="278"/>
                  </a:cubicBezTo>
                  <a:cubicBezTo>
                    <a:pt x="810" y="207"/>
                    <a:pt x="768" y="141"/>
                    <a:pt x="690" y="10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15" name="Google Shape;515;p38"/>
          <p:cNvGrpSpPr/>
          <p:nvPr/>
        </p:nvGrpSpPr>
        <p:grpSpPr>
          <a:xfrm>
            <a:off x="7622791" y="680161"/>
            <a:ext cx="298405" cy="445762"/>
            <a:chOff x="11033597" y="1011159"/>
            <a:chExt cx="482075" cy="720133"/>
          </a:xfrm>
        </p:grpSpPr>
        <p:sp>
          <p:nvSpPr>
            <p:cNvPr id="516" name="Google Shape;516;p38"/>
            <p:cNvSpPr/>
            <p:nvPr/>
          </p:nvSpPr>
          <p:spPr>
            <a:xfrm>
              <a:off x="11033597" y="1414369"/>
              <a:ext cx="482075" cy="151349"/>
            </a:xfrm>
            <a:custGeom>
              <a:avLst/>
              <a:gdLst/>
              <a:ahLst/>
              <a:cxnLst/>
              <a:rect l="l" t="t" r="r" b="b"/>
              <a:pathLst>
                <a:path w="724" h="227" extrusionOk="0">
                  <a:moveTo>
                    <a:pt x="0" y="112"/>
                  </a:moveTo>
                  <a:cubicBezTo>
                    <a:pt x="0" y="149"/>
                    <a:pt x="5" y="185"/>
                    <a:pt x="16" y="219"/>
                  </a:cubicBezTo>
                  <a:cubicBezTo>
                    <a:pt x="17" y="224"/>
                    <a:pt x="22" y="227"/>
                    <a:pt x="27" y="227"/>
                  </a:cubicBezTo>
                  <a:cubicBezTo>
                    <a:pt x="697" y="227"/>
                    <a:pt x="697" y="227"/>
                    <a:pt x="697" y="227"/>
                  </a:cubicBezTo>
                  <a:cubicBezTo>
                    <a:pt x="702" y="227"/>
                    <a:pt x="707" y="224"/>
                    <a:pt x="708" y="219"/>
                  </a:cubicBezTo>
                  <a:cubicBezTo>
                    <a:pt x="719" y="185"/>
                    <a:pt x="724" y="149"/>
                    <a:pt x="724" y="112"/>
                  </a:cubicBezTo>
                  <a:cubicBezTo>
                    <a:pt x="724" y="76"/>
                    <a:pt x="719" y="41"/>
                    <a:pt x="709" y="8"/>
                  </a:cubicBezTo>
                  <a:cubicBezTo>
                    <a:pt x="708" y="3"/>
                    <a:pt x="703" y="0"/>
                    <a:pt x="698" y="0"/>
                  </a:cubicBezTo>
                  <a:cubicBezTo>
                    <a:pt x="26" y="0"/>
                    <a:pt x="26" y="0"/>
                    <a:pt x="26" y="0"/>
                  </a:cubicBezTo>
                  <a:cubicBezTo>
                    <a:pt x="21" y="0"/>
                    <a:pt x="16" y="3"/>
                    <a:pt x="15" y="8"/>
                  </a:cubicBezTo>
                  <a:cubicBezTo>
                    <a:pt x="5" y="41"/>
                    <a:pt x="0" y="76"/>
                    <a:pt x="0" y="11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517" name="Google Shape;517;p38"/>
            <p:cNvSpPr/>
            <p:nvPr/>
          </p:nvSpPr>
          <p:spPr>
            <a:xfrm>
              <a:off x="11142821" y="1011159"/>
              <a:ext cx="263627" cy="229006"/>
            </a:xfrm>
            <a:custGeom>
              <a:avLst/>
              <a:gdLst/>
              <a:ahLst/>
              <a:cxnLst/>
              <a:rect l="l" t="t" r="r" b="b"/>
              <a:pathLst>
                <a:path w="396" h="343" extrusionOk="0">
                  <a:moveTo>
                    <a:pt x="357" y="266"/>
                  </a:moveTo>
                  <a:cubicBezTo>
                    <a:pt x="208" y="7"/>
                    <a:pt x="208" y="7"/>
                    <a:pt x="208" y="7"/>
                  </a:cubicBezTo>
                  <a:cubicBezTo>
                    <a:pt x="203" y="0"/>
                    <a:pt x="193" y="0"/>
                    <a:pt x="188" y="7"/>
                  </a:cubicBezTo>
                  <a:cubicBezTo>
                    <a:pt x="39" y="266"/>
                    <a:pt x="39" y="266"/>
                    <a:pt x="39" y="266"/>
                  </a:cubicBezTo>
                  <a:cubicBezTo>
                    <a:pt x="4" y="326"/>
                    <a:pt x="4" y="326"/>
                    <a:pt x="4" y="326"/>
                  </a:cubicBezTo>
                  <a:cubicBezTo>
                    <a:pt x="0" y="334"/>
                    <a:pt x="5" y="343"/>
                    <a:pt x="14" y="343"/>
                  </a:cubicBezTo>
                  <a:cubicBezTo>
                    <a:pt x="382" y="343"/>
                    <a:pt x="382" y="343"/>
                    <a:pt x="382" y="343"/>
                  </a:cubicBezTo>
                  <a:cubicBezTo>
                    <a:pt x="391" y="343"/>
                    <a:pt x="396" y="334"/>
                    <a:pt x="392" y="326"/>
                  </a:cubicBezTo>
                  <a:lnTo>
                    <a:pt x="357" y="266"/>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518" name="Google Shape;518;p38"/>
            <p:cNvSpPr/>
            <p:nvPr/>
          </p:nvSpPr>
          <p:spPr>
            <a:xfrm>
              <a:off x="11052228" y="1576445"/>
              <a:ext cx="444813" cy="154847"/>
            </a:xfrm>
            <a:custGeom>
              <a:avLst/>
              <a:gdLst/>
              <a:ahLst/>
              <a:cxnLst/>
              <a:rect l="l" t="t" r="r" b="b"/>
              <a:pathLst>
                <a:path w="668" h="232" extrusionOk="0">
                  <a:moveTo>
                    <a:pt x="334" y="232"/>
                  </a:moveTo>
                  <a:cubicBezTo>
                    <a:pt x="482" y="232"/>
                    <a:pt x="609" y="143"/>
                    <a:pt x="665" y="17"/>
                  </a:cubicBezTo>
                  <a:cubicBezTo>
                    <a:pt x="668" y="9"/>
                    <a:pt x="663" y="0"/>
                    <a:pt x="655" y="0"/>
                  </a:cubicBezTo>
                  <a:cubicBezTo>
                    <a:pt x="13" y="0"/>
                    <a:pt x="13" y="0"/>
                    <a:pt x="13" y="0"/>
                  </a:cubicBezTo>
                  <a:cubicBezTo>
                    <a:pt x="5" y="0"/>
                    <a:pt x="0" y="9"/>
                    <a:pt x="3" y="17"/>
                  </a:cubicBezTo>
                  <a:cubicBezTo>
                    <a:pt x="59" y="143"/>
                    <a:pt x="186" y="232"/>
                    <a:pt x="334" y="23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519" name="Google Shape;519;p38"/>
            <p:cNvSpPr/>
            <p:nvPr/>
          </p:nvSpPr>
          <p:spPr>
            <a:xfrm>
              <a:off x="11051762" y="1251592"/>
              <a:ext cx="446676" cy="151349"/>
            </a:xfrm>
            <a:custGeom>
              <a:avLst/>
              <a:gdLst/>
              <a:ahLst/>
              <a:cxnLst/>
              <a:rect l="l" t="t" r="r" b="b"/>
              <a:pathLst>
                <a:path w="671" h="227" extrusionOk="0">
                  <a:moveTo>
                    <a:pt x="654" y="183"/>
                  </a:moveTo>
                  <a:cubicBezTo>
                    <a:pt x="653" y="182"/>
                    <a:pt x="653" y="182"/>
                    <a:pt x="653" y="182"/>
                  </a:cubicBezTo>
                  <a:cubicBezTo>
                    <a:pt x="552" y="5"/>
                    <a:pt x="552" y="5"/>
                    <a:pt x="552" y="5"/>
                  </a:cubicBezTo>
                  <a:cubicBezTo>
                    <a:pt x="550" y="2"/>
                    <a:pt x="546" y="0"/>
                    <a:pt x="542" y="0"/>
                  </a:cubicBezTo>
                  <a:cubicBezTo>
                    <a:pt x="128" y="0"/>
                    <a:pt x="128" y="0"/>
                    <a:pt x="128" y="0"/>
                  </a:cubicBezTo>
                  <a:cubicBezTo>
                    <a:pt x="124" y="0"/>
                    <a:pt x="120" y="2"/>
                    <a:pt x="118" y="5"/>
                  </a:cubicBezTo>
                  <a:cubicBezTo>
                    <a:pt x="17" y="182"/>
                    <a:pt x="17" y="182"/>
                    <a:pt x="17" y="182"/>
                  </a:cubicBezTo>
                  <a:cubicBezTo>
                    <a:pt x="16" y="185"/>
                    <a:pt x="16" y="185"/>
                    <a:pt x="16" y="185"/>
                  </a:cubicBezTo>
                  <a:cubicBezTo>
                    <a:pt x="11" y="194"/>
                    <a:pt x="7" y="202"/>
                    <a:pt x="3" y="211"/>
                  </a:cubicBezTo>
                  <a:cubicBezTo>
                    <a:pt x="0" y="219"/>
                    <a:pt x="5" y="227"/>
                    <a:pt x="13" y="227"/>
                  </a:cubicBezTo>
                  <a:cubicBezTo>
                    <a:pt x="657" y="227"/>
                    <a:pt x="657" y="227"/>
                    <a:pt x="657" y="227"/>
                  </a:cubicBezTo>
                  <a:cubicBezTo>
                    <a:pt x="665" y="227"/>
                    <a:pt x="671" y="219"/>
                    <a:pt x="667" y="211"/>
                  </a:cubicBezTo>
                  <a:cubicBezTo>
                    <a:pt x="663" y="202"/>
                    <a:pt x="659" y="193"/>
                    <a:pt x="654" y="18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520" name="Google Shape;520;p38"/>
          <p:cNvGrpSpPr/>
          <p:nvPr/>
        </p:nvGrpSpPr>
        <p:grpSpPr>
          <a:xfrm>
            <a:off x="6221656" y="634468"/>
            <a:ext cx="460705" cy="491455"/>
            <a:chOff x="8770051" y="937343"/>
            <a:chExt cx="744273" cy="793950"/>
          </a:xfrm>
        </p:grpSpPr>
        <p:sp>
          <p:nvSpPr>
            <p:cNvPr id="521" name="Google Shape;521;p38"/>
            <p:cNvSpPr/>
            <p:nvPr/>
          </p:nvSpPr>
          <p:spPr>
            <a:xfrm>
              <a:off x="8968558" y="1402926"/>
              <a:ext cx="348361" cy="98539"/>
            </a:xfrm>
            <a:custGeom>
              <a:avLst/>
              <a:gdLst/>
              <a:ahLst/>
              <a:cxnLst/>
              <a:rect l="l" t="t" r="r" b="b"/>
              <a:pathLst>
                <a:path w="1741804" h="492696" extrusionOk="0">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22" name="Google Shape;522;p38"/>
            <p:cNvSpPr/>
            <p:nvPr/>
          </p:nvSpPr>
          <p:spPr>
            <a:xfrm>
              <a:off x="8960465" y="1079360"/>
              <a:ext cx="362496" cy="102351"/>
            </a:xfrm>
            <a:custGeom>
              <a:avLst/>
              <a:gdLst/>
              <a:ahLst/>
              <a:cxnLst/>
              <a:rect l="l" t="t" r="r" b="b"/>
              <a:pathLst>
                <a:path w="1812480" h="511754" extrusionOk="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23" name="Google Shape;523;p38"/>
            <p:cNvSpPr/>
            <p:nvPr/>
          </p:nvSpPr>
          <p:spPr>
            <a:xfrm>
              <a:off x="8930121" y="1189758"/>
              <a:ext cx="422643" cy="98539"/>
            </a:xfrm>
            <a:custGeom>
              <a:avLst/>
              <a:gdLst/>
              <a:ahLst/>
              <a:cxnLst/>
              <a:rect l="l" t="t" r="r" b="b"/>
              <a:pathLst>
                <a:path w="2113216" h="492696" extrusionOk="0">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24" name="Google Shape;524;p38"/>
            <p:cNvSpPr/>
            <p:nvPr/>
          </p:nvSpPr>
          <p:spPr>
            <a:xfrm>
              <a:off x="8930847" y="1296342"/>
              <a:ext cx="421894" cy="98539"/>
            </a:xfrm>
            <a:custGeom>
              <a:avLst/>
              <a:gdLst/>
              <a:ahLst/>
              <a:cxnLst/>
              <a:rect l="l" t="t" r="r" b="b"/>
              <a:pathLst>
                <a:path w="2109469" h="492696" extrusionOk="0">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25" name="Google Shape;525;p38"/>
            <p:cNvSpPr/>
            <p:nvPr/>
          </p:nvSpPr>
          <p:spPr>
            <a:xfrm>
              <a:off x="9031006" y="1509510"/>
              <a:ext cx="223837" cy="102349"/>
            </a:xfrm>
            <a:custGeom>
              <a:avLst/>
              <a:gdLst/>
              <a:ahLst/>
              <a:cxnLst/>
              <a:rect l="l" t="t" r="r" b="b"/>
              <a:pathLst>
                <a:path w="1119187" h="511746" extrusionOk="0">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526" name="Google Shape;526;p38"/>
            <p:cNvGrpSpPr/>
            <p:nvPr/>
          </p:nvGrpSpPr>
          <p:grpSpPr>
            <a:xfrm>
              <a:off x="8770051" y="937343"/>
              <a:ext cx="744273" cy="793950"/>
              <a:chOff x="6565437" y="1588001"/>
              <a:chExt cx="744273" cy="793950"/>
            </a:xfrm>
          </p:grpSpPr>
          <p:sp>
            <p:nvSpPr>
              <p:cNvPr id="527" name="Google Shape;527;p38"/>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8" name="Google Shape;528;p38"/>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9" name="Google Shape;529;p38"/>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0" name="Google Shape;530;p38"/>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1" name="Google Shape;531;p38"/>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2" name="Google Shape;532;p38"/>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3" name="Google Shape;533;p38"/>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4" name="Google Shape;534;p38"/>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5" name="Google Shape;535;p38"/>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6" name="Google Shape;536;p38"/>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537" name="Google Shape;537;p38"/>
          <p:cNvGrpSpPr/>
          <p:nvPr/>
        </p:nvGrpSpPr>
        <p:grpSpPr>
          <a:xfrm>
            <a:off x="4820520" y="634468"/>
            <a:ext cx="460705" cy="491455"/>
            <a:chOff x="6506504" y="937343"/>
            <a:chExt cx="744273" cy="793950"/>
          </a:xfrm>
        </p:grpSpPr>
        <p:sp>
          <p:nvSpPr>
            <p:cNvPr id="538" name="Google Shape;538;p38"/>
            <p:cNvSpPr/>
            <p:nvPr/>
          </p:nvSpPr>
          <p:spPr>
            <a:xfrm>
              <a:off x="6666683" y="1079385"/>
              <a:ext cx="422268" cy="171940"/>
            </a:xfrm>
            <a:custGeom>
              <a:avLst/>
              <a:gdLst/>
              <a:ahLst/>
              <a:cxnLst/>
              <a:rect l="l" t="t" r="r" b="b"/>
              <a:pathLst>
                <a:path w="2085276" h="859701" extrusionOk="0">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39" name="Google Shape;539;p38"/>
            <p:cNvSpPr/>
            <p:nvPr/>
          </p:nvSpPr>
          <p:spPr>
            <a:xfrm>
              <a:off x="6664423" y="1259933"/>
              <a:ext cx="427985" cy="171450"/>
            </a:xfrm>
            <a:custGeom>
              <a:avLst/>
              <a:gdLst/>
              <a:ahLst/>
              <a:cxnLst/>
              <a:rect l="l" t="t" r="r" b="b"/>
              <a:pathLst>
                <a:path w="2113506" h="857250" extrusionOk="0">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40" name="Google Shape;540;p38"/>
            <p:cNvSpPr/>
            <p:nvPr/>
          </p:nvSpPr>
          <p:spPr>
            <a:xfrm>
              <a:off x="6727642" y="1439988"/>
              <a:ext cx="303068" cy="171348"/>
            </a:xfrm>
            <a:custGeom>
              <a:avLst/>
              <a:gdLst/>
              <a:ahLst/>
              <a:cxnLst/>
              <a:rect l="l" t="t" r="r" b="b"/>
              <a:pathLst>
                <a:path w="1496631" h="856741" extrusionOk="0">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541" name="Google Shape;541;p38"/>
            <p:cNvGrpSpPr/>
            <p:nvPr/>
          </p:nvGrpSpPr>
          <p:grpSpPr>
            <a:xfrm>
              <a:off x="6506504" y="937343"/>
              <a:ext cx="744273" cy="793950"/>
              <a:chOff x="6565437" y="1588001"/>
              <a:chExt cx="744273" cy="793950"/>
            </a:xfrm>
          </p:grpSpPr>
          <p:sp>
            <p:nvSpPr>
              <p:cNvPr id="542" name="Google Shape;542;p38"/>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43" name="Google Shape;543;p38"/>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44" name="Google Shape;544;p38"/>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45" name="Google Shape;545;p38"/>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46" name="Google Shape;546;p38"/>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47" name="Google Shape;547;p38"/>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48" name="Google Shape;548;p38"/>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49" name="Google Shape;549;p38"/>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50" name="Google Shape;550;p38"/>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51" name="Google Shape;551;p38"/>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552" name="Google Shape;552;p38"/>
          <p:cNvGrpSpPr/>
          <p:nvPr/>
        </p:nvGrpSpPr>
        <p:grpSpPr>
          <a:xfrm>
            <a:off x="5521088" y="634468"/>
            <a:ext cx="460705" cy="491455"/>
            <a:chOff x="7638277" y="937343"/>
            <a:chExt cx="744273" cy="793950"/>
          </a:xfrm>
        </p:grpSpPr>
        <p:sp>
          <p:nvSpPr>
            <p:cNvPr id="553" name="Google Shape;553;p38"/>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54" name="Google Shape;554;p38"/>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55" name="Google Shape;555;p38"/>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56" name="Google Shape;556;p38"/>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557" name="Google Shape;557;p38"/>
            <p:cNvGrpSpPr/>
            <p:nvPr/>
          </p:nvGrpSpPr>
          <p:grpSpPr>
            <a:xfrm>
              <a:off x="7638277" y="937343"/>
              <a:ext cx="744273" cy="793950"/>
              <a:chOff x="6565437" y="1588001"/>
              <a:chExt cx="744273" cy="793950"/>
            </a:xfrm>
          </p:grpSpPr>
          <p:sp>
            <p:nvSpPr>
              <p:cNvPr id="558" name="Google Shape;558;p38"/>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59" name="Google Shape;559;p38"/>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60" name="Google Shape;560;p38"/>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61" name="Google Shape;561;p38"/>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62" name="Google Shape;562;p38"/>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63" name="Google Shape;563;p38"/>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64" name="Google Shape;564;p38"/>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65" name="Google Shape;565;p38"/>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66" name="Google Shape;566;p38"/>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67" name="Google Shape;567;p38"/>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568" name="Google Shape;568;p38"/>
          <p:cNvGrpSpPr/>
          <p:nvPr/>
        </p:nvGrpSpPr>
        <p:grpSpPr>
          <a:xfrm>
            <a:off x="3061198" y="2824023"/>
            <a:ext cx="445779" cy="400764"/>
            <a:chOff x="3778727" y="4460423"/>
            <a:chExt cx="720160" cy="647438"/>
          </a:xfrm>
        </p:grpSpPr>
        <p:sp>
          <p:nvSpPr>
            <p:cNvPr id="569" name="Google Shape;569;p38"/>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70" name="Google Shape;570;p38"/>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71" name="Google Shape;571;p38"/>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72" name="Google Shape;572;p38"/>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73" name="Google Shape;573;p38"/>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74" name="Google Shape;574;p38"/>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75" name="Google Shape;575;p38"/>
            <p:cNvSpPr/>
            <p:nvPr/>
          </p:nvSpPr>
          <p:spPr>
            <a:xfrm>
              <a:off x="3778727" y="4460423"/>
              <a:ext cx="719100" cy="792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76" name="Google Shape;576;p38"/>
          <p:cNvGrpSpPr/>
          <p:nvPr/>
        </p:nvGrpSpPr>
        <p:grpSpPr>
          <a:xfrm>
            <a:off x="1138083" y="2809098"/>
            <a:ext cx="445680" cy="430613"/>
            <a:chOff x="557494" y="4436312"/>
            <a:chExt cx="720000" cy="695660"/>
          </a:xfrm>
        </p:grpSpPr>
        <p:sp>
          <p:nvSpPr>
            <p:cNvPr id="577" name="Google Shape;577;p38"/>
            <p:cNvSpPr/>
            <p:nvPr/>
          </p:nvSpPr>
          <p:spPr>
            <a:xfrm>
              <a:off x="557494" y="4436312"/>
              <a:ext cx="720000" cy="1446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78" name="Google Shape;578;p38"/>
            <p:cNvSpPr/>
            <p:nvPr/>
          </p:nvSpPr>
          <p:spPr>
            <a:xfrm>
              <a:off x="651816" y="4730082"/>
              <a:ext cx="533789" cy="218575"/>
            </a:xfrm>
            <a:custGeom>
              <a:avLst/>
              <a:gdLst/>
              <a:ahLst/>
              <a:cxnLst/>
              <a:rect l="l" t="t" r="r" b="b"/>
              <a:pathLst>
                <a:path w="791" h="325" extrusionOk="0">
                  <a:moveTo>
                    <a:pt x="0" y="0"/>
                  </a:moveTo>
                  <a:cubicBezTo>
                    <a:pt x="100" y="218"/>
                    <a:pt x="100" y="218"/>
                    <a:pt x="100" y="218"/>
                  </a:cubicBezTo>
                  <a:cubicBezTo>
                    <a:pt x="100" y="218"/>
                    <a:pt x="100" y="218"/>
                    <a:pt x="100" y="218"/>
                  </a:cubicBezTo>
                  <a:cubicBezTo>
                    <a:pt x="100" y="218"/>
                    <a:pt x="100" y="218"/>
                    <a:pt x="100" y="218"/>
                  </a:cubicBezTo>
                  <a:cubicBezTo>
                    <a:pt x="115" y="251"/>
                    <a:pt x="115" y="251"/>
                    <a:pt x="115" y="251"/>
                  </a:cubicBezTo>
                  <a:cubicBezTo>
                    <a:pt x="155" y="294"/>
                    <a:pt x="267" y="325"/>
                    <a:pt x="395" y="325"/>
                  </a:cubicBezTo>
                  <a:cubicBezTo>
                    <a:pt x="524" y="325"/>
                    <a:pt x="636" y="294"/>
                    <a:pt x="676" y="251"/>
                  </a:cubicBezTo>
                  <a:cubicBezTo>
                    <a:pt x="691" y="218"/>
                    <a:pt x="691" y="218"/>
                    <a:pt x="691" y="218"/>
                  </a:cubicBezTo>
                  <a:cubicBezTo>
                    <a:pt x="691" y="218"/>
                    <a:pt x="691" y="218"/>
                    <a:pt x="691" y="218"/>
                  </a:cubicBezTo>
                  <a:cubicBezTo>
                    <a:pt x="691" y="218"/>
                    <a:pt x="691" y="218"/>
                    <a:pt x="691" y="218"/>
                  </a:cubicBezTo>
                  <a:cubicBezTo>
                    <a:pt x="791" y="0"/>
                    <a:pt x="791" y="0"/>
                    <a:pt x="791" y="0"/>
                  </a:cubicBezTo>
                  <a:cubicBezTo>
                    <a:pt x="715" y="44"/>
                    <a:pt x="553" y="68"/>
                    <a:pt x="395" y="68"/>
                  </a:cubicBezTo>
                  <a:cubicBezTo>
                    <a:pt x="237" y="68"/>
                    <a:pt x="75" y="44"/>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79" name="Google Shape;579;p38"/>
            <p:cNvSpPr/>
            <p:nvPr/>
          </p:nvSpPr>
          <p:spPr>
            <a:xfrm>
              <a:off x="564298" y="4539996"/>
              <a:ext cx="709060" cy="225815"/>
            </a:xfrm>
            <a:custGeom>
              <a:avLst/>
              <a:gdLst/>
              <a:ahLst/>
              <a:cxnLst/>
              <a:rect l="l" t="t" r="r" b="b"/>
              <a:pathLst>
                <a:path w="1051" h="336" extrusionOk="0">
                  <a:moveTo>
                    <a:pt x="917" y="45"/>
                  </a:moveTo>
                  <a:cubicBezTo>
                    <a:pt x="812" y="67"/>
                    <a:pt x="673" y="79"/>
                    <a:pt x="525" y="79"/>
                  </a:cubicBezTo>
                  <a:cubicBezTo>
                    <a:pt x="378" y="79"/>
                    <a:pt x="239" y="67"/>
                    <a:pt x="134" y="45"/>
                  </a:cubicBezTo>
                  <a:cubicBezTo>
                    <a:pt x="87" y="35"/>
                    <a:pt x="34" y="20"/>
                    <a:pt x="0" y="0"/>
                  </a:cubicBezTo>
                  <a:cubicBezTo>
                    <a:pt x="116" y="253"/>
                    <a:pt x="116" y="253"/>
                    <a:pt x="116" y="253"/>
                  </a:cubicBezTo>
                  <a:cubicBezTo>
                    <a:pt x="160" y="296"/>
                    <a:pt x="313" y="336"/>
                    <a:pt x="525" y="336"/>
                  </a:cubicBezTo>
                  <a:cubicBezTo>
                    <a:pt x="738" y="336"/>
                    <a:pt x="891" y="296"/>
                    <a:pt x="934" y="253"/>
                  </a:cubicBezTo>
                  <a:cubicBezTo>
                    <a:pt x="1051" y="0"/>
                    <a:pt x="1051" y="0"/>
                    <a:pt x="1051" y="0"/>
                  </a:cubicBezTo>
                  <a:cubicBezTo>
                    <a:pt x="1017" y="20"/>
                    <a:pt x="964" y="35"/>
                    <a:pt x="917" y="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80" name="Google Shape;580;p38"/>
            <p:cNvSpPr/>
            <p:nvPr/>
          </p:nvSpPr>
          <p:spPr>
            <a:xfrm>
              <a:off x="739569" y="4921102"/>
              <a:ext cx="357815" cy="210870"/>
            </a:xfrm>
            <a:custGeom>
              <a:avLst/>
              <a:gdLst/>
              <a:ahLst/>
              <a:cxnLst/>
              <a:rect l="l" t="t" r="r" b="b"/>
              <a:pathLst>
                <a:path w="530" h="314" extrusionOk="0">
                  <a:moveTo>
                    <a:pt x="0" y="0"/>
                  </a:moveTo>
                  <a:cubicBezTo>
                    <a:pt x="95" y="207"/>
                    <a:pt x="95" y="207"/>
                    <a:pt x="95" y="207"/>
                  </a:cubicBezTo>
                  <a:cubicBezTo>
                    <a:pt x="95" y="207"/>
                    <a:pt x="95" y="207"/>
                    <a:pt x="95" y="207"/>
                  </a:cubicBezTo>
                  <a:cubicBezTo>
                    <a:pt x="95" y="207"/>
                    <a:pt x="95" y="207"/>
                    <a:pt x="95" y="207"/>
                  </a:cubicBezTo>
                  <a:cubicBezTo>
                    <a:pt x="121" y="263"/>
                    <a:pt x="121" y="263"/>
                    <a:pt x="121" y="263"/>
                  </a:cubicBezTo>
                  <a:cubicBezTo>
                    <a:pt x="151" y="293"/>
                    <a:pt x="204" y="314"/>
                    <a:pt x="265" y="314"/>
                  </a:cubicBezTo>
                  <a:cubicBezTo>
                    <a:pt x="326" y="314"/>
                    <a:pt x="380" y="293"/>
                    <a:pt x="410" y="263"/>
                  </a:cubicBezTo>
                  <a:cubicBezTo>
                    <a:pt x="435" y="207"/>
                    <a:pt x="435" y="207"/>
                    <a:pt x="435" y="207"/>
                  </a:cubicBezTo>
                  <a:cubicBezTo>
                    <a:pt x="435" y="207"/>
                    <a:pt x="435" y="207"/>
                    <a:pt x="435" y="207"/>
                  </a:cubicBezTo>
                  <a:cubicBezTo>
                    <a:pt x="436" y="207"/>
                    <a:pt x="436" y="207"/>
                    <a:pt x="436" y="207"/>
                  </a:cubicBezTo>
                  <a:cubicBezTo>
                    <a:pt x="530" y="0"/>
                    <a:pt x="530" y="0"/>
                    <a:pt x="530" y="0"/>
                  </a:cubicBezTo>
                  <a:cubicBezTo>
                    <a:pt x="476" y="35"/>
                    <a:pt x="378" y="57"/>
                    <a:pt x="265" y="57"/>
                  </a:cubicBezTo>
                  <a:cubicBezTo>
                    <a:pt x="152" y="57"/>
                    <a:pt x="55" y="35"/>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81" name="Google Shape;581;p38"/>
          <p:cNvGrpSpPr/>
          <p:nvPr/>
        </p:nvGrpSpPr>
        <p:grpSpPr>
          <a:xfrm>
            <a:off x="4343305" y="2801509"/>
            <a:ext cx="445833" cy="445792"/>
            <a:chOff x="5926265" y="4424051"/>
            <a:chExt cx="720246" cy="720181"/>
          </a:xfrm>
        </p:grpSpPr>
        <p:sp>
          <p:nvSpPr>
            <p:cNvPr id="582" name="Google Shape;582;p38"/>
            <p:cNvSpPr/>
            <p:nvPr/>
          </p:nvSpPr>
          <p:spPr>
            <a:xfrm>
              <a:off x="5926265" y="4424051"/>
              <a:ext cx="355650" cy="355620"/>
            </a:xfrm>
            <a:custGeom>
              <a:avLst/>
              <a:gdLst/>
              <a:ahLst/>
              <a:cxnLst/>
              <a:rect l="l" t="t" r="r" b="b"/>
              <a:pathLst>
                <a:path w="671" h="671" extrusionOk="0">
                  <a:moveTo>
                    <a:pt x="576" y="124"/>
                  </a:moveTo>
                  <a:cubicBezTo>
                    <a:pt x="451" y="0"/>
                    <a:pt x="249" y="0"/>
                    <a:pt x="125" y="124"/>
                  </a:cubicBezTo>
                  <a:cubicBezTo>
                    <a:pt x="0" y="249"/>
                    <a:pt x="0" y="451"/>
                    <a:pt x="125" y="575"/>
                  </a:cubicBezTo>
                  <a:cubicBezTo>
                    <a:pt x="189" y="640"/>
                    <a:pt x="274" y="671"/>
                    <a:pt x="359" y="668"/>
                  </a:cubicBezTo>
                  <a:cubicBezTo>
                    <a:pt x="510" y="669"/>
                    <a:pt x="510" y="669"/>
                    <a:pt x="510" y="669"/>
                  </a:cubicBezTo>
                  <a:cubicBezTo>
                    <a:pt x="669" y="669"/>
                    <a:pt x="669" y="669"/>
                    <a:pt x="669" y="669"/>
                  </a:cubicBezTo>
                  <a:cubicBezTo>
                    <a:pt x="669" y="509"/>
                    <a:pt x="669" y="509"/>
                    <a:pt x="669" y="509"/>
                  </a:cubicBezTo>
                  <a:cubicBezTo>
                    <a:pt x="669" y="358"/>
                    <a:pt x="669" y="358"/>
                    <a:pt x="669" y="358"/>
                  </a:cubicBezTo>
                  <a:cubicBezTo>
                    <a:pt x="671" y="274"/>
                    <a:pt x="640" y="189"/>
                    <a:pt x="576" y="1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83" name="Google Shape;583;p38"/>
            <p:cNvSpPr/>
            <p:nvPr/>
          </p:nvSpPr>
          <p:spPr>
            <a:xfrm>
              <a:off x="5926265" y="4788612"/>
              <a:ext cx="355650" cy="355620"/>
            </a:xfrm>
            <a:custGeom>
              <a:avLst/>
              <a:gdLst/>
              <a:ahLst/>
              <a:cxnLst/>
              <a:rect l="l" t="t" r="r" b="b"/>
              <a:pathLst>
                <a:path w="671" h="671" extrusionOk="0">
                  <a:moveTo>
                    <a:pt x="125" y="95"/>
                  </a:moveTo>
                  <a:cubicBezTo>
                    <a:pt x="0" y="220"/>
                    <a:pt x="0" y="422"/>
                    <a:pt x="125" y="546"/>
                  </a:cubicBezTo>
                  <a:cubicBezTo>
                    <a:pt x="249" y="671"/>
                    <a:pt x="451" y="671"/>
                    <a:pt x="576" y="546"/>
                  </a:cubicBezTo>
                  <a:cubicBezTo>
                    <a:pt x="640" y="482"/>
                    <a:pt x="671" y="397"/>
                    <a:pt x="669" y="312"/>
                  </a:cubicBezTo>
                  <a:cubicBezTo>
                    <a:pt x="669" y="161"/>
                    <a:pt x="669" y="161"/>
                    <a:pt x="669" y="161"/>
                  </a:cubicBezTo>
                  <a:cubicBezTo>
                    <a:pt x="669" y="1"/>
                    <a:pt x="669" y="1"/>
                    <a:pt x="669" y="1"/>
                  </a:cubicBezTo>
                  <a:cubicBezTo>
                    <a:pt x="510" y="2"/>
                    <a:pt x="510" y="2"/>
                    <a:pt x="510" y="2"/>
                  </a:cubicBezTo>
                  <a:cubicBezTo>
                    <a:pt x="359" y="2"/>
                    <a:pt x="359" y="2"/>
                    <a:pt x="359" y="2"/>
                  </a:cubicBezTo>
                  <a:cubicBezTo>
                    <a:pt x="274" y="0"/>
                    <a:pt x="189" y="31"/>
                    <a:pt x="125" y="9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84" name="Google Shape;584;p38"/>
            <p:cNvSpPr/>
            <p:nvPr/>
          </p:nvSpPr>
          <p:spPr>
            <a:xfrm>
              <a:off x="6290862" y="4788612"/>
              <a:ext cx="355650" cy="355620"/>
            </a:xfrm>
            <a:custGeom>
              <a:avLst/>
              <a:gdLst/>
              <a:ahLst/>
              <a:cxnLst/>
              <a:rect l="l" t="t" r="r" b="b"/>
              <a:pathLst>
                <a:path w="671" h="671" extrusionOk="0">
                  <a:moveTo>
                    <a:pt x="96" y="546"/>
                  </a:moveTo>
                  <a:cubicBezTo>
                    <a:pt x="220" y="671"/>
                    <a:pt x="422" y="671"/>
                    <a:pt x="547" y="546"/>
                  </a:cubicBezTo>
                  <a:cubicBezTo>
                    <a:pt x="671" y="422"/>
                    <a:pt x="671" y="220"/>
                    <a:pt x="547" y="95"/>
                  </a:cubicBezTo>
                  <a:cubicBezTo>
                    <a:pt x="482" y="31"/>
                    <a:pt x="397" y="0"/>
                    <a:pt x="313" y="2"/>
                  </a:cubicBezTo>
                  <a:cubicBezTo>
                    <a:pt x="161" y="2"/>
                    <a:pt x="161" y="2"/>
                    <a:pt x="161" y="2"/>
                  </a:cubicBezTo>
                  <a:cubicBezTo>
                    <a:pt x="2" y="1"/>
                    <a:pt x="2" y="1"/>
                    <a:pt x="2" y="1"/>
                  </a:cubicBezTo>
                  <a:cubicBezTo>
                    <a:pt x="2" y="161"/>
                    <a:pt x="2" y="161"/>
                    <a:pt x="2" y="161"/>
                  </a:cubicBezTo>
                  <a:cubicBezTo>
                    <a:pt x="2" y="312"/>
                    <a:pt x="2" y="312"/>
                    <a:pt x="2" y="312"/>
                  </a:cubicBezTo>
                  <a:cubicBezTo>
                    <a:pt x="0" y="397"/>
                    <a:pt x="31" y="482"/>
                    <a:pt x="96" y="54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85" name="Google Shape;585;p38"/>
            <p:cNvSpPr/>
            <p:nvPr/>
          </p:nvSpPr>
          <p:spPr>
            <a:xfrm>
              <a:off x="6290862" y="4424051"/>
              <a:ext cx="355650" cy="355620"/>
            </a:xfrm>
            <a:custGeom>
              <a:avLst/>
              <a:gdLst/>
              <a:ahLst/>
              <a:cxnLst/>
              <a:rect l="l" t="t" r="r" b="b"/>
              <a:pathLst>
                <a:path w="671" h="671" extrusionOk="0">
                  <a:moveTo>
                    <a:pt x="547" y="575"/>
                  </a:moveTo>
                  <a:cubicBezTo>
                    <a:pt x="671" y="451"/>
                    <a:pt x="671" y="249"/>
                    <a:pt x="547" y="124"/>
                  </a:cubicBezTo>
                  <a:cubicBezTo>
                    <a:pt x="422" y="0"/>
                    <a:pt x="220" y="0"/>
                    <a:pt x="96" y="124"/>
                  </a:cubicBezTo>
                  <a:cubicBezTo>
                    <a:pt x="31" y="189"/>
                    <a:pt x="0" y="274"/>
                    <a:pt x="2" y="358"/>
                  </a:cubicBezTo>
                  <a:cubicBezTo>
                    <a:pt x="2" y="509"/>
                    <a:pt x="2" y="509"/>
                    <a:pt x="2" y="509"/>
                  </a:cubicBezTo>
                  <a:cubicBezTo>
                    <a:pt x="2" y="669"/>
                    <a:pt x="2" y="669"/>
                    <a:pt x="2" y="669"/>
                  </a:cubicBezTo>
                  <a:cubicBezTo>
                    <a:pt x="161" y="669"/>
                    <a:pt x="161" y="669"/>
                    <a:pt x="161" y="669"/>
                  </a:cubicBezTo>
                  <a:cubicBezTo>
                    <a:pt x="313" y="668"/>
                    <a:pt x="313" y="668"/>
                    <a:pt x="313" y="668"/>
                  </a:cubicBezTo>
                  <a:cubicBezTo>
                    <a:pt x="397" y="671"/>
                    <a:pt x="482" y="640"/>
                    <a:pt x="547" y="57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86" name="Google Shape;586;p38"/>
          <p:cNvGrpSpPr/>
          <p:nvPr/>
        </p:nvGrpSpPr>
        <p:grpSpPr>
          <a:xfrm>
            <a:off x="1779066" y="2821063"/>
            <a:ext cx="445680" cy="406684"/>
            <a:chOff x="1631150" y="4455641"/>
            <a:chExt cx="720000" cy="657002"/>
          </a:xfrm>
        </p:grpSpPr>
        <p:sp>
          <p:nvSpPr>
            <p:cNvPr id="587" name="Google Shape;587;p38"/>
            <p:cNvSpPr/>
            <p:nvPr/>
          </p:nvSpPr>
          <p:spPr>
            <a:xfrm>
              <a:off x="1631150" y="4455641"/>
              <a:ext cx="720000" cy="1077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88" name="Google Shape;588;p38"/>
            <p:cNvSpPr/>
            <p:nvPr/>
          </p:nvSpPr>
          <p:spPr>
            <a:xfrm>
              <a:off x="1846141" y="4957304"/>
              <a:ext cx="293050" cy="155339"/>
            </a:xfrm>
            <a:custGeom>
              <a:avLst/>
              <a:gdLst/>
              <a:ahLst/>
              <a:cxnLst/>
              <a:rect l="l" t="t" r="r" b="b"/>
              <a:pathLst>
                <a:path w="462" h="245" extrusionOk="0">
                  <a:moveTo>
                    <a:pt x="0" y="0"/>
                  </a:moveTo>
                  <a:cubicBezTo>
                    <a:pt x="98" y="204"/>
                    <a:pt x="98" y="204"/>
                    <a:pt x="98" y="204"/>
                  </a:cubicBezTo>
                  <a:cubicBezTo>
                    <a:pt x="125" y="229"/>
                    <a:pt x="175" y="245"/>
                    <a:pt x="231" y="245"/>
                  </a:cubicBezTo>
                  <a:cubicBezTo>
                    <a:pt x="287" y="245"/>
                    <a:pt x="336" y="229"/>
                    <a:pt x="363" y="204"/>
                  </a:cubicBezTo>
                  <a:cubicBezTo>
                    <a:pt x="462" y="0"/>
                    <a:pt x="462" y="0"/>
                    <a:pt x="462" y="0"/>
                  </a:cubicBezTo>
                  <a:cubicBezTo>
                    <a:pt x="413" y="27"/>
                    <a:pt x="328" y="44"/>
                    <a:pt x="231" y="44"/>
                  </a:cubicBezTo>
                  <a:cubicBezTo>
                    <a:pt x="133" y="44"/>
                    <a:pt x="49"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89" name="Google Shape;589;p38"/>
            <p:cNvSpPr/>
            <p:nvPr/>
          </p:nvSpPr>
          <p:spPr>
            <a:xfrm>
              <a:off x="1776241" y="4814286"/>
              <a:ext cx="431967" cy="161500"/>
            </a:xfrm>
            <a:custGeom>
              <a:avLst/>
              <a:gdLst/>
              <a:ahLst/>
              <a:cxnLst/>
              <a:rect l="l" t="t" r="r" b="b"/>
              <a:pathLst>
                <a:path w="681" h="255" extrusionOk="0">
                  <a:moveTo>
                    <a:pt x="0" y="0"/>
                  </a:moveTo>
                  <a:cubicBezTo>
                    <a:pt x="55" y="112"/>
                    <a:pt x="55" y="112"/>
                    <a:pt x="55" y="112"/>
                  </a:cubicBezTo>
                  <a:cubicBezTo>
                    <a:pt x="95" y="195"/>
                    <a:pt x="95" y="195"/>
                    <a:pt x="95" y="195"/>
                  </a:cubicBezTo>
                  <a:cubicBezTo>
                    <a:pt x="126" y="227"/>
                    <a:pt x="217" y="255"/>
                    <a:pt x="341" y="255"/>
                  </a:cubicBezTo>
                  <a:cubicBezTo>
                    <a:pt x="464" y="255"/>
                    <a:pt x="555" y="227"/>
                    <a:pt x="587" y="195"/>
                  </a:cubicBezTo>
                  <a:cubicBezTo>
                    <a:pt x="627" y="112"/>
                    <a:pt x="627" y="112"/>
                    <a:pt x="627" y="112"/>
                  </a:cubicBezTo>
                  <a:cubicBezTo>
                    <a:pt x="681" y="0"/>
                    <a:pt x="681" y="0"/>
                    <a:pt x="681" y="0"/>
                  </a:cubicBezTo>
                  <a:cubicBezTo>
                    <a:pt x="624" y="30"/>
                    <a:pt x="508" y="54"/>
                    <a:pt x="341" y="54"/>
                  </a:cubicBezTo>
                  <a:cubicBezTo>
                    <a:pt x="173" y="54"/>
                    <a:pt x="58" y="30"/>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90" name="Google Shape;590;p38"/>
            <p:cNvSpPr/>
            <p:nvPr/>
          </p:nvSpPr>
          <p:spPr>
            <a:xfrm>
              <a:off x="1639308" y="4531550"/>
              <a:ext cx="706054" cy="169201"/>
            </a:xfrm>
            <a:custGeom>
              <a:avLst/>
              <a:gdLst/>
              <a:ahLst/>
              <a:cxnLst/>
              <a:rect l="l" t="t" r="r" b="b"/>
              <a:pathLst>
                <a:path w="1113" h="267" extrusionOk="0">
                  <a:moveTo>
                    <a:pt x="557" y="66"/>
                  </a:moveTo>
                  <a:cubicBezTo>
                    <a:pt x="326" y="66"/>
                    <a:pt x="84" y="43"/>
                    <a:pt x="0" y="0"/>
                  </a:cubicBezTo>
                  <a:cubicBezTo>
                    <a:pt x="96" y="198"/>
                    <a:pt x="96" y="198"/>
                    <a:pt x="96" y="198"/>
                  </a:cubicBezTo>
                  <a:cubicBezTo>
                    <a:pt x="135" y="230"/>
                    <a:pt x="295" y="267"/>
                    <a:pt x="557" y="267"/>
                  </a:cubicBezTo>
                  <a:cubicBezTo>
                    <a:pt x="819" y="267"/>
                    <a:pt x="979" y="230"/>
                    <a:pt x="1017" y="198"/>
                  </a:cubicBezTo>
                  <a:cubicBezTo>
                    <a:pt x="1113" y="0"/>
                    <a:pt x="1113" y="0"/>
                    <a:pt x="1113" y="0"/>
                  </a:cubicBezTo>
                  <a:cubicBezTo>
                    <a:pt x="1029" y="43"/>
                    <a:pt x="787" y="66"/>
                    <a:pt x="557" y="6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91" name="Google Shape;591;p38"/>
            <p:cNvSpPr/>
            <p:nvPr/>
          </p:nvSpPr>
          <p:spPr>
            <a:xfrm>
              <a:off x="1708546" y="4674128"/>
              <a:ext cx="567578" cy="164141"/>
            </a:xfrm>
            <a:custGeom>
              <a:avLst/>
              <a:gdLst/>
              <a:ahLst/>
              <a:cxnLst/>
              <a:rect l="l" t="t" r="r" b="b"/>
              <a:pathLst>
                <a:path w="895" h="259" extrusionOk="0">
                  <a:moveTo>
                    <a:pt x="0" y="0"/>
                  </a:moveTo>
                  <a:cubicBezTo>
                    <a:pt x="94" y="193"/>
                    <a:pt x="94" y="193"/>
                    <a:pt x="94" y="193"/>
                  </a:cubicBezTo>
                  <a:cubicBezTo>
                    <a:pt x="130" y="227"/>
                    <a:pt x="266" y="259"/>
                    <a:pt x="448" y="259"/>
                  </a:cubicBezTo>
                  <a:cubicBezTo>
                    <a:pt x="630" y="259"/>
                    <a:pt x="765" y="227"/>
                    <a:pt x="802" y="193"/>
                  </a:cubicBezTo>
                  <a:cubicBezTo>
                    <a:pt x="895" y="0"/>
                    <a:pt x="895" y="0"/>
                    <a:pt x="895" y="0"/>
                  </a:cubicBezTo>
                  <a:cubicBezTo>
                    <a:pt x="815" y="38"/>
                    <a:pt x="627" y="58"/>
                    <a:pt x="448" y="58"/>
                  </a:cubicBezTo>
                  <a:cubicBezTo>
                    <a:pt x="268" y="58"/>
                    <a:pt x="81" y="38"/>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92" name="Google Shape;592;p38"/>
          <p:cNvGrpSpPr/>
          <p:nvPr/>
        </p:nvGrpSpPr>
        <p:grpSpPr>
          <a:xfrm>
            <a:off x="2420095" y="2820479"/>
            <a:ext cx="445680" cy="407853"/>
            <a:chOff x="2704878" y="4454697"/>
            <a:chExt cx="720000" cy="658889"/>
          </a:xfrm>
        </p:grpSpPr>
        <p:sp>
          <p:nvSpPr>
            <p:cNvPr id="593" name="Google Shape;593;p38"/>
            <p:cNvSpPr/>
            <p:nvPr/>
          </p:nvSpPr>
          <p:spPr>
            <a:xfrm>
              <a:off x="2704878" y="4454697"/>
              <a:ext cx="720000" cy="864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94" name="Google Shape;594;p38"/>
            <p:cNvSpPr/>
            <p:nvPr/>
          </p:nvSpPr>
          <p:spPr>
            <a:xfrm>
              <a:off x="2824150" y="4749732"/>
              <a:ext cx="484183" cy="135418"/>
            </a:xfrm>
            <a:custGeom>
              <a:avLst/>
              <a:gdLst/>
              <a:ahLst/>
              <a:cxnLst/>
              <a:rect l="l" t="t" r="r" b="b"/>
              <a:pathLst>
                <a:path w="735" h="205" extrusionOk="0">
                  <a:moveTo>
                    <a:pt x="0" y="0"/>
                  </a:moveTo>
                  <a:cubicBezTo>
                    <a:pt x="75" y="153"/>
                    <a:pt x="75" y="153"/>
                    <a:pt x="75" y="153"/>
                  </a:cubicBezTo>
                  <a:cubicBezTo>
                    <a:pt x="104" y="179"/>
                    <a:pt x="216" y="205"/>
                    <a:pt x="368" y="205"/>
                  </a:cubicBezTo>
                  <a:cubicBezTo>
                    <a:pt x="519" y="205"/>
                    <a:pt x="632" y="179"/>
                    <a:pt x="660" y="153"/>
                  </a:cubicBezTo>
                  <a:cubicBezTo>
                    <a:pt x="735" y="0"/>
                    <a:pt x="735" y="0"/>
                    <a:pt x="735" y="0"/>
                  </a:cubicBezTo>
                  <a:cubicBezTo>
                    <a:pt x="668" y="31"/>
                    <a:pt x="515" y="47"/>
                    <a:pt x="368" y="47"/>
                  </a:cubicBezTo>
                  <a:cubicBezTo>
                    <a:pt x="221" y="47"/>
                    <a:pt x="67" y="31"/>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95" name="Google Shape;595;p38"/>
            <p:cNvSpPr/>
            <p:nvPr/>
          </p:nvSpPr>
          <p:spPr>
            <a:xfrm>
              <a:off x="2939432" y="4986160"/>
              <a:ext cx="253620" cy="127427"/>
            </a:xfrm>
            <a:custGeom>
              <a:avLst/>
              <a:gdLst/>
              <a:ahLst/>
              <a:cxnLst/>
              <a:rect l="l" t="t" r="r" b="b"/>
              <a:pathLst>
                <a:path w="385" h="193" extrusionOk="0">
                  <a:moveTo>
                    <a:pt x="0" y="0"/>
                  </a:moveTo>
                  <a:cubicBezTo>
                    <a:pt x="76" y="157"/>
                    <a:pt x="76" y="157"/>
                    <a:pt x="76" y="157"/>
                  </a:cubicBezTo>
                  <a:cubicBezTo>
                    <a:pt x="98" y="178"/>
                    <a:pt x="143" y="193"/>
                    <a:pt x="193" y="193"/>
                  </a:cubicBezTo>
                  <a:cubicBezTo>
                    <a:pt x="243" y="193"/>
                    <a:pt x="287" y="178"/>
                    <a:pt x="309" y="157"/>
                  </a:cubicBezTo>
                  <a:cubicBezTo>
                    <a:pt x="385" y="0"/>
                    <a:pt x="385" y="0"/>
                    <a:pt x="385" y="0"/>
                  </a:cubicBezTo>
                  <a:cubicBezTo>
                    <a:pt x="344" y="21"/>
                    <a:pt x="274" y="35"/>
                    <a:pt x="193" y="35"/>
                  </a:cubicBezTo>
                  <a:cubicBezTo>
                    <a:pt x="112" y="35"/>
                    <a:pt x="41" y="21"/>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96" name="Google Shape;596;p38"/>
            <p:cNvSpPr/>
            <p:nvPr/>
          </p:nvSpPr>
          <p:spPr>
            <a:xfrm>
              <a:off x="2882012" y="4868057"/>
              <a:ext cx="368237" cy="131423"/>
            </a:xfrm>
            <a:custGeom>
              <a:avLst/>
              <a:gdLst/>
              <a:ahLst/>
              <a:cxnLst/>
              <a:rect l="l" t="t" r="r" b="b"/>
              <a:pathLst>
                <a:path w="559" h="199" extrusionOk="0">
                  <a:moveTo>
                    <a:pt x="0" y="0"/>
                  </a:moveTo>
                  <a:cubicBezTo>
                    <a:pt x="3" y="8"/>
                    <a:pt x="3" y="8"/>
                    <a:pt x="3" y="8"/>
                  </a:cubicBezTo>
                  <a:cubicBezTo>
                    <a:pt x="65" y="133"/>
                    <a:pt x="65" y="133"/>
                    <a:pt x="65" y="133"/>
                  </a:cubicBezTo>
                  <a:cubicBezTo>
                    <a:pt x="65" y="133"/>
                    <a:pt x="65" y="133"/>
                    <a:pt x="65" y="133"/>
                  </a:cubicBezTo>
                  <a:cubicBezTo>
                    <a:pt x="65" y="133"/>
                    <a:pt x="65" y="133"/>
                    <a:pt x="65" y="133"/>
                  </a:cubicBezTo>
                  <a:cubicBezTo>
                    <a:pt x="73" y="151"/>
                    <a:pt x="73" y="151"/>
                    <a:pt x="73" y="151"/>
                  </a:cubicBezTo>
                  <a:cubicBezTo>
                    <a:pt x="102" y="180"/>
                    <a:pt x="195" y="199"/>
                    <a:pt x="280" y="199"/>
                  </a:cubicBezTo>
                  <a:cubicBezTo>
                    <a:pt x="364" y="199"/>
                    <a:pt x="457" y="180"/>
                    <a:pt x="486" y="151"/>
                  </a:cubicBezTo>
                  <a:cubicBezTo>
                    <a:pt x="494" y="133"/>
                    <a:pt x="494" y="133"/>
                    <a:pt x="494" y="133"/>
                  </a:cubicBezTo>
                  <a:cubicBezTo>
                    <a:pt x="494" y="133"/>
                    <a:pt x="494" y="133"/>
                    <a:pt x="494" y="133"/>
                  </a:cubicBezTo>
                  <a:cubicBezTo>
                    <a:pt x="494" y="133"/>
                    <a:pt x="494" y="133"/>
                    <a:pt x="494" y="133"/>
                  </a:cubicBezTo>
                  <a:cubicBezTo>
                    <a:pt x="556" y="8"/>
                    <a:pt x="556" y="8"/>
                    <a:pt x="556" y="8"/>
                  </a:cubicBezTo>
                  <a:cubicBezTo>
                    <a:pt x="559" y="0"/>
                    <a:pt x="559" y="0"/>
                    <a:pt x="559" y="0"/>
                  </a:cubicBezTo>
                  <a:cubicBezTo>
                    <a:pt x="502" y="27"/>
                    <a:pt x="389" y="41"/>
                    <a:pt x="280" y="41"/>
                  </a:cubicBezTo>
                  <a:cubicBezTo>
                    <a:pt x="171" y="41"/>
                    <a:pt x="57"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97" name="Google Shape;597;p38"/>
            <p:cNvSpPr/>
            <p:nvPr/>
          </p:nvSpPr>
          <p:spPr>
            <a:xfrm>
              <a:off x="2710863" y="4516635"/>
              <a:ext cx="710756" cy="140081"/>
            </a:xfrm>
            <a:custGeom>
              <a:avLst/>
              <a:gdLst/>
              <a:ahLst/>
              <a:cxnLst/>
              <a:rect l="l" t="t" r="r" b="b"/>
              <a:pathLst>
                <a:path w="1079" h="212" extrusionOk="0">
                  <a:moveTo>
                    <a:pt x="540" y="54"/>
                  </a:moveTo>
                  <a:cubicBezTo>
                    <a:pt x="350" y="54"/>
                    <a:pt x="85" y="39"/>
                    <a:pt x="0" y="0"/>
                  </a:cubicBezTo>
                  <a:cubicBezTo>
                    <a:pt x="72" y="146"/>
                    <a:pt x="72" y="146"/>
                    <a:pt x="72" y="146"/>
                  </a:cubicBezTo>
                  <a:cubicBezTo>
                    <a:pt x="72" y="146"/>
                    <a:pt x="72" y="146"/>
                    <a:pt x="72" y="146"/>
                  </a:cubicBezTo>
                  <a:cubicBezTo>
                    <a:pt x="72" y="147"/>
                    <a:pt x="72" y="147"/>
                    <a:pt x="72" y="147"/>
                  </a:cubicBezTo>
                  <a:cubicBezTo>
                    <a:pt x="75" y="152"/>
                    <a:pt x="75" y="152"/>
                    <a:pt x="75" y="152"/>
                  </a:cubicBezTo>
                  <a:cubicBezTo>
                    <a:pt x="98" y="179"/>
                    <a:pt x="271" y="212"/>
                    <a:pt x="540" y="212"/>
                  </a:cubicBezTo>
                  <a:cubicBezTo>
                    <a:pt x="808" y="212"/>
                    <a:pt x="981" y="179"/>
                    <a:pt x="1005" y="152"/>
                  </a:cubicBezTo>
                  <a:cubicBezTo>
                    <a:pt x="1007" y="147"/>
                    <a:pt x="1007" y="147"/>
                    <a:pt x="1007" y="147"/>
                  </a:cubicBezTo>
                  <a:cubicBezTo>
                    <a:pt x="1007" y="146"/>
                    <a:pt x="1007" y="146"/>
                    <a:pt x="1007" y="146"/>
                  </a:cubicBezTo>
                  <a:cubicBezTo>
                    <a:pt x="1008" y="146"/>
                    <a:pt x="1008" y="146"/>
                    <a:pt x="1008" y="146"/>
                  </a:cubicBezTo>
                  <a:cubicBezTo>
                    <a:pt x="1079" y="0"/>
                    <a:pt x="1079" y="0"/>
                    <a:pt x="1079" y="0"/>
                  </a:cubicBezTo>
                  <a:cubicBezTo>
                    <a:pt x="995" y="39"/>
                    <a:pt x="729" y="54"/>
                    <a:pt x="540" y="5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98" name="Google Shape;598;p38"/>
            <p:cNvSpPr/>
            <p:nvPr/>
          </p:nvSpPr>
          <p:spPr>
            <a:xfrm>
              <a:off x="2768061" y="4634293"/>
              <a:ext cx="596361" cy="136528"/>
            </a:xfrm>
            <a:custGeom>
              <a:avLst/>
              <a:gdLst/>
              <a:ahLst/>
              <a:cxnLst/>
              <a:rect l="l" t="t" r="r" b="b"/>
              <a:pathLst>
                <a:path w="905" h="207" extrusionOk="0">
                  <a:moveTo>
                    <a:pt x="453" y="49"/>
                  </a:moveTo>
                  <a:cubicBezTo>
                    <a:pt x="325" y="49"/>
                    <a:pt x="205" y="41"/>
                    <a:pt x="114" y="28"/>
                  </a:cubicBezTo>
                  <a:cubicBezTo>
                    <a:pt x="62" y="20"/>
                    <a:pt x="24" y="10"/>
                    <a:pt x="0" y="0"/>
                  </a:cubicBezTo>
                  <a:cubicBezTo>
                    <a:pt x="69" y="141"/>
                    <a:pt x="69" y="141"/>
                    <a:pt x="69" y="141"/>
                  </a:cubicBezTo>
                  <a:cubicBezTo>
                    <a:pt x="69" y="141"/>
                    <a:pt x="69" y="141"/>
                    <a:pt x="69" y="141"/>
                  </a:cubicBezTo>
                  <a:cubicBezTo>
                    <a:pt x="69" y="142"/>
                    <a:pt x="70" y="142"/>
                    <a:pt x="70" y="143"/>
                  </a:cubicBezTo>
                  <a:cubicBezTo>
                    <a:pt x="72" y="148"/>
                    <a:pt x="72" y="148"/>
                    <a:pt x="72" y="148"/>
                  </a:cubicBezTo>
                  <a:cubicBezTo>
                    <a:pt x="93" y="174"/>
                    <a:pt x="234" y="207"/>
                    <a:pt x="453" y="207"/>
                  </a:cubicBezTo>
                  <a:cubicBezTo>
                    <a:pt x="557" y="207"/>
                    <a:pt x="654" y="199"/>
                    <a:pt x="728" y="186"/>
                  </a:cubicBezTo>
                  <a:cubicBezTo>
                    <a:pt x="794" y="173"/>
                    <a:pt x="825" y="158"/>
                    <a:pt x="833" y="147"/>
                  </a:cubicBezTo>
                  <a:cubicBezTo>
                    <a:pt x="836" y="143"/>
                    <a:pt x="836" y="143"/>
                    <a:pt x="836" y="143"/>
                  </a:cubicBezTo>
                  <a:cubicBezTo>
                    <a:pt x="836" y="142"/>
                    <a:pt x="836" y="142"/>
                    <a:pt x="836" y="141"/>
                  </a:cubicBezTo>
                  <a:cubicBezTo>
                    <a:pt x="836" y="141"/>
                    <a:pt x="836" y="141"/>
                    <a:pt x="836" y="141"/>
                  </a:cubicBezTo>
                  <a:cubicBezTo>
                    <a:pt x="905" y="0"/>
                    <a:pt x="905" y="0"/>
                    <a:pt x="905" y="0"/>
                  </a:cubicBezTo>
                  <a:cubicBezTo>
                    <a:pt x="881" y="10"/>
                    <a:pt x="843" y="20"/>
                    <a:pt x="791" y="28"/>
                  </a:cubicBezTo>
                  <a:cubicBezTo>
                    <a:pt x="701" y="41"/>
                    <a:pt x="580" y="49"/>
                    <a:pt x="453"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99" name="Google Shape;599;p38"/>
          <p:cNvGrpSpPr/>
          <p:nvPr/>
        </p:nvGrpSpPr>
        <p:grpSpPr>
          <a:xfrm>
            <a:off x="3702366" y="2822437"/>
            <a:ext cx="445549" cy="403935"/>
            <a:chOff x="4852681" y="4457861"/>
            <a:chExt cx="719788" cy="652561"/>
          </a:xfrm>
        </p:grpSpPr>
        <p:sp>
          <p:nvSpPr>
            <p:cNvPr id="600" name="Google Shape;600;p38"/>
            <p:cNvSpPr/>
            <p:nvPr/>
          </p:nvSpPr>
          <p:spPr>
            <a:xfrm>
              <a:off x="5209000" y="4739226"/>
              <a:ext cx="363469" cy="371197"/>
            </a:xfrm>
            <a:custGeom>
              <a:avLst/>
              <a:gdLst/>
              <a:ahLst/>
              <a:cxnLst/>
              <a:rect l="l" t="t" r="r" b="b"/>
              <a:pathLst>
                <a:path w="629" h="641" extrusionOk="0">
                  <a:moveTo>
                    <a:pt x="151" y="561"/>
                  </a:moveTo>
                  <a:cubicBezTo>
                    <a:pt x="290" y="641"/>
                    <a:pt x="468" y="593"/>
                    <a:pt x="548" y="454"/>
                  </a:cubicBezTo>
                  <a:cubicBezTo>
                    <a:pt x="629" y="315"/>
                    <a:pt x="581" y="137"/>
                    <a:pt x="442" y="57"/>
                  </a:cubicBezTo>
                  <a:cubicBezTo>
                    <a:pt x="344" y="0"/>
                    <a:pt x="226" y="7"/>
                    <a:pt x="137" y="65"/>
                  </a:cubicBezTo>
                  <a:cubicBezTo>
                    <a:pt x="137" y="65"/>
                    <a:pt x="137" y="65"/>
                    <a:pt x="137" y="65"/>
                  </a:cubicBezTo>
                  <a:cubicBezTo>
                    <a:pt x="6" y="141"/>
                    <a:pt x="6" y="141"/>
                    <a:pt x="6" y="141"/>
                  </a:cubicBezTo>
                  <a:cubicBezTo>
                    <a:pt x="6" y="293"/>
                    <a:pt x="6" y="293"/>
                    <a:pt x="6" y="293"/>
                  </a:cubicBezTo>
                  <a:cubicBezTo>
                    <a:pt x="6" y="293"/>
                    <a:pt x="6" y="293"/>
                    <a:pt x="6" y="293"/>
                  </a:cubicBezTo>
                  <a:cubicBezTo>
                    <a:pt x="0" y="399"/>
                    <a:pt x="53" y="504"/>
                    <a:pt x="151" y="56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601" name="Google Shape;601;p38"/>
            <p:cNvSpPr/>
            <p:nvPr/>
          </p:nvSpPr>
          <p:spPr>
            <a:xfrm>
              <a:off x="4852681" y="4739226"/>
              <a:ext cx="363265" cy="371197"/>
            </a:xfrm>
            <a:custGeom>
              <a:avLst/>
              <a:gdLst/>
              <a:ahLst/>
              <a:cxnLst/>
              <a:rect l="l" t="t" r="r" b="b"/>
              <a:pathLst>
                <a:path w="629" h="641" extrusionOk="0">
                  <a:moveTo>
                    <a:pt x="187" y="57"/>
                  </a:moveTo>
                  <a:cubicBezTo>
                    <a:pt x="48" y="137"/>
                    <a:pt x="0" y="315"/>
                    <a:pt x="80" y="454"/>
                  </a:cubicBezTo>
                  <a:cubicBezTo>
                    <a:pt x="161" y="593"/>
                    <a:pt x="339" y="641"/>
                    <a:pt x="478" y="561"/>
                  </a:cubicBezTo>
                  <a:cubicBezTo>
                    <a:pt x="576" y="504"/>
                    <a:pt x="629" y="399"/>
                    <a:pt x="623" y="293"/>
                  </a:cubicBezTo>
                  <a:cubicBezTo>
                    <a:pt x="623" y="293"/>
                    <a:pt x="623" y="293"/>
                    <a:pt x="623" y="293"/>
                  </a:cubicBezTo>
                  <a:cubicBezTo>
                    <a:pt x="623" y="141"/>
                    <a:pt x="623" y="141"/>
                    <a:pt x="623" y="141"/>
                  </a:cubicBezTo>
                  <a:cubicBezTo>
                    <a:pt x="491" y="65"/>
                    <a:pt x="491" y="65"/>
                    <a:pt x="491" y="65"/>
                  </a:cubicBezTo>
                  <a:cubicBezTo>
                    <a:pt x="491" y="65"/>
                    <a:pt x="491" y="65"/>
                    <a:pt x="491" y="65"/>
                  </a:cubicBezTo>
                  <a:cubicBezTo>
                    <a:pt x="402" y="7"/>
                    <a:pt x="285" y="0"/>
                    <a:pt x="187" y="5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602" name="Google Shape;602;p38"/>
            <p:cNvSpPr/>
            <p:nvPr/>
          </p:nvSpPr>
          <p:spPr>
            <a:xfrm>
              <a:off x="5044529" y="4457861"/>
              <a:ext cx="336092" cy="363011"/>
            </a:xfrm>
            <a:custGeom>
              <a:avLst/>
              <a:gdLst/>
              <a:ahLst/>
              <a:cxnLst/>
              <a:rect l="l" t="t" r="r" b="b"/>
              <a:pathLst>
                <a:path w="582" h="627" extrusionOk="0">
                  <a:moveTo>
                    <a:pt x="582" y="291"/>
                  </a:moveTo>
                  <a:cubicBezTo>
                    <a:pt x="582" y="131"/>
                    <a:pt x="452" y="0"/>
                    <a:pt x="291" y="0"/>
                  </a:cubicBezTo>
                  <a:cubicBezTo>
                    <a:pt x="130" y="0"/>
                    <a:pt x="0" y="131"/>
                    <a:pt x="0" y="291"/>
                  </a:cubicBezTo>
                  <a:cubicBezTo>
                    <a:pt x="0" y="405"/>
                    <a:pt x="65" y="503"/>
                    <a:pt x="159" y="551"/>
                  </a:cubicBezTo>
                  <a:cubicBezTo>
                    <a:pt x="159" y="551"/>
                    <a:pt x="159" y="551"/>
                    <a:pt x="159" y="551"/>
                  </a:cubicBezTo>
                  <a:cubicBezTo>
                    <a:pt x="291" y="627"/>
                    <a:pt x="291" y="627"/>
                    <a:pt x="291" y="627"/>
                  </a:cubicBezTo>
                  <a:cubicBezTo>
                    <a:pt x="422" y="551"/>
                    <a:pt x="422" y="551"/>
                    <a:pt x="422" y="551"/>
                  </a:cubicBezTo>
                  <a:cubicBezTo>
                    <a:pt x="422" y="551"/>
                    <a:pt x="422" y="551"/>
                    <a:pt x="422" y="551"/>
                  </a:cubicBezTo>
                  <a:cubicBezTo>
                    <a:pt x="517" y="503"/>
                    <a:pt x="582" y="405"/>
                    <a:pt x="582" y="291"/>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603" name="Google Shape;603;p38"/>
          <p:cNvGrpSpPr/>
          <p:nvPr/>
        </p:nvGrpSpPr>
        <p:grpSpPr>
          <a:xfrm>
            <a:off x="4984527" y="2812874"/>
            <a:ext cx="445818" cy="423063"/>
            <a:chOff x="7000306" y="4442411"/>
            <a:chExt cx="720224" cy="683463"/>
          </a:xfrm>
        </p:grpSpPr>
        <p:sp>
          <p:nvSpPr>
            <p:cNvPr id="604" name="Google Shape;604;p38"/>
            <p:cNvSpPr/>
            <p:nvPr/>
          </p:nvSpPr>
          <p:spPr>
            <a:xfrm>
              <a:off x="7360523" y="4580400"/>
              <a:ext cx="360007" cy="280995"/>
            </a:xfrm>
            <a:custGeom>
              <a:avLst/>
              <a:gdLst/>
              <a:ahLst/>
              <a:cxnLst/>
              <a:rect l="l" t="t" r="r" b="b"/>
              <a:pathLst>
                <a:path w="701" h="548" extrusionOk="0">
                  <a:moveTo>
                    <a:pt x="332" y="529"/>
                  </a:moveTo>
                  <a:cubicBezTo>
                    <a:pt x="382" y="547"/>
                    <a:pt x="438" y="548"/>
                    <a:pt x="493" y="531"/>
                  </a:cubicBezTo>
                  <a:cubicBezTo>
                    <a:pt x="627" y="487"/>
                    <a:pt x="701" y="342"/>
                    <a:pt x="657" y="208"/>
                  </a:cubicBezTo>
                  <a:cubicBezTo>
                    <a:pt x="614" y="74"/>
                    <a:pt x="469" y="0"/>
                    <a:pt x="335" y="44"/>
                  </a:cubicBezTo>
                  <a:cubicBezTo>
                    <a:pt x="280" y="62"/>
                    <a:pt x="236" y="96"/>
                    <a:pt x="205" y="140"/>
                  </a:cubicBezTo>
                  <a:cubicBezTo>
                    <a:pt x="0" y="422"/>
                    <a:pt x="0" y="422"/>
                    <a:pt x="0" y="422"/>
                  </a:cubicBezTo>
                  <a:lnTo>
                    <a:pt x="332" y="529"/>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605" name="Google Shape;605;p38"/>
            <p:cNvSpPr/>
            <p:nvPr/>
          </p:nvSpPr>
          <p:spPr>
            <a:xfrm>
              <a:off x="7359894" y="4796791"/>
              <a:ext cx="281006" cy="329083"/>
            </a:xfrm>
            <a:custGeom>
              <a:avLst/>
              <a:gdLst/>
              <a:ahLst/>
              <a:cxnLst/>
              <a:rect l="l" t="t" r="r" b="b"/>
              <a:pathLst>
                <a:path w="547" h="642" extrusionOk="0">
                  <a:moveTo>
                    <a:pt x="1" y="348"/>
                  </a:moveTo>
                  <a:cubicBezTo>
                    <a:pt x="0" y="402"/>
                    <a:pt x="16" y="456"/>
                    <a:pt x="50" y="502"/>
                  </a:cubicBezTo>
                  <a:cubicBezTo>
                    <a:pt x="133" y="617"/>
                    <a:pt x="293" y="642"/>
                    <a:pt x="407" y="559"/>
                  </a:cubicBezTo>
                  <a:cubicBezTo>
                    <a:pt x="522" y="476"/>
                    <a:pt x="547" y="316"/>
                    <a:pt x="464" y="201"/>
                  </a:cubicBezTo>
                  <a:cubicBezTo>
                    <a:pt x="430" y="155"/>
                    <a:pt x="384" y="123"/>
                    <a:pt x="333" y="107"/>
                  </a:cubicBezTo>
                  <a:cubicBezTo>
                    <a:pt x="1" y="0"/>
                    <a:pt x="1" y="0"/>
                    <a:pt x="1" y="0"/>
                  </a:cubicBezTo>
                  <a:lnTo>
                    <a:pt x="1" y="348"/>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606" name="Google Shape;606;p38"/>
            <p:cNvSpPr/>
            <p:nvPr/>
          </p:nvSpPr>
          <p:spPr>
            <a:xfrm>
              <a:off x="7079935" y="4796791"/>
              <a:ext cx="281006" cy="329083"/>
            </a:xfrm>
            <a:custGeom>
              <a:avLst/>
              <a:gdLst/>
              <a:ahLst/>
              <a:cxnLst/>
              <a:rect l="l" t="t" r="r" b="b"/>
              <a:pathLst>
                <a:path w="547" h="642" extrusionOk="0">
                  <a:moveTo>
                    <a:pt x="214" y="107"/>
                  </a:moveTo>
                  <a:cubicBezTo>
                    <a:pt x="163" y="123"/>
                    <a:pt x="117" y="155"/>
                    <a:pt x="83" y="201"/>
                  </a:cubicBezTo>
                  <a:cubicBezTo>
                    <a:pt x="0" y="316"/>
                    <a:pt x="25" y="476"/>
                    <a:pt x="140" y="559"/>
                  </a:cubicBezTo>
                  <a:cubicBezTo>
                    <a:pt x="254" y="642"/>
                    <a:pt x="414" y="617"/>
                    <a:pt x="497" y="502"/>
                  </a:cubicBezTo>
                  <a:cubicBezTo>
                    <a:pt x="531" y="456"/>
                    <a:pt x="547" y="402"/>
                    <a:pt x="546" y="348"/>
                  </a:cubicBezTo>
                  <a:cubicBezTo>
                    <a:pt x="546" y="0"/>
                    <a:pt x="546" y="0"/>
                    <a:pt x="546" y="0"/>
                  </a:cubicBezTo>
                  <a:lnTo>
                    <a:pt x="214" y="107"/>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607" name="Google Shape;607;p38"/>
            <p:cNvSpPr/>
            <p:nvPr/>
          </p:nvSpPr>
          <p:spPr>
            <a:xfrm>
              <a:off x="7000306" y="4580400"/>
              <a:ext cx="360216" cy="280995"/>
            </a:xfrm>
            <a:custGeom>
              <a:avLst/>
              <a:gdLst/>
              <a:ahLst/>
              <a:cxnLst/>
              <a:rect l="l" t="t" r="r" b="b"/>
              <a:pathLst>
                <a:path w="701" h="548" extrusionOk="0">
                  <a:moveTo>
                    <a:pt x="496" y="140"/>
                  </a:moveTo>
                  <a:cubicBezTo>
                    <a:pt x="465" y="96"/>
                    <a:pt x="421" y="62"/>
                    <a:pt x="366" y="44"/>
                  </a:cubicBezTo>
                  <a:cubicBezTo>
                    <a:pt x="232" y="0"/>
                    <a:pt x="87" y="74"/>
                    <a:pt x="44" y="208"/>
                  </a:cubicBezTo>
                  <a:cubicBezTo>
                    <a:pt x="0" y="342"/>
                    <a:pt x="74" y="487"/>
                    <a:pt x="208" y="531"/>
                  </a:cubicBezTo>
                  <a:cubicBezTo>
                    <a:pt x="263" y="548"/>
                    <a:pt x="319" y="547"/>
                    <a:pt x="369" y="529"/>
                  </a:cubicBezTo>
                  <a:cubicBezTo>
                    <a:pt x="701" y="422"/>
                    <a:pt x="701" y="422"/>
                    <a:pt x="701" y="422"/>
                  </a:cubicBezTo>
                  <a:lnTo>
                    <a:pt x="496" y="140"/>
                  </a:ln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608" name="Google Shape;608;p38"/>
            <p:cNvSpPr/>
            <p:nvPr/>
          </p:nvSpPr>
          <p:spPr>
            <a:xfrm>
              <a:off x="7228925" y="4442411"/>
              <a:ext cx="262985" cy="354379"/>
            </a:xfrm>
            <a:custGeom>
              <a:avLst/>
              <a:gdLst/>
              <a:ahLst/>
              <a:cxnLst/>
              <a:rect l="l" t="t" r="r" b="b"/>
              <a:pathLst>
                <a:path w="512" h="691" extrusionOk="0">
                  <a:moveTo>
                    <a:pt x="461" y="409"/>
                  </a:moveTo>
                  <a:cubicBezTo>
                    <a:pt x="493" y="366"/>
                    <a:pt x="512" y="313"/>
                    <a:pt x="512" y="255"/>
                  </a:cubicBezTo>
                  <a:cubicBezTo>
                    <a:pt x="512" y="114"/>
                    <a:pt x="397" y="0"/>
                    <a:pt x="256" y="0"/>
                  </a:cubicBezTo>
                  <a:cubicBezTo>
                    <a:pt x="115" y="0"/>
                    <a:pt x="0" y="114"/>
                    <a:pt x="0" y="255"/>
                  </a:cubicBezTo>
                  <a:cubicBezTo>
                    <a:pt x="0" y="313"/>
                    <a:pt x="19" y="366"/>
                    <a:pt x="51" y="409"/>
                  </a:cubicBezTo>
                  <a:cubicBezTo>
                    <a:pt x="256" y="691"/>
                    <a:pt x="256" y="691"/>
                    <a:pt x="256" y="691"/>
                  </a:cubicBezTo>
                  <a:lnTo>
                    <a:pt x="461" y="40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609" name="Google Shape;609;p38"/>
          <p:cNvGrpSpPr/>
          <p:nvPr/>
        </p:nvGrpSpPr>
        <p:grpSpPr>
          <a:xfrm>
            <a:off x="5625735" y="2810671"/>
            <a:ext cx="445779" cy="427468"/>
            <a:chOff x="8074325" y="4438852"/>
            <a:chExt cx="720160" cy="690579"/>
          </a:xfrm>
        </p:grpSpPr>
        <p:sp>
          <p:nvSpPr>
            <p:cNvPr id="610" name="Google Shape;610;p38"/>
            <p:cNvSpPr/>
            <p:nvPr/>
          </p:nvSpPr>
          <p:spPr>
            <a:xfrm>
              <a:off x="8177523" y="4784253"/>
              <a:ext cx="257327" cy="345178"/>
            </a:xfrm>
            <a:custGeom>
              <a:avLst/>
              <a:gdLst/>
              <a:ahLst/>
              <a:cxnLst/>
              <a:rect l="l" t="t" r="r" b="b"/>
              <a:pathLst>
                <a:path w="402" h="539" extrusionOk="0">
                  <a:moveTo>
                    <a:pt x="52" y="231"/>
                  </a:moveTo>
                  <a:cubicBezTo>
                    <a:pt x="0" y="320"/>
                    <a:pt x="31" y="435"/>
                    <a:pt x="120" y="487"/>
                  </a:cubicBezTo>
                  <a:cubicBezTo>
                    <a:pt x="210" y="539"/>
                    <a:pt x="325" y="508"/>
                    <a:pt x="377" y="418"/>
                  </a:cubicBezTo>
                  <a:cubicBezTo>
                    <a:pt x="394" y="388"/>
                    <a:pt x="402" y="355"/>
                    <a:pt x="402" y="323"/>
                  </a:cubicBezTo>
                  <a:cubicBezTo>
                    <a:pt x="402" y="323"/>
                    <a:pt x="402" y="323"/>
                    <a:pt x="402" y="323"/>
                  </a:cubicBezTo>
                  <a:cubicBezTo>
                    <a:pt x="402" y="0"/>
                    <a:pt x="402" y="0"/>
                    <a:pt x="402" y="0"/>
                  </a:cubicBezTo>
                  <a:cubicBezTo>
                    <a:pt x="122" y="161"/>
                    <a:pt x="122" y="161"/>
                    <a:pt x="122" y="161"/>
                  </a:cubicBezTo>
                  <a:cubicBezTo>
                    <a:pt x="122" y="161"/>
                    <a:pt x="122" y="161"/>
                    <a:pt x="122" y="161"/>
                  </a:cubicBezTo>
                  <a:cubicBezTo>
                    <a:pt x="94" y="177"/>
                    <a:pt x="69" y="201"/>
                    <a:pt x="52" y="23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611" name="Google Shape;611;p38"/>
            <p:cNvSpPr/>
            <p:nvPr/>
          </p:nvSpPr>
          <p:spPr>
            <a:xfrm>
              <a:off x="8434850" y="4438852"/>
              <a:ext cx="257327" cy="345401"/>
            </a:xfrm>
            <a:custGeom>
              <a:avLst/>
              <a:gdLst/>
              <a:ahLst/>
              <a:cxnLst/>
              <a:rect l="l" t="t" r="r" b="b"/>
              <a:pathLst>
                <a:path w="402" h="539" extrusionOk="0">
                  <a:moveTo>
                    <a:pt x="350" y="308"/>
                  </a:moveTo>
                  <a:cubicBezTo>
                    <a:pt x="402" y="218"/>
                    <a:pt x="371" y="103"/>
                    <a:pt x="281" y="51"/>
                  </a:cubicBezTo>
                  <a:cubicBezTo>
                    <a:pt x="191" y="0"/>
                    <a:pt x="77" y="30"/>
                    <a:pt x="25" y="120"/>
                  </a:cubicBezTo>
                  <a:cubicBezTo>
                    <a:pt x="8" y="150"/>
                    <a:pt x="0" y="183"/>
                    <a:pt x="0" y="215"/>
                  </a:cubicBezTo>
                  <a:cubicBezTo>
                    <a:pt x="0" y="215"/>
                    <a:pt x="0" y="215"/>
                    <a:pt x="0" y="215"/>
                  </a:cubicBezTo>
                  <a:cubicBezTo>
                    <a:pt x="0" y="539"/>
                    <a:pt x="0" y="539"/>
                    <a:pt x="0" y="539"/>
                  </a:cubicBezTo>
                  <a:cubicBezTo>
                    <a:pt x="280" y="377"/>
                    <a:pt x="280" y="377"/>
                    <a:pt x="280" y="377"/>
                  </a:cubicBezTo>
                  <a:cubicBezTo>
                    <a:pt x="280" y="377"/>
                    <a:pt x="280" y="377"/>
                    <a:pt x="280" y="377"/>
                  </a:cubicBezTo>
                  <a:cubicBezTo>
                    <a:pt x="308" y="361"/>
                    <a:pt x="332" y="338"/>
                    <a:pt x="350" y="30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612" name="Google Shape;612;p38"/>
            <p:cNvSpPr/>
            <p:nvPr/>
          </p:nvSpPr>
          <p:spPr>
            <a:xfrm>
              <a:off x="8434850" y="4663708"/>
              <a:ext cx="359635" cy="240202"/>
            </a:xfrm>
            <a:custGeom>
              <a:avLst/>
              <a:gdLst/>
              <a:ahLst/>
              <a:cxnLst/>
              <a:rect l="l" t="t" r="r" b="b"/>
              <a:pathLst>
                <a:path w="562" h="375" extrusionOk="0">
                  <a:moveTo>
                    <a:pt x="375" y="375"/>
                  </a:moveTo>
                  <a:cubicBezTo>
                    <a:pt x="478" y="375"/>
                    <a:pt x="562" y="291"/>
                    <a:pt x="562" y="188"/>
                  </a:cubicBezTo>
                  <a:cubicBezTo>
                    <a:pt x="562" y="84"/>
                    <a:pt x="478" y="0"/>
                    <a:pt x="375" y="0"/>
                  </a:cubicBezTo>
                  <a:cubicBezTo>
                    <a:pt x="340" y="0"/>
                    <a:pt x="308" y="9"/>
                    <a:pt x="280" y="26"/>
                  </a:cubicBezTo>
                  <a:cubicBezTo>
                    <a:pt x="280" y="26"/>
                    <a:pt x="280" y="26"/>
                    <a:pt x="280" y="26"/>
                  </a:cubicBezTo>
                  <a:cubicBezTo>
                    <a:pt x="0" y="188"/>
                    <a:pt x="0" y="188"/>
                    <a:pt x="0" y="188"/>
                  </a:cubicBezTo>
                  <a:cubicBezTo>
                    <a:pt x="280" y="349"/>
                    <a:pt x="280" y="349"/>
                    <a:pt x="280" y="349"/>
                  </a:cubicBezTo>
                  <a:cubicBezTo>
                    <a:pt x="280" y="349"/>
                    <a:pt x="280" y="349"/>
                    <a:pt x="280" y="349"/>
                  </a:cubicBezTo>
                  <a:cubicBezTo>
                    <a:pt x="308" y="366"/>
                    <a:pt x="340" y="375"/>
                    <a:pt x="375" y="37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613" name="Google Shape;613;p38"/>
            <p:cNvSpPr/>
            <p:nvPr/>
          </p:nvSpPr>
          <p:spPr>
            <a:xfrm>
              <a:off x="8434850" y="4784253"/>
              <a:ext cx="257327" cy="345178"/>
            </a:xfrm>
            <a:custGeom>
              <a:avLst/>
              <a:gdLst/>
              <a:ahLst/>
              <a:cxnLst/>
              <a:rect l="l" t="t" r="r" b="b"/>
              <a:pathLst>
                <a:path w="402" h="539" extrusionOk="0">
                  <a:moveTo>
                    <a:pt x="25" y="418"/>
                  </a:moveTo>
                  <a:cubicBezTo>
                    <a:pt x="77" y="508"/>
                    <a:pt x="191" y="539"/>
                    <a:pt x="281" y="487"/>
                  </a:cubicBezTo>
                  <a:cubicBezTo>
                    <a:pt x="371" y="435"/>
                    <a:pt x="402" y="320"/>
                    <a:pt x="350" y="231"/>
                  </a:cubicBezTo>
                  <a:cubicBezTo>
                    <a:pt x="332" y="201"/>
                    <a:pt x="308" y="177"/>
                    <a:pt x="280" y="161"/>
                  </a:cubicBezTo>
                  <a:cubicBezTo>
                    <a:pt x="280" y="161"/>
                    <a:pt x="280" y="161"/>
                    <a:pt x="280" y="161"/>
                  </a:cubicBezTo>
                  <a:cubicBezTo>
                    <a:pt x="0" y="0"/>
                    <a:pt x="0" y="0"/>
                    <a:pt x="0" y="0"/>
                  </a:cubicBezTo>
                  <a:cubicBezTo>
                    <a:pt x="0" y="323"/>
                    <a:pt x="0" y="323"/>
                    <a:pt x="0" y="323"/>
                  </a:cubicBezTo>
                  <a:cubicBezTo>
                    <a:pt x="0" y="323"/>
                    <a:pt x="0" y="323"/>
                    <a:pt x="0" y="323"/>
                  </a:cubicBezTo>
                  <a:cubicBezTo>
                    <a:pt x="0" y="355"/>
                    <a:pt x="8" y="388"/>
                    <a:pt x="25" y="4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614" name="Google Shape;614;p38"/>
            <p:cNvSpPr/>
            <p:nvPr/>
          </p:nvSpPr>
          <p:spPr>
            <a:xfrm>
              <a:off x="8074325" y="4663708"/>
              <a:ext cx="360524" cy="240202"/>
            </a:xfrm>
            <a:custGeom>
              <a:avLst/>
              <a:gdLst/>
              <a:ahLst/>
              <a:cxnLst/>
              <a:rect l="l" t="t" r="r" b="b"/>
              <a:pathLst>
                <a:path w="563" h="375" extrusionOk="0">
                  <a:moveTo>
                    <a:pt x="188" y="0"/>
                  </a:moveTo>
                  <a:cubicBezTo>
                    <a:pt x="84" y="0"/>
                    <a:pt x="0" y="84"/>
                    <a:pt x="0" y="188"/>
                  </a:cubicBezTo>
                  <a:cubicBezTo>
                    <a:pt x="0" y="291"/>
                    <a:pt x="84" y="375"/>
                    <a:pt x="188" y="375"/>
                  </a:cubicBezTo>
                  <a:cubicBezTo>
                    <a:pt x="222" y="375"/>
                    <a:pt x="255" y="366"/>
                    <a:pt x="283" y="349"/>
                  </a:cubicBezTo>
                  <a:cubicBezTo>
                    <a:pt x="283" y="349"/>
                    <a:pt x="283" y="349"/>
                    <a:pt x="283" y="349"/>
                  </a:cubicBezTo>
                  <a:cubicBezTo>
                    <a:pt x="563" y="188"/>
                    <a:pt x="563" y="188"/>
                    <a:pt x="563" y="188"/>
                  </a:cubicBezTo>
                  <a:cubicBezTo>
                    <a:pt x="283" y="26"/>
                    <a:pt x="283" y="26"/>
                    <a:pt x="283" y="26"/>
                  </a:cubicBezTo>
                  <a:cubicBezTo>
                    <a:pt x="283" y="26"/>
                    <a:pt x="283" y="26"/>
                    <a:pt x="283" y="26"/>
                  </a:cubicBezTo>
                  <a:cubicBezTo>
                    <a:pt x="255" y="9"/>
                    <a:pt x="222" y="0"/>
                    <a:pt x="188"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615" name="Google Shape;615;p38"/>
            <p:cNvSpPr/>
            <p:nvPr/>
          </p:nvSpPr>
          <p:spPr>
            <a:xfrm>
              <a:off x="8177523" y="4438852"/>
              <a:ext cx="257327" cy="345401"/>
            </a:xfrm>
            <a:custGeom>
              <a:avLst/>
              <a:gdLst/>
              <a:ahLst/>
              <a:cxnLst/>
              <a:rect l="l" t="t" r="r" b="b"/>
              <a:pathLst>
                <a:path w="402" h="539" extrusionOk="0">
                  <a:moveTo>
                    <a:pt x="377" y="120"/>
                  </a:moveTo>
                  <a:cubicBezTo>
                    <a:pt x="325" y="30"/>
                    <a:pt x="210" y="0"/>
                    <a:pt x="120" y="51"/>
                  </a:cubicBezTo>
                  <a:cubicBezTo>
                    <a:pt x="31" y="103"/>
                    <a:pt x="0" y="218"/>
                    <a:pt x="52" y="308"/>
                  </a:cubicBezTo>
                  <a:cubicBezTo>
                    <a:pt x="69" y="338"/>
                    <a:pt x="94" y="361"/>
                    <a:pt x="122" y="377"/>
                  </a:cubicBezTo>
                  <a:cubicBezTo>
                    <a:pt x="122" y="377"/>
                    <a:pt x="122" y="377"/>
                    <a:pt x="122" y="377"/>
                  </a:cubicBezTo>
                  <a:cubicBezTo>
                    <a:pt x="402" y="539"/>
                    <a:pt x="402" y="539"/>
                    <a:pt x="402" y="539"/>
                  </a:cubicBezTo>
                  <a:cubicBezTo>
                    <a:pt x="402" y="215"/>
                    <a:pt x="402" y="215"/>
                    <a:pt x="402" y="215"/>
                  </a:cubicBezTo>
                  <a:cubicBezTo>
                    <a:pt x="402" y="215"/>
                    <a:pt x="402" y="215"/>
                    <a:pt x="402" y="215"/>
                  </a:cubicBezTo>
                  <a:cubicBezTo>
                    <a:pt x="402" y="183"/>
                    <a:pt x="394" y="150"/>
                    <a:pt x="377" y="1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616" name="Google Shape;616;p38"/>
          <p:cNvGrpSpPr/>
          <p:nvPr/>
        </p:nvGrpSpPr>
        <p:grpSpPr>
          <a:xfrm>
            <a:off x="6908080" y="2824620"/>
            <a:ext cx="445629" cy="399565"/>
            <a:chOff x="9878975" y="4425243"/>
            <a:chExt cx="719918" cy="645502"/>
          </a:xfrm>
        </p:grpSpPr>
        <p:sp>
          <p:nvSpPr>
            <p:cNvPr id="617" name="Google Shape;617;p38"/>
            <p:cNvSpPr/>
            <p:nvPr/>
          </p:nvSpPr>
          <p:spPr>
            <a:xfrm>
              <a:off x="10225338" y="4708710"/>
              <a:ext cx="373555" cy="362034"/>
            </a:xfrm>
            <a:custGeom>
              <a:avLst/>
              <a:gdLst/>
              <a:ahLst/>
              <a:cxnLst/>
              <a:rect l="l" t="t" r="r" b="b"/>
              <a:pathLst>
                <a:path w="635" h="614" extrusionOk="0">
                  <a:moveTo>
                    <a:pt x="47" y="160"/>
                  </a:moveTo>
                  <a:cubicBezTo>
                    <a:pt x="9" y="230"/>
                    <a:pt x="0" y="310"/>
                    <a:pt x="20" y="386"/>
                  </a:cubicBezTo>
                  <a:cubicBezTo>
                    <a:pt x="42" y="466"/>
                    <a:pt x="92" y="532"/>
                    <a:pt x="163" y="573"/>
                  </a:cubicBezTo>
                  <a:cubicBezTo>
                    <a:pt x="210" y="600"/>
                    <a:pt x="263" y="614"/>
                    <a:pt x="317" y="614"/>
                  </a:cubicBezTo>
                  <a:cubicBezTo>
                    <a:pt x="426" y="614"/>
                    <a:pt x="528" y="555"/>
                    <a:pt x="583" y="460"/>
                  </a:cubicBezTo>
                  <a:cubicBezTo>
                    <a:pt x="624" y="389"/>
                    <a:pt x="635" y="307"/>
                    <a:pt x="613" y="227"/>
                  </a:cubicBezTo>
                  <a:cubicBezTo>
                    <a:pt x="592" y="148"/>
                    <a:pt x="541" y="82"/>
                    <a:pt x="470" y="41"/>
                  </a:cubicBezTo>
                  <a:cubicBezTo>
                    <a:pt x="426" y="15"/>
                    <a:pt x="376" y="1"/>
                    <a:pt x="325" y="0"/>
                  </a:cubicBezTo>
                  <a:cubicBezTo>
                    <a:pt x="266" y="97"/>
                    <a:pt x="161" y="157"/>
                    <a:pt x="47" y="1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18" name="Google Shape;618;p38"/>
            <p:cNvSpPr/>
            <p:nvPr/>
          </p:nvSpPr>
          <p:spPr>
            <a:xfrm>
              <a:off x="10067759" y="4425243"/>
              <a:ext cx="361073" cy="361365"/>
            </a:xfrm>
            <a:custGeom>
              <a:avLst/>
              <a:gdLst/>
              <a:ahLst/>
              <a:cxnLst/>
              <a:rect l="l" t="t" r="r" b="b"/>
              <a:pathLst>
                <a:path w="614" h="613" extrusionOk="0">
                  <a:moveTo>
                    <a:pt x="524" y="89"/>
                  </a:moveTo>
                  <a:cubicBezTo>
                    <a:pt x="466" y="32"/>
                    <a:pt x="389" y="0"/>
                    <a:pt x="307" y="0"/>
                  </a:cubicBezTo>
                  <a:cubicBezTo>
                    <a:pt x="138" y="0"/>
                    <a:pt x="0" y="137"/>
                    <a:pt x="0" y="307"/>
                  </a:cubicBezTo>
                  <a:cubicBezTo>
                    <a:pt x="0" y="358"/>
                    <a:pt x="13" y="408"/>
                    <a:pt x="37" y="453"/>
                  </a:cubicBezTo>
                  <a:cubicBezTo>
                    <a:pt x="151" y="456"/>
                    <a:pt x="256" y="517"/>
                    <a:pt x="315" y="613"/>
                  </a:cubicBezTo>
                  <a:cubicBezTo>
                    <a:pt x="481" y="609"/>
                    <a:pt x="614" y="473"/>
                    <a:pt x="614" y="307"/>
                  </a:cubicBezTo>
                  <a:cubicBezTo>
                    <a:pt x="614" y="225"/>
                    <a:pt x="582" y="147"/>
                    <a:pt x="524" y="8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19" name="Google Shape;619;p38"/>
            <p:cNvSpPr/>
            <p:nvPr/>
          </p:nvSpPr>
          <p:spPr>
            <a:xfrm>
              <a:off x="9878975" y="4708710"/>
              <a:ext cx="359959" cy="362034"/>
            </a:xfrm>
            <a:custGeom>
              <a:avLst/>
              <a:gdLst/>
              <a:ahLst/>
              <a:cxnLst/>
              <a:rect l="l" t="t" r="r" b="b"/>
              <a:pathLst>
                <a:path w="612" h="614" extrusionOk="0">
                  <a:moveTo>
                    <a:pt x="612" y="147"/>
                  </a:moveTo>
                  <a:cubicBezTo>
                    <a:pt x="556" y="56"/>
                    <a:pt x="457" y="0"/>
                    <a:pt x="350" y="0"/>
                  </a:cubicBezTo>
                  <a:cubicBezTo>
                    <a:pt x="296" y="0"/>
                    <a:pt x="243" y="14"/>
                    <a:pt x="197" y="41"/>
                  </a:cubicBezTo>
                  <a:cubicBezTo>
                    <a:pt x="50" y="126"/>
                    <a:pt x="0" y="314"/>
                    <a:pt x="84" y="460"/>
                  </a:cubicBezTo>
                  <a:cubicBezTo>
                    <a:pt x="139" y="555"/>
                    <a:pt x="241" y="614"/>
                    <a:pt x="350" y="614"/>
                  </a:cubicBezTo>
                  <a:cubicBezTo>
                    <a:pt x="350" y="614"/>
                    <a:pt x="350" y="614"/>
                    <a:pt x="350" y="614"/>
                  </a:cubicBezTo>
                  <a:cubicBezTo>
                    <a:pt x="404" y="614"/>
                    <a:pt x="457" y="600"/>
                    <a:pt x="504" y="573"/>
                  </a:cubicBezTo>
                  <a:cubicBezTo>
                    <a:pt x="548" y="547"/>
                    <a:pt x="585" y="511"/>
                    <a:pt x="612" y="467"/>
                  </a:cubicBezTo>
                  <a:cubicBezTo>
                    <a:pt x="558" y="368"/>
                    <a:pt x="558" y="246"/>
                    <a:pt x="612"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620" name="Google Shape;620;p38"/>
          <p:cNvGrpSpPr/>
          <p:nvPr/>
        </p:nvGrpSpPr>
        <p:grpSpPr>
          <a:xfrm>
            <a:off x="7549097" y="2813421"/>
            <a:ext cx="445785" cy="421964"/>
            <a:chOff x="10914544" y="4407150"/>
            <a:chExt cx="720170" cy="681687"/>
          </a:xfrm>
        </p:grpSpPr>
        <p:sp>
          <p:nvSpPr>
            <p:cNvPr id="621" name="Google Shape;621;p38"/>
            <p:cNvSpPr/>
            <p:nvPr/>
          </p:nvSpPr>
          <p:spPr>
            <a:xfrm>
              <a:off x="10914544" y="4407150"/>
              <a:ext cx="349099" cy="392923"/>
            </a:xfrm>
            <a:custGeom>
              <a:avLst/>
              <a:gdLst/>
              <a:ahLst/>
              <a:cxnLst/>
              <a:rect l="l" t="t" r="r" b="b"/>
              <a:pathLst>
                <a:path w="632" h="712" extrusionOk="0">
                  <a:moveTo>
                    <a:pt x="138" y="607"/>
                  </a:moveTo>
                  <a:cubicBezTo>
                    <a:pt x="0" y="469"/>
                    <a:pt x="0" y="243"/>
                    <a:pt x="138" y="104"/>
                  </a:cubicBezTo>
                  <a:cubicBezTo>
                    <a:pt x="206" y="37"/>
                    <a:pt x="295" y="0"/>
                    <a:pt x="390" y="0"/>
                  </a:cubicBezTo>
                  <a:cubicBezTo>
                    <a:pt x="480" y="0"/>
                    <a:pt x="566" y="33"/>
                    <a:pt x="632" y="94"/>
                  </a:cubicBezTo>
                  <a:cubicBezTo>
                    <a:pt x="565" y="166"/>
                    <a:pt x="529" y="258"/>
                    <a:pt x="529" y="356"/>
                  </a:cubicBezTo>
                  <a:cubicBezTo>
                    <a:pt x="529" y="454"/>
                    <a:pt x="565" y="546"/>
                    <a:pt x="632" y="617"/>
                  </a:cubicBezTo>
                  <a:cubicBezTo>
                    <a:pt x="566" y="678"/>
                    <a:pt x="480" y="712"/>
                    <a:pt x="390" y="712"/>
                  </a:cubicBezTo>
                  <a:cubicBezTo>
                    <a:pt x="295" y="712"/>
                    <a:pt x="206" y="675"/>
                    <a:pt x="138" y="607"/>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22" name="Google Shape;622;p38"/>
            <p:cNvSpPr/>
            <p:nvPr/>
          </p:nvSpPr>
          <p:spPr>
            <a:xfrm>
              <a:off x="10933187" y="4759296"/>
              <a:ext cx="393264" cy="329541"/>
            </a:xfrm>
            <a:custGeom>
              <a:avLst/>
              <a:gdLst/>
              <a:ahLst/>
              <a:cxnLst/>
              <a:rect l="l" t="t" r="r" b="b"/>
              <a:pathLst>
                <a:path w="712" h="597" extrusionOk="0">
                  <a:moveTo>
                    <a:pt x="356" y="102"/>
                  </a:moveTo>
                  <a:cubicBezTo>
                    <a:pt x="454" y="102"/>
                    <a:pt x="546" y="66"/>
                    <a:pt x="618" y="0"/>
                  </a:cubicBezTo>
                  <a:cubicBezTo>
                    <a:pt x="679" y="66"/>
                    <a:pt x="712" y="151"/>
                    <a:pt x="712" y="241"/>
                  </a:cubicBezTo>
                  <a:cubicBezTo>
                    <a:pt x="712" y="337"/>
                    <a:pt x="675" y="426"/>
                    <a:pt x="608" y="493"/>
                  </a:cubicBezTo>
                  <a:cubicBezTo>
                    <a:pt x="541" y="560"/>
                    <a:pt x="451" y="597"/>
                    <a:pt x="356" y="597"/>
                  </a:cubicBezTo>
                  <a:cubicBezTo>
                    <a:pt x="261" y="597"/>
                    <a:pt x="172" y="560"/>
                    <a:pt x="104" y="493"/>
                  </a:cubicBezTo>
                  <a:cubicBezTo>
                    <a:pt x="37" y="426"/>
                    <a:pt x="0" y="337"/>
                    <a:pt x="0" y="241"/>
                  </a:cubicBezTo>
                  <a:cubicBezTo>
                    <a:pt x="0" y="151"/>
                    <a:pt x="34" y="66"/>
                    <a:pt x="95" y="0"/>
                  </a:cubicBezTo>
                  <a:cubicBezTo>
                    <a:pt x="166" y="66"/>
                    <a:pt x="258" y="102"/>
                    <a:pt x="356" y="10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23" name="Google Shape;623;p38"/>
            <p:cNvSpPr/>
            <p:nvPr/>
          </p:nvSpPr>
          <p:spPr>
            <a:xfrm>
              <a:off x="11285615" y="4696357"/>
              <a:ext cx="330458" cy="392479"/>
            </a:xfrm>
            <a:custGeom>
              <a:avLst/>
              <a:gdLst/>
              <a:ahLst/>
              <a:cxnLst/>
              <a:rect l="l" t="t" r="r" b="b"/>
              <a:pathLst>
                <a:path w="598" h="711" extrusionOk="0">
                  <a:moveTo>
                    <a:pt x="493" y="607"/>
                  </a:moveTo>
                  <a:cubicBezTo>
                    <a:pt x="426" y="674"/>
                    <a:pt x="337" y="711"/>
                    <a:pt x="242" y="711"/>
                  </a:cubicBezTo>
                  <a:cubicBezTo>
                    <a:pt x="152" y="711"/>
                    <a:pt x="66" y="678"/>
                    <a:pt x="0" y="617"/>
                  </a:cubicBezTo>
                  <a:cubicBezTo>
                    <a:pt x="67" y="546"/>
                    <a:pt x="103" y="453"/>
                    <a:pt x="103" y="355"/>
                  </a:cubicBezTo>
                  <a:cubicBezTo>
                    <a:pt x="103" y="258"/>
                    <a:pt x="67" y="165"/>
                    <a:pt x="0" y="94"/>
                  </a:cubicBezTo>
                  <a:cubicBezTo>
                    <a:pt x="66" y="33"/>
                    <a:pt x="152" y="0"/>
                    <a:pt x="242" y="0"/>
                  </a:cubicBezTo>
                  <a:cubicBezTo>
                    <a:pt x="337" y="0"/>
                    <a:pt x="426" y="37"/>
                    <a:pt x="493" y="104"/>
                  </a:cubicBezTo>
                  <a:cubicBezTo>
                    <a:pt x="561" y="171"/>
                    <a:pt x="598" y="260"/>
                    <a:pt x="598" y="355"/>
                  </a:cubicBezTo>
                  <a:cubicBezTo>
                    <a:pt x="598" y="451"/>
                    <a:pt x="561" y="540"/>
                    <a:pt x="493" y="60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24" name="Google Shape;624;p38"/>
            <p:cNvSpPr/>
            <p:nvPr/>
          </p:nvSpPr>
          <p:spPr>
            <a:xfrm>
              <a:off x="11222808" y="4407150"/>
              <a:ext cx="411906" cy="329541"/>
            </a:xfrm>
            <a:custGeom>
              <a:avLst/>
              <a:gdLst/>
              <a:ahLst/>
              <a:cxnLst/>
              <a:rect l="l" t="t" r="r" b="b"/>
              <a:pathLst>
                <a:path w="746" h="597" extrusionOk="0">
                  <a:moveTo>
                    <a:pt x="356" y="0"/>
                  </a:moveTo>
                  <a:cubicBezTo>
                    <a:pt x="451" y="0"/>
                    <a:pt x="540" y="37"/>
                    <a:pt x="607" y="104"/>
                  </a:cubicBezTo>
                  <a:cubicBezTo>
                    <a:pt x="743" y="240"/>
                    <a:pt x="746" y="458"/>
                    <a:pt x="617" y="597"/>
                  </a:cubicBezTo>
                  <a:cubicBezTo>
                    <a:pt x="546" y="531"/>
                    <a:pt x="454" y="495"/>
                    <a:pt x="356" y="495"/>
                  </a:cubicBezTo>
                  <a:cubicBezTo>
                    <a:pt x="258" y="495"/>
                    <a:pt x="166" y="531"/>
                    <a:pt x="94" y="597"/>
                  </a:cubicBezTo>
                  <a:cubicBezTo>
                    <a:pt x="33" y="531"/>
                    <a:pt x="0" y="446"/>
                    <a:pt x="0" y="356"/>
                  </a:cubicBezTo>
                  <a:cubicBezTo>
                    <a:pt x="0" y="261"/>
                    <a:pt x="37" y="171"/>
                    <a:pt x="104" y="104"/>
                  </a:cubicBezTo>
                  <a:cubicBezTo>
                    <a:pt x="171" y="37"/>
                    <a:pt x="261" y="0"/>
                    <a:pt x="356"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625" name="Google Shape;625;p38"/>
          <p:cNvGrpSpPr/>
          <p:nvPr/>
        </p:nvGrpSpPr>
        <p:grpSpPr>
          <a:xfrm>
            <a:off x="6266887" y="2821535"/>
            <a:ext cx="445805" cy="405735"/>
            <a:chOff x="8843122" y="4420259"/>
            <a:chExt cx="720202" cy="655469"/>
          </a:xfrm>
        </p:grpSpPr>
        <p:sp>
          <p:nvSpPr>
            <p:cNvPr id="626" name="Google Shape;626;p38"/>
            <p:cNvSpPr/>
            <p:nvPr/>
          </p:nvSpPr>
          <p:spPr>
            <a:xfrm>
              <a:off x="8843122" y="4664371"/>
              <a:ext cx="351295" cy="411356"/>
            </a:xfrm>
            <a:custGeom>
              <a:avLst/>
              <a:gdLst/>
              <a:ahLst/>
              <a:cxnLst/>
              <a:rect l="l" t="t" r="r" b="b"/>
              <a:pathLst>
                <a:path w="530" h="618" extrusionOk="0">
                  <a:moveTo>
                    <a:pt x="374" y="277"/>
                  </a:moveTo>
                  <a:cubicBezTo>
                    <a:pt x="280" y="220"/>
                    <a:pt x="216" y="122"/>
                    <a:pt x="203" y="13"/>
                  </a:cubicBezTo>
                  <a:cubicBezTo>
                    <a:pt x="202" y="5"/>
                    <a:pt x="192" y="0"/>
                    <a:pt x="185" y="5"/>
                  </a:cubicBezTo>
                  <a:cubicBezTo>
                    <a:pt x="44" y="104"/>
                    <a:pt x="0" y="297"/>
                    <a:pt x="88" y="449"/>
                  </a:cubicBezTo>
                  <a:cubicBezTo>
                    <a:pt x="148" y="553"/>
                    <a:pt x="259" y="618"/>
                    <a:pt x="380" y="618"/>
                  </a:cubicBezTo>
                  <a:cubicBezTo>
                    <a:pt x="380" y="618"/>
                    <a:pt x="380" y="618"/>
                    <a:pt x="380" y="618"/>
                  </a:cubicBezTo>
                  <a:cubicBezTo>
                    <a:pt x="428" y="618"/>
                    <a:pt x="477" y="607"/>
                    <a:pt x="521" y="586"/>
                  </a:cubicBezTo>
                  <a:cubicBezTo>
                    <a:pt x="529" y="583"/>
                    <a:pt x="530" y="572"/>
                    <a:pt x="523" y="567"/>
                  </a:cubicBezTo>
                  <a:cubicBezTo>
                    <a:pt x="435" y="501"/>
                    <a:pt x="382" y="397"/>
                    <a:pt x="380" y="287"/>
                  </a:cubicBezTo>
                  <a:cubicBezTo>
                    <a:pt x="380" y="283"/>
                    <a:pt x="378" y="279"/>
                    <a:pt x="374" y="277"/>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27" name="Google Shape;627;p38"/>
            <p:cNvSpPr/>
            <p:nvPr/>
          </p:nvSpPr>
          <p:spPr>
            <a:xfrm>
              <a:off x="9232824" y="4664371"/>
              <a:ext cx="330500" cy="411356"/>
            </a:xfrm>
            <a:custGeom>
              <a:avLst/>
              <a:gdLst/>
              <a:ahLst/>
              <a:cxnLst/>
              <a:rect l="l" t="t" r="r" b="b"/>
              <a:pathLst>
                <a:path w="499" h="618" extrusionOk="0">
                  <a:moveTo>
                    <a:pt x="326" y="13"/>
                  </a:moveTo>
                  <a:cubicBezTo>
                    <a:pt x="313" y="122"/>
                    <a:pt x="250" y="220"/>
                    <a:pt x="155" y="277"/>
                  </a:cubicBezTo>
                  <a:cubicBezTo>
                    <a:pt x="152" y="279"/>
                    <a:pt x="149" y="283"/>
                    <a:pt x="149" y="287"/>
                  </a:cubicBezTo>
                  <a:cubicBezTo>
                    <a:pt x="147" y="397"/>
                    <a:pt x="94" y="501"/>
                    <a:pt x="7" y="567"/>
                  </a:cubicBezTo>
                  <a:cubicBezTo>
                    <a:pt x="0" y="572"/>
                    <a:pt x="1" y="583"/>
                    <a:pt x="9" y="586"/>
                  </a:cubicBezTo>
                  <a:cubicBezTo>
                    <a:pt x="53" y="607"/>
                    <a:pt x="101" y="618"/>
                    <a:pt x="150" y="618"/>
                  </a:cubicBezTo>
                  <a:cubicBezTo>
                    <a:pt x="270" y="618"/>
                    <a:pt x="382" y="553"/>
                    <a:pt x="442" y="449"/>
                  </a:cubicBezTo>
                  <a:cubicBezTo>
                    <a:pt x="487" y="371"/>
                    <a:pt x="499" y="281"/>
                    <a:pt x="476" y="194"/>
                  </a:cubicBezTo>
                  <a:cubicBezTo>
                    <a:pt x="455" y="117"/>
                    <a:pt x="409" y="51"/>
                    <a:pt x="344" y="5"/>
                  </a:cubicBezTo>
                  <a:cubicBezTo>
                    <a:pt x="337" y="0"/>
                    <a:pt x="327" y="5"/>
                    <a:pt x="326" y="13"/>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28" name="Google Shape;628;p38"/>
            <p:cNvSpPr/>
            <p:nvPr/>
          </p:nvSpPr>
          <p:spPr>
            <a:xfrm>
              <a:off x="9108305" y="4859367"/>
              <a:ext cx="210630" cy="182470"/>
            </a:xfrm>
            <a:custGeom>
              <a:avLst/>
              <a:gdLst/>
              <a:ahLst/>
              <a:cxnLst/>
              <a:rect l="l" t="t" r="r" b="b"/>
              <a:pathLst>
                <a:path w="318" h="274" extrusionOk="0">
                  <a:moveTo>
                    <a:pt x="165" y="271"/>
                  </a:moveTo>
                  <a:cubicBezTo>
                    <a:pt x="253" y="214"/>
                    <a:pt x="309" y="118"/>
                    <a:pt x="317" y="14"/>
                  </a:cubicBezTo>
                  <a:cubicBezTo>
                    <a:pt x="318" y="6"/>
                    <a:pt x="309" y="0"/>
                    <a:pt x="301" y="3"/>
                  </a:cubicBezTo>
                  <a:cubicBezTo>
                    <a:pt x="256" y="23"/>
                    <a:pt x="208" y="33"/>
                    <a:pt x="159" y="33"/>
                  </a:cubicBezTo>
                  <a:cubicBezTo>
                    <a:pt x="110" y="33"/>
                    <a:pt x="61" y="23"/>
                    <a:pt x="16" y="3"/>
                  </a:cubicBezTo>
                  <a:cubicBezTo>
                    <a:pt x="8" y="0"/>
                    <a:pt x="0" y="6"/>
                    <a:pt x="0" y="14"/>
                  </a:cubicBezTo>
                  <a:cubicBezTo>
                    <a:pt x="9" y="118"/>
                    <a:pt x="65" y="214"/>
                    <a:pt x="152" y="271"/>
                  </a:cubicBezTo>
                  <a:cubicBezTo>
                    <a:pt x="156" y="274"/>
                    <a:pt x="161" y="274"/>
                    <a:pt x="165" y="271"/>
                  </a:cubicBezTo>
                  <a:close/>
                </a:path>
              </a:pathLst>
            </a:custGeom>
            <a:solidFill>
              <a:srgbClr val="A2C4C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29" name="Google Shape;629;p38"/>
            <p:cNvSpPr/>
            <p:nvPr/>
          </p:nvSpPr>
          <p:spPr>
            <a:xfrm>
              <a:off x="8990881" y="4420259"/>
              <a:ext cx="445234" cy="224220"/>
            </a:xfrm>
            <a:custGeom>
              <a:avLst/>
              <a:gdLst/>
              <a:ahLst/>
              <a:cxnLst/>
              <a:rect l="l" t="t" r="r" b="b"/>
              <a:pathLst>
                <a:path w="672" h="337" extrusionOk="0">
                  <a:moveTo>
                    <a:pt x="336" y="0"/>
                  </a:moveTo>
                  <a:cubicBezTo>
                    <a:pt x="160" y="0"/>
                    <a:pt x="15" y="135"/>
                    <a:pt x="0" y="307"/>
                  </a:cubicBezTo>
                  <a:cubicBezTo>
                    <a:pt x="0" y="315"/>
                    <a:pt x="8" y="322"/>
                    <a:pt x="16" y="318"/>
                  </a:cubicBezTo>
                  <a:cubicBezTo>
                    <a:pt x="60" y="299"/>
                    <a:pt x="108" y="290"/>
                    <a:pt x="156" y="290"/>
                  </a:cubicBezTo>
                  <a:cubicBezTo>
                    <a:pt x="217" y="290"/>
                    <a:pt x="277" y="305"/>
                    <a:pt x="330" y="335"/>
                  </a:cubicBezTo>
                  <a:cubicBezTo>
                    <a:pt x="334" y="337"/>
                    <a:pt x="338" y="337"/>
                    <a:pt x="341" y="335"/>
                  </a:cubicBezTo>
                  <a:cubicBezTo>
                    <a:pt x="395" y="305"/>
                    <a:pt x="455" y="290"/>
                    <a:pt x="516" y="290"/>
                  </a:cubicBezTo>
                  <a:cubicBezTo>
                    <a:pt x="564" y="290"/>
                    <a:pt x="611" y="299"/>
                    <a:pt x="655" y="318"/>
                  </a:cubicBezTo>
                  <a:cubicBezTo>
                    <a:pt x="663" y="321"/>
                    <a:pt x="672" y="315"/>
                    <a:pt x="671" y="307"/>
                  </a:cubicBezTo>
                  <a:cubicBezTo>
                    <a:pt x="656" y="135"/>
                    <a:pt x="511" y="0"/>
                    <a:pt x="336"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30" name="Google Shape;630;p38"/>
            <p:cNvSpPr/>
            <p:nvPr/>
          </p:nvSpPr>
          <p:spPr>
            <a:xfrm>
              <a:off x="8988924" y="4625814"/>
              <a:ext cx="207939" cy="207766"/>
            </a:xfrm>
            <a:custGeom>
              <a:avLst/>
              <a:gdLst/>
              <a:ahLst/>
              <a:cxnLst/>
              <a:rect l="l" t="t" r="r" b="b"/>
              <a:pathLst>
                <a:path w="314" h="312" extrusionOk="0">
                  <a:moveTo>
                    <a:pt x="147" y="307"/>
                  </a:moveTo>
                  <a:cubicBezTo>
                    <a:pt x="154" y="312"/>
                    <a:pt x="163" y="308"/>
                    <a:pt x="164" y="299"/>
                  </a:cubicBezTo>
                  <a:cubicBezTo>
                    <a:pt x="170" y="251"/>
                    <a:pt x="185" y="203"/>
                    <a:pt x="210" y="161"/>
                  </a:cubicBezTo>
                  <a:cubicBezTo>
                    <a:pt x="234" y="118"/>
                    <a:pt x="268" y="81"/>
                    <a:pt x="307" y="52"/>
                  </a:cubicBezTo>
                  <a:cubicBezTo>
                    <a:pt x="314" y="47"/>
                    <a:pt x="313" y="37"/>
                    <a:pt x="305" y="33"/>
                  </a:cubicBezTo>
                  <a:cubicBezTo>
                    <a:pt x="260" y="11"/>
                    <a:pt x="210" y="0"/>
                    <a:pt x="159" y="0"/>
                  </a:cubicBezTo>
                  <a:cubicBezTo>
                    <a:pt x="104" y="0"/>
                    <a:pt x="49" y="14"/>
                    <a:pt x="0" y="40"/>
                  </a:cubicBezTo>
                  <a:cubicBezTo>
                    <a:pt x="4" y="147"/>
                    <a:pt x="59" y="247"/>
                    <a:pt x="147" y="307"/>
                  </a:cubicBez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31" name="Google Shape;631;p38"/>
            <p:cNvSpPr/>
            <p:nvPr/>
          </p:nvSpPr>
          <p:spPr>
            <a:xfrm>
              <a:off x="9232824" y="4627288"/>
              <a:ext cx="203291" cy="203591"/>
            </a:xfrm>
            <a:custGeom>
              <a:avLst/>
              <a:gdLst/>
              <a:ahLst/>
              <a:cxnLst/>
              <a:rect l="l" t="t" r="r" b="b"/>
              <a:pathLst>
                <a:path w="307" h="306" extrusionOk="0">
                  <a:moveTo>
                    <a:pt x="9" y="31"/>
                  </a:moveTo>
                  <a:cubicBezTo>
                    <a:pt x="1" y="35"/>
                    <a:pt x="0" y="45"/>
                    <a:pt x="7" y="51"/>
                  </a:cubicBezTo>
                  <a:cubicBezTo>
                    <a:pt x="45" y="79"/>
                    <a:pt x="77" y="116"/>
                    <a:pt x="101" y="158"/>
                  </a:cubicBezTo>
                  <a:cubicBezTo>
                    <a:pt x="126" y="199"/>
                    <a:pt x="141" y="246"/>
                    <a:pt x="147" y="293"/>
                  </a:cubicBezTo>
                  <a:cubicBezTo>
                    <a:pt x="148" y="302"/>
                    <a:pt x="158" y="306"/>
                    <a:pt x="165" y="301"/>
                  </a:cubicBezTo>
                  <a:cubicBezTo>
                    <a:pt x="248" y="243"/>
                    <a:pt x="301" y="149"/>
                    <a:pt x="307" y="46"/>
                  </a:cubicBezTo>
                  <a:cubicBezTo>
                    <a:pt x="307" y="42"/>
                    <a:pt x="305" y="38"/>
                    <a:pt x="301" y="35"/>
                  </a:cubicBezTo>
                  <a:cubicBezTo>
                    <a:pt x="254" y="12"/>
                    <a:pt x="202" y="0"/>
                    <a:pt x="151" y="0"/>
                  </a:cubicBezTo>
                  <a:cubicBezTo>
                    <a:pt x="101" y="0"/>
                    <a:pt x="53" y="11"/>
                    <a:pt x="9" y="31"/>
                  </a:cubicBez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632" name="Google Shape;632;p38"/>
          <p:cNvGrpSpPr/>
          <p:nvPr/>
        </p:nvGrpSpPr>
        <p:grpSpPr>
          <a:xfrm>
            <a:off x="3069757" y="2120097"/>
            <a:ext cx="445812" cy="394518"/>
            <a:chOff x="1510757" y="3225422"/>
            <a:chExt cx="720214" cy="637347"/>
          </a:xfrm>
        </p:grpSpPr>
        <p:sp>
          <p:nvSpPr>
            <p:cNvPr id="633" name="Google Shape;633;p38"/>
            <p:cNvSpPr/>
            <p:nvPr/>
          </p:nvSpPr>
          <p:spPr>
            <a:xfrm>
              <a:off x="1774546" y="3475620"/>
              <a:ext cx="261417" cy="238347"/>
            </a:xfrm>
            <a:custGeom>
              <a:avLst/>
              <a:gdLst/>
              <a:ahLst/>
              <a:cxnLst/>
              <a:rect l="l" t="t" r="r" b="b"/>
              <a:pathLst>
                <a:path w="385" h="351" extrusionOk="0">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34" name="Google Shape;634;p38"/>
            <p:cNvSpPr/>
            <p:nvPr/>
          </p:nvSpPr>
          <p:spPr>
            <a:xfrm>
              <a:off x="2000650" y="3426634"/>
              <a:ext cx="230321" cy="296287"/>
            </a:xfrm>
            <a:custGeom>
              <a:avLst/>
              <a:gdLst/>
              <a:ahLst/>
              <a:cxnLst/>
              <a:rect l="l" t="t" r="r" b="b"/>
              <a:pathLst>
                <a:path w="339" h="436" extrusionOk="0">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35" name="Google Shape;635;p38"/>
            <p:cNvSpPr/>
            <p:nvPr/>
          </p:nvSpPr>
          <p:spPr>
            <a:xfrm>
              <a:off x="1774546" y="3225422"/>
              <a:ext cx="211874" cy="236503"/>
            </a:xfrm>
            <a:custGeom>
              <a:avLst/>
              <a:gdLst/>
              <a:ahLst/>
              <a:cxnLst/>
              <a:rect l="l" t="t" r="r" b="b"/>
              <a:pathLst>
                <a:path w="312" h="348" extrusionOk="0">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36" name="Google Shape;636;p38"/>
            <p:cNvSpPr/>
            <p:nvPr/>
          </p:nvSpPr>
          <p:spPr>
            <a:xfrm>
              <a:off x="1951107" y="3243857"/>
              <a:ext cx="274329" cy="218067"/>
            </a:xfrm>
            <a:custGeom>
              <a:avLst/>
              <a:gdLst/>
              <a:ahLst/>
              <a:cxnLst/>
              <a:rect l="l" t="t" r="r" b="b"/>
              <a:pathLst>
                <a:path w="404" h="321" extrusionOk="0">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37" name="Google Shape;637;p38"/>
            <p:cNvSpPr/>
            <p:nvPr/>
          </p:nvSpPr>
          <p:spPr>
            <a:xfrm>
              <a:off x="1858610" y="3710542"/>
              <a:ext cx="173926" cy="152226"/>
            </a:xfrm>
            <a:custGeom>
              <a:avLst/>
              <a:gdLst/>
              <a:ahLst/>
              <a:cxnLst/>
              <a:rect l="l" t="t" r="r" b="b"/>
              <a:pathLst>
                <a:path w="256" h="224" extrusionOk="0">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38" name="Google Shape;638;p38"/>
            <p:cNvSpPr/>
            <p:nvPr/>
          </p:nvSpPr>
          <p:spPr>
            <a:xfrm>
              <a:off x="1521825" y="3426634"/>
              <a:ext cx="288560" cy="234396"/>
            </a:xfrm>
            <a:custGeom>
              <a:avLst/>
              <a:gdLst/>
              <a:ahLst/>
              <a:cxnLst/>
              <a:rect l="l" t="t" r="r" b="b"/>
              <a:pathLst>
                <a:path w="425" h="345" extrusionOk="0">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39" name="Google Shape;639;p38"/>
            <p:cNvSpPr/>
            <p:nvPr/>
          </p:nvSpPr>
          <p:spPr>
            <a:xfrm>
              <a:off x="1510757" y="3234903"/>
              <a:ext cx="299628" cy="227021"/>
            </a:xfrm>
            <a:custGeom>
              <a:avLst/>
              <a:gdLst/>
              <a:ahLst/>
              <a:cxnLst/>
              <a:rect l="l" t="t" r="r" b="b"/>
              <a:pathLst>
                <a:path w="441" h="334" extrusionOk="0">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640" name="Google Shape;640;p38"/>
          <p:cNvGrpSpPr/>
          <p:nvPr/>
        </p:nvGrpSpPr>
        <p:grpSpPr>
          <a:xfrm>
            <a:off x="3761148" y="2137617"/>
            <a:ext cx="445767" cy="359478"/>
            <a:chOff x="2595501" y="3253725"/>
            <a:chExt cx="720141" cy="580739"/>
          </a:xfrm>
        </p:grpSpPr>
        <p:sp>
          <p:nvSpPr>
            <p:cNvPr id="641" name="Google Shape;641;p38"/>
            <p:cNvSpPr/>
            <p:nvPr/>
          </p:nvSpPr>
          <p:spPr>
            <a:xfrm>
              <a:off x="2595501" y="3269807"/>
              <a:ext cx="416349" cy="273171"/>
            </a:xfrm>
            <a:custGeom>
              <a:avLst/>
              <a:gdLst/>
              <a:ahLst/>
              <a:cxnLst/>
              <a:rect l="l" t="t" r="r" b="b"/>
              <a:pathLst>
                <a:path w="722" h="472" extrusionOk="0">
                  <a:moveTo>
                    <a:pt x="250" y="429"/>
                  </a:moveTo>
                  <a:cubicBezTo>
                    <a:pt x="250" y="413"/>
                    <a:pt x="258" y="398"/>
                    <a:pt x="270" y="388"/>
                  </a:cubicBezTo>
                  <a:cubicBezTo>
                    <a:pt x="289" y="372"/>
                    <a:pt x="315" y="364"/>
                    <a:pt x="344" y="365"/>
                  </a:cubicBezTo>
                  <a:cubicBezTo>
                    <a:pt x="373" y="364"/>
                    <a:pt x="399" y="372"/>
                    <a:pt x="418" y="388"/>
                  </a:cubicBezTo>
                  <a:cubicBezTo>
                    <a:pt x="431" y="398"/>
                    <a:pt x="438" y="413"/>
                    <a:pt x="438" y="429"/>
                  </a:cubicBezTo>
                  <a:cubicBezTo>
                    <a:pt x="438" y="446"/>
                    <a:pt x="430" y="461"/>
                    <a:pt x="417" y="472"/>
                  </a:cubicBezTo>
                  <a:cubicBezTo>
                    <a:pt x="598" y="472"/>
                    <a:pt x="598" y="472"/>
                    <a:pt x="598" y="472"/>
                  </a:cubicBezTo>
                  <a:cubicBezTo>
                    <a:pt x="606" y="472"/>
                    <a:pt x="613" y="465"/>
                    <a:pt x="613" y="457"/>
                  </a:cubicBezTo>
                  <a:cubicBezTo>
                    <a:pt x="613" y="457"/>
                    <a:pt x="613" y="457"/>
                    <a:pt x="613" y="457"/>
                  </a:cubicBezTo>
                  <a:cubicBezTo>
                    <a:pt x="613" y="457"/>
                    <a:pt x="613" y="457"/>
                    <a:pt x="613" y="457"/>
                  </a:cubicBezTo>
                  <a:cubicBezTo>
                    <a:pt x="613" y="320"/>
                    <a:pt x="613" y="320"/>
                    <a:pt x="613" y="320"/>
                  </a:cubicBezTo>
                  <a:cubicBezTo>
                    <a:pt x="615" y="315"/>
                    <a:pt x="619" y="310"/>
                    <a:pt x="624" y="310"/>
                  </a:cubicBezTo>
                  <a:cubicBezTo>
                    <a:pt x="635" y="310"/>
                    <a:pt x="645" y="310"/>
                    <a:pt x="651" y="319"/>
                  </a:cubicBezTo>
                  <a:cubicBezTo>
                    <a:pt x="655" y="325"/>
                    <a:pt x="657" y="331"/>
                    <a:pt x="661" y="336"/>
                  </a:cubicBezTo>
                  <a:cubicBezTo>
                    <a:pt x="671" y="353"/>
                    <a:pt x="693" y="355"/>
                    <a:pt x="705" y="340"/>
                  </a:cubicBezTo>
                  <a:cubicBezTo>
                    <a:pt x="718" y="325"/>
                    <a:pt x="722" y="303"/>
                    <a:pt x="722" y="283"/>
                  </a:cubicBezTo>
                  <a:cubicBezTo>
                    <a:pt x="722" y="263"/>
                    <a:pt x="718" y="242"/>
                    <a:pt x="705" y="227"/>
                  </a:cubicBezTo>
                  <a:cubicBezTo>
                    <a:pt x="693" y="211"/>
                    <a:pt x="671" y="213"/>
                    <a:pt x="661" y="230"/>
                  </a:cubicBezTo>
                  <a:cubicBezTo>
                    <a:pt x="657" y="235"/>
                    <a:pt x="655" y="241"/>
                    <a:pt x="651" y="247"/>
                  </a:cubicBezTo>
                  <a:cubicBezTo>
                    <a:pt x="645" y="256"/>
                    <a:pt x="635" y="256"/>
                    <a:pt x="624" y="256"/>
                  </a:cubicBezTo>
                  <a:cubicBezTo>
                    <a:pt x="619" y="256"/>
                    <a:pt x="615" y="251"/>
                    <a:pt x="613" y="247"/>
                  </a:cubicBezTo>
                  <a:cubicBezTo>
                    <a:pt x="613" y="104"/>
                    <a:pt x="613" y="104"/>
                    <a:pt x="613" y="104"/>
                  </a:cubicBezTo>
                  <a:cubicBezTo>
                    <a:pt x="613" y="96"/>
                    <a:pt x="609" y="89"/>
                    <a:pt x="602" y="85"/>
                  </a:cubicBezTo>
                  <a:cubicBezTo>
                    <a:pt x="600" y="84"/>
                    <a:pt x="598" y="82"/>
                    <a:pt x="595" y="81"/>
                  </a:cubicBezTo>
                  <a:cubicBezTo>
                    <a:pt x="520" y="29"/>
                    <a:pt x="437" y="0"/>
                    <a:pt x="345" y="0"/>
                  </a:cubicBezTo>
                  <a:cubicBezTo>
                    <a:pt x="147" y="9"/>
                    <a:pt x="0" y="128"/>
                    <a:pt x="25" y="345"/>
                  </a:cubicBezTo>
                  <a:cubicBezTo>
                    <a:pt x="29" y="385"/>
                    <a:pt x="37" y="424"/>
                    <a:pt x="49" y="461"/>
                  </a:cubicBezTo>
                  <a:cubicBezTo>
                    <a:pt x="52" y="467"/>
                    <a:pt x="57" y="472"/>
                    <a:pt x="64" y="472"/>
                  </a:cubicBezTo>
                  <a:cubicBezTo>
                    <a:pt x="271" y="472"/>
                    <a:pt x="271" y="472"/>
                    <a:pt x="271" y="472"/>
                  </a:cubicBezTo>
                  <a:cubicBezTo>
                    <a:pt x="258" y="461"/>
                    <a:pt x="250" y="446"/>
                    <a:pt x="250" y="42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42" name="Google Shape;642;p38"/>
            <p:cNvSpPr/>
            <p:nvPr/>
          </p:nvSpPr>
          <p:spPr>
            <a:xfrm>
              <a:off x="2903528" y="3560177"/>
              <a:ext cx="374670" cy="273617"/>
            </a:xfrm>
            <a:custGeom>
              <a:avLst/>
              <a:gdLst/>
              <a:ahLst/>
              <a:cxnLst/>
              <a:rect l="l" t="t" r="r" b="b"/>
              <a:pathLst>
                <a:path w="650" h="473" extrusionOk="0">
                  <a:moveTo>
                    <a:pt x="455" y="42"/>
                  </a:moveTo>
                  <a:cubicBezTo>
                    <a:pt x="455" y="58"/>
                    <a:pt x="448" y="74"/>
                    <a:pt x="435" y="84"/>
                  </a:cubicBezTo>
                  <a:cubicBezTo>
                    <a:pt x="417" y="100"/>
                    <a:pt x="391" y="108"/>
                    <a:pt x="361" y="107"/>
                  </a:cubicBezTo>
                  <a:cubicBezTo>
                    <a:pt x="332" y="108"/>
                    <a:pt x="306" y="100"/>
                    <a:pt x="288" y="84"/>
                  </a:cubicBezTo>
                  <a:cubicBezTo>
                    <a:pt x="275" y="74"/>
                    <a:pt x="268" y="58"/>
                    <a:pt x="268" y="42"/>
                  </a:cubicBezTo>
                  <a:cubicBezTo>
                    <a:pt x="268" y="26"/>
                    <a:pt x="275" y="11"/>
                    <a:pt x="289" y="0"/>
                  </a:cubicBezTo>
                  <a:cubicBezTo>
                    <a:pt x="124" y="0"/>
                    <a:pt x="124" y="0"/>
                    <a:pt x="124" y="0"/>
                  </a:cubicBezTo>
                  <a:cubicBezTo>
                    <a:pt x="116" y="0"/>
                    <a:pt x="109" y="7"/>
                    <a:pt x="109" y="15"/>
                  </a:cubicBezTo>
                  <a:cubicBezTo>
                    <a:pt x="109" y="181"/>
                    <a:pt x="109" y="181"/>
                    <a:pt x="109" y="181"/>
                  </a:cubicBezTo>
                  <a:cubicBezTo>
                    <a:pt x="107" y="186"/>
                    <a:pt x="104" y="190"/>
                    <a:pt x="98" y="191"/>
                  </a:cubicBezTo>
                  <a:cubicBezTo>
                    <a:pt x="88" y="191"/>
                    <a:pt x="78" y="191"/>
                    <a:pt x="71" y="181"/>
                  </a:cubicBezTo>
                  <a:cubicBezTo>
                    <a:pt x="68" y="176"/>
                    <a:pt x="65" y="170"/>
                    <a:pt x="62" y="164"/>
                  </a:cubicBezTo>
                  <a:cubicBezTo>
                    <a:pt x="51" y="148"/>
                    <a:pt x="30" y="146"/>
                    <a:pt x="17" y="161"/>
                  </a:cubicBezTo>
                  <a:cubicBezTo>
                    <a:pt x="5" y="176"/>
                    <a:pt x="0" y="198"/>
                    <a:pt x="1" y="218"/>
                  </a:cubicBezTo>
                  <a:cubicBezTo>
                    <a:pt x="0" y="238"/>
                    <a:pt x="5" y="259"/>
                    <a:pt x="17" y="274"/>
                  </a:cubicBezTo>
                  <a:cubicBezTo>
                    <a:pt x="30" y="289"/>
                    <a:pt x="51" y="288"/>
                    <a:pt x="62" y="271"/>
                  </a:cubicBezTo>
                  <a:cubicBezTo>
                    <a:pt x="65" y="265"/>
                    <a:pt x="68" y="259"/>
                    <a:pt x="71" y="254"/>
                  </a:cubicBezTo>
                  <a:cubicBezTo>
                    <a:pt x="78" y="244"/>
                    <a:pt x="88" y="244"/>
                    <a:pt x="98" y="245"/>
                  </a:cubicBezTo>
                  <a:cubicBezTo>
                    <a:pt x="104" y="245"/>
                    <a:pt x="107" y="250"/>
                    <a:pt x="109" y="254"/>
                  </a:cubicBezTo>
                  <a:cubicBezTo>
                    <a:pt x="109" y="457"/>
                    <a:pt x="109" y="457"/>
                    <a:pt x="109" y="457"/>
                  </a:cubicBezTo>
                  <a:cubicBezTo>
                    <a:pt x="109" y="466"/>
                    <a:pt x="118" y="473"/>
                    <a:pt x="127" y="470"/>
                  </a:cubicBezTo>
                  <a:cubicBezTo>
                    <a:pt x="132" y="468"/>
                    <a:pt x="138" y="466"/>
                    <a:pt x="143" y="464"/>
                  </a:cubicBezTo>
                  <a:cubicBezTo>
                    <a:pt x="264" y="406"/>
                    <a:pt x="377" y="334"/>
                    <a:pt x="477" y="243"/>
                  </a:cubicBezTo>
                  <a:cubicBezTo>
                    <a:pt x="549" y="178"/>
                    <a:pt x="607" y="105"/>
                    <a:pt x="646" y="21"/>
                  </a:cubicBezTo>
                  <a:cubicBezTo>
                    <a:pt x="650" y="11"/>
                    <a:pt x="643" y="0"/>
                    <a:pt x="632" y="0"/>
                  </a:cubicBezTo>
                  <a:cubicBezTo>
                    <a:pt x="434" y="0"/>
                    <a:pt x="434" y="0"/>
                    <a:pt x="434" y="0"/>
                  </a:cubicBezTo>
                  <a:cubicBezTo>
                    <a:pt x="448" y="11"/>
                    <a:pt x="455" y="26"/>
                    <a:pt x="455" y="4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43" name="Google Shape;643;p38"/>
            <p:cNvSpPr/>
            <p:nvPr/>
          </p:nvSpPr>
          <p:spPr>
            <a:xfrm>
              <a:off x="2635397" y="3497189"/>
              <a:ext cx="313600" cy="337276"/>
            </a:xfrm>
            <a:custGeom>
              <a:avLst/>
              <a:gdLst/>
              <a:ahLst/>
              <a:cxnLst/>
              <a:rect l="l" t="t" r="r" b="b"/>
              <a:pathLst>
                <a:path w="544" h="583" extrusionOk="0">
                  <a:moveTo>
                    <a:pt x="502" y="420"/>
                  </a:moveTo>
                  <a:cubicBezTo>
                    <a:pt x="486" y="420"/>
                    <a:pt x="471" y="413"/>
                    <a:pt x="460" y="400"/>
                  </a:cubicBezTo>
                  <a:cubicBezTo>
                    <a:pt x="445" y="382"/>
                    <a:pt x="436" y="356"/>
                    <a:pt x="437" y="327"/>
                  </a:cubicBezTo>
                  <a:cubicBezTo>
                    <a:pt x="436" y="298"/>
                    <a:pt x="445" y="271"/>
                    <a:pt x="460" y="253"/>
                  </a:cubicBezTo>
                  <a:cubicBezTo>
                    <a:pt x="471" y="240"/>
                    <a:pt x="486" y="233"/>
                    <a:pt x="502" y="233"/>
                  </a:cubicBezTo>
                  <a:cubicBezTo>
                    <a:pt x="518" y="233"/>
                    <a:pt x="534" y="241"/>
                    <a:pt x="544" y="254"/>
                  </a:cubicBezTo>
                  <a:cubicBezTo>
                    <a:pt x="544" y="124"/>
                    <a:pt x="544" y="124"/>
                    <a:pt x="544" y="124"/>
                  </a:cubicBezTo>
                  <a:cubicBezTo>
                    <a:pt x="544" y="116"/>
                    <a:pt x="537" y="109"/>
                    <a:pt x="529" y="109"/>
                  </a:cubicBezTo>
                  <a:cubicBezTo>
                    <a:pt x="312" y="109"/>
                    <a:pt x="312" y="109"/>
                    <a:pt x="312" y="109"/>
                  </a:cubicBezTo>
                  <a:cubicBezTo>
                    <a:pt x="307" y="107"/>
                    <a:pt x="302" y="103"/>
                    <a:pt x="302" y="98"/>
                  </a:cubicBezTo>
                  <a:cubicBezTo>
                    <a:pt x="302" y="87"/>
                    <a:pt x="302" y="78"/>
                    <a:pt x="311" y="71"/>
                  </a:cubicBezTo>
                  <a:cubicBezTo>
                    <a:pt x="317" y="67"/>
                    <a:pt x="323" y="65"/>
                    <a:pt x="328" y="61"/>
                  </a:cubicBezTo>
                  <a:cubicBezTo>
                    <a:pt x="345" y="51"/>
                    <a:pt x="347" y="30"/>
                    <a:pt x="332" y="17"/>
                  </a:cubicBezTo>
                  <a:cubicBezTo>
                    <a:pt x="317" y="5"/>
                    <a:pt x="295" y="0"/>
                    <a:pt x="275" y="0"/>
                  </a:cubicBezTo>
                  <a:cubicBezTo>
                    <a:pt x="255" y="0"/>
                    <a:pt x="234" y="5"/>
                    <a:pt x="219" y="17"/>
                  </a:cubicBezTo>
                  <a:cubicBezTo>
                    <a:pt x="203" y="30"/>
                    <a:pt x="205" y="51"/>
                    <a:pt x="222" y="61"/>
                  </a:cubicBezTo>
                  <a:cubicBezTo>
                    <a:pt x="227" y="65"/>
                    <a:pt x="233" y="67"/>
                    <a:pt x="239" y="71"/>
                  </a:cubicBezTo>
                  <a:cubicBezTo>
                    <a:pt x="248" y="78"/>
                    <a:pt x="248" y="87"/>
                    <a:pt x="248" y="98"/>
                  </a:cubicBezTo>
                  <a:cubicBezTo>
                    <a:pt x="248" y="103"/>
                    <a:pt x="243" y="107"/>
                    <a:pt x="239" y="109"/>
                  </a:cubicBezTo>
                  <a:cubicBezTo>
                    <a:pt x="19" y="109"/>
                    <a:pt x="19" y="109"/>
                    <a:pt x="19" y="109"/>
                  </a:cubicBezTo>
                  <a:cubicBezTo>
                    <a:pt x="8" y="109"/>
                    <a:pt x="0" y="120"/>
                    <a:pt x="5" y="130"/>
                  </a:cubicBezTo>
                  <a:cubicBezTo>
                    <a:pt x="18" y="157"/>
                    <a:pt x="32" y="183"/>
                    <a:pt x="50" y="208"/>
                  </a:cubicBezTo>
                  <a:cubicBezTo>
                    <a:pt x="170" y="381"/>
                    <a:pt x="338" y="493"/>
                    <a:pt x="525" y="579"/>
                  </a:cubicBezTo>
                  <a:cubicBezTo>
                    <a:pt x="525" y="579"/>
                    <a:pt x="525" y="579"/>
                    <a:pt x="525" y="579"/>
                  </a:cubicBezTo>
                  <a:cubicBezTo>
                    <a:pt x="534" y="583"/>
                    <a:pt x="544" y="576"/>
                    <a:pt x="544" y="567"/>
                  </a:cubicBezTo>
                  <a:cubicBezTo>
                    <a:pt x="544" y="399"/>
                    <a:pt x="544" y="399"/>
                    <a:pt x="544" y="399"/>
                  </a:cubicBezTo>
                  <a:cubicBezTo>
                    <a:pt x="534" y="413"/>
                    <a:pt x="518" y="420"/>
                    <a:pt x="502" y="42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44" name="Google Shape;644;p38"/>
            <p:cNvSpPr/>
            <p:nvPr/>
          </p:nvSpPr>
          <p:spPr>
            <a:xfrm>
              <a:off x="2966382" y="3253725"/>
              <a:ext cx="349261" cy="352241"/>
            </a:xfrm>
            <a:custGeom>
              <a:avLst/>
              <a:gdLst/>
              <a:ahLst/>
              <a:cxnLst/>
              <a:rect l="l" t="t" r="r" b="b"/>
              <a:pathLst>
                <a:path w="606" h="609" extrusionOk="0">
                  <a:moveTo>
                    <a:pt x="397" y="49"/>
                  </a:moveTo>
                  <a:cubicBezTo>
                    <a:pt x="262" y="0"/>
                    <a:pt x="137" y="39"/>
                    <a:pt x="19" y="109"/>
                  </a:cubicBezTo>
                  <a:cubicBezTo>
                    <a:pt x="17" y="110"/>
                    <a:pt x="15" y="111"/>
                    <a:pt x="13" y="112"/>
                  </a:cubicBezTo>
                  <a:cubicBezTo>
                    <a:pt x="5" y="116"/>
                    <a:pt x="0" y="124"/>
                    <a:pt x="0" y="132"/>
                  </a:cubicBezTo>
                  <a:cubicBezTo>
                    <a:pt x="0" y="238"/>
                    <a:pt x="0" y="238"/>
                    <a:pt x="0" y="238"/>
                  </a:cubicBezTo>
                  <a:cubicBezTo>
                    <a:pt x="11" y="225"/>
                    <a:pt x="26" y="217"/>
                    <a:pt x="43" y="217"/>
                  </a:cubicBezTo>
                  <a:cubicBezTo>
                    <a:pt x="59" y="217"/>
                    <a:pt x="74" y="225"/>
                    <a:pt x="85" y="237"/>
                  </a:cubicBezTo>
                  <a:cubicBezTo>
                    <a:pt x="100" y="256"/>
                    <a:pt x="108" y="282"/>
                    <a:pt x="108" y="311"/>
                  </a:cubicBezTo>
                  <a:cubicBezTo>
                    <a:pt x="108" y="340"/>
                    <a:pt x="100" y="366"/>
                    <a:pt x="85" y="385"/>
                  </a:cubicBezTo>
                  <a:cubicBezTo>
                    <a:pt x="74" y="398"/>
                    <a:pt x="59" y="405"/>
                    <a:pt x="43" y="405"/>
                  </a:cubicBezTo>
                  <a:cubicBezTo>
                    <a:pt x="26" y="405"/>
                    <a:pt x="11" y="397"/>
                    <a:pt x="0" y="384"/>
                  </a:cubicBezTo>
                  <a:cubicBezTo>
                    <a:pt x="0" y="485"/>
                    <a:pt x="0" y="485"/>
                    <a:pt x="0" y="485"/>
                  </a:cubicBezTo>
                  <a:cubicBezTo>
                    <a:pt x="0" y="493"/>
                    <a:pt x="7" y="500"/>
                    <a:pt x="15" y="500"/>
                  </a:cubicBezTo>
                  <a:cubicBezTo>
                    <a:pt x="216" y="500"/>
                    <a:pt x="216" y="500"/>
                    <a:pt x="216" y="500"/>
                  </a:cubicBezTo>
                  <a:cubicBezTo>
                    <a:pt x="221" y="502"/>
                    <a:pt x="225" y="505"/>
                    <a:pt x="225" y="511"/>
                  </a:cubicBezTo>
                  <a:cubicBezTo>
                    <a:pt x="226" y="521"/>
                    <a:pt x="226" y="531"/>
                    <a:pt x="216" y="538"/>
                  </a:cubicBezTo>
                  <a:cubicBezTo>
                    <a:pt x="211" y="541"/>
                    <a:pt x="205" y="544"/>
                    <a:pt x="199" y="547"/>
                  </a:cubicBezTo>
                  <a:cubicBezTo>
                    <a:pt x="183" y="558"/>
                    <a:pt x="181" y="579"/>
                    <a:pt x="196" y="592"/>
                  </a:cubicBezTo>
                  <a:cubicBezTo>
                    <a:pt x="211" y="604"/>
                    <a:pt x="233" y="609"/>
                    <a:pt x="252" y="609"/>
                  </a:cubicBezTo>
                  <a:cubicBezTo>
                    <a:pt x="272" y="609"/>
                    <a:pt x="294" y="604"/>
                    <a:pt x="309" y="592"/>
                  </a:cubicBezTo>
                  <a:cubicBezTo>
                    <a:pt x="324" y="579"/>
                    <a:pt x="322" y="558"/>
                    <a:pt x="306" y="547"/>
                  </a:cubicBezTo>
                  <a:cubicBezTo>
                    <a:pt x="300" y="544"/>
                    <a:pt x="294" y="541"/>
                    <a:pt x="289" y="538"/>
                  </a:cubicBezTo>
                  <a:cubicBezTo>
                    <a:pt x="279" y="531"/>
                    <a:pt x="279" y="521"/>
                    <a:pt x="279" y="511"/>
                  </a:cubicBezTo>
                  <a:cubicBezTo>
                    <a:pt x="280" y="505"/>
                    <a:pt x="284" y="502"/>
                    <a:pt x="289" y="500"/>
                  </a:cubicBezTo>
                  <a:cubicBezTo>
                    <a:pt x="547" y="500"/>
                    <a:pt x="547" y="500"/>
                    <a:pt x="547" y="500"/>
                  </a:cubicBezTo>
                  <a:cubicBezTo>
                    <a:pt x="554" y="500"/>
                    <a:pt x="559" y="496"/>
                    <a:pt x="561" y="490"/>
                  </a:cubicBezTo>
                  <a:cubicBezTo>
                    <a:pt x="574" y="451"/>
                    <a:pt x="583" y="411"/>
                    <a:pt x="588" y="368"/>
                  </a:cubicBezTo>
                  <a:cubicBezTo>
                    <a:pt x="606" y="217"/>
                    <a:pt x="540" y="101"/>
                    <a:pt x="397"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645" name="Google Shape;645;p38"/>
          <p:cNvGrpSpPr/>
          <p:nvPr/>
        </p:nvGrpSpPr>
        <p:grpSpPr>
          <a:xfrm>
            <a:off x="5143819" y="2094585"/>
            <a:ext cx="443879" cy="445541"/>
            <a:chOff x="4764809" y="3184208"/>
            <a:chExt cx="717090" cy="719775"/>
          </a:xfrm>
        </p:grpSpPr>
        <p:sp>
          <p:nvSpPr>
            <p:cNvPr id="646" name="Google Shape;646;p38"/>
            <p:cNvSpPr/>
            <p:nvPr/>
          </p:nvSpPr>
          <p:spPr>
            <a:xfrm>
              <a:off x="5143387" y="3232375"/>
              <a:ext cx="338512" cy="556553"/>
            </a:xfrm>
            <a:custGeom>
              <a:avLst/>
              <a:gdLst/>
              <a:ahLst/>
              <a:cxnLst/>
              <a:rect l="l" t="t" r="r" b="b"/>
              <a:pathLst>
                <a:path w="517" h="847" extrusionOk="0">
                  <a:moveTo>
                    <a:pt x="0" y="802"/>
                  </a:moveTo>
                  <a:cubicBezTo>
                    <a:pt x="37" y="819"/>
                    <a:pt x="110" y="847"/>
                    <a:pt x="190" y="847"/>
                  </a:cubicBezTo>
                  <a:cubicBezTo>
                    <a:pt x="190" y="847"/>
                    <a:pt x="190" y="847"/>
                    <a:pt x="190" y="847"/>
                  </a:cubicBezTo>
                  <a:cubicBezTo>
                    <a:pt x="199" y="847"/>
                    <a:pt x="209" y="847"/>
                    <a:pt x="218" y="846"/>
                  </a:cubicBezTo>
                  <a:cubicBezTo>
                    <a:pt x="349" y="835"/>
                    <a:pt x="430" y="763"/>
                    <a:pt x="441" y="754"/>
                  </a:cubicBezTo>
                  <a:cubicBezTo>
                    <a:pt x="491" y="669"/>
                    <a:pt x="517" y="573"/>
                    <a:pt x="517" y="474"/>
                  </a:cubicBezTo>
                  <a:cubicBezTo>
                    <a:pt x="517" y="274"/>
                    <a:pt x="411" y="96"/>
                    <a:pt x="244" y="0"/>
                  </a:cubicBezTo>
                  <a:cubicBezTo>
                    <a:pt x="282" y="43"/>
                    <a:pt x="320" y="107"/>
                    <a:pt x="335" y="201"/>
                  </a:cubicBezTo>
                  <a:cubicBezTo>
                    <a:pt x="354" y="317"/>
                    <a:pt x="329" y="414"/>
                    <a:pt x="305" y="476"/>
                  </a:cubicBezTo>
                  <a:cubicBezTo>
                    <a:pt x="279" y="543"/>
                    <a:pt x="249" y="582"/>
                    <a:pt x="247" y="583"/>
                  </a:cubicBezTo>
                  <a:cubicBezTo>
                    <a:pt x="247" y="583"/>
                    <a:pt x="247" y="583"/>
                    <a:pt x="247" y="583"/>
                  </a:cubicBezTo>
                  <a:cubicBezTo>
                    <a:pt x="236" y="599"/>
                    <a:pt x="224" y="615"/>
                    <a:pt x="210" y="631"/>
                  </a:cubicBezTo>
                  <a:cubicBezTo>
                    <a:pt x="168" y="680"/>
                    <a:pt x="115" y="725"/>
                    <a:pt x="50" y="770"/>
                  </a:cubicBezTo>
                  <a:cubicBezTo>
                    <a:pt x="35" y="780"/>
                    <a:pt x="20" y="790"/>
                    <a:pt x="5" y="800"/>
                  </a:cubicBezTo>
                  <a:cubicBezTo>
                    <a:pt x="3" y="800"/>
                    <a:pt x="2" y="801"/>
                    <a:pt x="0" y="80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47" name="Google Shape;647;p38"/>
            <p:cNvSpPr/>
            <p:nvPr/>
          </p:nvSpPr>
          <p:spPr>
            <a:xfrm>
              <a:off x="4783248" y="3418197"/>
              <a:ext cx="616697" cy="485785"/>
            </a:xfrm>
            <a:custGeom>
              <a:avLst/>
              <a:gdLst/>
              <a:ahLst/>
              <a:cxnLst/>
              <a:rect l="l" t="t" r="r" b="b"/>
              <a:pathLst>
                <a:path w="942" h="739" extrusionOk="0">
                  <a:moveTo>
                    <a:pt x="84" y="145"/>
                  </a:moveTo>
                  <a:cubicBezTo>
                    <a:pt x="0" y="309"/>
                    <a:pt x="79" y="508"/>
                    <a:pt x="87" y="527"/>
                  </a:cubicBezTo>
                  <a:cubicBezTo>
                    <a:pt x="192" y="662"/>
                    <a:pt x="349" y="739"/>
                    <a:pt x="520" y="739"/>
                  </a:cubicBezTo>
                  <a:cubicBezTo>
                    <a:pt x="683" y="739"/>
                    <a:pt x="839" y="664"/>
                    <a:pt x="942" y="540"/>
                  </a:cubicBezTo>
                  <a:cubicBezTo>
                    <a:pt x="901" y="562"/>
                    <a:pt x="843" y="585"/>
                    <a:pt x="770" y="591"/>
                  </a:cubicBezTo>
                  <a:cubicBezTo>
                    <a:pt x="760" y="592"/>
                    <a:pt x="750" y="593"/>
                    <a:pt x="740" y="593"/>
                  </a:cubicBezTo>
                  <a:cubicBezTo>
                    <a:pt x="629" y="593"/>
                    <a:pt x="541" y="547"/>
                    <a:pt x="524" y="539"/>
                  </a:cubicBezTo>
                  <a:cubicBezTo>
                    <a:pt x="519" y="537"/>
                    <a:pt x="510" y="532"/>
                    <a:pt x="508" y="531"/>
                  </a:cubicBezTo>
                  <a:cubicBezTo>
                    <a:pt x="451" y="498"/>
                    <a:pt x="405" y="464"/>
                    <a:pt x="363" y="429"/>
                  </a:cubicBezTo>
                  <a:cubicBezTo>
                    <a:pt x="308" y="383"/>
                    <a:pt x="268" y="340"/>
                    <a:pt x="237" y="293"/>
                  </a:cubicBezTo>
                  <a:cubicBezTo>
                    <a:pt x="212" y="256"/>
                    <a:pt x="196" y="220"/>
                    <a:pt x="188" y="183"/>
                  </a:cubicBezTo>
                  <a:cubicBezTo>
                    <a:pt x="176" y="134"/>
                    <a:pt x="179" y="91"/>
                    <a:pt x="195" y="51"/>
                  </a:cubicBezTo>
                  <a:cubicBezTo>
                    <a:pt x="203" y="32"/>
                    <a:pt x="213" y="15"/>
                    <a:pt x="225" y="0"/>
                  </a:cubicBezTo>
                  <a:cubicBezTo>
                    <a:pt x="175" y="27"/>
                    <a:pt x="122" y="72"/>
                    <a:pt x="84" y="1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48" name="Google Shape;648;p38"/>
            <p:cNvSpPr/>
            <p:nvPr/>
          </p:nvSpPr>
          <p:spPr>
            <a:xfrm>
              <a:off x="4764809" y="3184208"/>
              <a:ext cx="585965" cy="520485"/>
            </a:xfrm>
            <a:custGeom>
              <a:avLst/>
              <a:gdLst/>
              <a:ahLst/>
              <a:cxnLst/>
              <a:rect l="l" t="t" r="r" b="b"/>
              <a:pathLst>
                <a:path w="895" h="792" extrusionOk="0">
                  <a:moveTo>
                    <a:pt x="885" y="279"/>
                  </a:moveTo>
                  <a:cubicBezTo>
                    <a:pt x="871" y="194"/>
                    <a:pt x="837" y="125"/>
                    <a:pt x="783" y="74"/>
                  </a:cubicBezTo>
                  <a:cubicBezTo>
                    <a:pt x="745" y="38"/>
                    <a:pt x="710" y="24"/>
                    <a:pt x="706" y="23"/>
                  </a:cubicBezTo>
                  <a:cubicBezTo>
                    <a:pt x="655" y="8"/>
                    <a:pt x="602" y="0"/>
                    <a:pt x="548" y="0"/>
                  </a:cubicBezTo>
                  <a:cubicBezTo>
                    <a:pt x="246" y="0"/>
                    <a:pt x="0" y="245"/>
                    <a:pt x="0" y="547"/>
                  </a:cubicBezTo>
                  <a:cubicBezTo>
                    <a:pt x="0" y="634"/>
                    <a:pt x="20" y="717"/>
                    <a:pt x="57" y="792"/>
                  </a:cubicBezTo>
                  <a:cubicBezTo>
                    <a:pt x="40" y="710"/>
                    <a:pt x="32" y="594"/>
                    <a:pt x="87" y="488"/>
                  </a:cubicBezTo>
                  <a:cubicBezTo>
                    <a:pt x="170" y="327"/>
                    <a:pt x="318" y="293"/>
                    <a:pt x="378" y="286"/>
                  </a:cubicBezTo>
                  <a:cubicBezTo>
                    <a:pt x="387" y="285"/>
                    <a:pt x="396" y="284"/>
                    <a:pt x="405" y="284"/>
                  </a:cubicBezTo>
                  <a:cubicBezTo>
                    <a:pt x="406" y="284"/>
                    <a:pt x="406" y="284"/>
                    <a:pt x="406" y="284"/>
                  </a:cubicBezTo>
                  <a:cubicBezTo>
                    <a:pt x="408" y="284"/>
                    <a:pt x="408" y="284"/>
                    <a:pt x="408" y="284"/>
                  </a:cubicBezTo>
                  <a:cubicBezTo>
                    <a:pt x="410" y="285"/>
                    <a:pt x="410" y="285"/>
                    <a:pt x="410" y="285"/>
                  </a:cubicBezTo>
                  <a:cubicBezTo>
                    <a:pt x="441" y="285"/>
                    <a:pt x="472" y="294"/>
                    <a:pt x="500" y="311"/>
                  </a:cubicBezTo>
                  <a:cubicBezTo>
                    <a:pt x="519" y="322"/>
                    <a:pt x="535" y="337"/>
                    <a:pt x="548" y="356"/>
                  </a:cubicBezTo>
                  <a:cubicBezTo>
                    <a:pt x="570" y="322"/>
                    <a:pt x="603" y="301"/>
                    <a:pt x="645" y="291"/>
                  </a:cubicBezTo>
                  <a:cubicBezTo>
                    <a:pt x="662" y="287"/>
                    <a:pt x="678" y="285"/>
                    <a:pt x="694" y="285"/>
                  </a:cubicBezTo>
                  <a:cubicBezTo>
                    <a:pt x="737" y="285"/>
                    <a:pt x="776" y="299"/>
                    <a:pt x="812" y="326"/>
                  </a:cubicBezTo>
                  <a:cubicBezTo>
                    <a:pt x="850" y="356"/>
                    <a:pt x="874" y="395"/>
                    <a:pt x="883" y="444"/>
                  </a:cubicBezTo>
                  <a:cubicBezTo>
                    <a:pt x="892" y="395"/>
                    <a:pt x="895" y="340"/>
                    <a:pt x="885" y="2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649" name="Google Shape;649;p38"/>
          <p:cNvGrpSpPr/>
          <p:nvPr/>
        </p:nvGrpSpPr>
        <p:grpSpPr>
          <a:xfrm>
            <a:off x="4452495" y="2123550"/>
            <a:ext cx="445746" cy="387612"/>
            <a:chOff x="3680173" y="3231000"/>
            <a:chExt cx="720106" cy="626190"/>
          </a:xfrm>
        </p:grpSpPr>
        <p:sp>
          <p:nvSpPr>
            <p:cNvPr id="650" name="Google Shape;650;p38"/>
            <p:cNvSpPr/>
            <p:nvPr/>
          </p:nvSpPr>
          <p:spPr>
            <a:xfrm>
              <a:off x="3680173" y="3232386"/>
              <a:ext cx="468746" cy="451568"/>
            </a:xfrm>
            <a:custGeom>
              <a:avLst/>
              <a:gdLst/>
              <a:ahLst/>
              <a:cxnLst/>
              <a:rect l="l" t="t" r="r" b="b"/>
              <a:pathLst>
                <a:path w="341" h="326" extrusionOk="0">
                  <a:moveTo>
                    <a:pt x="337" y="79"/>
                  </a:moveTo>
                  <a:cubicBezTo>
                    <a:pt x="332" y="73"/>
                    <a:pt x="325" y="65"/>
                    <a:pt x="312" y="52"/>
                  </a:cubicBezTo>
                  <a:cubicBezTo>
                    <a:pt x="290" y="31"/>
                    <a:pt x="264" y="16"/>
                    <a:pt x="261" y="15"/>
                  </a:cubicBezTo>
                  <a:cubicBezTo>
                    <a:pt x="237" y="5"/>
                    <a:pt x="211" y="0"/>
                    <a:pt x="184" y="0"/>
                  </a:cubicBezTo>
                  <a:cubicBezTo>
                    <a:pt x="180" y="0"/>
                    <a:pt x="180" y="0"/>
                    <a:pt x="180" y="0"/>
                  </a:cubicBezTo>
                  <a:cubicBezTo>
                    <a:pt x="124" y="2"/>
                    <a:pt x="76" y="24"/>
                    <a:pt x="44" y="61"/>
                  </a:cubicBezTo>
                  <a:cubicBezTo>
                    <a:pt x="13" y="97"/>
                    <a:pt x="0" y="144"/>
                    <a:pt x="5" y="195"/>
                  </a:cubicBezTo>
                  <a:cubicBezTo>
                    <a:pt x="10" y="237"/>
                    <a:pt x="24" y="275"/>
                    <a:pt x="47" y="308"/>
                  </a:cubicBezTo>
                  <a:cubicBezTo>
                    <a:pt x="51" y="314"/>
                    <a:pt x="56" y="320"/>
                    <a:pt x="61" y="326"/>
                  </a:cubicBezTo>
                  <a:cubicBezTo>
                    <a:pt x="50" y="296"/>
                    <a:pt x="39" y="251"/>
                    <a:pt x="47" y="200"/>
                  </a:cubicBezTo>
                  <a:cubicBezTo>
                    <a:pt x="62" y="106"/>
                    <a:pt x="151" y="88"/>
                    <a:pt x="162" y="86"/>
                  </a:cubicBezTo>
                  <a:cubicBezTo>
                    <a:pt x="162" y="86"/>
                    <a:pt x="162" y="86"/>
                    <a:pt x="162" y="86"/>
                  </a:cubicBezTo>
                  <a:cubicBezTo>
                    <a:pt x="169" y="85"/>
                    <a:pt x="176" y="84"/>
                    <a:pt x="183" y="83"/>
                  </a:cubicBezTo>
                  <a:cubicBezTo>
                    <a:pt x="184" y="83"/>
                    <a:pt x="184" y="83"/>
                    <a:pt x="184" y="83"/>
                  </a:cubicBezTo>
                  <a:cubicBezTo>
                    <a:pt x="210" y="83"/>
                    <a:pt x="234" y="91"/>
                    <a:pt x="257" y="107"/>
                  </a:cubicBezTo>
                  <a:cubicBezTo>
                    <a:pt x="259" y="109"/>
                    <a:pt x="261" y="109"/>
                    <a:pt x="262" y="109"/>
                  </a:cubicBezTo>
                  <a:cubicBezTo>
                    <a:pt x="264" y="109"/>
                    <a:pt x="266" y="108"/>
                    <a:pt x="269" y="107"/>
                  </a:cubicBezTo>
                  <a:cubicBezTo>
                    <a:pt x="295" y="91"/>
                    <a:pt x="318" y="84"/>
                    <a:pt x="341" y="83"/>
                  </a:cubicBezTo>
                  <a:cubicBezTo>
                    <a:pt x="339" y="82"/>
                    <a:pt x="338" y="80"/>
                    <a:pt x="337" y="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51" name="Google Shape;651;p38"/>
            <p:cNvSpPr/>
            <p:nvPr/>
          </p:nvSpPr>
          <p:spPr>
            <a:xfrm>
              <a:off x="3743529" y="3408162"/>
              <a:ext cx="548171" cy="449028"/>
            </a:xfrm>
            <a:custGeom>
              <a:avLst/>
              <a:gdLst/>
              <a:ahLst/>
              <a:cxnLst/>
              <a:rect l="l" t="t" r="r" b="b"/>
              <a:pathLst>
                <a:path w="399" h="324" extrusionOk="0">
                  <a:moveTo>
                    <a:pt x="399" y="221"/>
                  </a:moveTo>
                  <a:cubicBezTo>
                    <a:pt x="381" y="231"/>
                    <a:pt x="357" y="241"/>
                    <a:pt x="329" y="246"/>
                  </a:cubicBezTo>
                  <a:cubicBezTo>
                    <a:pt x="315" y="249"/>
                    <a:pt x="299" y="250"/>
                    <a:pt x="284" y="250"/>
                  </a:cubicBezTo>
                  <a:cubicBezTo>
                    <a:pt x="244" y="250"/>
                    <a:pt x="214" y="241"/>
                    <a:pt x="209" y="239"/>
                  </a:cubicBezTo>
                  <a:cubicBezTo>
                    <a:pt x="208" y="239"/>
                    <a:pt x="206" y="239"/>
                    <a:pt x="204" y="238"/>
                  </a:cubicBezTo>
                  <a:cubicBezTo>
                    <a:pt x="143" y="209"/>
                    <a:pt x="100" y="176"/>
                    <a:pt x="70" y="133"/>
                  </a:cubicBezTo>
                  <a:cubicBezTo>
                    <a:pt x="55" y="111"/>
                    <a:pt x="46" y="86"/>
                    <a:pt x="43" y="59"/>
                  </a:cubicBezTo>
                  <a:cubicBezTo>
                    <a:pt x="40" y="36"/>
                    <a:pt x="44" y="16"/>
                    <a:pt x="53" y="0"/>
                  </a:cubicBezTo>
                  <a:cubicBezTo>
                    <a:pt x="35" y="16"/>
                    <a:pt x="18" y="39"/>
                    <a:pt x="12" y="75"/>
                  </a:cubicBezTo>
                  <a:cubicBezTo>
                    <a:pt x="0" y="154"/>
                    <a:pt x="37" y="221"/>
                    <a:pt x="41" y="228"/>
                  </a:cubicBezTo>
                  <a:cubicBezTo>
                    <a:pt x="74" y="261"/>
                    <a:pt x="116" y="289"/>
                    <a:pt x="169" y="314"/>
                  </a:cubicBezTo>
                  <a:cubicBezTo>
                    <a:pt x="183" y="320"/>
                    <a:pt x="199" y="324"/>
                    <a:pt x="215" y="324"/>
                  </a:cubicBezTo>
                  <a:cubicBezTo>
                    <a:pt x="233" y="324"/>
                    <a:pt x="252" y="319"/>
                    <a:pt x="268" y="312"/>
                  </a:cubicBezTo>
                  <a:cubicBezTo>
                    <a:pt x="312" y="291"/>
                    <a:pt x="350" y="266"/>
                    <a:pt x="383" y="236"/>
                  </a:cubicBezTo>
                  <a:cubicBezTo>
                    <a:pt x="389" y="231"/>
                    <a:pt x="394" y="226"/>
                    <a:pt x="399" y="22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52" name="Google Shape;652;p38"/>
            <p:cNvSpPr/>
            <p:nvPr/>
          </p:nvSpPr>
          <p:spPr>
            <a:xfrm>
              <a:off x="4061000" y="3231000"/>
              <a:ext cx="339279" cy="508390"/>
            </a:xfrm>
            <a:custGeom>
              <a:avLst/>
              <a:gdLst/>
              <a:ahLst/>
              <a:cxnLst/>
              <a:rect l="l" t="t" r="r" b="b"/>
              <a:pathLst>
                <a:path w="247" h="367" extrusionOk="0">
                  <a:moveTo>
                    <a:pt x="53" y="367"/>
                  </a:moveTo>
                  <a:cubicBezTo>
                    <a:pt x="68" y="367"/>
                    <a:pt x="82" y="365"/>
                    <a:pt x="96" y="363"/>
                  </a:cubicBezTo>
                  <a:cubicBezTo>
                    <a:pt x="150" y="353"/>
                    <a:pt x="191" y="320"/>
                    <a:pt x="195" y="316"/>
                  </a:cubicBezTo>
                  <a:cubicBezTo>
                    <a:pt x="221" y="279"/>
                    <a:pt x="237" y="239"/>
                    <a:pt x="242" y="195"/>
                  </a:cubicBezTo>
                  <a:cubicBezTo>
                    <a:pt x="247" y="155"/>
                    <a:pt x="239" y="116"/>
                    <a:pt x="221" y="85"/>
                  </a:cubicBezTo>
                  <a:cubicBezTo>
                    <a:pt x="201" y="51"/>
                    <a:pt x="170" y="26"/>
                    <a:pt x="130" y="12"/>
                  </a:cubicBezTo>
                  <a:cubicBezTo>
                    <a:pt x="110" y="4"/>
                    <a:pt x="88" y="0"/>
                    <a:pt x="66" y="0"/>
                  </a:cubicBezTo>
                  <a:cubicBezTo>
                    <a:pt x="44" y="0"/>
                    <a:pt x="22" y="4"/>
                    <a:pt x="0" y="11"/>
                  </a:cubicBezTo>
                  <a:cubicBezTo>
                    <a:pt x="11" y="18"/>
                    <a:pt x="28" y="30"/>
                    <a:pt x="43" y="44"/>
                  </a:cubicBezTo>
                  <a:cubicBezTo>
                    <a:pt x="57" y="58"/>
                    <a:pt x="64" y="66"/>
                    <a:pt x="69" y="72"/>
                  </a:cubicBezTo>
                  <a:cubicBezTo>
                    <a:pt x="71" y="74"/>
                    <a:pt x="72" y="76"/>
                    <a:pt x="74" y="78"/>
                  </a:cubicBezTo>
                  <a:cubicBezTo>
                    <a:pt x="80" y="85"/>
                    <a:pt x="89" y="87"/>
                    <a:pt x="89" y="87"/>
                  </a:cubicBezTo>
                  <a:cubicBezTo>
                    <a:pt x="102" y="91"/>
                    <a:pt x="102" y="91"/>
                    <a:pt x="102" y="91"/>
                  </a:cubicBezTo>
                  <a:cubicBezTo>
                    <a:pt x="102" y="91"/>
                    <a:pt x="102" y="91"/>
                    <a:pt x="102" y="91"/>
                  </a:cubicBezTo>
                  <a:cubicBezTo>
                    <a:pt x="143" y="106"/>
                    <a:pt x="164" y="140"/>
                    <a:pt x="159" y="185"/>
                  </a:cubicBezTo>
                  <a:cubicBezTo>
                    <a:pt x="154" y="230"/>
                    <a:pt x="133" y="268"/>
                    <a:pt x="96" y="302"/>
                  </a:cubicBezTo>
                  <a:cubicBezTo>
                    <a:pt x="70" y="326"/>
                    <a:pt x="40" y="345"/>
                    <a:pt x="5" y="362"/>
                  </a:cubicBezTo>
                  <a:cubicBezTo>
                    <a:pt x="18" y="365"/>
                    <a:pt x="34" y="367"/>
                    <a:pt x="53" y="367"/>
                  </a:cubicBezTo>
                  <a:cubicBezTo>
                    <a:pt x="53" y="367"/>
                    <a:pt x="53" y="367"/>
                    <a:pt x="53" y="367"/>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653" name="Google Shape;653;p38"/>
          <p:cNvGrpSpPr/>
          <p:nvPr/>
        </p:nvGrpSpPr>
        <p:grpSpPr>
          <a:xfrm>
            <a:off x="6524582" y="2094546"/>
            <a:ext cx="443283" cy="445620"/>
            <a:chOff x="6931035" y="3184144"/>
            <a:chExt cx="716128" cy="719903"/>
          </a:xfrm>
        </p:grpSpPr>
        <p:sp>
          <p:nvSpPr>
            <p:cNvPr id="654" name="Google Shape;654;p38"/>
            <p:cNvSpPr/>
            <p:nvPr/>
          </p:nvSpPr>
          <p:spPr>
            <a:xfrm>
              <a:off x="7304099" y="3430106"/>
              <a:ext cx="343064" cy="228463"/>
            </a:xfrm>
            <a:custGeom>
              <a:avLst/>
              <a:gdLst/>
              <a:ahLst/>
              <a:cxnLst/>
              <a:rect l="l" t="t" r="r" b="b"/>
              <a:pathLst>
                <a:path w="590" h="391" extrusionOk="0">
                  <a:moveTo>
                    <a:pt x="507" y="0"/>
                  </a:moveTo>
                  <a:cubicBezTo>
                    <a:pt x="196" y="0"/>
                    <a:pt x="196" y="0"/>
                    <a:pt x="196" y="0"/>
                  </a:cubicBezTo>
                  <a:cubicBezTo>
                    <a:pt x="194" y="0"/>
                    <a:pt x="192" y="0"/>
                    <a:pt x="191" y="2"/>
                  </a:cubicBezTo>
                  <a:cubicBezTo>
                    <a:pt x="2" y="190"/>
                    <a:pt x="2" y="190"/>
                    <a:pt x="2" y="190"/>
                  </a:cubicBezTo>
                  <a:cubicBezTo>
                    <a:pt x="0" y="193"/>
                    <a:pt x="0" y="197"/>
                    <a:pt x="2" y="200"/>
                  </a:cubicBezTo>
                  <a:cubicBezTo>
                    <a:pt x="191" y="389"/>
                    <a:pt x="191" y="389"/>
                    <a:pt x="191" y="389"/>
                  </a:cubicBezTo>
                  <a:cubicBezTo>
                    <a:pt x="192" y="390"/>
                    <a:pt x="194" y="391"/>
                    <a:pt x="196" y="391"/>
                  </a:cubicBezTo>
                  <a:cubicBezTo>
                    <a:pt x="507" y="391"/>
                    <a:pt x="507" y="391"/>
                    <a:pt x="507" y="391"/>
                  </a:cubicBezTo>
                  <a:cubicBezTo>
                    <a:pt x="553" y="391"/>
                    <a:pt x="590" y="353"/>
                    <a:pt x="590" y="307"/>
                  </a:cubicBezTo>
                  <a:cubicBezTo>
                    <a:pt x="590" y="83"/>
                    <a:pt x="590" y="83"/>
                    <a:pt x="590" y="83"/>
                  </a:cubicBezTo>
                  <a:cubicBezTo>
                    <a:pt x="590" y="37"/>
                    <a:pt x="553" y="0"/>
                    <a:pt x="507"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55" name="Google Shape;655;p38"/>
            <p:cNvSpPr/>
            <p:nvPr/>
          </p:nvSpPr>
          <p:spPr>
            <a:xfrm>
              <a:off x="6931035" y="3430106"/>
              <a:ext cx="343548" cy="228463"/>
            </a:xfrm>
            <a:custGeom>
              <a:avLst/>
              <a:gdLst/>
              <a:ahLst/>
              <a:cxnLst/>
              <a:rect l="l" t="t" r="r" b="b"/>
              <a:pathLst>
                <a:path w="591" h="391" extrusionOk="0">
                  <a:moveTo>
                    <a:pt x="84" y="0"/>
                  </a:moveTo>
                  <a:cubicBezTo>
                    <a:pt x="38" y="0"/>
                    <a:pt x="0" y="37"/>
                    <a:pt x="0" y="83"/>
                  </a:cubicBezTo>
                  <a:cubicBezTo>
                    <a:pt x="0" y="307"/>
                    <a:pt x="0" y="307"/>
                    <a:pt x="0" y="307"/>
                  </a:cubicBezTo>
                  <a:cubicBezTo>
                    <a:pt x="0" y="353"/>
                    <a:pt x="38" y="391"/>
                    <a:pt x="84" y="391"/>
                  </a:cubicBezTo>
                  <a:cubicBezTo>
                    <a:pt x="395" y="391"/>
                    <a:pt x="395" y="391"/>
                    <a:pt x="395" y="391"/>
                  </a:cubicBezTo>
                  <a:cubicBezTo>
                    <a:pt x="396" y="391"/>
                    <a:pt x="398" y="390"/>
                    <a:pt x="399" y="389"/>
                  </a:cubicBezTo>
                  <a:cubicBezTo>
                    <a:pt x="588" y="200"/>
                    <a:pt x="588" y="200"/>
                    <a:pt x="588" y="200"/>
                  </a:cubicBezTo>
                  <a:cubicBezTo>
                    <a:pt x="591" y="197"/>
                    <a:pt x="591" y="193"/>
                    <a:pt x="588" y="190"/>
                  </a:cubicBezTo>
                  <a:cubicBezTo>
                    <a:pt x="399" y="2"/>
                    <a:pt x="399" y="2"/>
                    <a:pt x="399" y="2"/>
                  </a:cubicBezTo>
                  <a:cubicBezTo>
                    <a:pt x="398" y="0"/>
                    <a:pt x="396" y="0"/>
                    <a:pt x="395" y="0"/>
                  </a:cubicBezTo>
                  <a:lnTo>
                    <a:pt x="84" y="0"/>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56" name="Google Shape;656;p38"/>
            <p:cNvSpPr/>
            <p:nvPr/>
          </p:nvSpPr>
          <p:spPr>
            <a:xfrm>
              <a:off x="7175631" y="3184144"/>
              <a:ext cx="227419" cy="345369"/>
            </a:xfrm>
            <a:custGeom>
              <a:avLst/>
              <a:gdLst/>
              <a:ahLst/>
              <a:cxnLst/>
              <a:rect l="l" t="t" r="r" b="b"/>
              <a:pathLst>
                <a:path w="391" h="591" extrusionOk="0">
                  <a:moveTo>
                    <a:pt x="307" y="0"/>
                  </a:moveTo>
                  <a:cubicBezTo>
                    <a:pt x="84" y="0"/>
                    <a:pt x="84" y="0"/>
                    <a:pt x="84" y="0"/>
                  </a:cubicBezTo>
                  <a:cubicBezTo>
                    <a:pt x="37" y="0"/>
                    <a:pt x="0" y="38"/>
                    <a:pt x="0" y="84"/>
                  </a:cubicBezTo>
                  <a:cubicBezTo>
                    <a:pt x="0" y="395"/>
                    <a:pt x="0" y="395"/>
                    <a:pt x="0" y="395"/>
                  </a:cubicBezTo>
                  <a:cubicBezTo>
                    <a:pt x="0" y="396"/>
                    <a:pt x="1" y="398"/>
                    <a:pt x="2" y="399"/>
                  </a:cubicBezTo>
                  <a:cubicBezTo>
                    <a:pt x="191" y="588"/>
                    <a:pt x="191" y="588"/>
                    <a:pt x="191" y="588"/>
                  </a:cubicBezTo>
                  <a:cubicBezTo>
                    <a:pt x="193" y="591"/>
                    <a:pt x="198" y="591"/>
                    <a:pt x="200" y="588"/>
                  </a:cubicBezTo>
                  <a:cubicBezTo>
                    <a:pt x="389" y="399"/>
                    <a:pt x="389" y="399"/>
                    <a:pt x="389" y="399"/>
                  </a:cubicBezTo>
                  <a:cubicBezTo>
                    <a:pt x="390" y="398"/>
                    <a:pt x="391" y="396"/>
                    <a:pt x="391" y="395"/>
                  </a:cubicBezTo>
                  <a:cubicBezTo>
                    <a:pt x="391" y="84"/>
                    <a:pt x="391" y="84"/>
                    <a:pt x="391" y="84"/>
                  </a:cubicBezTo>
                  <a:cubicBezTo>
                    <a:pt x="391" y="38"/>
                    <a:pt x="354" y="0"/>
                    <a:pt x="307"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57" name="Google Shape;657;p38"/>
            <p:cNvSpPr/>
            <p:nvPr/>
          </p:nvSpPr>
          <p:spPr>
            <a:xfrm>
              <a:off x="7175631" y="3558678"/>
              <a:ext cx="227419" cy="345369"/>
            </a:xfrm>
            <a:custGeom>
              <a:avLst/>
              <a:gdLst/>
              <a:ahLst/>
              <a:cxnLst/>
              <a:rect l="l" t="t" r="r" b="b"/>
              <a:pathLst>
                <a:path w="391" h="591" extrusionOk="0">
                  <a:moveTo>
                    <a:pt x="84" y="591"/>
                  </a:moveTo>
                  <a:cubicBezTo>
                    <a:pt x="307" y="591"/>
                    <a:pt x="307" y="591"/>
                    <a:pt x="307" y="591"/>
                  </a:cubicBezTo>
                  <a:cubicBezTo>
                    <a:pt x="354" y="591"/>
                    <a:pt x="391" y="553"/>
                    <a:pt x="391" y="507"/>
                  </a:cubicBezTo>
                  <a:cubicBezTo>
                    <a:pt x="391" y="197"/>
                    <a:pt x="391" y="197"/>
                    <a:pt x="391" y="197"/>
                  </a:cubicBezTo>
                  <a:cubicBezTo>
                    <a:pt x="391" y="195"/>
                    <a:pt x="390" y="193"/>
                    <a:pt x="389" y="192"/>
                  </a:cubicBezTo>
                  <a:cubicBezTo>
                    <a:pt x="200" y="3"/>
                    <a:pt x="200" y="3"/>
                    <a:pt x="200" y="3"/>
                  </a:cubicBezTo>
                  <a:cubicBezTo>
                    <a:pt x="198" y="0"/>
                    <a:pt x="193" y="0"/>
                    <a:pt x="191" y="3"/>
                  </a:cubicBezTo>
                  <a:cubicBezTo>
                    <a:pt x="2" y="192"/>
                    <a:pt x="2" y="192"/>
                    <a:pt x="2" y="192"/>
                  </a:cubicBezTo>
                  <a:cubicBezTo>
                    <a:pt x="1" y="193"/>
                    <a:pt x="0" y="195"/>
                    <a:pt x="0" y="197"/>
                  </a:cubicBezTo>
                  <a:cubicBezTo>
                    <a:pt x="0" y="507"/>
                    <a:pt x="0" y="507"/>
                    <a:pt x="0" y="507"/>
                  </a:cubicBezTo>
                  <a:cubicBezTo>
                    <a:pt x="0" y="553"/>
                    <a:pt x="37" y="591"/>
                    <a:pt x="84" y="59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658" name="Google Shape;658;p38"/>
          <p:cNvGrpSpPr/>
          <p:nvPr/>
        </p:nvGrpSpPr>
        <p:grpSpPr>
          <a:xfrm>
            <a:off x="5833276" y="2094498"/>
            <a:ext cx="445727" cy="445714"/>
            <a:chOff x="5846429" y="3184067"/>
            <a:chExt cx="720076" cy="720055"/>
          </a:xfrm>
        </p:grpSpPr>
        <p:sp>
          <p:nvSpPr>
            <p:cNvPr id="659" name="Google Shape;659;p38"/>
            <p:cNvSpPr/>
            <p:nvPr/>
          </p:nvSpPr>
          <p:spPr>
            <a:xfrm>
              <a:off x="6207893" y="3184067"/>
              <a:ext cx="355998" cy="422879"/>
            </a:xfrm>
            <a:custGeom>
              <a:avLst/>
              <a:gdLst/>
              <a:ahLst/>
              <a:cxnLst/>
              <a:rect l="l" t="t" r="r" b="b"/>
              <a:pathLst>
                <a:path w="540" h="642" extrusionOk="0">
                  <a:moveTo>
                    <a:pt x="473" y="593"/>
                  </a:moveTo>
                  <a:cubicBezTo>
                    <a:pt x="536" y="545"/>
                    <a:pt x="540" y="487"/>
                    <a:pt x="540" y="480"/>
                  </a:cubicBezTo>
                  <a:cubicBezTo>
                    <a:pt x="507" y="208"/>
                    <a:pt x="276" y="2"/>
                    <a:pt x="0" y="0"/>
                  </a:cubicBezTo>
                  <a:cubicBezTo>
                    <a:pt x="24" y="14"/>
                    <a:pt x="46" y="33"/>
                    <a:pt x="64" y="57"/>
                  </a:cubicBezTo>
                  <a:cubicBezTo>
                    <a:pt x="117" y="125"/>
                    <a:pt x="119" y="216"/>
                    <a:pt x="119" y="220"/>
                  </a:cubicBezTo>
                  <a:cubicBezTo>
                    <a:pt x="119" y="425"/>
                    <a:pt x="119" y="425"/>
                    <a:pt x="119" y="425"/>
                  </a:cubicBezTo>
                  <a:cubicBezTo>
                    <a:pt x="337" y="425"/>
                    <a:pt x="337" y="425"/>
                    <a:pt x="337" y="425"/>
                  </a:cubicBezTo>
                  <a:cubicBezTo>
                    <a:pt x="337" y="642"/>
                    <a:pt x="337" y="642"/>
                    <a:pt x="337" y="642"/>
                  </a:cubicBezTo>
                  <a:cubicBezTo>
                    <a:pt x="365" y="640"/>
                    <a:pt x="425" y="630"/>
                    <a:pt x="473" y="59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60" name="Google Shape;660;p38"/>
            <p:cNvSpPr/>
            <p:nvPr/>
          </p:nvSpPr>
          <p:spPr>
            <a:xfrm>
              <a:off x="5846429" y="3186676"/>
              <a:ext cx="423253" cy="355759"/>
            </a:xfrm>
            <a:custGeom>
              <a:avLst/>
              <a:gdLst/>
              <a:ahLst/>
              <a:cxnLst/>
              <a:rect l="l" t="t" r="r" b="b"/>
              <a:pathLst>
                <a:path w="642" h="540" extrusionOk="0">
                  <a:moveTo>
                    <a:pt x="480" y="0"/>
                  </a:moveTo>
                  <a:cubicBezTo>
                    <a:pt x="207" y="33"/>
                    <a:pt x="1" y="265"/>
                    <a:pt x="0" y="540"/>
                  </a:cubicBezTo>
                  <a:cubicBezTo>
                    <a:pt x="13" y="516"/>
                    <a:pt x="32" y="495"/>
                    <a:pt x="56" y="476"/>
                  </a:cubicBezTo>
                  <a:cubicBezTo>
                    <a:pt x="125" y="423"/>
                    <a:pt x="215" y="421"/>
                    <a:pt x="219" y="421"/>
                  </a:cubicBezTo>
                  <a:cubicBezTo>
                    <a:pt x="425" y="421"/>
                    <a:pt x="425" y="421"/>
                    <a:pt x="425" y="421"/>
                  </a:cubicBezTo>
                  <a:cubicBezTo>
                    <a:pt x="425" y="203"/>
                    <a:pt x="425" y="203"/>
                    <a:pt x="425" y="203"/>
                  </a:cubicBezTo>
                  <a:cubicBezTo>
                    <a:pt x="642" y="203"/>
                    <a:pt x="642" y="203"/>
                    <a:pt x="642" y="203"/>
                  </a:cubicBezTo>
                  <a:cubicBezTo>
                    <a:pt x="639" y="176"/>
                    <a:pt x="629" y="115"/>
                    <a:pt x="593" y="68"/>
                  </a:cubicBezTo>
                  <a:cubicBezTo>
                    <a:pt x="544" y="4"/>
                    <a:pt x="486" y="1"/>
                    <a:pt x="480"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61" name="Google Shape;661;p38"/>
            <p:cNvSpPr/>
            <p:nvPr/>
          </p:nvSpPr>
          <p:spPr>
            <a:xfrm>
              <a:off x="5849043" y="3481007"/>
              <a:ext cx="355998" cy="423115"/>
            </a:xfrm>
            <a:custGeom>
              <a:avLst/>
              <a:gdLst/>
              <a:ahLst/>
              <a:cxnLst/>
              <a:rect l="l" t="t" r="r" b="b"/>
              <a:pathLst>
                <a:path w="540" h="642" extrusionOk="0">
                  <a:moveTo>
                    <a:pt x="476" y="586"/>
                  </a:moveTo>
                  <a:cubicBezTo>
                    <a:pt x="423" y="517"/>
                    <a:pt x="421" y="426"/>
                    <a:pt x="421" y="423"/>
                  </a:cubicBezTo>
                  <a:cubicBezTo>
                    <a:pt x="421" y="217"/>
                    <a:pt x="421" y="217"/>
                    <a:pt x="421" y="217"/>
                  </a:cubicBezTo>
                  <a:cubicBezTo>
                    <a:pt x="203" y="217"/>
                    <a:pt x="203" y="217"/>
                    <a:pt x="203" y="217"/>
                  </a:cubicBezTo>
                  <a:cubicBezTo>
                    <a:pt x="203" y="0"/>
                    <a:pt x="203" y="0"/>
                    <a:pt x="203" y="0"/>
                  </a:cubicBezTo>
                  <a:cubicBezTo>
                    <a:pt x="175" y="2"/>
                    <a:pt x="114" y="12"/>
                    <a:pt x="67" y="49"/>
                  </a:cubicBezTo>
                  <a:cubicBezTo>
                    <a:pt x="4" y="97"/>
                    <a:pt x="0" y="155"/>
                    <a:pt x="0" y="162"/>
                  </a:cubicBezTo>
                  <a:cubicBezTo>
                    <a:pt x="32" y="434"/>
                    <a:pt x="264" y="641"/>
                    <a:pt x="540" y="642"/>
                  </a:cubicBezTo>
                  <a:cubicBezTo>
                    <a:pt x="516" y="628"/>
                    <a:pt x="494" y="610"/>
                    <a:pt x="476" y="586"/>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62" name="Google Shape;662;p38"/>
            <p:cNvSpPr/>
            <p:nvPr/>
          </p:nvSpPr>
          <p:spPr>
            <a:xfrm>
              <a:off x="6143252" y="3545755"/>
              <a:ext cx="423253" cy="355759"/>
            </a:xfrm>
            <a:custGeom>
              <a:avLst/>
              <a:gdLst/>
              <a:ahLst/>
              <a:cxnLst/>
              <a:rect l="l" t="t" r="r" b="b"/>
              <a:pathLst>
                <a:path w="642" h="540" extrusionOk="0">
                  <a:moveTo>
                    <a:pt x="423" y="119"/>
                  </a:moveTo>
                  <a:cubicBezTo>
                    <a:pt x="217" y="119"/>
                    <a:pt x="217" y="119"/>
                    <a:pt x="217" y="119"/>
                  </a:cubicBezTo>
                  <a:cubicBezTo>
                    <a:pt x="217" y="337"/>
                    <a:pt x="217" y="337"/>
                    <a:pt x="217" y="337"/>
                  </a:cubicBezTo>
                  <a:cubicBezTo>
                    <a:pt x="0" y="337"/>
                    <a:pt x="0" y="337"/>
                    <a:pt x="0" y="337"/>
                  </a:cubicBezTo>
                  <a:cubicBezTo>
                    <a:pt x="3" y="365"/>
                    <a:pt x="12" y="425"/>
                    <a:pt x="49" y="473"/>
                  </a:cubicBezTo>
                  <a:cubicBezTo>
                    <a:pt x="98" y="536"/>
                    <a:pt x="156" y="540"/>
                    <a:pt x="162" y="540"/>
                  </a:cubicBezTo>
                  <a:cubicBezTo>
                    <a:pt x="435" y="507"/>
                    <a:pt x="641" y="275"/>
                    <a:pt x="642" y="0"/>
                  </a:cubicBezTo>
                  <a:cubicBezTo>
                    <a:pt x="629" y="24"/>
                    <a:pt x="610" y="45"/>
                    <a:pt x="586" y="64"/>
                  </a:cubicBezTo>
                  <a:cubicBezTo>
                    <a:pt x="517" y="117"/>
                    <a:pt x="427" y="119"/>
                    <a:pt x="423"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663" name="Google Shape;663;p38"/>
          <p:cNvGrpSpPr/>
          <p:nvPr/>
        </p:nvGrpSpPr>
        <p:grpSpPr>
          <a:xfrm>
            <a:off x="2520481" y="2094443"/>
            <a:ext cx="303698" cy="445825"/>
            <a:chOff x="655600" y="3183978"/>
            <a:chExt cx="490627" cy="720234"/>
          </a:xfrm>
        </p:grpSpPr>
        <p:sp>
          <p:nvSpPr>
            <p:cNvPr id="664" name="Google Shape;664;p38"/>
            <p:cNvSpPr/>
            <p:nvPr/>
          </p:nvSpPr>
          <p:spPr>
            <a:xfrm>
              <a:off x="781315" y="3461564"/>
              <a:ext cx="274086" cy="162243"/>
            </a:xfrm>
            <a:custGeom>
              <a:avLst/>
              <a:gdLst/>
              <a:ahLst/>
              <a:cxnLst/>
              <a:rect l="l" t="t" r="r" b="b"/>
              <a:pathLst>
                <a:path w="513" h="302" extrusionOk="0">
                  <a:moveTo>
                    <a:pt x="447" y="170"/>
                  </a:moveTo>
                  <a:cubicBezTo>
                    <a:pt x="454" y="167"/>
                    <a:pt x="462" y="168"/>
                    <a:pt x="468" y="172"/>
                  </a:cubicBezTo>
                  <a:cubicBezTo>
                    <a:pt x="474" y="175"/>
                    <a:pt x="478" y="182"/>
                    <a:pt x="479" y="189"/>
                  </a:cubicBezTo>
                  <a:cubicBezTo>
                    <a:pt x="511" y="137"/>
                    <a:pt x="511" y="137"/>
                    <a:pt x="511" y="137"/>
                  </a:cubicBezTo>
                  <a:cubicBezTo>
                    <a:pt x="513" y="133"/>
                    <a:pt x="511" y="127"/>
                    <a:pt x="507" y="125"/>
                  </a:cubicBezTo>
                  <a:cubicBezTo>
                    <a:pt x="466" y="104"/>
                    <a:pt x="418" y="87"/>
                    <a:pt x="363" y="73"/>
                  </a:cubicBezTo>
                  <a:cubicBezTo>
                    <a:pt x="339" y="68"/>
                    <a:pt x="220" y="38"/>
                    <a:pt x="197" y="31"/>
                  </a:cubicBezTo>
                  <a:cubicBezTo>
                    <a:pt x="153" y="20"/>
                    <a:pt x="118" y="10"/>
                    <a:pt x="89" y="1"/>
                  </a:cubicBezTo>
                  <a:cubicBezTo>
                    <a:pt x="85" y="0"/>
                    <a:pt x="80" y="2"/>
                    <a:pt x="78" y="6"/>
                  </a:cubicBezTo>
                  <a:cubicBezTo>
                    <a:pt x="55" y="75"/>
                    <a:pt x="55" y="75"/>
                    <a:pt x="55" y="75"/>
                  </a:cubicBezTo>
                  <a:cubicBezTo>
                    <a:pt x="54" y="76"/>
                    <a:pt x="51" y="78"/>
                    <a:pt x="49" y="77"/>
                  </a:cubicBezTo>
                  <a:cubicBezTo>
                    <a:pt x="45" y="76"/>
                    <a:pt x="41" y="74"/>
                    <a:pt x="39" y="69"/>
                  </a:cubicBezTo>
                  <a:cubicBezTo>
                    <a:pt x="38" y="67"/>
                    <a:pt x="38" y="64"/>
                    <a:pt x="37" y="61"/>
                  </a:cubicBezTo>
                  <a:cubicBezTo>
                    <a:pt x="35" y="52"/>
                    <a:pt x="27" y="48"/>
                    <a:pt x="19" y="53"/>
                  </a:cubicBezTo>
                  <a:cubicBezTo>
                    <a:pt x="12" y="58"/>
                    <a:pt x="7" y="66"/>
                    <a:pt x="4" y="74"/>
                  </a:cubicBezTo>
                  <a:cubicBezTo>
                    <a:pt x="1" y="83"/>
                    <a:pt x="0" y="93"/>
                    <a:pt x="3" y="101"/>
                  </a:cubicBezTo>
                  <a:cubicBezTo>
                    <a:pt x="6" y="109"/>
                    <a:pt x="15" y="111"/>
                    <a:pt x="22" y="106"/>
                  </a:cubicBezTo>
                  <a:cubicBezTo>
                    <a:pt x="24" y="104"/>
                    <a:pt x="26" y="102"/>
                    <a:pt x="29" y="100"/>
                  </a:cubicBezTo>
                  <a:cubicBezTo>
                    <a:pt x="33" y="97"/>
                    <a:pt x="37" y="98"/>
                    <a:pt x="41" y="100"/>
                  </a:cubicBezTo>
                  <a:cubicBezTo>
                    <a:pt x="44" y="101"/>
                    <a:pt x="44" y="103"/>
                    <a:pt x="45" y="106"/>
                  </a:cubicBezTo>
                  <a:cubicBezTo>
                    <a:pt x="20" y="179"/>
                    <a:pt x="20" y="179"/>
                    <a:pt x="20" y="179"/>
                  </a:cubicBezTo>
                  <a:cubicBezTo>
                    <a:pt x="18" y="183"/>
                    <a:pt x="21" y="188"/>
                    <a:pt x="25" y="189"/>
                  </a:cubicBezTo>
                  <a:cubicBezTo>
                    <a:pt x="53" y="198"/>
                    <a:pt x="81" y="206"/>
                    <a:pt x="111" y="214"/>
                  </a:cubicBezTo>
                  <a:cubicBezTo>
                    <a:pt x="135" y="220"/>
                    <a:pt x="278" y="256"/>
                    <a:pt x="301" y="261"/>
                  </a:cubicBezTo>
                  <a:cubicBezTo>
                    <a:pt x="346" y="272"/>
                    <a:pt x="380" y="285"/>
                    <a:pt x="404" y="299"/>
                  </a:cubicBezTo>
                  <a:cubicBezTo>
                    <a:pt x="408" y="302"/>
                    <a:pt x="414" y="300"/>
                    <a:pt x="416" y="296"/>
                  </a:cubicBezTo>
                  <a:cubicBezTo>
                    <a:pt x="446" y="245"/>
                    <a:pt x="446" y="245"/>
                    <a:pt x="446" y="245"/>
                  </a:cubicBezTo>
                  <a:cubicBezTo>
                    <a:pt x="439" y="248"/>
                    <a:pt x="432" y="247"/>
                    <a:pt x="425" y="243"/>
                  </a:cubicBezTo>
                  <a:cubicBezTo>
                    <a:pt x="419" y="240"/>
                    <a:pt x="415" y="234"/>
                    <a:pt x="414" y="226"/>
                  </a:cubicBezTo>
                  <a:cubicBezTo>
                    <a:pt x="412" y="216"/>
                    <a:pt x="415" y="204"/>
                    <a:pt x="422" y="193"/>
                  </a:cubicBezTo>
                  <a:cubicBezTo>
                    <a:pt x="428" y="182"/>
                    <a:pt x="437" y="173"/>
                    <a:pt x="447" y="17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65" name="Google Shape;665;p38"/>
            <p:cNvSpPr/>
            <p:nvPr/>
          </p:nvSpPr>
          <p:spPr>
            <a:xfrm>
              <a:off x="850087" y="3183978"/>
              <a:ext cx="259850" cy="244775"/>
            </a:xfrm>
            <a:custGeom>
              <a:avLst/>
              <a:gdLst/>
              <a:ahLst/>
              <a:cxnLst/>
              <a:rect l="l" t="t" r="r" b="b"/>
              <a:pathLst>
                <a:path w="486" h="456" extrusionOk="0">
                  <a:moveTo>
                    <a:pt x="0" y="212"/>
                  </a:moveTo>
                  <a:cubicBezTo>
                    <a:pt x="4" y="206"/>
                    <a:pt x="11" y="203"/>
                    <a:pt x="18" y="203"/>
                  </a:cubicBezTo>
                  <a:cubicBezTo>
                    <a:pt x="26" y="203"/>
                    <a:pt x="32" y="206"/>
                    <a:pt x="37" y="212"/>
                  </a:cubicBezTo>
                  <a:cubicBezTo>
                    <a:pt x="44" y="220"/>
                    <a:pt x="48" y="232"/>
                    <a:pt x="47" y="245"/>
                  </a:cubicBezTo>
                  <a:cubicBezTo>
                    <a:pt x="48" y="258"/>
                    <a:pt x="44" y="269"/>
                    <a:pt x="37" y="277"/>
                  </a:cubicBezTo>
                  <a:cubicBezTo>
                    <a:pt x="32" y="283"/>
                    <a:pt x="26" y="286"/>
                    <a:pt x="18" y="286"/>
                  </a:cubicBezTo>
                  <a:cubicBezTo>
                    <a:pt x="11" y="286"/>
                    <a:pt x="4" y="283"/>
                    <a:pt x="0" y="277"/>
                  </a:cubicBezTo>
                  <a:cubicBezTo>
                    <a:pt x="0" y="331"/>
                    <a:pt x="0" y="331"/>
                    <a:pt x="0" y="331"/>
                  </a:cubicBezTo>
                  <a:cubicBezTo>
                    <a:pt x="0" y="336"/>
                    <a:pt x="4" y="340"/>
                    <a:pt x="9" y="340"/>
                  </a:cubicBezTo>
                  <a:cubicBezTo>
                    <a:pt x="31" y="337"/>
                    <a:pt x="55" y="336"/>
                    <a:pt x="83" y="336"/>
                  </a:cubicBezTo>
                  <a:cubicBezTo>
                    <a:pt x="202" y="336"/>
                    <a:pt x="321" y="425"/>
                    <a:pt x="321" y="425"/>
                  </a:cubicBezTo>
                  <a:cubicBezTo>
                    <a:pt x="368" y="456"/>
                    <a:pt x="397" y="454"/>
                    <a:pt x="436" y="417"/>
                  </a:cubicBezTo>
                  <a:cubicBezTo>
                    <a:pt x="436" y="417"/>
                    <a:pt x="486" y="374"/>
                    <a:pt x="486" y="334"/>
                  </a:cubicBezTo>
                  <a:cubicBezTo>
                    <a:pt x="486" y="273"/>
                    <a:pt x="343" y="186"/>
                    <a:pt x="190" y="155"/>
                  </a:cubicBezTo>
                  <a:cubicBezTo>
                    <a:pt x="190" y="49"/>
                    <a:pt x="190" y="49"/>
                    <a:pt x="190" y="49"/>
                  </a:cubicBezTo>
                  <a:cubicBezTo>
                    <a:pt x="190" y="22"/>
                    <a:pt x="163" y="0"/>
                    <a:pt x="130" y="0"/>
                  </a:cubicBezTo>
                  <a:cubicBezTo>
                    <a:pt x="60" y="0"/>
                    <a:pt x="60" y="0"/>
                    <a:pt x="60" y="0"/>
                  </a:cubicBezTo>
                  <a:cubicBezTo>
                    <a:pt x="27" y="0"/>
                    <a:pt x="0" y="22"/>
                    <a:pt x="0" y="49"/>
                  </a:cubicBezTo>
                  <a:cubicBezTo>
                    <a:pt x="0" y="148"/>
                    <a:pt x="0" y="148"/>
                    <a:pt x="0" y="148"/>
                  </a:cubicBezTo>
                  <a:cubicBezTo>
                    <a:pt x="0" y="148"/>
                    <a:pt x="0" y="148"/>
                    <a:pt x="0" y="148"/>
                  </a:cubicBezTo>
                  <a:lnTo>
                    <a:pt x="0" y="2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66" name="Google Shape;666;p38"/>
            <p:cNvSpPr/>
            <p:nvPr/>
          </p:nvSpPr>
          <p:spPr>
            <a:xfrm>
              <a:off x="655600" y="3264496"/>
              <a:ext cx="213333" cy="294294"/>
            </a:xfrm>
            <a:custGeom>
              <a:avLst/>
              <a:gdLst/>
              <a:ahLst/>
              <a:cxnLst/>
              <a:rect l="l" t="t" r="r" b="b"/>
              <a:pathLst>
                <a:path w="399" h="548" extrusionOk="0">
                  <a:moveTo>
                    <a:pt x="242" y="541"/>
                  </a:moveTo>
                  <a:cubicBezTo>
                    <a:pt x="262" y="483"/>
                    <a:pt x="262" y="483"/>
                    <a:pt x="262" y="483"/>
                  </a:cubicBezTo>
                  <a:cubicBezTo>
                    <a:pt x="255" y="488"/>
                    <a:pt x="248" y="489"/>
                    <a:pt x="241" y="486"/>
                  </a:cubicBezTo>
                  <a:cubicBezTo>
                    <a:pt x="234" y="484"/>
                    <a:pt x="229" y="479"/>
                    <a:pt x="226" y="472"/>
                  </a:cubicBezTo>
                  <a:cubicBezTo>
                    <a:pt x="222" y="462"/>
                    <a:pt x="223" y="450"/>
                    <a:pt x="227" y="437"/>
                  </a:cubicBezTo>
                  <a:cubicBezTo>
                    <a:pt x="231" y="425"/>
                    <a:pt x="238" y="415"/>
                    <a:pt x="247" y="410"/>
                  </a:cubicBezTo>
                  <a:cubicBezTo>
                    <a:pt x="254" y="406"/>
                    <a:pt x="261" y="405"/>
                    <a:pt x="268" y="407"/>
                  </a:cubicBezTo>
                  <a:cubicBezTo>
                    <a:pt x="275" y="409"/>
                    <a:pt x="280" y="415"/>
                    <a:pt x="283" y="422"/>
                  </a:cubicBezTo>
                  <a:cubicBezTo>
                    <a:pt x="301" y="369"/>
                    <a:pt x="301" y="369"/>
                    <a:pt x="301" y="369"/>
                  </a:cubicBezTo>
                  <a:cubicBezTo>
                    <a:pt x="302" y="364"/>
                    <a:pt x="300" y="359"/>
                    <a:pt x="296" y="358"/>
                  </a:cubicBezTo>
                  <a:cubicBezTo>
                    <a:pt x="238" y="335"/>
                    <a:pt x="219" y="315"/>
                    <a:pt x="219" y="287"/>
                  </a:cubicBezTo>
                  <a:cubicBezTo>
                    <a:pt x="219" y="250"/>
                    <a:pt x="254" y="211"/>
                    <a:pt x="343" y="194"/>
                  </a:cubicBezTo>
                  <a:cubicBezTo>
                    <a:pt x="347" y="193"/>
                    <a:pt x="350" y="190"/>
                    <a:pt x="350" y="186"/>
                  </a:cubicBezTo>
                  <a:cubicBezTo>
                    <a:pt x="350" y="111"/>
                    <a:pt x="350" y="111"/>
                    <a:pt x="350" y="111"/>
                  </a:cubicBezTo>
                  <a:cubicBezTo>
                    <a:pt x="351" y="109"/>
                    <a:pt x="353" y="107"/>
                    <a:pt x="355" y="107"/>
                  </a:cubicBezTo>
                  <a:cubicBezTo>
                    <a:pt x="360" y="106"/>
                    <a:pt x="364" y="107"/>
                    <a:pt x="367" y="111"/>
                  </a:cubicBezTo>
                  <a:cubicBezTo>
                    <a:pt x="369" y="113"/>
                    <a:pt x="370" y="116"/>
                    <a:pt x="371" y="118"/>
                  </a:cubicBezTo>
                  <a:cubicBezTo>
                    <a:pt x="376" y="126"/>
                    <a:pt x="385" y="127"/>
                    <a:pt x="391" y="120"/>
                  </a:cubicBezTo>
                  <a:cubicBezTo>
                    <a:pt x="397" y="113"/>
                    <a:pt x="399" y="104"/>
                    <a:pt x="399" y="95"/>
                  </a:cubicBezTo>
                  <a:cubicBezTo>
                    <a:pt x="399" y="86"/>
                    <a:pt x="397" y="76"/>
                    <a:pt x="391" y="69"/>
                  </a:cubicBezTo>
                  <a:cubicBezTo>
                    <a:pt x="385" y="63"/>
                    <a:pt x="376" y="63"/>
                    <a:pt x="371" y="71"/>
                  </a:cubicBezTo>
                  <a:cubicBezTo>
                    <a:pt x="370" y="73"/>
                    <a:pt x="369" y="76"/>
                    <a:pt x="367" y="78"/>
                  </a:cubicBezTo>
                  <a:cubicBezTo>
                    <a:pt x="364" y="83"/>
                    <a:pt x="360" y="83"/>
                    <a:pt x="355" y="83"/>
                  </a:cubicBezTo>
                  <a:cubicBezTo>
                    <a:pt x="353" y="82"/>
                    <a:pt x="351" y="80"/>
                    <a:pt x="350" y="78"/>
                  </a:cubicBezTo>
                  <a:cubicBezTo>
                    <a:pt x="350" y="9"/>
                    <a:pt x="350" y="9"/>
                    <a:pt x="350" y="9"/>
                  </a:cubicBezTo>
                  <a:cubicBezTo>
                    <a:pt x="350" y="4"/>
                    <a:pt x="346" y="0"/>
                    <a:pt x="341" y="1"/>
                  </a:cubicBezTo>
                  <a:cubicBezTo>
                    <a:pt x="117" y="30"/>
                    <a:pt x="0" y="150"/>
                    <a:pt x="0" y="292"/>
                  </a:cubicBezTo>
                  <a:cubicBezTo>
                    <a:pt x="0" y="428"/>
                    <a:pt x="100" y="499"/>
                    <a:pt x="231" y="546"/>
                  </a:cubicBezTo>
                  <a:cubicBezTo>
                    <a:pt x="236" y="548"/>
                    <a:pt x="240" y="546"/>
                    <a:pt x="242" y="54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67" name="Google Shape;667;p38"/>
            <p:cNvSpPr/>
            <p:nvPr/>
          </p:nvSpPr>
          <p:spPr>
            <a:xfrm>
              <a:off x="673846" y="3654405"/>
              <a:ext cx="303960" cy="249807"/>
            </a:xfrm>
            <a:custGeom>
              <a:avLst/>
              <a:gdLst/>
              <a:ahLst/>
              <a:cxnLst/>
              <a:rect l="l" t="t" r="r" b="b"/>
              <a:pathLst>
                <a:path w="569" h="465" extrusionOk="0">
                  <a:moveTo>
                    <a:pt x="520" y="368"/>
                  </a:moveTo>
                  <a:cubicBezTo>
                    <a:pt x="520" y="233"/>
                    <a:pt x="520" y="233"/>
                    <a:pt x="520" y="233"/>
                  </a:cubicBezTo>
                  <a:cubicBezTo>
                    <a:pt x="521" y="231"/>
                    <a:pt x="523" y="229"/>
                    <a:pt x="525" y="229"/>
                  </a:cubicBezTo>
                  <a:cubicBezTo>
                    <a:pt x="530" y="229"/>
                    <a:pt x="534" y="229"/>
                    <a:pt x="537" y="233"/>
                  </a:cubicBezTo>
                  <a:cubicBezTo>
                    <a:pt x="539" y="236"/>
                    <a:pt x="540" y="238"/>
                    <a:pt x="542" y="241"/>
                  </a:cubicBezTo>
                  <a:cubicBezTo>
                    <a:pt x="546" y="248"/>
                    <a:pt x="556" y="249"/>
                    <a:pt x="561" y="242"/>
                  </a:cubicBezTo>
                  <a:cubicBezTo>
                    <a:pt x="567" y="236"/>
                    <a:pt x="569" y="226"/>
                    <a:pt x="569" y="217"/>
                  </a:cubicBezTo>
                  <a:cubicBezTo>
                    <a:pt x="569" y="208"/>
                    <a:pt x="567" y="199"/>
                    <a:pt x="561" y="192"/>
                  </a:cubicBezTo>
                  <a:cubicBezTo>
                    <a:pt x="556" y="185"/>
                    <a:pt x="546" y="186"/>
                    <a:pt x="542" y="194"/>
                  </a:cubicBezTo>
                  <a:cubicBezTo>
                    <a:pt x="540" y="196"/>
                    <a:pt x="539" y="199"/>
                    <a:pt x="537" y="201"/>
                  </a:cubicBezTo>
                  <a:cubicBezTo>
                    <a:pt x="534" y="205"/>
                    <a:pt x="530" y="205"/>
                    <a:pt x="525" y="205"/>
                  </a:cubicBezTo>
                  <a:cubicBezTo>
                    <a:pt x="523" y="205"/>
                    <a:pt x="521" y="203"/>
                    <a:pt x="520" y="201"/>
                  </a:cubicBezTo>
                  <a:cubicBezTo>
                    <a:pt x="520" y="133"/>
                    <a:pt x="520" y="133"/>
                    <a:pt x="520" y="133"/>
                  </a:cubicBezTo>
                  <a:cubicBezTo>
                    <a:pt x="520" y="128"/>
                    <a:pt x="516" y="124"/>
                    <a:pt x="511" y="124"/>
                  </a:cubicBezTo>
                  <a:cubicBezTo>
                    <a:pt x="489" y="127"/>
                    <a:pt x="464" y="129"/>
                    <a:pt x="436" y="129"/>
                  </a:cubicBezTo>
                  <a:cubicBezTo>
                    <a:pt x="317" y="129"/>
                    <a:pt x="154" y="29"/>
                    <a:pt x="154" y="29"/>
                  </a:cubicBezTo>
                  <a:cubicBezTo>
                    <a:pt x="110" y="0"/>
                    <a:pt x="67" y="8"/>
                    <a:pt x="30" y="51"/>
                  </a:cubicBezTo>
                  <a:cubicBezTo>
                    <a:pt x="30" y="51"/>
                    <a:pt x="0" y="88"/>
                    <a:pt x="0" y="130"/>
                  </a:cubicBezTo>
                  <a:cubicBezTo>
                    <a:pt x="0" y="194"/>
                    <a:pt x="169" y="278"/>
                    <a:pt x="330" y="309"/>
                  </a:cubicBezTo>
                  <a:cubicBezTo>
                    <a:pt x="330" y="416"/>
                    <a:pt x="330" y="416"/>
                    <a:pt x="330" y="416"/>
                  </a:cubicBezTo>
                  <a:cubicBezTo>
                    <a:pt x="330" y="443"/>
                    <a:pt x="357" y="465"/>
                    <a:pt x="390" y="465"/>
                  </a:cubicBezTo>
                  <a:cubicBezTo>
                    <a:pt x="460" y="465"/>
                    <a:pt x="460" y="465"/>
                    <a:pt x="460" y="465"/>
                  </a:cubicBezTo>
                  <a:cubicBezTo>
                    <a:pt x="493" y="465"/>
                    <a:pt x="520" y="443"/>
                    <a:pt x="520" y="416"/>
                  </a:cubicBezTo>
                  <a:cubicBezTo>
                    <a:pt x="520" y="368"/>
                    <a:pt x="520" y="368"/>
                    <a:pt x="520" y="3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68" name="Google Shape;668;p38"/>
            <p:cNvSpPr/>
            <p:nvPr/>
          </p:nvSpPr>
          <p:spPr>
            <a:xfrm>
              <a:off x="959159" y="3535238"/>
              <a:ext cx="187068" cy="287248"/>
            </a:xfrm>
            <a:custGeom>
              <a:avLst/>
              <a:gdLst/>
              <a:ahLst/>
              <a:cxnLst/>
              <a:rect l="l" t="t" r="r" b="b"/>
              <a:pathLst>
                <a:path w="350" h="535" extrusionOk="0">
                  <a:moveTo>
                    <a:pt x="201" y="3"/>
                  </a:moveTo>
                  <a:cubicBezTo>
                    <a:pt x="197" y="0"/>
                    <a:pt x="192" y="2"/>
                    <a:pt x="190" y="6"/>
                  </a:cubicBezTo>
                  <a:cubicBezTo>
                    <a:pt x="150" y="73"/>
                    <a:pt x="150" y="73"/>
                    <a:pt x="150" y="73"/>
                  </a:cubicBezTo>
                  <a:cubicBezTo>
                    <a:pt x="148" y="74"/>
                    <a:pt x="146" y="75"/>
                    <a:pt x="143" y="74"/>
                  </a:cubicBezTo>
                  <a:cubicBezTo>
                    <a:pt x="139" y="72"/>
                    <a:pt x="135" y="70"/>
                    <a:pt x="135" y="64"/>
                  </a:cubicBezTo>
                  <a:cubicBezTo>
                    <a:pt x="135" y="62"/>
                    <a:pt x="135" y="59"/>
                    <a:pt x="135" y="56"/>
                  </a:cubicBezTo>
                  <a:cubicBezTo>
                    <a:pt x="135" y="47"/>
                    <a:pt x="127" y="41"/>
                    <a:pt x="119" y="44"/>
                  </a:cubicBezTo>
                  <a:cubicBezTo>
                    <a:pt x="111" y="47"/>
                    <a:pt x="104" y="55"/>
                    <a:pt x="100" y="62"/>
                  </a:cubicBezTo>
                  <a:cubicBezTo>
                    <a:pt x="95" y="70"/>
                    <a:pt x="92" y="79"/>
                    <a:pt x="93" y="88"/>
                  </a:cubicBezTo>
                  <a:cubicBezTo>
                    <a:pt x="95" y="96"/>
                    <a:pt x="103" y="101"/>
                    <a:pt x="111" y="97"/>
                  </a:cubicBezTo>
                  <a:cubicBezTo>
                    <a:pt x="114" y="95"/>
                    <a:pt x="116" y="94"/>
                    <a:pt x="119" y="92"/>
                  </a:cubicBezTo>
                  <a:cubicBezTo>
                    <a:pt x="123" y="90"/>
                    <a:pt x="127" y="92"/>
                    <a:pt x="131" y="95"/>
                  </a:cubicBezTo>
                  <a:cubicBezTo>
                    <a:pt x="133" y="96"/>
                    <a:pt x="133" y="99"/>
                    <a:pt x="133" y="101"/>
                  </a:cubicBezTo>
                  <a:cubicBezTo>
                    <a:pt x="94" y="168"/>
                    <a:pt x="94" y="168"/>
                    <a:pt x="94" y="168"/>
                  </a:cubicBezTo>
                  <a:cubicBezTo>
                    <a:pt x="91" y="171"/>
                    <a:pt x="92" y="176"/>
                    <a:pt x="96" y="179"/>
                  </a:cubicBezTo>
                  <a:cubicBezTo>
                    <a:pt x="123" y="201"/>
                    <a:pt x="131" y="223"/>
                    <a:pt x="131" y="240"/>
                  </a:cubicBezTo>
                  <a:cubicBezTo>
                    <a:pt x="131" y="283"/>
                    <a:pt x="96" y="324"/>
                    <a:pt x="7" y="342"/>
                  </a:cubicBezTo>
                  <a:cubicBezTo>
                    <a:pt x="3" y="342"/>
                    <a:pt x="0" y="346"/>
                    <a:pt x="0" y="350"/>
                  </a:cubicBezTo>
                  <a:cubicBezTo>
                    <a:pt x="0" y="407"/>
                    <a:pt x="0" y="407"/>
                    <a:pt x="0" y="407"/>
                  </a:cubicBezTo>
                  <a:cubicBezTo>
                    <a:pt x="4" y="401"/>
                    <a:pt x="11" y="397"/>
                    <a:pt x="19" y="397"/>
                  </a:cubicBezTo>
                  <a:cubicBezTo>
                    <a:pt x="26" y="397"/>
                    <a:pt x="33" y="401"/>
                    <a:pt x="37" y="406"/>
                  </a:cubicBezTo>
                  <a:cubicBezTo>
                    <a:pt x="44" y="415"/>
                    <a:pt x="48" y="426"/>
                    <a:pt x="48" y="439"/>
                  </a:cubicBezTo>
                  <a:cubicBezTo>
                    <a:pt x="48" y="452"/>
                    <a:pt x="44" y="464"/>
                    <a:pt x="37" y="472"/>
                  </a:cubicBezTo>
                  <a:cubicBezTo>
                    <a:pt x="33" y="478"/>
                    <a:pt x="26" y="481"/>
                    <a:pt x="19" y="481"/>
                  </a:cubicBezTo>
                  <a:cubicBezTo>
                    <a:pt x="11" y="481"/>
                    <a:pt x="4" y="478"/>
                    <a:pt x="0" y="472"/>
                  </a:cubicBezTo>
                  <a:cubicBezTo>
                    <a:pt x="0" y="526"/>
                    <a:pt x="0" y="526"/>
                    <a:pt x="0" y="526"/>
                  </a:cubicBezTo>
                  <a:cubicBezTo>
                    <a:pt x="0" y="531"/>
                    <a:pt x="4" y="535"/>
                    <a:pt x="9" y="535"/>
                  </a:cubicBezTo>
                  <a:cubicBezTo>
                    <a:pt x="245" y="503"/>
                    <a:pt x="350" y="374"/>
                    <a:pt x="350" y="237"/>
                  </a:cubicBezTo>
                  <a:cubicBezTo>
                    <a:pt x="350" y="143"/>
                    <a:pt x="301" y="62"/>
                    <a:pt x="201" y="3"/>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669" name="Google Shape;669;p38"/>
          <p:cNvGrpSpPr/>
          <p:nvPr/>
        </p:nvGrpSpPr>
        <p:grpSpPr>
          <a:xfrm>
            <a:off x="7213443" y="2094559"/>
            <a:ext cx="189785" cy="445592"/>
            <a:chOff x="8011692" y="3184166"/>
            <a:chExt cx="306600" cy="719859"/>
          </a:xfrm>
        </p:grpSpPr>
        <p:sp>
          <p:nvSpPr>
            <p:cNvPr id="670" name="Google Shape;670;p38"/>
            <p:cNvSpPr/>
            <p:nvPr/>
          </p:nvSpPr>
          <p:spPr>
            <a:xfrm>
              <a:off x="8011692" y="3885096"/>
              <a:ext cx="306496" cy="18928"/>
            </a:xfrm>
            <a:custGeom>
              <a:avLst/>
              <a:gdLst/>
              <a:ahLst/>
              <a:cxnLst/>
              <a:rect l="l" t="t" r="r" b="b"/>
              <a:pathLst>
                <a:path w="569" h="35" extrusionOk="0">
                  <a:moveTo>
                    <a:pt x="569" y="13"/>
                  </a:moveTo>
                  <a:cubicBezTo>
                    <a:pt x="569" y="19"/>
                    <a:pt x="562" y="23"/>
                    <a:pt x="554" y="24"/>
                  </a:cubicBezTo>
                  <a:cubicBezTo>
                    <a:pt x="520" y="28"/>
                    <a:pt x="430" y="35"/>
                    <a:pt x="284" y="35"/>
                  </a:cubicBezTo>
                  <a:cubicBezTo>
                    <a:pt x="134" y="35"/>
                    <a:pt x="47" y="28"/>
                    <a:pt x="14" y="24"/>
                  </a:cubicBezTo>
                  <a:cubicBezTo>
                    <a:pt x="6" y="23"/>
                    <a:pt x="0" y="19"/>
                    <a:pt x="0" y="13"/>
                  </a:cubicBezTo>
                  <a:cubicBezTo>
                    <a:pt x="0" y="0"/>
                    <a:pt x="0" y="0"/>
                    <a:pt x="0" y="0"/>
                  </a:cubicBezTo>
                  <a:cubicBezTo>
                    <a:pt x="569" y="0"/>
                    <a:pt x="569" y="0"/>
                    <a:pt x="569" y="0"/>
                  </a:cubicBezTo>
                  <a:lnTo>
                    <a:pt x="569" y="13"/>
                  </a:ln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671" name="Google Shape;671;p38"/>
            <p:cNvSpPr/>
            <p:nvPr/>
          </p:nvSpPr>
          <p:spPr>
            <a:xfrm>
              <a:off x="8011692" y="3184166"/>
              <a:ext cx="306496" cy="40025"/>
            </a:xfrm>
            <a:custGeom>
              <a:avLst/>
              <a:gdLst/>
              <a:ahLst/>
              <a:cxnLst/>
              <a:rect l="l" t="t" r="r" b="b"/>
              <a:pathLst>
                <a:path w="569" h="74" extrusionOk="0">
                  <a:moveTo>
                    <a:pt x="372" y="32"/>
                  </a:moveTo>
                  <a:cubicBezTo>
                    <a:pt x="372" y="24"/>
                    <a:pt x="372" y="24"/>
                    <a:pt x="372" y="24"/>
                  </a:cubicBezTo>
                  <a:cubicBezTo>
                    <a:pt x="372" y="14"/>
                    <a:pt x="360" y="6"/>
                    <a:pt x="345" y="4"/>
                  </a:cubicBezTo>
                  <a:cubicBezTo>
                    <a:pt x="325" y="2"/>
                    <a:pt x="316" y="0"/>
                    <a:pt x="287" y="0"/>
                  </a:cubicBezTo>
                  <a:cubicBezTo>
                    <a:pt x="255" y="0"/>
                    <a:pt x="247" y="2"/>
                    <a:pt x="228" y="4"/>
                  </a:cubicBezTo>
                  <a:cubicBezTo>
                    <a:pt x="212" y="5"/>
                    <a:pt x="201" y="14"/>
                    <a:pt x="201" y="24"/>
                  </a:cubicBezTo>
                  <a:cubicBezTo>
                    <a:pt x="201" y="32"/>
                    <a:pt x="201" y="32"/>
                    <a:pt x="201" y="32"/>
                  </a:cubicBezTo>
                  <a:cubicBezTo>
                    <a:pt x="201" y="36"/>
                    <a:pt x="195" y="40"/>
                    <a:pt x="188" y="41"/>
                  </a:cubicBezTo>
                  <a:cubicBezTo>
                    <a:pt x="108" y="43"/>
                    <a:pt x="36" y="48"/>
                    <a:pt x="13" y="50"/>
                  </a:cubicBezTo>
                  <a:cubicBezTo>
                    <a:pt x="6" y="51"/>
                    <a:pt x="0" y="55"/>
                    <a:pt x="0" y="60"/>
                  </a:cubicBezTo>
                  <a:cubicBezTo>
                    <a:pt x="0" y="74"/>
                    <a:pt x="0" y="74"/>
                    <a:pt x="0" y="74"/>
                  </a:cubicBezTo>
                  <a:cubicBezTo>
                    <a:pt x="569" y="74"/>
                    <a:pt x="569" y="74"/>
                    <a:pt x="569" y="74"/>
                  </a:cubicBezTo>
                  <a:cubicBezTo>
                    <a:pt x="569" y="60"/>
                    <a:pt x="569" y="60"/>
                    <a:pt x="569" y="60"/>
                  </a:cubicBezTo>
                  <a:cubicBezTo>
                    <a:pt x="569" y="55"/>
                    <a:pt x="563" y="51"/>
                    <a:pt x="555" y="50"/>
                  </a:cubicBezTo>
                  <a:cubicBezTo>
                    <a:pt x="533" y="47"/>
                    <a:pt x="464" y="43"/>
                    <a:pt x="385" y="41"/>
                  </a:cubicBezTo>
                  <a:cubicBezTo>
                    <a:pt x="378" y="40"/>
                    <a:pt x="372" y="36"/>
                    <a:pt x="372" y="32"/>
                  </a:cubicBez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672" name="Google Shape;672;p38"/>
            <p:cNvSpPr txBox="1"/>
            <p:nvPr/>
          </p:nvSpPr>
          <p:spPr>
            <a:xfrm>
              <a:off x="8011692" y="3395332"/>
              <a:ext cx="306600" cy="1572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673" name="Google Shape;673;p38"/>
            <p:cNvSpPr txBox="1"/>
            <p:nvPr/>
          </p:nvSpPr>
          <p:spPr>
            <a:xfrm>
              <a:off x="8011692" y="3231683"/>
              <a:ext cx="306600" cy="159300"/>
            </a:xfrm>
            <a:prstGeom prst="rect">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674" name="Google Shape;674;p38"/>
            <p:cNvSpPr txBox="1"/>
            <p:nvPr/>
          </p:nvSpPr>
          <p:spPr>
            <a:xfrm>
              <a:off x="8011692" y="3718293"/>
              <a:ext cx="306600" cy="159300"/>
            </a:xfrm>
            <a:prstGeom prst="rect">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675" name="Google Shape;675;p38"/>
            <p:cNvSpPr txBox="1"/>
            <p:nvPr/>
          </p:nvSpPr>
          <p:spPr>
            <a:xfrm>
              <a:off x="8011692" y="3556812"/>
              <a:ext cx="306600" cy="1572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676" name="Google Shape;676;p38"/>
          <p:cNvGrpSpPr/>
          <p:nvPr/>
        </p:nvGrpSpPr>
        <p:grpSpPr>
          <a:xfrm>
            <a:off x="7648230" y="2094309"/>
            <a:ext cx="246199" cy="445516"/>
            <a:chOff x="4556125" y="630237"/>
            <a:chExt cx="3081338" cy="5568950"/>
          </a:xfrm>
        </p:grpSpPr>
        <p:sp>
          <p:nvSpPr>
            <p:cNvPr id="677" name="Google Shape;677;p38"/>
            <p:cNvSpPr/>
            <p:nvPr/>
          </p:nvSpPr>
          <p:spPr>
            <a:xfrm>
              <a:off x="4756150" y="630237"/>
              <a:ext cx="2397126" cy="1016000"/>
            </a:xfrm>
            <a:custGeom>
              <a:avLst/>
              <a:gdLst/>
              <a:ahLst/>
              <a:cxnLst/>
              <a:rect l="l" t="t" r="r" b="b"/>
              <a:pathLst>
                <a:path w="550" h="233" extrusionOk="0">
                  <a:moveTo>
                    <a:pt x="88" y="233"/>
                  </a:moveTo>
                  <a:cubicBezTo>
                    <a:pt x="49" y="233"/>
                    <a:pt x="14" y="205"/>
                    <a:pt x="7" y="165"/>
                  </a:cubicBezTo>
                  <a:cubicBezTo>
                    <a:pt x="0" y="120"/>
                    <a:pt x="30" y="78"/>
                    <a:pt x="74" y="71"/>
                  </a:cubicBezTo>
                  <a:cubicBezTo>
                    <a:pt x="448" y="8"/>
                    <a:pt x="448" y="8"/>
                    <a:pt x="448" y="8"/>
                  </a:cubicBezTo>
                  <a:cubicBezTo>
                    <a:pt x="492" y="0"/>
                    <a:pt x="535" y="30"/>
                    <a:pt x="542" y="75"/>
                  </a:cubicBezTo>
                  <a:cubicBezTo>
                    <a:pt x="550" y="120"/>
                    <a:pt x="520" y="162"/>
                    <a:pt x="475" y="169"/>
                  </a:cubicBezTo>
                  <a:cubicBezTo>
                    <a:pt x="102" y="232"/>
                    <a:pt x="102" y="232"/>
                    <a:pt x="102" y="232"/>
                  </a:cubicBezTo>
                  <a:cubicBezTo>
                    <a:pt x="97" y="233"/>
                    <a:pt x="92" y="233"/>
                    <a:pt x="88" y="23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678" name="Google Shape;678;p38"/>
            <p:cNvSpPr/>
            <p:nvPr/>
          </p:nvSpPr>
          <p:spPr>
            <a:xfrm>
              <a:off x="4556125" y="1357312"/>
              <a:ext cx="3081338" cy="1135062"/>
            </a:xfrm>
            <a:custGeom>
              <a:avLst/>
              <a:gdLst/>
              <a:ahLst/>
              <a:cxnLst/>
              <a:rect l="l" t="t" r="r" b="b"/>
              <a:pathLst>
                <a:path w="707" h="260" extrusionOk="0">
                  <a:moveTo>
                    <a:pt x="88" y="260"/>
                  </a:moveTo>
                  <a:cubicBezTo>
                    <a:pt x="49" y="260"/>
                    <a:pt x="14" y="232"/>
                    <a:pt x="7" y="192"/>
                  </a:cubicBezTo>
                  <a:cubicBezTo>
                    <a:pt x="0" y="147"/>
                    <a:pt x="30" y="105"/>
                    <a:pt x="74" y="97"/>
                  </a:cubicBezTo>
                  <a:cubicBezTo>
                    <a:pt x="605" y="7"/>
                    <a:pt x="605" y="7"/>
                    <a:pt x="605" y="7"/>
                  </a:cubicBezTo>
                  <a:cubicBezTo>
                    <a:pt x="649" y="0"/>
                    <a:pt x="692" y="30"/>
                    <a:pt x="699" y="75"/>
                  </a:cubicBezTo>
                  <a:cubicBezTo>
                    <a:pt x="707" y="119"/>
                    <a:pt x="677" y="161"/>
                    <a:pt x="632" y="169"/>
                  </a:cubicBezTo>
                  <a:cubicBezTo>
                    <a:pt x="102" y="259"/>
                    <a:pt x="102" y="259"/>
                    <a:pt x="102" y="259"/>
                  </a:cubicBezTo>
                  <a:cubicBezTo>
                    <a:pt x="97" y="260"/>
                    <a:pt x="93" y="260"/>
                    <a:pt x="88" y="2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679" name="Google Shape;679;p38"/>
            <p:cNvSpPr/>
            <p:nvPr/>
          </p:nvSpPr>
          <p:spPr>
            <a:xfrm>
              <a:off x="4556125" y="2168525"/>
              <a:ext cx="3081338" cy="1139825"/>
            </a:xfrm>
            <a:custGeom>
              <a:avLst/>
              <a:gdLst/>
              <a:ahLst/>
              <a:cxnLst/>
              <a:rect l="l" t="t" r="r" b="b"/>
              <a:pathLst>
                <a:path w="707" h="261" extrusionOk="0">
                  <a:moveTo>
                    <a:pt x="88" y="261"/>
                  </a:moveTo>
                  <a:cubicBezTo>
                    <a:pt x="49" y="261"/>
                    <a:pt x="14" y="232"/>
                    <a:pt x="7" y="192"/>
                  </a:cubicBezTo>
                  <a:cubicBezTo>
                    <a:pt x="0" y="148"/>
                    <a:pt x="30" y="105"/>
                    <a:pt x="74" y="98"/>
                  </a:cubicBezTo>
                  <a:cubicBezTo>
                    <a:pt x="605" y="8"/>
                    <a:pt x="605" y="8"/>
                    <a:pt x="605" y="8"/>
                  </a:cubicBezTo>
                  <a:cubicBezTo>
                    <a:pt x="649" y="0"/>
                    <a:pt x="692" y="30"/>
                    <a:pt x="699" y="75"/>
                  </a:cubicBezTo>
                  <a:cubicBezTo>
                    <a:pt x="707" y="119"/>
                    <a:pt x="677" y="162"/>
                    <a:pt x="632" y="169"/>
                  </a:cubicBezTo>
                  <a:cubicBezTo>
                    <a:pt x="102" y="259"/>
                    <a:pt x="102" y="259"/>
                    <a:pt x="102" y="259"/>
                  </a:cubicBezTo>
                  <a:cubicBezTo>
                    <a:pt x="97" y="260"/>
                    <a:pt x="93" y="261"/>
                    <a:pt x="88" y="26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680" name="Google Shape;680;p38"/>
            <p:cNvSpPr/>
            <p:nvPr/>
          </p:nvSpPr>
          <p:spPr>
            <a:xfrm>
              <a:off x="4556125" y="2981325"/>
              <a:ext cx="3081338" cy="1138237"/>
            </a:xfrm>
            <a:custGeom>
              <a:avLst/>
              <a:gdLst/>
              <a:ahLst/>
              <a:cxnLst/>
              <a:rect l="l" t="t" r="r" b="b"/>
              <a:pathLst>
                <a:path w="707" h="261" extrusionOk="0">
                  <a:moveTo>
                    <a:pt x="88" y="261"/>
                  </a:moveTo>
                  <a:cubicBezTo>
                    <a:pt x="49" y="261"/>
                    <a:pt x="14" y="233"/>
                    <a:pt x="7" y="193"/>
                  </a:cubicBezTo>
                  <a:cubicBezTo>
                    <a:pt x="0" y="148"/>
                    <a:pt x="30" y="106"/>
                    <a:pt x="74" y="98"/>
                  </a:cubicBezTo>
                  <a:cubicBezTo>
                    <a:pt x="605" y="8"/>
                    <a:pt x="605" y="8"/>
                    <a:pt x="605" y="8"/>
                  </a:cubicBezTo>
                  <a:cubicBezTo>
                    <a:pt x="649" y="0"/>
                    <a:pt x="692" y="31"/>
                    <a:pt x="699" y="75"/>
                  </a:cubicBezTo>
                  <a:cubicBezTo>
                    <a:pt x="707" y="120"/>
                    <a:pt x="677" y="162"/>
                    <a:pt x="632" y="170"/>
                  </a:cubicBezTo>
                  <a:cubicBezTo>
                    <a:pt x="102" y="260"/>
                    <a:pt x="102" y="260"/>
                    <a:pt x="102" y="260"/>
                  </a:cubicBezTo>
                  <a:cubicBezTo>
                    <a:pt x="97" y="261"/>
                    <a:pt x="93" y="261"/>
                    <a:pt x="88" y="26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681" name="Google Shape;681;p38"/>
            <p:cNvSpPr/>
            <p:nvPr/>
          </p:nvSpPr>
          <p:spPr>
            <a:xfrm>
              <a:off x="4830762" y="4476750"/>
              <a:ext cx="2535237" cy="1722437"/>
            </a:xfrm>
            <a:custGeom>
              <a:avLst/>
              <a:gdLst/>
              <a:ahLst/>
              <a:cxnLst/>
              <a:rect l="l" t="t" r="r" b="b"/>
              <a:pathLst>
                <a:path w="582" h="395" extrusionOk="0">
                  <a:moveTo>
                    <a:pt x="550" y="0"/>
                  </a:moveTo>
                  <a:cubicBezTo>
                    <a:pt x="32" y="0"/>
                    <a:pt x="32" y="0"/>
                    <a:pt x="32" y="0"/>
                  </a:cubicBezTo>
                  <a:cubicBezTo>
                    <a:pt x="14" y="0"/>
                    <a:pt x="0" y="14"/>
                    <a:pt x="0" y="31"/>
                  </a:cubicBezTo>
                  <a:cubicBezTo>
                    <a:pt x="0" y="54"/>
                    <a:pt x="0" y="54"/>
                    <a:pt x="0" y="54"/>
                  </a:cubicBezTo>
                  <a:cubicBezTo>
                    <a:pt x="0" y="152"/>
                    <a:pt x="72" y="234"/>
                    <a:pt x="166" y="250"/>
                  </a:cubicBezTo>
                  <a:cubicBezTo>
                    <a:pt x="164" y="253"/>
                    <a:pt x="164" y="256"/>
                    <a:pt x="164" y="259"/>
                  </a:cubicBezTo>
                  <a:cubicBezTo>
                    <a:pt x="164" y="273"/>
                    <a:pt x="175" y="284"/>
                    <a:pt x="188" y="284"/>
                  </a:cubicBezTo>
                  <a:cubicBezTo>
                    <a:pt x="190" y="284"/>
                    <a:pt x="190" y="284"/>
                    <a:pt x="190" y="284"/>
                  </a:cubicBezTo>
                  <a:cubicBezTo>
                    <a:pt x="180" y="287"/>
                    <a:pt x="173" y="296"/>
                    <a:pt x="173" y="308"/>
                  </a:cubicBezTo>
                  <a:cubicBezTo>
                    <a:pt x="173" y="321"/>
                    <a:pt x="184" y="332"/>
                    <a:pt x="197" y="332"/>
                  </a:cubicBezTo>
                  <a:cubicBezTo>
                    <a:pt x="186" y="334"/>
                    <a:pt x="177" y="344"/>
                    <a:pt x="177" y="356"/>
                  </a:cubicBezTo>
                  <a:cubicBezTo>
                    <a:pt x="177" y="370"/>
                    <a:pt x="188" y="381"/>
                    <a:pt x="202" y="381"/>
                  </a:cubicBezTo>
                  <a:cubicBezTo>
                    <a:pt x="218" y="381"/>
                    <a:pt x="218" y="381"/>
                    <a:pt x="218" y="381"/>
                  </a:cubicBezTo>
                  <a:cubicBezTo>
                    <a:pt x="232" y="390"/>
                    <a:pt x="259" y="395"/>
                    <a:pt x="289" y="395"/>
                  </a:cubicBezTo>
                  <a:cubicBezTo>
                    <a:pt x="319" y="395"/>
                    <a:pt x="346" y="390"/>
                    <a:pt x="360" y="381"/>
                  </a:cubicBezTo>
                  <a:cubicBezTo>
                    <a:pt x="379" y="381"/>
                    <a:pt x="379" y="381"/>
                    <a:pt x="379" y="381"/>
                  </a:cubicBezTo>
                  <a:cubicBezTo>
                    <a:pt x="393" y="381"/>
                    <a:pt x="404" y="370"/>
                    <a:pt x="404" y="356"/>
                  </a:cubicBezTo>
                  <a:cubicBezTo>
                    <a:pt x="404" y="344"/>
                    <a:pt x="395" y="335"/>
                    <a:pt x="384" y="332"/>
                  </a:cubicBezTo>
                  <a:cubicBezTo>
                    <a:pt x="398" y="332"/>
                    <a:pt x="409" y="321"/>
                    <a:pt x="409" y="308"/>
                  </a:cubicBezTo>
                  <a:cubicBezTo>
                    <a:pt x="409" y="296"/>
                    <a:pt x="401" y="287"/>
                    <a:pt x="391" y="284"/>
                  </a:cubicBezTo>
                  <a:cubicBezTo>
                    <a:pt x="392" y="284"/>
                    <a:pt x="392" y="284"/>
                    <a:pt x="392" y="284"/>
                  </a:cubicBezTo>
                  <a:cubicBezTo>
                    <a:pt x="406" y="284"/>
                    <a:pt x="417" y="273"/>
                    <a:pt x="417" y="259"/>
                  </a:cubicBezTo>
                  <a:cubicBezTo>
                    <a:pt x="417" y="256"/>
                    <a:pt x="416" y="253"/>
                    <a:pt x="415" y="250"/>
                  </a:cubicBezTo>
                  <a:cubicBezTo>
                    <a:pt x="510" y="234"/>
                    <a:pt x="582" y="153"/>
                    <a:pt x="582" y="54"/>
                  </a:cubicBezTo>
                  <a:cubicBezTo>
                    <a:pt x="582" y="31"/>
                    <a:pt x="582" y="31"/>
                    <a:pt x="582" y="31"/>
                  </a:cubicBezTo>
                  <a:cubicBezTo>
                    <a:pt x="582" y="14"/>
                    <a:pt x="567" y="0"/>
                    <a:pt x="550" y="0"/>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682" name="Google Shape;682;p38"/>
            <p:cNvSpPr/>
            <p:nvPr/>
          </p:nvSpPr>
          <p:spPr>
            <a:xfrm>
              <a:off x="5078412" y="4067175"/>
              <a:ext cx="714375" cy="322262"/>
            </a:xfrm>
            <a:custGeom>
              <a:avLst/>
              <a:gdLst/>
              <a:ahLst/>
              <a:cxnLst/>
              <a:rect l="l" t="t" r="r" b="b"/>
              <a:pathLst>
                <a:path w="164" h="74" extrusionOk="0">
                  <a:moveTo>
                    <a:pt x="164" y="67"/>
                  </a:moveTo>
                  <a:cubicBezTo>
                    <a:pt x="164" y="12"/>
                    <a:pt x="164" y="12"/>
                    <a:pt x="164" y="12"/>
                  </a:cubicBezTo>
                  <a:cubicBezTo>
                    <a:pt x="164" y="5"/>
                    <a:pt x="158" y="0"/>
                    <a:pt x="152" y="1"/>
                  </a:cubicBezTo>
                  <a:cubicBezTo>
                    <a:pt x="8" y="26"/>
                    <a:pt x="8" y="26"/>
                    <a:pt x="8" y="26"/>
                  </a:cubicBezTo>
                  <a:cubicBezTo>
                    <a:pt x="4" y="27"/>
                    <a:pt x="0" y="31"/>
                    <a:pt x="0" y="36"/>
                  </a:cubicBezTo>
                  <a:cubicBezTo>
                    <a:pt x="0" y="67"/>
                    <a:pt x="0" y="67"/>
                    <a:pt x="0" y="67"/>
                  </a:cubicBezTo>
                  <a:cubicBezTo>
                    <a:pt x="0" y="71"/>
                    <a:pt x="3" y="74"/>
                    <a:pt x="8" y="74"/>
                  </a:cubicBezTo>
                  <a:cubicBezTo>
                    <a:pt x="156" y="74"/>
                    <a:pt x="156" y="74"/>
                    <a:pt x="156" y="74"/>
                  </a:cubicBezTo>
                  <a:cubicBezTo>
                    <a:pt x="160" y="74"/>
                    <a:pt x="164" y="71"/>
                    <a:pt x="164" y="6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683" name="Google Shape;683;p38"/>
            <p:cNvSpPr/>
            <p:nvPr/>
          </p:nvSpPr>
          <p:spPr>
            <a:xfrm>
              <a:off x="6389687" y="3844925"/>
              <a:ext cx="715962" cy="544512"/>
            </a:xfrm>
            <a:custGeom>
              <a:avLst/>
              <a:gdLst/>
              <a:ahLst/>
              <a:cxnLst/>
              <a:rect l="l" t="t" r="r" b="b"/>
              <a:pathLst>
                <a:path w="164" h="125" extrusionOk="0">
                  <a:moveTo>
                    <a:pt x="164" y="118"/>
                  </a:moveTo>
                  <a:cubicBezTo>
                    <a:pt x="164" y="11"/>
                    <a:pt x="164" y="11"/>
                    <a:pt x="164" y="11"/>
                  </a:cubicBezTo>
                  <a:cubicBezTo>
                    <a:pt x="164" y="5"/>
                    <a:pt x="158" y="0"/>
                    <a:pt x="152" y="1"/>
                  </a:cubicBezTo>
                  <a:cubicBezTo>
                    <a:pt x="8" y="26"/>
                    <a:pt x="8" y="26"/>
                    <a:pt x="8" y="26"/>
                  </a:cubicBezTo>
                  <a:cubicBezTo>
                    <a:pt x="3" y="26"/>
                    <a:pt x="0" y="31"/>
                    <a:pt x="0" y="36"/>
                  </a:cubicBezTo>
                  <a:cubicBezTo>
                    <a:pt x="0" y="118"/>
                    <a:pt x="0" y="118"/>
                    <a:pt x="0" y="118"/>
                  </a:cubicBezTo>
                  <a:cubicBezTo>
                    <a:pt x="0" y="122"/>
                    <a:pt x="3" y="125"/>
                    <a:pt x="8" y="125"/>
                  </a:cubicBezTo>
                  <a:cubicBezTo>
                    <a:pt x="156" y="125"/>
                    <a:pt x="156" y="125"/>
                    <a:pt x="156" y="125"/>
                  </a:cubicBezTo>
                  <a:cubicBezTo>
                    <a:pt x="160" y="125"/>
                    <a:pt x="164" y="122"/>
                    <a:pt x="164"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684" name="Google Shape;684;p38"/>
          <p:cNvGrpSpPr/>
          <p:nvPr/>
        </p:nvGrpSpPr>
        <p:grpSpPr>
          <a:xfrm>
            <a:off x="1829253" y="2094509"/>
            <a:ext cx="445768" cy="445697"/>
            <a:chOff x="1674084" y="3214987"/>
            <a:chExt cx="720142" cy="720027"/>
          </a:xfrm>
        </p:grpSpPr>
        <p:sp>
          <p:nvSpPr>
            <p:cNvPr id="685" name="Google Shape;685;p38"/>
            <p:cNvSpPr/>
            <p:nvPr/>
          </p:nvSpPr>
          <p:spPr>
            <a:xfrm>
              <a:off x="1674084" y="3354958"/>
              <a:ext cx="179880" cy="21321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5"/>
                    <a:pt x="204" y="227"/>
                  </a:cubicBezTo>
                  <a:cubicBezTo>
                    <a:pt x="204" y="67"/>
                    <a:pt x="204" y="67"/>
                    <a:pt x="204" y="67"/>
                  </a:cubicBezTo>
                  <a:cubicBezTo>
                    <a:pt x="204" y="59"/>
                    <a:pt x="198" y="52"/>
                    <a:pt x="190" y="52"/>
                  </a:cubicBezTo>
                  <a:cubicBezTo>
                    <a:pt x="120" y="52"/>
                    <a:pt x="120" y="52"/>
                    <a:pt x="120" y="52"/>
                  </a:cubicBezTo>
                  <a:cubicBezTo>
                    <a:pt x="118" y="51"/>
                    <a:pt x="115" y="50"/>
                    <a:pt x="115" y="47"/>
                  </a:cubicBezTo>
                  <a:cubicBezTo>
                    <a:pt x="115" y="42"/>
                    <a:pt x="115" y="37"/>
                    <a:pt x="120" y="34"/>
                  </a:cubicBezTo>
                  <a:cubicBezTo>
                    <a:pt x="122" y="32"/>
                    <a:pt x="125" y="31"/>
                    <a:pt x="128" y="30"/>
                  </a:cubicBezTo>
                  <a:cubicBezTo>
                    <a:pt x="136" y="25"/>
                    <a:pt x="137" y="14"/>
                    <a:pt x="129" y="8"/>
                  </a:cubicBezTo>
                  <a:cubicBezTo>
                    <a:pt x="122" y="2"/>
                    <a:pt x="112" y="0"/>
                    <a:pt x="102" y="0"/>
                  </a:cubicBezTo>
                  <a:cubicBezTo>
                    <a:pt x="93" y="0"/>
                    <a:pt x="82" y="2"/>
                    <a:pt x="75" y="8"/>
                  </a:cubicBezTo>
                  <a:cubicBezTo>
                    <a:pt x="68" y="14"/>
                    <a:pt x="69" y="25"/>
                    <a:pt x="77" y="30"/>
                  </a:cubicBezTo>
                  <a:cubicBezTo>
                    <a:pt x="80" y="31"/>
                    <a:pt x="82" y="32"/>
                    <a:pt x="85" y="34"/>
                  </a:cubicBezTo>
                  <a:cubicBezTo>
                    <a:pt x="89" y="37"/>
                    <a:pt x="90" y="42"/>
                    <a:pt x="89" y="47"/>
                  </a:cubicBezTo>
                  <a:cubicBezTo>
                    <a:pt x="89" y="50"/>
                    <a:pt x="87" y="51"/>
                    <a:pt x="85" y="52"/>
                  </a:cubicBezTo>
                  <a:cubicBezTo>
                    <a:pt x="15" y="52"/>
                    <a:pt x="15" y="52"/>
                    <a:pt x="15" y="52"/>
                  </a:cubicBezTo>
                  <a:cubicBezTo>
                    <a:pt x="7" y="52"/>
                    <a:pt x="0" y="59"/>
                    <a:pt x="0" y="67"/>
                  </a:cubicBezTo>
                  <a:cubicBezTo>
                    <a:pt x="0" y="227"/>
                    <a:pt x="0" y="227"/>
                    <a:pt x="0" y="227"/>
                  </a:cubicBezTo>
                  <a:cubicBezTo>
                    <a:pt x="0" y="235"/>
                    <a:pt x="7" y="242"/>
                    <a:pt x="15" y="242"/>
                  </a:cubicBezTo>
                  <a:cubicBezTo>
                    <a:pt x="68" y="242"/>
                    <a:pt x="68" y="242"/>
                    <a:pt x="68" y="242"/>
                  </a:cubicBezTo>
                  <a:cubicBezTo>
                    <a:pt x="61" y="237"/>
                    <a:pt x="57" y="230"/>
                    <a:pt x="57" y="222"/>
                  </a:cubicBezTo>
                  <a:close/>
                </a:path>
              </a:pathLst>
            </a:custGeom>
            <a:solidFill>
              <a:srgbClr val="6666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86" name="Google Shape;686;p38"/>
            <p:cNvSpPr/>
            <p:nvPr/>
          </p:nvSpPr>
          <p:spPr>
            <a:xfrm>
              <a:off x="1674084" y="3534654"/>
              <a:ext cx="179880" cy="21352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6"/>
                    <a:pt x="204" y="227"/>
                  </a:cubicBezTo>
                  <a:cubicBezTo>
                    <a:pt x="204" y="67"/>
                    <a:pt x="204" y="67"/>
                    <a:pt x="204" y="67"/>
                  </a:cubicBezTo>
                  <a:cubicBezTo>
                    <a:pt x="204" y="59"/>
                    <a:pt x="198" y="53"/>
                    <a:pt x="190" y="53"/>
                  </a:cubicBezTo>
                  <a:cubicBezTo>
                    <a:pt x="120" y="53"/>
                    <a:pt x="120" y="53"/>
                    <a:pt x="120" y="53"/>
                  </a:cubicBezTo>
                  <a:cubicBezTo>
                    <a:pt x="118" y="52"/>
                    <a:pt x="115" y="50"/>
                    <a:pt x="115" y="47"/>
                  </a:cubicBezTo>
                  <a:cubicBezTo>
                    <a:pt x="115" y="42"/>
                    <a:pt x="115" y="38"/>
                    <a:pt x="120" y="34"/>
                  </a:cubicBezTo>
                  <a:cubicBezTo>
                    <a:pt x="122" y="33"/>
                    <a:pt x="125" y="31"/>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1"/>
                    <a:pt x="82" y="33"/>
                    <a:pt x="85" y="34"/>
                  </a:cubicBezTo>
                  <a:cubicBezTo>
                    <a:pt x="89" y="38"/>
                    <a:pt x="90" y="42"/>
                    <a:pt x="89" y="47"/>
                  </a:cubicBezTo>
                  <a:cubicBezTo>
                    <a:pt x="89" y="50"/>
                    <a:pt x="87" y="52"/>
                    <a:pt x="85" y="53"/>
                  </a:cubicBezTo>
                  <a:cubicBezTo>
                    <a:pt x="15" y="53"/>
                    <a:pt x="15" y="53"/>
                    <a:pt x="15" y="53"/>
                  </a:cubicBezTo>
                  <a:cubicBezTo>
                    <a:pt x="7" y="53"/>
                    <a:pt x="0" y="59"/>
                    <a:pt x="0" y="67"/>
                  </a:cubicBezTo>
                  <a:cubicBezTo>
                    <a:pt x="0" y="227"/>
                    <a:pt x="0" y="227"/>
                    <a:pt x="0" y="227"/>
                  </a:cubicBezTo>
                  <a:cubicBezTo>
                    <a:pt x="0" y="236"/>
                    <a:pt x="7" y="242"/>
                    <a:pt x="15" y="242"/>
                  </a:cubicBezTo>
                  <a:cubicBezTo>
                    <a:pt x="68" y="242"/>
                    <a:pt x="68" y="242"/>
                    <a:pt x="68" y="242"/>
                  </a:cubicBezTo>
                  <a:cubicBezTo>
                    <a:pt x="61" y="237"/>
                    <a:pt x="57" y="230"/>
                    <a:pt x="57" y="222"/>
                  </a:cubicBezTo>
                  <a:close/>
                </a:path>
              </a:pathLst>
            </a:custGeom>
            <a:solidFill>
              <a:srgbClr val="B7B7B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87" name="Google Shape;687;p38"/>
            <p:cNvSpPr/>
            <p:nvPr/>
          </p:nvSpPr>
          <p:spPr>
            <a:xfrm>
              <a:off x="1861110" y="3214987"/>
              <a:ext cx="212190" cy="179696"/>
            </a:xfrm>
            <a:custGeom>
              <a:avLst/>
              <a:gdLst/>
              <a:ahLst/>
              <a:cxnLst/>
              <a:rect l="l" t="t" r="r" b="b"/>
              <a:pathLst>
                <a:path w="241" h="204" extrusionOk="0">
                  <a:moveTo>
                    <a:pt x="20" y="57"/>
                  </a:moveTo>
                  <a:cubicBezTo>
                    <a:pt x="27" y="57"/>
                    <a:pt x="35" y="61"/>
                    <a:pt x="40" y="67"/>
                  </a:cubicBezTo>
                  <a:cubicBezTo>
                    <a:pt x="47" y="76"/>
                    <a:pt x="51" y="88"/>
                    <a:pt x="51" y="102"/>
                  </a:cubicBezTo>
                  <a:cubicBezTo>
                    <a:pt x="51" y="116"/>
                    <a:pt x="47" y="128"/>
                    <a:pt x="40" y="137"/>
                  </a:cubicBezTo>
                  <a:cubicBezTo>
                    <a:pt x="35" y="143"/>
                    <a:pt x="27"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7" y="119"/>
                  </a:cubicBezTo>
                  <a:cubicBezTo>
                    <a:pt x="209" y="122"/>
                    <a:pt x="210" y="125"/>
                    <a:pt x="212" y="127"/>
                  </a:cubicBezTo>
                  <a:cubicBezTo>
                    <a:pt x="217" y="135"/>
                    <a:pt x="227" y="136"/>
                    <a:pt x="233" y="129"/>
                  </a:cubicBezTo>
                  <a:cubicBezTo>
                    <a:pt x="239" y="122"/>
                    <a:pt x="241" y="112"/>
                    <a:pt x="241" y="102"/>
                  </a:cubicBezTo>
                  <a:cubicBezTo>
                    <a:pt x="241" y="92"/>
                    <a:pt x="239" y="82"/>
                    <a:pt x="233" y="75"/>
                  </a:cubicBezTo>
                  <a:cubicBezTo>
                    <a:pt x="227" y="68"/>
                    <a:pt x="217" y="69"/>
                    <a:pt x="212" y="77"/>
                  </a:cubicBezTo>
                  <a:cubicBezTo>
                    <a:pt x="210" y="79"/>
                    <a:pt x="209" y="82"/>
                    <a:pt x="207"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88" name="Google Shape;688;p38"/>
            <p:cNvSpPr/>
            <p:nvPr/>
          </p:nvSpPr>
          <p:spPr>
            <a:xfrm>
              <a:off x="2040679" y="3214987"/>
              <a:ext cx="213433" cy="179696"/>
            </a:xfrm>
            <a:custGeom>
              <a:avLst/>
              <a:gdLst/>
              <a:ahLst/>
              <a:cxnLst/>
              <a:rect l="l" t="t" r="r" b="b"/>
              <a:pathLst>
                <a:path w="242" h="204" extrusionOk="0">
                  <a:moveTo>
                    <a:pt x="20" y="57"/>
                  </a:move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8" y="119"/>
                  </a:cubicBezTo>
                  <a:cubicBezTo>
                    <a:pt x="209" y="122"/>
                    <a:pt x="211" y="125"/>
                    <a:pt x="212" y="127"/>
                  </a:cubicBezTo>
                  <a:cubicBezTo>
                    <a:pt x="217" y="135"/>
                    <a:pt x="227" y="136"/>
                    <a:pt x="233" y="129"/>
                  </a:cubicBezTo>
                  <a:cubicBezTo>
                    <a:pt x="239" y="122"/>
                    <a:pt x="242" y="112"/>
                    <a:pt x="241" y="102"/>
                  </a:cubicBezTo>
                  <a:cubicBezTo>
                    <a:pt x="242" y="92"/>
                    <a:pt x="239" y="82"/>
                    <a:pt x="233" y="75"/>
                  </a:cubicBezTo>
                  <a:cubicBezTo>
                    <a:pt x="227" y="68"/>
                    <a:pt x="217" y="69"/>
                    <a:pt x="212" y="77"/>
                  </a:cubicBezTo>
                  <a:cubicBezTo>
                    <a:pt x="211" y="79"/>
                    <a:pt x="209" y="82"/>
                    <a:pt x="208"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89" name="Google Shape;689;p38"/>
            <p:cNvSpPr/>
            <p:nvPr/>
          </p:nvSpPr>
          <p:spPr>
            <a:xfrm>
              <a:off x="1674084" y="3714660"/>
              <a:ext cx="173666" cy="220353"/>
            </a:xfrm>
            <a:custGeom>
              <a:avLst/>
              <a:gdLst/>
              <a:ahLst/>
              <a:cxnLst/>
              <a:rect l="l" t="t" r="r" b="b"/>
              <a:pathLst>
                <a:path w="197" h="250" extrusionOk="0">
                  <a:moveTo>
                    <a:pt x="177" y="192"/>
                  </a:moveTo>
                  <a:cubicBezTo>
                    <a:pt x="169" y="192"/>
                    <a:pt x="162" y="189"/>
                    <a:pt x="157" y="183"/>
                  </a:cubicBezTo>
                  <a:cubicBezTo>
                    <a:pt x="150" y="174"/>
                    <a:pt x="146" y="161"/>
                    <a:pt x="146" y="147"/>
                  </a:cubicBezTo>
                  <a:cubicBezTo>
                    <a:pt x="146" y="134"/>
                    <a:pt x="150" y="121"/>
                    <a:pt x="157" y="112"/>
                  </a:cubicBezTo>
                  <a:cubicBezTo>
                    <a:pt x="162" y="106"/>
                    <a:pt x="169" y="103"/>
                    <a:pt x="177" y="103"/>
                  </a:cubicBezTo>
                  <a:cubicBezTo>
                    <a:pt x="185" y="103"/>
                    <a:pt x="192" y="106"/>
                    <a:pt x="197" y="113"/>
                  </a:cubicBezTo>
                  <a:cubicBezTo>
                    <a:pt x="197" y="67"/>
                    <a:pt x="197" y="67"/>
                    <a:pt x="197" y="67"/>
                  </a:cubicBezTo>
                  <a:cubicBezTo>
                    <a:pt x="197" y="59"/>
                    <a:pt x="191" y="53"/>
                    <a:pt x="182" y="53"/>
                  </a:cubicBezTo>
                  <a:cubicBezTo>
                    <a:pt x="120" y="53"/>
                    <a:pt x="120" y="53"/>
                    <a:pt x="120" y="53"/>
                  </a:cubicBezTo>
                  <a:cubicBezTo>
                    <a:pt x="118" y="52"/>
                    <a:pt x="115" y="50"/>
                    <a:pt x="115" y="47"/>
                  </a:cubicBezTo>
                  <a:cubicBezTo>
                    <a:pt x="115" y="42"/>
                    <a:pt x="115" y="38"/>
                    <a:pt x="120" y="35"/>
                  </a:cubicBezTo>
                  <a:cubicBezTo>
                    <a:pt x="122" y="33"/>
                    <a:pt x="125" y="32"/>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2"/>
                    <a:pt x="82" y="33"/>
                    <a:pt x="85" y="35"/>
                  </a:cubicBezTo>
                  <a:cubicBezTo>
                    <a:pt x="89" y="38"/>
                    <a:pt x="90" y="42"/>
                    <a:pt x="89" y="47"/>
                  </a:cubicBezTo>
                  <a:cubicBezTo>
                    <a:pt x="89" y="50"/>
                    <a:pt x="87" y="52"/>
                    <a:pt x="85" y="53"/>
                  </a:cubicBezTo>
                  <a:cubicBezTo>
                    <a:pt x="15" y="53"/>
                    <a:pt x="15" y="53"/>
                    <a:pt x="15" y="53"/>
                  </a:cubicBezTo>
                  <a:cubicBezTo>
                    <a:pt x="7" y="53"/>
                    <a:pt x="0" y="59"/>
                    <a:pt x="0" y="67"/>
                  </a:cubicBezTo>
                  <a:cubicBezTo>
                    <a:pt x="0" y="235"/>
                    <a:pt x="0" y="235"/>
                    <a:pt x="0" y="235"/>
                  </a:cubicBezTo>
                  <a:cubicBezTo>
                    <a:pt x="0" y="243"/>
                    <a:pt x="7" y="250"/>
                    <a:pt x="15" y="250"/>
                  </a:cubicBezTo>
                  <a:cubicBezTo>
                    <a:pt x="182" y="250"/>
                    <a:pt x="182" y="250"/>
                    <a:pt x="182" y="250"/>
                  </a:cubicBezTo>
                  <a:cubicBezTo>
                    <a:pt x="191" y="250"/>
                    <a:pt x="197" y="243"/>
                    <a:pt x="197" y="235"/>
                  </a:cubicBezTo>
                  <a:cubicBezTo>
                    <a:pt x="197" y="182"/>
                    <a:pt x="197" y="182"/>
                    <a:pt x="197" y="182"/>
                  </a:cubicBezTo>
                  <a:cubicBezTo>
                    <a:pt x="192" y="189"/>
                    <a:pt x="185" y="192"/>
                    <a:pt x="177" y="192"/>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90" name="Google Shape;690;p38"/>
            <p:cNvSpPr/>
            <p:nvPr/>
          </p:nvSpPr>
          <p:spPr>
            <a:xfrm>
              <a:off x="1674084" y="3214987"/>
              <a:ext cx="219646" cy="173489"/>
            </a:xfrm>
            <a:custGeom>
              <a:avLst/>
              <a:gdLst/>
              <a:ahLst/>
              <a:cxnLst/>
              <a:rect l="l" t="t" r="r" b="b"/>
              <a:pathLst>
                <a:path w="249" h="197" extrusionOk="0">
                  <a:moveTo>
                    <a:pt x="57" y="177"/>
                  </a:moveTo>
                  <a:cubicBezTo>
                    <a:pt x="57" y="169"/>
                    <a:pt x="61" y="162"/>
                    <a:pt x="67" y="157"/>
                  </a:cubicBezTo>
                  <a:cubicBezTo>
                    <a:pt x="76" y="149"/>
                    <a:pt x="88" y="146"/>
                    <a:pt x="102" y="146"/>
                  </a:cubicBezTo>
                  <a:cubicBezTo>
                    <a:pt x="116" y="146"/>
                    <a:pt x="129" y="149"/>
                    <a:pt x="137" y="157"/>
                  </a:cubicBezTo>
                  <a:cubicBezTo>
                    <a:pt x="144" y="162"/>
                    <a:pt x="147" y="169"/>
                    <a:pt x="147" y="177"/>
                  </a:cubicBezTo>
                  <a:cubicBezTo>
                    <a:pt x="147" y="185"/>
                    <a:pt x="143" y="192"/>
                    <a:pt x="137" y="197"/>
                  </a:cubicBezTo>
                  <a:cubicBezTo>
                    <a:pt x="182" y="197"/>
                    <a:pt x="182" y="197"/>
                    <a:pt x="182" y="197"/>
                  </a:cubicBezTo>
                  <a:cubicBezTo>
                    <a:pt x="191" y="197"/>
                    <a:pt x="197" y="190"/>
                    <a:pt x="197" y="182"/>
                  </a:cubicBezTo>
                  <a:cubicBezTo>
                    <a:pt x="197" y="119"/>
                    <a:pt x="197" y="119"/>
                    <a:pt x="197" y="119"/>
                  </a:cubicBezTo>
                  <a:cubicBezTo>
                    <a:pt x="198" y="117"/>
                    <a:pt x="200" y="115"/>
                    <a:pt x="202" y="115"/>
                  </a:cubicBezTo>
                  <a:cubicBezTo>
                    <a:pt x="207" y="115"/>
                    <a:pt x="212" y="115"/>
                    <a:pt x="215" y="119"/>
                  </a:cubicBezTo>
                  <a:cubicBezTo>
                    <a:pt x="217" y="122"/>
                    <a:pt x="218" y="125"/>
                    <a:pt x="220" y="127"/>
                  </a:cubicBezTo>
                  <a:cubicBezTo>
                    <a:pt x="225" y="135"/>
                    <a:pt x="235" y="136"/>
                    <a:pt x="241" y="129"/>
                  </a:cubicBezTo>
                  <a:cubicBezTo>
                    <a:pt x="247" y="122"/>
                    <a:pt x="249" y="112"/>
                    <a:pt x="249" y="102"/>
                  </a:cubicBezTo>
                  <a:cubicBezTo>
                    <a:pt x="249" y="92"/>
                    <a:pt x="247" y="82"/>
                    <a:pt x="241" y="75"/>
                  </a:cubicBezTo>
                  <a:cubicBezTo>
                    <a:pt x="235" y="68"/>
                    <a:pt x="225" y="69"/>
                    <a:pt x="220" y="77"/>
                  </a:cubicBezTo>
                  <a:cubicBezTo>
                    <a:pt x="218" y="79"/>
                    <a:pt x="217" y="82"/>
                    <a:pt x="215" y="85"/>
                  </a:cubicBezTo>
                  <a:cubicBezTo>
                    <a:pt x="212" y="89"/>
                    <a:pt x="207" y="89"/>
                    <a:pt x="202" y="89"/>
                  </a:cubicBezTo>
                  <a:cubicBezTo>
                    <a:pt x="200" y="89"/>
                    <a:pt x="198" y="87"/>
                    <a:pt x="197" y="85"/>
                  </a:cubicBezTo>
                  <a:cubicBezTo>
                    <a:pt x="197" y="15"/>
                    <a:pt x="197" y="15"/>
                    <a:pt x="197" y="15"/>
                  </a:cubicBezTo>
                  <a:cubicBezTo>
                    <a:pt x="197" y="6"/>
                    <a:pt x="191" y="0"/>
                    <a:pt x="182" y="0"/>
                  </a:cubicBezTo>
                  <a:cubicBezTo>
                    <a:pt x="15" y="0"/>
                    <a:pt x="15" y="0"/>
                    <a:pt x="15" y="0"/>
                  </a:cubicBezTo>
                  <a:cubicBezTo>
                    <a:pt x="7" y="0"/>
                    <a:pt x="0" y="6"/>
                    <a:pt x="0" y="15"/>
                  </a:cubicBezTo>
                  <a:cubicBezTo>
                    <a:pt x="0" y="182"/>
                    <a:pt x="0" y="182"/>
                    <a:pt x="0" y="182"/>
                  </a:cubicBezTo>
                  <a:cubicBezTo>
                    <a:pt x="0" y="190"/>
                    <a:pt x="7" y="197"/>
                    <a:pt x="15" y="197"/>
                  </a:cubicBezTo>
                  <a:cubicBezTo>
                    <a:pt x="68" y="197"/>
                    <a:pt x="68" y="197"/>
                    <a:pt x="68" y="197"/>
                  </a:cubicBezTo>
                  <a:cubicBezTo>
                    <a:pt x="61" y="192"/>
                    <a:pt x="57" y="185"/>
                    <a:pt x="57" y="177"/>
                  </a:cubicBezTo>
                  <a:close/>
                </a:path>
              </a:pathLst>
            </a:custGeom>
            <a:solidFill>
              <a:srgbClr val="A61C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91" name="Google Shape;691;p38"/>
            <p:cNvSpPr/>
            <p:nvPr/>
          </p:nvSpPr>
          <p:spPr>
            <a:xfrm>
              <a:off x="1995010" y="3754076"/>
              <a:ext cx="212501" cy="180938"/>
            </a:xfrm>
            <a:custGeom>
              <a:avLst/>
              <a:gdLst/>
              <a:ahLst/>
              <a:cxnLst/>
              <a:rect l="l" t="t" r="r" b="b"/>
              <a:pathLst>
                <a:path w="241" h="205" extrusionOk="0">
                  <a:moveTo>
                    <a:pt x="221" y="147"/>
                  </a:moveTo>
                  <a:cubicBezTo>
                    <a:pt x="214" y="147"/>
                    <a:pt x="206" y="144"/>
                    <a:pt x="201" y="138"/>
                  </a:cubicBezTo>
                  <a:cubicBezTo>
                    <a:pt x="194" y="129"/>
                    <a:pt x="190" y="116"/>
                    <a:pt x="190" y="102"/>
                  </a:cubicBezTo>
                  <a:cubicBezTo>
                    <a:pt x="190" y="89"/>
                    <a:pt x="194" y="76"/>
                    <a:pt x="201" y="67"/>
                  </a:cubicBezTo>
                  <a:cubicBezTo>
                    <a:pt x="206" y="61"/>
                    <a:pt x="214" y="58"/>
                    <a:pt x="221" y="58"/>
                  </a:cubicBezTo>
                  <a:cubicBezTo>
                    <a:pt x="229" y="58"/>
                    <a:pt x="236" y="61"/>
                    <a:pt x="241" y="68"/>
                  </a:cubicBezTo>
                  <a:cubicBezTo>
                    <a:pt x="241" y="15"/>
                    <a:pt x="241" y="15"/>
                    <a:pt x="241" y="15"/>
                  </a:cubicBezTo>
                  <a:cubicBezTo>
                    <a:pt x="241" y="7"/>
                    <a:pt x="235" y="0"/>
                    <a:pt x="227" y="0"/>
                  </a:cubicBezTo>
                  <a:cubicBezTo>
                    <a:pt x="67" y="0"/>
                    <a:pt x="67" y="0"/>
                    <a:pt x="67" y="0"/>
                  </a:cubicBezTo>
                  <a:cubicBezTo>
                    <a:pt x="58" y="0"/>
                    <a:pt x="52" y="7"/>
                    <a:pt x="52" y="15"/>
                  </a:cubicBezTo>
                  <a:cubicBezTo>
                    <a:pt x="52" y="85"/>
                    <a:pt x="52" y="85"/>
                    <a:pt x="52" y="85"/>
                  </a:cubicBezTo>
                  <a:cubicBezTo>
                    <a:pt x="51" y="87"/>
                    <a:pt x="49" y="89"/>
                    <a:pt x="46" y="90"/>
                  </a:cubicBezTo>
                  <a:cubicBezTo>
                    <a:pt x="41" y="90"/>
                    <a:pt x="37" y="90"/>
                    <a:pt x="34" y="85"/>
                  </a:cubicBezTo>
                  <a:cubicBezTo>
                    <a:pt x="32" y="83"/>
                    <a:pt x="31" y="80"/>
                    <a:pt x="29" y="77"/>
                  </a:cubicBezTo>
                  <a:cubicBezTo>
                    <a:pt x="24" y="69"/>
                    <a:pt x="14" y="68"/>
                    <a:pt x="8" y="75"/>
                  </a:cubicBezTo>
                  <a:cubicBezTo>
                    <a:pt x="2" y="83"/>
                    <a:pt x="0" y="93"/>
                    <a:pt x="0" y="102"/>
                  </a:cubicBezTo>
                  <a:cubicBezTo>
                    <a:pt x="0" y="112"/>
                    <a:pt x="2" y="122"/>
                    <a:pt x="8" y="129"/>
                  </a:cubicBezTo>
                  <a:cubicBezTo>
                    <a:pt x="14" y="137"/>
                    <a:pt x="24" y="136"/>
                    <a:pt x="29" y="128"/>
                  </a:cubicBezTo>
                  <a:cubicBezTo>
                    <a:pt x="31" y="125"/>
                    <a:pt x="32" y="122"/>
                    <a:pt x="34" y="120"/>
                  </a:cubicBezTo>
                  <a:cubicBezTo>
                    <a:pt x="37" y="115"/>
                    <a:pt x="41" y="115"/>
                    <a:pt x="46" y="115"/>
                  </a:cubicBezTo>
                  <a:cubicBezTo>
                    <a:pt x="49" y="115"/>
                    <a:pt x="51" y="118"/>
                    <a:pt x="52" y="120"/>
                  </a:cubicBezTo>
                  <a:cubicBezTo>
                    <a:pt x="52" y="190"/>
                    <a:pt x="52" y="190"/>
                    <a:pt x="52" y="190"/>
                  </a:cubicBezTo>
                  <a:cubicBezTo>
                    <a:pt x="52" y="198"/>
                    <a:pt x="58" y="205"/>
                    <a:pt x="67" y="205"/>
                  </a:cubicBezTo>
                  <a:cubicBezTo>
                    <a:pt x="227" y="205"/>
                    <a:pt x="227" y="205"/>
                    <a:pt x="227" y="205"/>
                  </a:cubicBezTo>
                  <a:cubicBezTo>
                    <a:pt x="235" y="205"/>
                    <a:pt x="241" y="198"/>
                    <a:pt x="241" y="190"/>
                  </a:cubicBezTo>
                  <a:cubicBezTo>
                    <a:pt x="241" y="137"/>
                    <a:pt x="241" y="137"/>
                    <a:pt x="241" y="137"/>
                  </a:cubicBezTo>
                  <a:cubicBezTo>
                    <a:pt x="236" y="144"/>
                    <a:pt x="229" y="147"/>
                    <a:pt x="221" y="147"/>
                  </a:cubicBezTo>
                  <a:close/>
                </a:path>
              </a:pathLst>
            </a:custGeom>
            <a:solidFill>
              <a:srgbClr val="3D85C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92" name="Google Shape;692;p38"/>
            <p:cNvSpPr/>
            <p:nvPr/>
          </p:nvSpPr>
          <p:spPr>
            <a:xfrm>
              <a:off x="2220560" y="3214987"/>
              <a:ext cx="173666" cy="219422"/>
            </a:xfrm>
            <a:custGeom>
              <a:avLst/>
              <a:gdLst/>
              <a:ahLst/>
              <a:cxnLst/>
              <a:rect l="l" t="t" r="r" b="b"/>
              <a:pathLst>
                <a:path w="197" h="249" extrusionOk="0">
                  <a:moveTo>
                    <a:pt x="0" y="15"/>
                  </a:moveTo>
                  <a:cubicBezTo>
                    <a:pt x="0" y="67"/>
                    <a:pt x="0" y="67"/>
                    <a:pt x="0" y="67"/>
                  </a:cubicBezTo>
                  <a:cubicBezTo>
                    <a:pt x="5" y="61"/>
                    <a:pt x="12" y="57"/>
                    <a:pt x="20" y="57"/>
                  </a:cubicBez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2"/>
                    <a:pt x="0" y="182"/>
                    <a:pt x="0" y="182"/>
                  </a:cubicBezTo>
                  <a:cubicBezTo>
                    <a:pt x="0" y="190"/>
                    <a:pt x="6" y="197"/>
                    <a:pt x="15" y="197"/>
                  </a:cubicBezTo>
                  <a:cubicBezTo>
                    <a:pt x="77" y="197"/>
                    <a:pt x="77" y="197"/>
                    <a:pt x="77" y="197"/>
                  </a:cubicBezTo>
                  <a:cubicBezTo>
                    <a:pt x="80" y="198"/>
                    <a:pt x="82" y="199"/>
                    <a:pt x="82" y="202"/>
                  </a:cubicBezTo>
                  <a:cubicBezTo>
                    <a:pt x="82" y="207"/>
                    <a:pt x="82" y="212"/>
                    <a:pt x="77" y="215"/>
                  </a:cubicBezTo>
                  <a:cubicBezTo>
                    <a:pt x="75" y="217"/>
                    <a:pt x="72" y="218"/>
                    <a:pt x="69" y="219"/>
                  </a:cubicBezTo>
                  <a:cubicBezTo>
                    <a:pt x="61" y="224"/>
                    <a:pt x="60" y="235"/>
                    <a:pt x="68" y="241"/>
                  </a:cubicBezTo>
                  <a:cubicBezTo>
                    <a:pt x="75" y="247"/>
                    <a:pt x="85" y="249"/>
                    <a:pt x="95" y="249"/>
                  </a:cubicBezTo>
                  <a:cubicBezTo>
                    <a:pt x="104" y="249"/>
                    <a:pt x="115" y="247"/>
                    <a:pt x="122" y="241"/>
                  </a:cubicBezTo>
                  <a:cubicBezTo>
                    <a:pt x="129" y="235"/>
                    <a:pt x="128" y="224"/>
                    <a:pt x="120" y="219"/>
                  </a:cubicBezTo>
                  <a:cubicBezTo>
                    <a:pt x="118" y="218"/>
                    <a:pt x="115" y="217"/>
                    <a:pt x="112" y="215"/>
                  </a:cubicBezTo>
                  <a:cubicBezTo>
                    <a:pt x="108" y="212"/>
                    <a:pt x="107" y="207"/>
                    <a:pt x="108" y="202"/>
                  </a:cubicBezTo>
                  <a:cubicBezTo>
                    <a:pt x="108" y="199"/>
                    <a:pt x="110" y="198"/>
                    <a:pt x="112" y="197"/>
                  </a:cubicBezTo>
                  <a:cubicBezTo>
                    <a:pt x="182" y="197"/>
                    <a:pt x="182" y="197"/>
                    <a:pt x="182" y="197"/>
                  </a:cubicBezTo>
                  <a:cubicBezTo>
                    <a:pt x="190" y="197"/>
                    <a:pt x="197" y="190"/>
                    <a:pt x="197" y="182"/>
                  </a:cubicBezTo>
                  <a:cubicBezTo>
                    <a:pt x="197" y="15"/>
                    <a:pt x="197" y="15"/>
                    <a:pt x="197" y="15"/>
                  </a:cubicBezTo>
                  <a:cubicBezTo>
                    <a:pt x="197" y="6"/>
                    <a:pt x="190" y="0"/>
                    <a:pt x="182" y="0"/>
                  </a:cubicBezTo>
                  <a:cubicBezTo>
                    <a:pt x="15" y="0"/>
                    <a:pt x="15" y="0"/>
                    <a:pt x="15" y="0"/>
                  </a:cubicBezTo>
                  <a:cubicBezTo>
                    <a:pt x="6" y="0"/>
                    <a:pt x="0" y="6"/>
                    <a:pt x="0" y="15"/>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93" name="Google Shape;693;p38"/>
            <p:cNvSpPr/>
            <p:nvPr/>
          </p:nvSpPr>
          <p:spPr>
            <a:xfrm>
              <a:off x="2214346" y="3400890"/>
              <a:ext cx="179880" cy="213215"/>
            </a:xfrm>
            <a:custGeom>
              <a:avLst/>
              <a:gdLst/>
              <a:ahLst/>
              <a:cxnLst/>
              <a:rect l="l" t="t" r="r" b="b"/>
              <a:pathLst>
                <a:path w="204" h="242" extrusionOk="0">
                  <a:moveTo>
                    <a:pt x="147" y="20"/>
                  </a:moveTo>
                  <a:cubicBezTo>
                    <a:pt x="147" y="28"/>
                    <a:pt x="143" y="35"/>
                    <a:pt x="137" y="40"/>
                  </a:cubicBezTo>
                  <a:cubicBezTo>
                    <a:pt x="128" y="48"/>
                    <a:pt x="116" y="51"/>
                    <a:pt x="102" y="51"/>
                  </a:cubicBezTo>
                  <a:cubicBezTo>
                    <a:pt x="88" y="51"/>
                    <a:pt x="75" y="48"/>
                    <a:pt x="67" y="40"/>
                  </a:cubicBezTo>
                  <a:cubicBezTo>
                    <a:pt x="60" y="35"/>
                    <a:pt x="57" y="28"/>
                    <a:pt x="57" y="20"/>
                  </a:cubicBezTo>
                  <a:cubicBezTo>
                    <a:pt x="57" y="12"/>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2"/>
                    <a:pt x="89" y="195"/>
                  </a:cubicBezTo>
                  <a:cubicBezTo>
                    <a:pt x="89" y="200"/>
                    <a:pt x="89" y="205"/>
                    <a:pt x="84" y="208"/>
                  </a:cubicBezTo>
                  <a:cubicBezTo>
                    <a:pt x="82" y="210"/>
                    <a:pt x="79" y="211"/>
                    <a:pt x="76" y="212"/>
                  </a:cubicBezTo>
                  <a:cubicBezTo>
                    <a:pt x="68" y="217"/>
                    <a:pt x="67" y="228"/>
                    <a:pt x="75" y="234"/>
                  </a:cubicBezTo>
                  <a:cubicBezTo>
                    <a:pt x="82" y="240"/>
                    <a:pt x="92" y="242"/>
                    <a:pt x="102" y="242"/>
                  </a:cubicBezTo>
                  <a:cubicBezTo>
                    <a:pt x="111" y="242"/>
                    <a:pt x="122" y="240"/>
                    <a:pt x="129" y="234"/>
                  </a:cubicBezTo>
                  <a:cubicBezTo>
                    <a:pt x="136" y="228"/>
                    <a:pt x="135" y="217"/>
                    <a:pt x="127" y="212"/>
                  </a:cubicBezTo>
                  <a:cubicBezTo>
                    <a:pt x="125" y="211"/>
                    <a:pt x="122" y="210"/>
                    <a:pt x="119" y="208"/>
                  </a:cubicBezTo>
                  <a:cubicBezTo>
                    <a:pt x="115" y="205"/>
                    <a:pt x="114" y="200"/>
                    <a:pt x="115" y="195"/>
                  </a:cubicBezTo>
                  <a:cubicBezTo>
                    <a:pt x="115" y="192"/>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2"/>
                    <a:pt x="147" y="2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94" name="Google Shape;694;p38"/>
            <p:cNvSpPr/>
            <p:nvPr/>
          </p:nvSpPr>
          <p:spPr>
            <a:xfrm>
              <a:off x="1814198" y="3754076"/>
              <a:ext cx="213433" cy="180938"/>
            </a:xfrm>
            <a:custGeom>
              <a:avLst/>
              <a:gdLst/>
              <a:ahLst/>
              <a:cxnLst/>
              <a:rect l="l" t="t" r="r" b="b"/>
              <a:pathLst>
                <a:path w="242" h="205" extrusionOk="0">
                  <a:moveTo>
                    <a:pt x="222" y="147"/>
                  </a:moveTo>
                  <a:cubicBezTo>
                    <a:pt x="214" y="147"/>
                    <a:pt x="207" y="144"/>
                    <a:pt x="202" y="138"/>
                  </a:cubicBezTo>
                  <a:cubicBezTo>
                    <a:pt x="195" y="129"/>
                    <a:pt x="191" y="116"/>
                    <a:pt x="191" y="102"/>
                  </a:cubicBezTo>
                  <a:cubicBezTo>
                    <a:pt x="191" y="89"/>
                    <a:pt x="195" y="76"/>
                    <a:pt x="202" y="67"/>
                  </a:cubicBezTo>
                  <a:cubicBezTo>
                    <a:pt x="207" y="61"/>
                    <a:pt x="214" y="58"/>
                    <a:pt x="222" y="58"/>
                  </a:cubicBezTo>
                  <a:cubicBezTo>
                    <a:pt x="230" y="58"/>
                    <a:pt x="237" y="61"/>
                    <a:pt x="242" y="68"/>
                  </a:cubicBezTo>
                  <a:cubicBezTo>
                    <a:pt x="242" y="15"/>
                    <a:pt x="242" y="15"/>
                    <a:pt x="242" y="15"/>
                  </a:cubicBezTo>
                  <a:cubicBezTo>
                    <a:pt x="242" y="7"/>
                    <a:pt x="236" y="0"/>
                    <a:pt x="228" y="0"/>
                  </a:cubicBezTo>
                  <a:cubicBezTo>
                    <a:pt x="67" y="0"/>
                    <a:pt x="67" y="0"/>
                    <a:pt x="67" y="0"/>
                  </a:cubicBezTo>
                  <a:cubicBezTo>
                    <a:pt x="59" y="0"/>
                    <a:pt x="53" y="7"/>
                    <a:pt x="53" y="15"/>
                  </a:cubicBezTo>
                  <a:cubicBezTo>
                    <a:pt x="53" y="85"/>
                    <a:pt x="53" y="85"/>
                    <a:pt x="53" y="85"/>
                  </a:cubicBezTo>
                  <a:cubicBezTo>
                    <a:pt x="52" y="87"/>
                    <a:pt x="50" y="89"/>
                    <a:pt x="47" y="90"/>
                  </a:cubicBezTo>
                  <a:cubicBezTo>
                    <a:pt x="42" y="90"/>
                    <a:pt x="38" y="90"/>
                    <a:pt x="34" y="85"/>
                  </a:cubicBezTo>
                  <a:cubicBezTo>
                    <a:pt x="33" y="83"/>
                    <a:pt x="32" y="80"/>
                    <a:pt x="30" y="77"/>
                  </a:cubicBezTo>
                  <a:cubicBezTo>
                    <a:pt x="25" y="69"/>
                    <a:pt x="15" y="68"/>
                    <a:pt x="9" y="75"/>
                  </a:cubicBezTo>
                  <a:cubicBezTo>
                    <a:pt x="3" y="83"/>
                    <a:pt x="0" y="93"/>
                    <a:pt x="1" y="102"/>
                  </a:cubicBezTo>
                  <a:cubicBezTo>
                    <a:pt x="0" y="112"/>
                    <a:pt x="3" y="122"/>
                    <a:pt x="9" y="129"/>
                  </a:cubicBezTo>
                  <a:cubicBezTo>
                    <a:pt x="15" y="137"/>
                    <a:pt x="25" y="136"/>
                    <a:pt x="30" y="128"/>
                  </a:cubicBezTo>
                  <a:cubicBezTo>
                    <a:pt x="32" y="125"/>
                    <a:pt x="33" y="122"/>
                    <a:pt x="34" y="120"/>
                  </a:cubicBezTo>
                  <a:cubicBezTo>
                    <a:pt x="38" y="115"/>
                    <a:pt x="42" y="115"/>
                    <a:pt x="47" y="115"/>
                  </a:cubicBezTo>
                  <a:cubicBezTo>
                    <a:pt x="50" y="115"/>
                    <a:pt x="52" y="118"/>
                    <a:pt x="53" y="120"/>
                  </a:cubicBezTo>
                  <a:cubicBezTo>
                    <a:pt x="53" y="190"/>
                    <a:pt x="53" y="190"/>
                    <a:pt x="53" y="190"/>
                  </a:cubicBezTo>
                  <a:cubicBezTo>
                    <a:pt x="53" y="198"/>
                    <a:pt x="59" y="205"/>
                    <a:pt x="67" y="205"/>
                  </a:cubicBezTo>
                  <a:cubicBezTo>
                    <a:pt x="228" y="205"/>
                    <a:pt x="228" y="205"/>
                    <a:pt x="228" y="205"/>
                  </a:cubicBezTo>
                  <a:cubicBezTo>
                    <a:pt x="236" y="205"/>
                    <a:pt x="242" y="198"/>
                    <a:pt x="242" y="190"/>
                  </a:cubicBezTo>
                  <a:cubicBezTo>
                    <a:pt x="242" y="137"/>
                    <a:pt x="242" y="137"/>
                    <a:pt x="242" y="137"/>
                  </a:cubicBezTo>
                  <a:cubicBezTo>
                    <a:pt x="237" y="144"/>
                    <a:pt x="230" y="147"/>
                    <a:pt x="222" y="147"/>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95" name="Google Shape;695;p38"/>
            <p:cNvSpPr/>
            <p:nvPr/>
          </p:nvSpPr>
          <p:spPr>
            <a:xfrm>
              <a:off x="2214346" y="3580587"/>
              <a:ext cx="179880" cy="213215"/>
            </a:xfrm>
            <a:custGeom>
              <a:avLst/>
              <a:gdLst/>
              <a:ahLst/>
              <a:cxnLst/>
              <a:rect l="l" t="t" r="r" b="b"/>
              <a:pathLst>
                <a:path w="204" h="242" extrusionOk="0">
                  <a:moveTo>
                    <a:pt x="147" y="20"/>
                  </a:moveTo>
                  <a:cubicBezTo>
                    <a:pt x="147" y="28"/>
                    <a:pt x="143" y="35"/>
                    <a:pt x="137" y="40"/>
                  </a:cubicBezTo>
                  <a:cubicBezTo>
                    <a:pt x="128" y="48"/>
                    <a:pt x="116" y="52"/>
                    <a:pt x="102" y="51"/>
                  </a:cubicBezTo>
                  <a:cubicBezTo>
                    <a:pt x="88" y="52"/>
                    <a:pt x="75" y="48"/>
                    <a:pt x="67" y="40"/>
                  </a:cubicBezTo>
                  <a:cubicBezTo>
                    <a:pt x="60" y="35"/>
                    <a:pt x="57" y="28"/>
                    <a:pt x="57" y="20"/>
                  </a:cubicBezTo>
                  <a:cubicBezTo>
                    <a:pt x="57" y="13"/>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3"/>
                    <a:pt x="89" y="195"/>
                  </a:cubicBezTo>
                  <a:cubicBezTo>
                    <a:pt x="89" y="200"/>
                    <a:pt x="89" y="205"/>
                    <a:pt x="84" y="208"/>
                  </a:cubicBezTo>
                  <a:cubicBezTo>
                    <a:pt x="82" y="210"/>
                    <a:pt x="79" y="211"/>
                    <a:pt x="76" y="213"/>
                  </a:cubicBezTo>
                  <a:cubicBezTo>
                    <a:pt x="68" y="218"/>
                    <a:pt x="67" y="228"/>
                    <a:pt x="75" y="234"/>
                  </a:cubicBezTo>
                  <a:cubicBezTo>
                    <a:pt x="82" y="240"/>
                    <a:pt x="92" y="242"/>
                    <a:pt x="102" y="242"/>
                  </a:cubicBezTo>
                  <a:cubicBezTo>
                    <a:pt x="111" y="242"/>
                    <a:pt x="122" y="240"/>
                    <a:pt x="129" y="234"/>
                  </a:cubicBezTo>
                  <a:cubicBezTo>
                    <a:pt x="136" y="228"/>
                    <a:pt x="135" y="218"/>
                    <a:pt x="127" y="213"/>
                  </a:cubicBezTo>
                  <a:cubicBezTo>
                    <a:pt x="125" y="211"/>
                    <a:pt x="122" y="210"/>
                    <a:pt x="119" y="208"/>
                  </a:cubicBezTo>
                  <a:cubicBezTo>
                    <a:pt x="115" y="205"/>
                    <a:pt x="114" y="200"/>
                    <a:pt x="115" y="195"/>
                  </a:cubicBezTo>
                  <a:cubicBezTo>
                    <a:pt x="115" y="193"/>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3"/>
                    <a:pt x="147" y="2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96" name="Google Shape;696;p38"/>
            <p:cNvSpPr/>
            <p:nvPr/>
          </p:nvSpPr>
          <p:spPr>
            <a:xfrm>
              <a:off x="2174890" y="3760283"/>
              <a:ext cx="219335" cy="174731"/>
            </a:xfrm>
            <a:custGeom>
              <a:avLst/>
              <a:gdLst/>
              <a:ahLst/>
              <a:cxnLst/>
              <a:rect l="l" t="t" r="r" b="b"/>
              <a:pathLst>
                <a:path w="249" h="198" extrusionOk="0">
                  <a:moveTo>
                    <a:pt x="192" y="21"/>
                  </a:moveTo>
                  <a:cubicBezTo>
                    <a:pt x="192" y="28"/>
                    <a:pt x="188" y="35"/>
                    <a:pt x="182" y="41"/>
                  </a:cubicBezTo>
                  <a:cubicBezTo>
                    <a:pt x="173" y="48"/>
                    <a:pt x="161" y="52"/>
                    <a:pt x="147" y="52"/>
                  </a:cubicBezTo>
                  <a:cubicBezTo>
                    <a:pt x="133" y="52"/>
                    <a:pt x="120" y="48"/>
                    <a:pt x="112" y="41"/>
                  </a:cubicBezTo>
                  <a:cubicBezTo>
                    <a:pt x="105" y="35"/>
                    <a:pt x="102" y="28"/>
                    <a:pt x="102" y="21"/>
                  </a:cubicBezTo>
                  <a:cubicBezTo>
                    <a:pt x="102" y="13"/>
                    <a:pt x="106" y="5"/>
                    <a:pt x="112" y="0"/>
                  </a:cubicBezTo>
                  <a:cubicBezTo>
                    <a:pt x="67" y="0"/>
                    <a:pt x="67" y="0"/>
                    <a:pt x="67" y="0"/>
                  </a:cubicBezTo>
                  <a:cubicBezTo>
                    <a:pt x="59" y="0"/>
                    <a:pt x="52" y="7"/>
                    <a:pt x="52" y="15"/>
                  </a:cubicBezTo>
                  <a:cubicBezTo>
                    <a:pt x="52" y="78"/>
                    <a:pt x="52" y="78"/>
                    <a:pt x="52" y="78"/>
                  </a:cubicBezTo>
                  <a:cubicBezTo>
                    <a:pt x="51" y="80"/>
                    <a:pt x="49" y="82"/>
                    <a:pt x="47" y="83"/>
                  </a:cubicBezTo>
                  <a:cubicBezTo>
                    <a:pt x="42" y="83"/>
                    <a:pt x="37" y="83"/>
                    <a:pt x="34" y="78"/>
                  </a:cubicBezTo>
                  <a:cubicBezTo>
                    <a:pt x="32" y="76"/>
                    <a:pt x="31" y="73"/>
                    <a:pt x="29" y="70"/>
                  </a:cubicBezTo>
                  <a:cubicBezTo>
                    <a:pt x="24" y="62"/>
                    <a:pt x="14" y="61"/>
                    <a:pt x="8" y="68"/>
                  </a:cubicBezTo>
                  <a:cubicBezTo>
                    <a:pt x="2" y="76"/>
                    <a:pt x="0" y="86"/>
                    <a:pt x="0" y="95"/>
                  </a:cubicBezTo>
                  <a:cubicBezTo>
                    <a:pt x="0" y="105"/>
                    <a:pt x="2" y="115"/>
                    <a:pt x="8" y="122"/>
                  </a:cubicBezTo>
                  <a:cubicBezTo>
                    <a:pt x="14" y="130"/>
                    <a:pt x="24" y="129"/>
                    <a:pt x="29" y="121"/>
                  </a:cubicBezTo>
                  <a:cubicBezTo>
                    <a:pt x="31" y="118"/>
                    <a:pt x="32" y="115"/>
                    <a:pt x="34" y="113"/>
                  </a:cubicBezTo>
                  <a:cubicBezTo>
                    <a:pt x="37" y="108"/>
                    <a:pt x="42" y="108"/>
                    <a:pt x="47" y="108"/>
                  </a:cubicBezTo>
                  <a:cubicBezTo>
                    <a:pt x="49" y="108"/>
                    <a:pt x="51" y="111"/>
                    <a:pt x="52" y="113"/>
                  </a:cubicBezTo>
                  <a:cubicBezTo>
                    <a:pt x="52" y="183"/>
                    <a:pt x="52" y="183"/>
                    <a:pt x="52" y="183"/>
                  </a:cubicBezTo>
                  <a:cubicBezTo>
                    <a:pt x="52" y="191"/>
                    <a:pt x="59" y="198"/>
                    <a:pt x="67" y="198"/>
                  </a:cubicBezTo>
                  <a:cubicBezTo>
                    <a:pt x="234" y="198"/>
                    <a:pt x="234" y="198"/>
                    <a:pt x="234" y="198"/>
                  </a:cubicBezTo>
                  <a:cubicBezTo>
                    <a:pt x="242" y="198"/>
                    <a:pt x="249" y="191"/>
                    <a:pt x="249" y="183"/>
                  </a:cubicBezTo>
                  <a:cubicBezTo>
                    <a:pt x="249" y="15"/>
                    <a:pt x="249" y="15"/>
                    <a:pt x="249" y="15"/>
                  </a:cubicBezTo>
                  <a:cubicBezTo>
                    <a:pt x="249" y="7"/>
                    <a:pt x="242" y="0"/>
                    <a:pt x="234" y="0"/>
                  </a:cubicBezTo>
                  <a:cubicBezTo>
                    <a:pt x="182" y="0"/>
                    <a:pt x="182" y="0"/>
                    <a:pt x="182" y="0"/>
                  </a:cubicBezTo>
                  <a:cubicBezTo>
                    <a:pt x="188" y="5"/>
                    <a:pt x="192" y="13"/>
                    <a:pt x="192" y="21"/>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697" name="Google Shape;697;p38"/>
          <p:cNvGrpSpPr/>
          <p:nvPr/>
        </p:nvGrpSpPr>
        <p:grpSpPr>
          <a:xfrm>
            <a:off x="1138094" y="2094471"/>
            <a:ext cx="445578" cy="445773"/>
            <a:chOff x="557511" y="3214925"/>
            <a:chExt cx="719836" cy="720150"/>
          </a:xfrm>
        </p:grpSpPr>
        <p:sp>
          <p:nvSpPr>
            <p:cNvPr id="698" name="Google Shape;698;p38"/>
            <p:cNvSpPr/>
            <p:nvPr/>
          </p:nvSpPr>
          <p:spPr>
            <a:xfrm>
              <a:off x="557511" y="3214925"/>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99" name="Google Shape;699;p38"/>
            <p:cNvSpPr/>
            <p:nvPr/>
          </p:nvSpPr>
          <p:spPr>
            <a:xfrm>
              <a:off x="929646" y="3214925"/>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00" name="Google Shape;700;p38"/>
            <p:cNvSpPr/>
            <p:nvPr/>
          </p:nvSpPr>
          <p:spPr>
            <a:xfrm>
              <a:off x="557511" y="3500411"/>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01" name="Google Shape;701;p38"/>
            <p:cNvSpPr/>
            <p:nvPr/>
          </p:nvSpPr>
          <p:spPr>
            <a:xfrm>
              <a:off x="842804" y="3588202"/>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702" name="Google Shape;702;p38"/>
          <p:cNvGrpSpPr/>
          <p:nvPr/>
        </p:nvGrpSpPr>
        <p:grpSpPr>
          <a:xfrm>
            <a:off x="1081977" y="3530806"/>
            <a:ext cx="445905" cy="400522"/>
            <a:chOff x="1147762" y="1131887"/>
            <a:chExt cx="5137150" cy="4619626"/>
          </a:xfrm>
        </p:grpSpPr>
        <p:sp>
          <p:nvSpPr>
            <p:cNvPr id="703" name="Google Shape;703;p38"/>
            <p:cNvSpPr/>
            <p:nvPr/>
          </p:nvSpPr>
          <p:spPr>
            <a:xfrm>
              <a:off x="1147762" y="2425700"/>
              <a:ext cx="2505075" cy="3325813"/>
            </a:xfrm>
            <a:custGeom>
              <a:avLst/>
              <a:gdLst/>
              <a:ahLst/>
              <a:cxnLst/>
              <a:rect l="l" t="t" r="r" b="b"/>
              <a:pathLst>
                <a:path w="566" h="751" extrusionOk="0">
                  <a:moveTo>
                    <a:pt x="62" y="403"/>
                  </a:moveTo>
                  <a:cubicBezTo>
                    <a:pt x="9" y="496"/>
                    <a:pt x="0" y="584"/>
                    <a:pt x="37" y="649"/>
                  </a:cubicBezTo>
                  <a:cubicBezTo>
                    <a:pt x="75" y="715"/>
                    <a:pt x="155" y="751"/>
                    <a:pt x="263" y="751"/>
                  </a:cubicBezTo>
                  <a:cubicBezTo>
                    <a:pt x="449" y="751"/>
                    <a:pt x="449" y="751"/>
                    <a:pt x="449" y="751"/>
                  </a:cubicBezTo>
                  <a:cubicBezTo>
                    <a:pt x="413" y="733"/>
                    <a:pt x="375" y="705"/>
                    <a:pt x="351" y="658"/>
                  </a:cubicBezTo>
                  <a:cubicBezTo>
                    <a:pt x="303" y="564"/>
                    <a:pt x="352" y="480"/>
                    <a:pt x="355" y="476"/>
                  </a:cubicBezTo>
                  <a:cubicBezTo>
                    <a:pt x="370" y="450"/>
                    <a:pt x="370" y="450"/>
                    <a:pt x="370" y="450"/>
                  </a:cubicBezTo>
                  <a:cubicBezTo>
                    <a:pt x="566" y="111"/>
                    <a:pt x="566" y="111"/>
                    <a:pt x="566" y="111"/>
                  </a:cubicBezTo>
                  <a:cubicBezTo>
                    <a:pt x="555" y="92"/>
                    <a:pt x="555" y="92"/>
                    <a:pt x="555" y="92"/>
                  </a:cubicBezTo>
                  <a:cubicBezTo>
                    <a:pt x="550" y="85"/>
                    <a:pt x="487" y="0"/>
                    <a:pt x="398" y="0"/>
                  </a:cubicBezTo>
                  <a:cubicBezTo>
                    <a:pt x="310" y="0"/>
                    <a:pt x="265" y="55"/>
                    <a:pt x="249" y="79"/>
                  </a:cubicBezTo>
                  <a:lnTo>
                    <a:pt x="62" y="403"/>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04" name="Google Shape;704;p38"/>
            <p:cNvSpPr/>
            <p:nvPr/>
          </p:nvSpPr>
          <p:spPr>
            <a:xfrm>
              <a:off x="2617787" y="3519487"/>
              <a:ext cx="3667125" cy="2232024"/>
            </a:xfrm>
            <a:custGeom>
              <a:avLst/>
              <a:gdLst/>
              <a:ahLst/>
              <a:cxnLst/>
              <a:rect l="l" t="t" r="r" b="b"/>
              <a:pathLst>
                <a:path w="829" h="504" extrusionOk="0">
                  <a:moveTo>
                    <a:pt x="766" y="156"/>
                  </a:moveTo>
                  <a:cubicBezTo>
                    <a:pt x="676" y="0"/>
                    <a:pt x="676" y="0"/>
                    <a:pt x="676" y="0"/>
                  </a:cubicBezTo>
                  <a:cubicBezTo>
                    <a:pt x="680" y="40"/>
                    <a:pt x="676" y="87"/>
                    <a:pt x="651" y="131"/>
                  </a:cubicBezTo>
                  <a:cubicBezTo>
                    <a:pt x="600" y="220"/>
                    <a:pt x="492" y="222"/>
                    <a:pt x="479" y="222"/>
                  </a:cubicBezTo>
                  <a:cubicBezTo>
                    <a:pt x="479" y="222"/>
                    <a:pt x="479" y="222"/>
                    <a:pt x="479" y="222"/>
                  </a:cubicBezTo>
                  <a:cubicBezTo>
                    <a:pt x="448" y="222"/>
                    <a:pt x="448" y="222"/>
                    <a:pt x="448" y="222"/>
                  </a:cubicBezTo>
                  <a:cubicBezTo>
                    <a:pt x="57" y="222"/>
                    <a:pt x="57" y="222"/>
                    <a:pt x="57" y="222"/>
                  </a:cubicBezTo>
                  <a:cubicBezTo>
                    <a:pt x="45" y="242"/>
                    <a:pt x="45" y="242"/>
                    <a:pt x="45" y="242"/>
                  </a:cubicBezTo>
                  <a:cubicBezTo>
                    <a:pt x="43" y="246"/>
                    <a:pt x="0" y="318"/>
                    <a:pt x="42" y="399"/>
                  </a:cubicBezTo>
                  <a:cubicBezTo>
                    <a:pt x="91" y="495"/>
                    <a:pt x="209" y="503"/>
                    <a:pt x="216" y="504"/>
                  </a:cubicBezTo>
                  <a:cubicBezTo>
                    <a:pt x="566" y="504"/>
                    <a:pt x="566" y="504"/>
                    <a:pt x="566" y="504"/>
                  </a:cubicBezTo>
                  <a:cubicBezTo>
                    <a:pt x="674" y="504"/>
                    <a:pt x="754" y="468"/>
                    <a:pt x="792" y="402"/>
                  </a:cubicBezTo>
                  <a:cubicBezTo>
                    <a:pt x="829" y="337"/>
                    <a:pt x="820" y="249"/>
                    <a:pt x="766" y="15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05" name="Google Shape;705;p38"/>
            <p:cNvSpPr/>
            <p:nvPr/>
          </p:nvSpPr>
          <p:spPr>
            <a:xfrm>
              <a:off x="2449512" y="1131887"/>
              <a:ext cx="3167061" cy="3259137"/>
            </a:xfrm>
            <a:custGeom>
              <a:avLst/>
              <a:gdLst/>
              <a:ahLst/>
              <a:cxnLst/>
              <a:rect l="l" t="t" r="r" b="b"/>
              <a:pathLst>
                <a:path w="716" h="736" extrusionOk="0">
                  <a:moveTo>
                    <a:pt x="487" y="145"/>
                  </a:moveTo>
                  <a:cubicBezTo>
                    <a:pt x="433" y="52"/>
                    <a:pt x="362" y="0"/>
                    <a:pt x="286" y="0"/>
                  </a:cubicBezTo>
                  <a:cubicBezTo>
                    <a:pt x="211" y="0"/>
                    <a:pt x="140" y="52"/>
                    <a:pt x="86" y="145"/>
                  </a:cubicBezTo>
                  <a:cubicBezTo>
                    <a:pt x="0" y="294"/>
                    <a:pt x="0" y="294"/>
                    <a:pt x="0" y="294"/>
                  </a:cubicBezTo>
                  <a:cubicBezTo>
                    <a:pt x="27" y="278"/>
                    <a:pt x="61" y="266"/>
                    <a:pt x="104" y="266"/>
                  </a:cubicBezTo>
                  <a:cubicBezTo>
                    <a:pt x="210" y="266"/>
                    <a:pt x="279" y="365"/>
                    <a:pt x="282" y="370"/>
                  </a:cubicBezTo>
                  <a:cubicBezTo>
                    <a:pt x="283" y="371"/>
                    <a:pt x="283" y="371"/>
                    <a:pt x="283" y="371"/>
                  </a:cubicBezTo>
                  <a:cubicBezTo>
                    <a:pt x="293" y="390"/>
                    <a:pt x="293" y="390"/>
                    <a:pt x="293" y="390"/>
                  </a:cubicBezTo>
                  <a:cubicBezTo>
                    <a:pt x="298" y="397"/>
                    <a:pt x="298" y="397"/>
                    <a:pt x="298" y="397"/>
                  </a:cubicBezTo>
                  <a:cubicBezTo>
                    <a:pt x="493" y="736"/>
                    <a:pt x="493" y="736"/>
                    <a:pt x="493" y="736"/>
                  </a:cubicBezTo>
                  <a:cubicBezTo>
                    <a:pt x="517" y="736"/>
                    <a:pt x="517" y="736"/>
                    <a:pt x="517" y="736"/>
                  </a:cubicBezTo>
                  <a:cubicBezTo>
                    <a:pt x="517" y="736"/>
                    <a:pt x="517" y="736"/>
                    <a:pt x="517" y="736"/>
                  </a:cubicBezTo>
                  <a:cubicBezTo>
                    <a:pt x="522" y="736"/>
                    <a:pt x="622" y="735"/>
                    <a:pt x="667" y="657"/>
                  </a:cubicBezTo>
                  <a:cubicBezTo>
                    <a:pt x="716" y="573"/>
                    <a:pt x="672" y="467"/>
                    <a:pt x="668" y="459"/>
                  </a:cubicBezTo>
                  <a:lnTo>
                    <a:pt x="487" y="14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706" name="Google Shape;706;p38"/>
          <p:cNvGrpSpPr/>
          <p:nvPr/>
        </p:nvGrpSpPr>
        <p:grpSpPr>
          <a:xfrm>
            <a:off x="1879306" y="3524460"/>
            <a:ext cx="445901" cy="413282"/>
            <a:chOff x="1570037" y="1341437"/>
            <a:chExt cx="4943475" cy="4576762"/>
          </a:xfrm>
        </p:grpSpPr>
        <p:sp>
          <p:nvSpPr>
            <p:cNvPr id="707" name="Google Shape;707;p38"/>
            <p:cNvSpPr/>
            <p:nvPr/>
          </p:nvSpPr>
          <p:spPr>
            <a:xfrm>
              <a:off x="4814887" y="3284537"/>
              <a:ext cx="1673225" cy="1187450"/>
            </a:xfrm>
            <a:custGeom>
              <a:avLst/>
              <a:gdLst/>
              <a:ahLst/>
              <a:cxnLst/>
              <a:rect l="l" t="t" r="r" b="b"/>
              <a:pathLst>
                <a:path w="381" h="270" extrusionOk="0">
                  <a:moveTo>
                    <a:pt x="295" y="270"/>
                  </a:moveTo>
                  <a:cubicBezTo>
                    <a:pt x="336" y="270"/>
                    <a:pt x="381" y="237"/>
                    <a:pt x="360" y="184"/>
                  </a:cubicBezTo>
                  <a:cubicBezTo>
                    <a:pt x="360" y="184"/>
                    <a:pt x="360" y="184"/>
                    <a:pt x="360" y="184"/>
                  </a:cubicBezTo>
                  <a:cubicBezTo>
                    <a:pt x="254" y="0"/>
                    <a:pt x="254" y="0"/>
                    <a:pt x="254" y="0"/>
                  </a:cubicBezTo>
                  <a:cubicBezTo>
                    <a:pt x="6" y="142"/>
                    <a:pt x="6" y="142"/>
                    <a:pt x="6" y="142"/>
                  </a:cubicBezTo>
                  <a:cubicBezTo>
                    <a:pt x="80" y="270"/>
                    <a:pt x="80" y="270"/>
                    <a:pt x="80" y="270"/>
                  </a:cubicBezTo>
                  <a:cubicBezTo>
                    <a:pt x="0" y="270"/>
                    <a:pt x="0" y="270"/>
                    <a:pt x="0" y="270"/>
                  </a:cubicBezTo>
                  <a:cubicBezTo>
                    <a:pt x="0" y="270"/>
                    <a:pt x="0" y="270"/>
                    <a:pt x="0" y="270"/>
                  </a:cubicBezTo>
                  <a:lnTo>
                    <a:pt x="295" y="27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708" name="Google Shape;708;p38"/>
            <p:cNvSpPr/>
            <p:nvPr/>
          </p:nvSpPr>
          <p:spPr>
            <a:xfrm>
              <a:off x="2355850" y="4164012"/>
              <a:ext cx="1208087" cy="1560512"/>
            </a:xfrm>
            <a:custGeom>
              <a:avLst/>
              <a:gdLst/>
              <a:ahLst/>
              <a:cxnLst/>
              <a:rect l="l" t="t" r="r" b="b"/>
              <a:pathLst>
                <a:path w="275" h="355" extrusionOk="0">
                  <a:moveTo>
                    <a:pt x="275" y="70"/>
                  </a:moveTo>
                  <a:cubicBezTo>
                    <a:pt x="128" y="70"/>
                    <a:pt x="128" y="70"/>
                    <a:pt x="128" y="70"/>
                  </a:cubicBezTo>
                  <a:cubicBezTo>
                    <a:pt x="168" y="0"/>
                    <a:pt x="168" y="0"/>
                    <a:pt x="168" y="0"/>
                  </a:cubicBezTo>
                  <a:cubicBezTo>
                    <a:pt x="168" y="0"/>
                    <a:pt x="168" y="0"/>
                    <a:pt x="168" y="0"/>
                  </a:cubicBezTo>
                  <a:cubicBezTo>
                    <a:pt x="20" y="256"/>
                    <a:pt x="20" y="256"/>
                    <a:pt x="20" y="256"/>
                  </a:cubicBezTo>
                  <a:cubicBezTo>
                    <a:pt x="0" y="291"/>
                    <a:pt x="5" y="346"/>
                    <a:pt x="62" y="354"/>
                  </a:cubicBezTo>
                  <a:cubicBezTo>
                    <a:pt x="62" y="355"/>
                    <a:pt x="62" y="355"/>
                    <a:pt x="62" y="355"/>
                  </a:cubicBezTo>
                  <a:cubicBezTo>
                    <a:pt x="275" y="355"/>
                    <a:pt x="275" y="355"/>
                    <a:pt x="275" y="355"/>
                  </a:cubicBezTo>
                  <a:lnTo>
                    <a:pt x="275" y="70"/>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709" name="Google Shape;709;p38"/>
            <p:cNvSpPr/>
            <p:nvPr/>
          </p:nvSpPr>
          <p:spPr>
            <a:xfrm>
              <a:off x="2636837" y="1443037"/>
              <a:ext cx="1581150" cy="1635125"/>
            </a:xfrm>
            <a:custGeom>
              <a:avLst/>
              <a:gdLst/>
              <a:ahLst/>
              <a:cxnLst/>
              <a:rect l="l" t="t" r="r" b="b"/>
              <a:pathLst>
                <a:path w="360" h="372" extrusionOk="0">
                  <a:moveTo>
                    <a:pt x="213" y="58"/>
                  </a:moveTo>
                  <a:cubicBezTo>
                    <a:pt x="192" y="23"/>
                    <a:pt x="142" y="0"/>
                    <a:pt x="106" y="45"/>
                  </a:cubicBezTo>
                  <a:cubicBezTo>
                    <a:pt x="106" y="45"/>
                    <a:pt x="106" y="45"/>
                    <a:pt x="106" y="45"/>
                  </a:cubicBezTo>
                  <a:cubicBezTo>
                    <a:pt x="0" y="229"/>
                    <a:pt x="0" y="229"/>
                    <a:pt x="0" y="229"/>
                  </a:cubicBezTo>
                  <a:cubicBezTo>
                    <a:pt x="247" y="372"/>
                    <a:pt x="247" y="372"/>
                    <a:pt x="247" y="372"/>
                  </a:cubicBezTo>
                  <a:cubicBezTo>
                    <a:pt x="320" y="246"/>
                    <a:pt x="320" y="246"/>
                    <a:pt x="320" y="246"/>
                  </a:cubicBezTo>
                  <a:cubicBezTo>
                    <a:pt x="360" y="314"/>
                    <a:pt x="360" y="314"/>
                    <a:pt x="360" y="314"/>
                  </a:cubicBezTo>
                  <a:cubicBezTo>
                    <a:pt x="360" y="314"/>
                    <a:pt x="360" y="314"/>
                    <a:pt x="360" y="314"/>
                  </a:cubicBezTo>
                  <a:lnTo>
                    <a:pt x="213" y="58"/>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710" name="Google Shape;710;p38"/>
            <p:cNvSpPr/>
            <p:nvPr/>
          </p:nvSpPr>
          <p:spPr>
            <a:xfrm>
              <a:off x="1570037" y="3162300"/>
              <a:ext cx="1800225" cy="2562225"/>
            </a:xfrm>
            <a:custGeom>
              <a:avLst/>
              <a:gdLst/>
              <a:ahLst/>
              <a:cxnLst/>
              <a:rect l="l" t="t" r="r" b="b"/>
              <a:pathLst>
                <a:path w="410" h="583" extrusionOk="0">
                  <a:moveTo>
                    <a:pt x="410" y="206"/>
                  </a:moveTo>
                  <a:cubicBezTo>
                    <a:pt x="314" y="0"/>
                    <a:pt x="314" y="0"/>
                    <a:pt x="314" y="0"/>
                  </a:cubicBezTo>
                  <a:cubicBezTo>
                    <a:pt x="86" y="20"/>
                    <a:pt x="86" y="20"/>
                    <a:pt x="86" y="20"/>
                  </a:cubicBezTo>
                  <a:cubicBezTo>
                    <a:pt x="125" y="42"/>
                    <a:pt x="125" y="42"/>
                    <a:pt x="125" y="42"/>
                  </a:cubicBezTo>
                  <a:cubicBezTo>
                    <a:pt x="20" y="223"/>
                    <a:pt x="20" y="223"/>
                    <a:pt x="20" y="223"/>
                  </a:cubicBezTo>
                  <a:cubicBezTo>
                    <a:pt x="0" y="258"/>
                    <a:pt x="0" y="302"/>
                    <a:pt x="20" y="337"/>
                  </a:cubicBezTo>
                  <a:cubicBezTo>
                    <a:pt x="129" y="526"/>
                    <a:pt x="129" y="526"/>
                    <a:pt x="129" y="526"/>
                  </a:cubicBezTo>
                  <a:cubicBezTo>
                    <a:pt x="150" y="561"/>
                    <a:pt x="188" y="583"/>
                    <a:pt x="228" y="583"/>
                  </a:cubicBezTo>
                  <a:cubicBezTo>
                    <a:pt x="241" y="583"/>
                    <a:pt x="241" y="583"/>
                    <a:pt x="241" y="583"/>
                  </a:cubicBezTo>
                  <a:cubicBezTo>
                    <a:pt x="241" y="582"/>
                    <a:pt x="241" y="582"/>
                    <a:pt x="241" y="582"/>
                  </a:cubicBezTo>
                  <a:cubicBezTo>
                    <a:pt x="184" y="574"/>
                    <a:pt x="179" y="519"/>
                    <a:pt x="199" y="484"/>
                  </a:cubicBezTo>
                  <a:cubicBezTo>
                    <a:pt x="347" y="228"/>
                    <a:pt x="347" y="228"/>
                    <a:pt x="347" y="228"/>
                  </a:cubicBezTo>
                  <a:cubicBezTo>
                    <a:pt x="347" y="228"/>
                    <a:pt x="347" y="228"/>
                    <a:pt x="347" y="228"/>
                  </a:cubicBezTo>
                  <a:cubicBezTo>
                    <a:pt x="372" y="185"/>
                    <a:pt x="372" y="185"/>
                    <a:pt x="372" y="185"/>
                  </a:cubicBezTo>
                  <a:lnTo>
                    <a:pt x="410" y="206"/>
                  </a:lnTo>
                  <a:close/>
                </a:path>
              </a:pathLst>
            </a:custGeom>
            <a:solidFill>
              <a:srgbClr val="76A5A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711" name="Google Shape;711;p38"/>
            <p:cNvSpPr/>
            <p:nvPr/>
          </p:nvSpPr>
          <p:spPr>
            <a:xfrm>
              <a:off x="3101975" y="1341437"/>
              <a:ext cx="2481262" cy="1855787"/>
            </a:xfrm>
            <a:custGeom>
              <a:avLst/>
              <a:gdLst/>
              <a:ahLst/>
              <a:cxnLst/>
              <a:rect l="l" t="t" r="r" b="b"/>
              <a:pathLst>
                <a:path w="565" h="422" extrusionOk="0">
                  <a:moveTo>
                    <a:pt x="526" y="238"/>
                  </a:moveTo>
                  <a:cubicBezTo>
                    <a:pt x="421" y="57"/>
                    <a:pt x="421" y="57"/>
                    <a:pt x="421" y="57"/>
                  </a:cubicBezTo>
                  <a:cubicBezTo>
                    <a:pt x="401" y="21"/>
                    <a:pt x="363" y="0"/>
                    <a:pt x="322" y="0"/>
                  </a:cubicBezTo>
                  <a:cubicBezTo>
                    <a:pt x="105" y="0"/>
                    <a:pt x="105" y="0"/>
                    <a:pt x="105" y="0"/>
                  </a:cubicBezTo>
                  <a:cubicBezTo>
                    <a:pt x="65" y="0"/>
                    <a:pt x="27" y="21"/>
                    <a:pt x="7" y="57"/>
                  </a:cubicBezTo>
                  <a:cubicBezTo>
                    <a:pt x="0" y="68"/>
                    <a:pt x="0" y="68"/>
                    <a:pt x="0" y="68"/>
                  </a:cubicBezTo>
                  <a:cubicBezTo>
                    <a:pt x="0" y="68"/>
                    <a:pt x="0" y="68"/>
                    <a:pt x="0" y="68"/>
                  </a:cubicBezTo>
                  <a:cubicBezTo>
                    <a:pt x="36" y="23"/>
                    <a:pt x="86" y="46"/>
                    <a:pt x="107" y="81"/>
                  </a:cubicBezTo>
                  <a:cubicBezTo>
                    <a:pt x="254" y="337"/>
                    <a:pt x="254" y="337"/>
                    <a:pt x="254" y="337"/>
                  </a:cubicBezTo>
                  <a:cubicBezTo>
                    <a:pt x="254" y="337"/>
                    <a:pt x="254" y="337"/>
                    <a:pt x="254" y="337"/>
                  </a:cubicBezTo>
                  <a:cubicBezTo>
                    <a:pt x="279" y="381"/>
                    <a:pt x="279" y="381"/>
                    <a:pt x="279" y="381"/>
                  </a:cubicBezTo>
                  <a:cubicBezTo>
                    <a:pt x="241" y="402"/>
                    <a:pt x="241" y="402"/>
                    <a:pt x="241" y="402"/>
                  </a:cubicBezTo>
                  <a:cubicBezTo>
                    <a:pt x="468" y="422"/>
                    <a:pt x="468" y="422"/>
                    <a:pt x="468" y="422"/>
                  </a:cubicBezTo>
                  <a:cubicBezTo>
                    <a:pt x="565" y="216"/>
                    <a:pt x="565" y="216"/>
                    <a:pt x="565" y="216"/>
                  </a:cubicBezTo>
                  <a:lnTo>
                    <a:pt x="526" y="238"/>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712" name="Google Shape;712;p38"/>
            <p:cNvSpPr/>
            <p:nvPr/>
          </p:nvSpPr>
          <p:spPr>
            <a:xfrm>
              <a:off x="4019550" y="4094162"/>
              <a:ext cx="2493962" cy="1824037"/>
            </a:xfrm>
            <a:custGeom>
              <a:avLst/>
              <a:gdLst/>
              <a:ahLst/>
              <a:cxnLst/>
              <a:rect l="l" t="t" r="r" b="b"/>
              <a:pathLst>
                <a:path w="568" h="415" extrusionOk="0">
                  <a:moveTo>
                    <a:pt x="547" y="11"/>
                  </a:moveTo>
                  <a:cubicBezTo>
                    <a:pt x="541" y="0"/>
                    <a:pt x="541" y="0"/>
                    <a:pt x="541" y="0"/>
                  </a:cubicBezTo>
                  <a:cubicBezTo>
                    <a:pt x="541" y="0"/>
                    <a:pt x="541" y="0"/>
                    <a:pt x="541" y="0"/>
                  </a:cubicBezTo>
                  <a:cubicBezTo>
                    <a:pt x="562" y="53"/>
                    <a:pt x="517" y="86"/>
                    <a:pt x="476" y="86"/>
                  </a:cubicBezTo>
                  <a:cubicBezTo>
                    <a:pt x="181" y="86"/>
                    <a:pt x="181" y="86"/>
                    <a:pt x="181" y="86"/>
                  </a:cubicBezTo>
                  <a:cubicBezTo>
                    <a:pt x="181" y="86"/>
                    <a:pt x="181" y="86"/>
                    <a:pt x="181" y="86"/>
                  </a:cubicBezTo>
                  <a:cubicBezTo>
                    <a:pt x="131" y="86"/>
                    <a:pt x="131" y="86"/>
                    <a:pt x="131" y="86"/>
                  </a:cubicBezTo>
                  <a:cubicBezTo>
                    <a:pt x="131" y="41"/>
                    <a:pt x="131" y="41"/>
                    <a:pt x="131" y="41"/>
                  </a:cubicBezTo>
                  <a:cubicBezTo>
                    <a:pt x="0" y="228"/>
                    <a:pt x="0" y="228"/>
                    <a:pt x="0" y="228"/>
                  </a:cubicBezTo>
                  <a:cubicBezTo>
                    <a:pt x="131" y="415"/>
                    <a:pt x="131" y="415"/>
                    <a:pt x="131" y="415"/>
                  </a:cubicBezTo>
                  <a:cubicBezTo>
                    <a:pt x="131" y="371"/>
                    <a:pt x="131" y="371"/>
                    <a:pt x="131" y="371"/>
                  </a:cubicBezTo>
                  <a:cubicBezTo>
                    <a:pt x="340" y="371"/>
                    <a:pt x="340" y="371"/>
                    <a:pt x="340" y="371"/>
                  </a:cubicBezTo>
                  <a:cubicBezTo>
                    <a:pt x="380" y="371"/>
                    <a:pt x="418" y="349"/>
                    <a:pt x="438" y="314"/>
                  </a:cubicBezTo>
                  <a:cubicBezTo>
                    <a:pt x="547" y="125"/>
                    <a:pt x="547" y="125"/>
                    <a:pt x="547" y="125"/>
                  </a:cubicBezTo>
                  <a:cubicBezTo>
                    <a:pt x="568" y="90"/>
                    <a:pt x="568" y="46"/>
                    <a:pt x="547" y="11"/>
                  </a:cubicBez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713" name="Google Shape;713;p38"/>
          <p:cNvGrpSpPr/>
          <p:nvPr/>
        </p:nvGrpSpPr>
        <p:grpSpPr>
          <a:xfrm>
            <a:off x="4364629" y="3508561"/>
            <a:ext cx="441332" cy="445721"/>
            <a:chOff x="5770007" y="5489899"/>
            <a:chExt cx="712976" cy="720067"/>
          </a:xfrm>
        </p:grpSpPr>
        <p:sp>
          <p:nvSpPr>
            <p:cNvPr id="714" name="Google Shape;714;p38"/>
            <p:cNvSpPr/>
            <p:nvPr/>
          </p:nvSpPr>
          <p:spPr>
            <a:xfrm>
              <a:off x="6229483" y="5489899"/>
              <a:ext cx="253500" cy="255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15" name="Google Shape;715;p38"/>
            <p:cNvSpPr/>
            <p:nvPr/>
          </p:nvSpPr>
          <p:spPr>
            <a:xfrm>
              <a:off x="5770007" y="5489899"/>
              <a:ext cx="252900" cy="255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16" name="Google Shape;716;p38"/>
            <p:cNvSpPr/>
            <p:nvPr/>
          </p:nvSpPr>
          <p:spPr>
            <a:xfrm>
              <a:off x="6229483" y="5954666"/>
              <a:ext cx="253500" cy="255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17" name="Google Shape;717;p38"/>
            <p:cNvSpPr/>
            <p:nvPr/>
          </p:nvSpPr>
          <p:spPr>
            <a:xfrm>
              <a:off x="5770007" y="5954666"/>
              <a:ext cx="252900" cy="255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18" name="Google Shape;718;p38"/>
            <p:cNvSpPr/>
            <p:nvPr/>
          </p:nvSpPr>
          <p:spPr>
            <a:xfrm>
              <a:off x="6011100" y="5535496"/>
              <a:ext cx="228017" cy="163872"/>
            </a:xfrm>
            <a:custGeom>
              <a:avLst/>
              <a:gdLst/>
              <a:ahLst/>
              <a:cxnLst/>
              <a:rect l="l" t="t" r="r" b="b"/>
              <a:pathLst>
                <a:path w="362" h="258" extrusionOk="0">
                  <a:moveTo>
                    <a:pt x="362" y="0"/>
                  </a:moveTo>
                  <a:cubicBezTo>
                    <a:pt x="220" y="71"/>
                    <a:pt x="142" y="71"/>
                    <a:pt x="0" y="0"/>
                  </a:cubicBezTo>
                  <a:cubicBezTo>
                    <a:pt x="26" y="37"/>
                    <a:pt x="41" y="81"/>
                    <a:pt x="41" y="129"/>
                  </a:cubicBezTo>
                  <a:cubicBezTo>
                    <a:pt x="41" y="177"/>
                    <a:pt x="26" y="222"/>
                    <a:pt x="0" y="258"/>
                  </a:cubicBezTo>
                  <a:cubicBezTo>
                    <a:pt x="142" y="188"/>
                    <a:pt x="220" y="188"/>
                    <a:pt x="362" y="258"/>
                  </a:cubicBezTo>
                  <a:cubicBezTo>
                    <a:pt x="336" y="222"/>
                    <a:pt x="321" y="177"/>
                    <a:pt x="321" y="129"/>
                  </a:cubicBezTo>
                  <a:cubicBezTo>
                    <a:pt x="321" y="81"/>
                    <a:pt x="336" y="37"/>
                    <a:pt x="362"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19" name="Google Shape;719;p38"/>
            <p:cNvSpPr/>
            <p:nvPr/>
          </p:nvSpPr>
          <p:spPr>
            <a:xfrm>
              <a:off x="6011100" y="6000263"/>
              <a:ext cx="228017" cy="164103"/>
            </a:xfrm>
            <a:custGeom>
              <a:avLst/>
              <a:gdLst/>
              <a:ahLst/>
              <a:cxnLst/>
              <a:rect l="l" t="t" r="r" b="b"/>
              <a:pathLst>
                <a:path w="362" h="258" extrusionOk="0">
                  <a:moveTo>
                    <a:pt x="321" y="129"/>
                  </a:moveTo>
                  <a:cubicBezTo>
                    <a:pt x="321" y="81"/>
                    <a:pt x="336" y="36"/>
                    <a:pt x="362" y="0"/>
                  </a:cubicBezTo>
                  <a:cubicBezTo>
                    <a:pt x="220" y="70"/>
                    <a:pt x="142" y="70"/>
                    <a:pt x="0" y="0"/>
                  </a:cubicBezTo>
                  <a:cubicBezTo>
                    <a:pt x="26" y="36"/>
                    <a:pt x="41" y="81"/>
                    <a:pt x="41" y="129"/>
                  </a:cubicBezTo>
                  <a:cubicBezTo>
                    <a:pt x="41" y="177"/>
                    <a:pt x="26" y="221"/>
                    <a:pt x="0" y="258"/>
                  </a:cubicBezTo>
                  <a:cubicBezTo>
                    <a:pt x="142" y="188"/>
                    <a:pt x="220" y="188"/>
                    <a:pt x="362" y="258"/>
                  </a:cubicBezTo>
                  <a:cubicBezTo>
                    <a:pt x="336" y="221"/>
                    <a:pt x="321" y="177"/>
                    <a:pt x="321" y="12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20" name="Google Shape;720;p38"/>
            <p:cNvSpPr/>
            <p:nvPr/>
          </p:nvSpPr>
          <p:spPr>
            <a:xfrm>
              <a:off x="5814051" y="5734318"/>
              <a:ext cx="162411" cy="230995"/>
            </a:xfrm>
            <a:custGeom>
              <a:avLst/>
              <a:gdLst/>
              <a:ahLst/>
              <a:cxnLst/>
              <a:rect l="l" t="t" r="r" b="b"/>
              <a:pathLst>
                <a:path w="258" h="363" extrusionOk="0">
                  <a:moveTo>
                    <a:pt x="0" y="363"/>
                  </a:moveTo>
                  <a:cubicBezTo>
                    <a:pt x="36" y="337"/>
                    <a:pt x="81" y="322"/>
                    <a:pt x="129" y="322"/>
                  </a:cubicBezTo>
                  <a:cubicBezTo>
                    <a:pt x="177" y="322"/>
                    <a:pt x="221" y="337"/>
                    <a:pt x="258" y="363"/>
                  </a:cubicBezTo>
                  <a:cubicBezTo>
                    <a:pt x="188" y="221"/>
                    <a:pt x="188" y="142"/>
                    <a:pt x="258" y="0"/>
                  </a:cubicBezTo>
                  <a:cubicBezTo>
                    <a:pt x="221" y="26"/>
                    <a:pt x="177" y="41"/>
                    <a:pt x="129" y="41"/>
                  </a:cubicBezTo>
                  <a:cubicBezTo>
                    <a:pt x="81" y="41"/>
                    <a:pt x="36" y="26"/>
                    <a:pt x="0" y="0"/>
                  </a:cubicBezTo>
                  <a:cubicBezTo>
                    <a:pt x="70" y="142"/>
                    <a:pt x="70" y="221"/>
                    <a:pt x="0" y="363"/>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21" name="Google Shape;721;p38"/>
            <p:cNvSpPr/>
            <p:nvPr/>
          </p:nvSpPr>
          <p:spPr>
            <a:xfrm>
              <a:off x="6273756" y="5735013"/>
              <a:ext cx="162411" cy="230300"/>
            </a:xfrm>
            <a:custGeom>
              <a:avLst/>
              <a:gdLst/>
              <a:ahLst/>
              <a:cxnLst/>
              <a:rect l="l" t="t" r="r" b="b"/>
              <a:pathLst>
                <a:path w="258" h="362" extrusionOk="0">
                  <a:moveTo>
                    <a:pt x="258" y="0"/>
                  </a:moveTo>
                  <a:cubicBezTo>
                    <a:pt x="222" y="25"/>
                    <a:pt x="177" y="40"/>
                    <a:pt x="129" y="40"/>
                  </a:cubicBezTo>
                  <a:cubicBezTo>
                    <a:pt x="81" y="40"/>
                    <a:pt x="37" y="25"/>
                    <a:pt x="0" y="0"/>
                  </a:cubicBezTo>
                  <a:cubicBezTo>
                    <a:pt x="70" y="142"/>
                    <a:pt x="70" y="220"/>
                    <a:pt x="0" y="362"/>
                  </a:cubicBezTo>
                  <a:cubicBezTo>
                    <a:pt x="37" y="336"/>
                    <a:pt x="81" y="321"/>
                    <a:pt x="129" y="321"/>
                  </a:cubicBezTo>
                  <a:cubicBezTo>
                    <a:pt x="177" y="321"/>
                    <a:pt x="222" y="336"/>
                    <a:pt x="258" y="362"/>
                  </a:cubicBezTo>
                  <a:cubicBezTo>
                    <a:pt x="188" y="220"/>
                    <a:pt x="188" y="142"/>
                    <a:pt x="25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722" name="Google Shape;722;p38"/>
          <p:cNvGrpSpPr/>
          <p:nvPr/>
        </p:nvGrpSpPr>
        <p:grpSpPr>
          <a:xfrm>
            <a:off x="5157420" y="3531031"/>
            <a:ext cx="445651" cy="400824"/>
            <a:chOff x="7050768" y="5526199"/>
            <a:chExt cx="719953" cy="647534"/>
          </a:xfrm>
        </p:grpSpPr>
        <p:sp>
          <p:nvSpPr>
            <p:cNvPr id="723" name="Google Shape;723;p38"/>
            <p:cNvSpPr/>
            <p:nvPr/>
          </p:nvSpPr>
          <p:spPr>
            <a:xfrm>
              <a:off x="7465241" y="5526199"/>
              <a:ext cx="168000" cy="1689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24" name="Google Shape;724;p38"/>
            <p:cNvSpPr/>
            <p:nvPr/>
          </p:nvSpPr>
          <p:spPr>
            <a:xfrm>
              <a:off x="7189726" y="5526199"/>
              <a:ext cx="168000" cy="1689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25" name="Google Shape;725;p38"/>
            <p:cNvSpPr/>
            <p:nvPr/>
          </p:nvSpPr>
          <p:spPr>
            <a:xfrm>
              <a:off x="7465241" y="6004833"/>
              <a:ext cx="168000" cy="1689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26" name="Google Shape;726;p38"/>
            <p:cNvSpPr/>
            <p:nvPr/>
          </p:nvSpPr>
          <p:spPr>
            <a:xfrm>
              <a:off x="7602721" y="5765701"/>
              <a:ext cx="168000" cy="168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27" name="Google Shape;727;p38"/>
            <p:cNvSpPr/>
            <p:nvPr/>
          </p:nvSpPr>
          <p:spPr>
            <a:xfrm>
              <a:off x="7050768" y="5765701"/>
              <a:ext cx="168600" cy="1683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28" name="Google Shape;728;p38"/>
            <p:cNvSpPr/>
            <p:nvPr/>
          </p:nvSpPr>
          <p:spPr>
            <a:xfrm>
              <a:off x="7189726" y="6004833"/>
              <a:ext cx="168000" cy="1689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29" name="Google Shape;729;p38"/>
            <p:cNvSpPr/>
            <p:nvPr/>
          </p:nvSpPr>
          <p:spPr>
            <a:xfrm>
              <a:off x="7134476" y="5655289"/>
              <a:ext cx="139512" cy="149620"/>
            </a:xfrm>
            <a:custGeom>
              <a:avLst/>
              <a:gdLst/>
              <a:ahLst/>
              <a:cxnLst/>
              <a:rect l="l" t="t" r="r" b="b"/>
              <a:pathLst>
                <a:path w="306" h="328" extrusionOk="0">
                  <a:moveTo>
                    <a:pt x="305" y="101"/>
                  </a:moveTo>
                  <a:cubicBezTo>
                    <a:pt x="231" y="101"/>
                    <a:pt x="166" y="61"/>
                    <a:pt x="132" y="0"/>
                  </a:cubicBezTo>
                  <a:cubicBezTo>
                    <a:pt x="140" y="114"/>
                    <a:pt x="103" y="178"/>
                    <a:pt x="0" y="227"/>
                  </a:cubicBezTo>
                  <a:cubicBezTo>
                    <a:pt x="1" y="227"/>
                    <a:pt x="1" y="227"/>
                    <a:pt x="1" y="227"/>
                  </a:cubicBezTo>
                  <a:cubicBezTo>
                    <a:pt x="75" y="227"/>
                    <a:pt x="140" y="268"/>
                    <a:pt x="174" y="328"/>
                  </a:cubicBezTo>
                  <a:cubicBezTo>
                    <a:pt x="166" y="214"/>
                    <a:pt x="203" y="151"/>
                    <a:pt x="306" y="101"/>
                  </a:cubicBezTo>
                  <a:cubicBezTo>
                    <a:pt x="306" y="101"/>
                    <a:pt x="305" y="101"/>
                    <a:pt x="305"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30" name="Google Shape;730;p38"/>
            <p:cNvSpPr/>
            <p:nvPr/>
          </p:nvSpPr>
          <p:spPr>
            <a:xfrm>
              <a:off x="7351783" y="5564482"/>
              <a:ext cx="119371" cy="92287"/>
            </a:xfrm>
            <a:custGeom>
              <a:avLst/>
              <a:gdLst/>
              <a:ahLst/>
              <a:cxnLst/>
              <a:rect l="l" t="t" r="r" b="b"/>
              <a:pathLst>
                <a:path w="262" h="202" extrusionOk="0">
                  <a:moveTo>
                    <a:pt x="234" y="101"/>
                  </a:moveTo>
                  <a:cubicBezTo>
                    <a:pt x="234" y="64"/>
                    <a:pt x="245" y="30"/>
                    <a:pt x="262" y="0"/>
                  </a:cubicBezTo>
                  <a:cubicBezTo>
                    <a:pt x="167" y="65"/>
                    <a:pt x="95" y="65"/>
                    <a:pt x="0" y="0"/>
                  </a:cubicBezTo>
                  <a:cubicBezTo>
                    <a:pt x="17" y="30"/>
                    <a:pt x="28" y="64"/>
                    <a:pt x="28" y="101"/>
                  </a:cubicBezTo>
                  <a:cubicBezTo>
                    <a:pt x="28" y="138"/>
                    <a:pt x="17" y="172"/>
                    <a:pt x="0" y="202"/>
                  </a:cubicBezTo>
                  <a:cubicBezTo>
                    <a:pt x="95" y="138"/>
                    <a:pt x="167" y="138"/>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31" name="Google Shape;731;p38"/>
            <p:cNvSpPr/>
            <p:nvPr/>
          </p:nvSpPr>
          <p:spPr>
            <a:xfrm>
              <a:off x="7548579" y="5894792"/>
              <a:ext cx="138958" cy="149249"/>
            </a:xfrm>
            <a:custGeom>
              <a:avLst/>
              <a:gdLst/>
              <a:ahLst/>
              <a:cxnLst/>
              <a:rect l="l" t="t" r="r" b="b"/>
              <a:pathLst>
                <a:path w="305" h="327" extrusionOk="0">
                  <a:moveTo>
                    <a:pt x="304" y="101"/>
                  </a:moveTo>
                  <a:cubicBezTo>
                    <a:pt x="230" y="101"/>
                    <a:pt x="165" y="60"/>
                    <a:pt x="131" y="0"/>
                  </a:cubicBezTo>
                  <a:cubicBezTo>
                    <a:pt x="139" y="114"/>
                    <a:pt x="103" y="177"/>
                    <a:pt x="0" y="227"/>
                  </a:cubicBezTo>
                  <a:cubicBezTo>
                    <a:pt x="1" y="227"/>
                    <a:pt x="1" y="227"/>
                    <a:pt x="2" y="227"/>
                  </a:cubicBezTo>
                  <a:cubicBezTo>
                    <a:pt x="76" y="227"/>
                    <a:pt x="140" y="267"/>
                    <a:pt x="175" y="327"/>
                  </a:cubicBezTo>
                  <a:cubicBezTo>
                    <a:pt x="166" y="214"/>
                    <a:pt x="203" y="151"/>
                    <a:pt x="305" y="101"/>
                  </a:cubicBezTo>
                  <a:cubicBezTo>
                    <a:pt x="305" y="101"/>
                    <a:pt x="304" y="101"/>
                    <a:pt x="30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32" name="Google Shape;732;p38"/>
            <p:cNvSpPr/>
            <p:nvPr/>
          </p:nvSpPr>
          <p:spPr>
            <a:xfrm>
              <a:off x="7548579" y="5655844"/>
              <a:ext cx="138958" cy="149065"/>
            </a:xfrm>
            <a:custGeom>
              <a:avLst/>
              <a:gdLst/>
              <a:ahLst/>
              <a:cxnLst/>
              <a:rect l="l" t="t" r="r" b="b"/>
              <a:pathLst>
                <a:path w="305" h="327" extrusionOk="0">
                  <a:moveTo>
                    <a:pt x="131" y="327"/>
                  </a:moveTo>
                  <a:cubicBezTo>
                    <a:pt x="165" y="267"/>
                    <a:pt x="230" y="226"/>
                    <a:pt x="304" y="226"/>
                  </a:cubicBezTo>
                  <a:cubicBezTo>
                    <a:pt x="304" y="226"/>
                    <a:pt x="305" y="226"/>
                    <a:pt x="305" y="226"/>
                  </a:cubicBezTo>
                  <a:cubicBezTo>
                    <a:pt x="203" y="176"/>
                    <a:pt x="166" y="113"/>
                    <a:pt x="175" y="0"/>
                  </a:cubicBezTo>
                  <a:cubicBezTo>
                    <a:pt x="140" y="60"/>
                    <a:pt x="76" y="100"/>
                    <a:pt x="2" y="100"/>
                  </a:cubicBezTo>
                  <a:cubicBezTo>
                    <a:pt x="1" y="100"/>
                    <a:pt x="1" y="100"/>
                    <a:pt x="0" y="100"/>
                  </a:cubicBezTo>
                  <a:cubicBezTo>
                    <a:pt x="103" y="150"/>
                    <a:pt x="139" y="213"/>
                    <a:pt x="131" y="327"/>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33" name="Google Shape;733;p38"/>
            <p:cNvSpPr/>
            <p:nvPr/>
          </p:nvSpPr>
          <p:spPr>
            <a:xfrm>
              <a:off x="7134476" y="5894792"/>
              <a:ext cx="139512" cy="149620"/>
            </a:xfrm>
            <a:custGeom>
              <a:avLst/>
              <a:gdLst/>
              <a:ahLst/>
              <a:cxnLst/>
              <a:rect l="l" t="t" r="r" b="b"/>
              <a:pathLst>
                <a:path w="306" h="328" extrusionOk="0">
                  <a:moveTo>
                    <a:pt x="132" y="328"/>
                  </a:moveTo>
                  <a:cubicBezTo>
                    <a:pt x="166" y="267"/>
                    <a:pt x="231" y="227"/>
                    <a:pt x="305" y="227"/>
                  </a:cubicBezTo>
                  <a:cubicBezTo>
                    <a:pt x="305" y="227"/>
                    <a:pt x="306" y="227"/>
                    <a:pt x="306" y="227"/>
                  </a:cubicBezTo>
                  <a:cubicBezTo>
                    <a:pt x="203" y="177"/>
                    <a:pt x="166" y="114"/>
                    <a:pt x="174" y="0"/>
                  </a:cubicBezTo>
                  <a:cubicBezTo>
                    <a:pt x="140" y="60"/>
                    <a:pt x="75" y="101"/>
                    <a:pt x="1" y="101"/>
                  </a:cubicBezTo>
                  <a:cubicBezTo>
                    <a:pt x="1" y="101"/>
                    <a:pt x="1" y="101"/>
                    <a:pt x="0" y="101"/>
                  </a:cubicBezTo>
                  <a:cubicBezTo>
                    <a:pt x="103" y="150"/>
                    <a:pt x="140" y="214"/>
                    <a:pt x="132" y="328"/>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34" name="Google Shape;734;p38"/>
            <p:cNvSpPr/>
            <p:nvPr/>
          </p:nvSpPr>
          <p:spPr>
            <a:xfrm>
              <a:off x="7351783" y="6043117"/>
              <a:ext cx="119371" cy="92102"/>
            </a:xfrm>
            <a:custGeom>
              <a:avLst/>
              <a:gdLst/>
              <a:ahLst/>
              <a:cxnLst/>
              <a:rect l="l" t="t" r="r" b="b"/>
              <a:pathLst>
                <a:path w="262" h="202" extrusionOk="0">
                  <a:moveTo>
                    <a:pt x="234" y="101"/>
                  </a:moveTo>
                  <a:cubicBezTo>
                    <a:pt x="234" y="64"/>
                    <a:pt x="245" y="30"/>
                    <a:pt x="262" y="0"/>
                  </a:cubicBezTo>
                  <a:cubicBezTo>
                    <a:pt x="167" y="64"/>
                    <a:pt x="95" y="64"/>
                    <a:pt x="0" y="0"/>
                  </a:cubicBezTo>
                  <a:cubicBezTo>
                    <a:pt x="17" y="30"/>
                    <a:pt x="28" y="64"/>
                    <a:pt x="28" y="101"/>
                  </a:cubicBezTo>
                  <a:cubicBezTo>
                    <a:pt x="28" y="138"/>
                    <a:pt x="17" y="172"/>
                    <a:pt x="0" y="202"/>
                  </a:cubicBezTo>
                  <a:cubicBezTo>
                    <a:pt x="95" y="137"/>
                    <a:pt x="167" y="137"/>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735" name="Google Shape;735;p38"/>
          <p:cNvGrpSpPr/>
          <p:nvPr/>
        </p:nvGrpSpPr>
        <p:grpSpPr>
          <a:xfrm>
            <a:off x="6751936" y="3531101"/>
            <a:ext cx="445681" cy="400651"/>
            <a:chOff x="9626723" y="5526313"/>
            <a:chExt cx="720002" cy="647256"/>
          </a:xfrm>
        </p:grpSpPr>
        <p:sp>
          <p:nvSpPr>
            <p:cNvPr id="736" name="Google Shape;736;p38"/>
            <p:cNvSpPr/>
            <p:nvPr/>
          </p:nvSpPr>
          <p:spPr>
            <a:xfrm>
              <a:off x="10040990" y="5526313"/>
              <a:ext cx="168000" cy="168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37" name="Google Shape;737;p38"/>
            <p:cNvSpPr/>
            <p:nvPr/>
          </p:nvSpPr>
          <p:spPr>
            <a:xfrm>
              <a:off x="9765139" y="5526313"/>
              <a:ext cx="168300" cy="168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38" name="Google Shape;738;p38"/>
            <p:cNvSpPr/>
            <p:nvPr/>
          </p:nvSpPr>
          <p:spPr>
            <a:xfrm>
              <a:off x="10040990" y="6005269"/>
              <a:ext cx="168000" cy="168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39" name="Google Shape;739;p38"/>
            <p:cNvSpPr/>
            <p:nvPr/>
          </p:nvSpPr>
          <p:spPr>
            <a:xfrm>
              <a:off x="10178425" y="5765496"/>
              <a:ext cx="168300" cy="1689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40" name="Google Shape;740;p38"/>
            <p:cNvSpPr/>
            <p:nvPr/>
          </p:nvSpPr>
          <p:spPr>
            <a:xfrm>
              <a:off x="9626723" y="5765496"/>
              <a:ext cx="168000" cy="1689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41" name="Google Shape;741;p38"/>
            <p:cNvSpPr/>
            <p:nvPr/>
          </p:nvSpPr>
          <p:spPr>
            <a:xfrm>
              <a:off x="9765139" y="6005269"/>
              <a:ext cx="168300" cy="1683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42" name="Google Shape;742;p38"/>
            <p:cNvSpPr/>
            <p:nvPr/>
          </p:nvSpPr>
          <p:spPr>
            <a:xfrm>
              <a:off x="10198227" y="5672808"/>
              <a:ext cx="47838" cy="83066"/>
            </a:xfrm>
            <a:custGeom>
              <a:avLst/>
              <a:gdLst/>
              <a:ahLst/>
              <a:cxnLst/>
              <a:rect l="l" t="t" r="r" b="b"/>
              <a:pathLst>
                <a:path w="94" h="163" extrusionOk="0">
                  <a:moveTo>
                    <a:pt x="0" y="0"/>
                  </a:moveTo>
                  <a:cubicBezTo>
                    <a:pt x="20" y="23"/>
                    <a:pt x="38" y="49"/>
                    <a:pt x="54" y="77"/>
                  </a:cubicBezTo>
                  <a:cubicBezTo>
                    <a:pt x="70" y="105"/>
                    <a:pt x="83" y="134"/>
                    <a:pt x="94"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43" name="Google Shape;743;p38"/>
            <p:cNvSpPr/>
            <p:nvPr/>
          </p:nvSpPr>
          <p:spPr>
            <a:xfrm>
              <a:off x="10197835" y="5944589"/>
              <a:ext cx="48230" cy="83066"/>
            </a:xfrm>
            <a:custGeom>
              <a:avLst/>
              <a:gdLst/>
              <a:ahLst/>
              <a:cxnLst/>
              <a:rect l="l" t="t" r="r" b="b"/>
              <a:pathLst>
                <a:path w="95" h="163" extrusionOk="0">
                  <a:moveTo>
                    <a:pt x="95" y="0"/>
                  </a:moveTo>
                  <a:cubicBezTo>
                    <a:pt x="84" y="29"/>
                    <a:pt x="71" y="58"/>
                    <a:pt x="55" y="85"/>
                  </a:cubicBezTo>
                  <a:cubicBezTo>
                    <a:pt x="39" y="113"/>
                    <a:pt x="20" y="139"/>
                    <a:pt x="0"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44" name="Google Shape;744;p38"/>
            <p:cNvSpPr/>
            <p:nvPr/>
          </p:nvSpPr>
          <p:spPr>
            <a:xfrm>
              <a:off x="9938649" y="6122111"/>
              <a:ext cx="96263" cy="4124"/>
            </a:xfrm>
            <a:custGeom>
              <a:avLst/>
              <a:gdLst/>
              <a:ahLst/>
              <a:cxnLst/>
              <a:rect l="l" t="t" r="r" b="b"/>
              <a:pathLst>
                <a:path w="189" h="8" extrusionOk="0">
                  <a:moveTo>
                    <a:pt x="189" y="0"/>
                  </a:moveTo>
                  <a:cubicBezTo>
                    <a:pt x="158" y="5"/>
                    <a:pt x="127" y="8"/>
                    <a:pt x="95" y="8"/>
                  </a:cubicBezTo>
                  <a:cubicBezTo>
                    <a:pt x="63" y="8"/>
                    <a:pt x="31" y="5"/>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45" name="Google Shape;745;p38"/>
            <p:cNvSpPr/>
            <p:nvPr/>
          </p:nvSpPr>
          <p:spPr>
            <a:xfrm>
              <a:off x="9728084" y="5944196"/>
              <a:ext cx="47838" cy="83066"/>
            </a:xfrm>
            <a:custGeom>
              <a:avLst/>
              <a:gdLst/>
              <a:ahLst/>
              <a:cxnLst/>
              <a:rect l="l" t="t" r="r" b="b"/>
              <a:pathLst>
                <a:path w="94" h="163" extrusionOk="0">
                  <a:moveTo>
                    <a:pt x="94" y="163"/>
                  </a:moveTo>
                  <a:cubicBezTo>
                    <a:pt x="74" y="140"/>
                    <a:pt x="56" y="114"/>
                    <a:pt x="40" y="86"/>
                  </a:cubicBezTo>
                  <a:cubicBezTo>
                    <a:pt x="24" y="58"/>
                    <a:pt x="11" y="30"/>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46" name="Google Shape;746;p38"/>
            <p:cNvSpPr/>
            <p:nvPr/>
          </p:nvSpPr>
          <p:spPr>
            <a:xfrm>
              <a:off x="9728084" y="5672219"/>
              <a:ext cx="48230" cy="83066"/>
            </a:xfrm>
            <a:custGeom>
              <a:avLst/>
              <a:gdLst/>
              <a:ahLst/>
              <a:cxnLst/>
              <a:rect l="l" t="t" r="r" b="b"/>
              <a:pathLst>
                <a:path w="95" h="163" extrusionOk="0">
                  <a:moveTo>
                    <a:pt x="0" y="163"/>
                  </a:moveTo>
                  <a:cubicBezTo>
                    <a:pt x="11" y="134"/>
                    <a:pt x="24" y="106"/>
                    <a:pt x="40" y="78"/>
                  </a:cubicBezTo>
                  <a:cubicBezTo>
                    <a:pt x="56" y="50"/>
                    <a:pt x="75" y="24"/>
                    <a:pt x="95"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47" name="Google Shape;747;p38"/>
            <p:cNvSpPr/>
            <p:nvPr/>
          </p:nvSpPr>
          <p:spPr>
            <a:xfrm>
              <a:off x="9939237" y="5573835"/>
              <a:ext cx="96263" cy="4124"/>
            </a:xfrm>
            <a:custGeom>
              <a:avLst/>
              <a:gdLst/>
              <a:ahLst/>
              <a:cxnLst/>
              <a:rect l="l" t="t" r="r" b="b"/>
              <a:pathLst>
                <a:path w="189" h="8" extrusionOk="0">
                  <a:moveTo>
                    <a:pt x="0" y="8"/>
                  </a:moveTo>
                  <a:cubicBezTo>
                    <a:pt x="31" y="3"/>
                    <a:pt x="62" y="0"/>
                    <a:pt x="94" y="0"/>
                  </a:cubicBezTo>
                  <a:cubicBezTo>
                    <a:pt x="126" y="0"/>
                    <a:pt x="158" y="3"/>
                    <a:pt x="189" y="8"/>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748" name="Google Shape;748;p38"/>
          <p:cNvGrpSpPr/>
          <p:nvPr/>
        </p:nvGrpSpPr>
        <p:grpSpPr>
          <a:xfrm>
            <a:off x="7549176" y="3508538"/>
            <a:ext cx="445582" cy="445743"/>
            <a:chOff x="10914672" y="5489861"/>
            <a:chExt cx="719842" cy="720102"/>
          </a:xfrm>
        </p:grpSpPr>
        <p:sp>
          <p:nvSpPr>
            <p:cNvPr id="749" name="Google Shape;749;p38"/>
            <p:cNvSpPr/>
            <p:nvPr/>
          </p:nvSpPr>
          <p:spPr>
            <a:xfrm>
              <a:off x="11420014" y="5489861"/>
              <a:ext cx="214500" cy="2151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50" name="Google Shape;750;p38"/>
            <p:cNvSpPr/>
            <p:nvPr/>
          </p:nvSpPr>
          <p:spPr>
            <a:xfrm>
              <a:off x="11420014" y="5994863"/>
              <a:ext cx="214500" cy="2151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51" name="Google Shape;751;p38"/>
            <p:cNvSpPr/>
            <p:nvPr/>
          </p:nvSpPr>
          <p:spPr>
            <a:xfrm>
              <a:off x="10914672" y="5489861"/>
              <a:ext cx="214500" cy="2151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52" name="Google Shape;752;p38"/>
            <p:cNvSpPr/>
            <p:nvPr/>
          </p:nvSpPr>
          <p:spPr>
            <a:xfrm>
              <a:off x="10914672" y="5994863"/>
              <a:ext cx="214500" cy="2151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53" name="Google Shape;753;p38"/>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54" name="Google Shape;754;p38"/>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55" name="Google Shape;755;p38"/>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56" name="Google Shape;756;p38"/>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57" name="Google Shape;757;p38"/>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58" name="Google Shape;758;p38"/>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59" name="Google Shape;759;p38"/>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60" name="Google Shape;760;p38"/>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761" name="Google Shape;761;p38"/>
          <p:cNvGrpSpPr/>
          <p:nvPr/>
        </p:nvGrpSpPr>
        <p:grpSpPr>
          <a:xfrm>
            <a:off x="5954636" y="3518802"/>
            <a:ext cx="445821" cy="425246"/>
            <a:chOff x="8338678" y="5506443"/>
            <a:chExt cx="720227" cy="686988"/>
          </a:xfrm>
        </p:grpSpPr>
        <p:sp>
          <p:nvSpPr>
            <p:cNvPr id="762" name="Google Shape;762;p38"/>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63" name="Google Shape;763;p38"/>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64" name="Google Shape;764;p38"/>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65" name="Google Shape;765;p38"/>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66" name="Google Shape;766;p38"/>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67" name="Google Shape;767;p38"/>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768" name="Google Shape;768;p38"/>
          <p:cNvGrpSpPr/>
          <p:nvPr/>
        </p:nvGrpSpPr>
        <p:grpSpPr>
          <a:xfrm>
            <a:off x="2676293" y="3573392"/>
            <a:ext cx="1336824" cy="316035"/>
            <a:chOff x="3042485" y="5594633"/>
            <a:chExt cx="2159652" cy="510557"/>
          </a:xfrm>
        </p:grpSpPr>
        <p:sp>
          <p:nvSpPr>
            <p:cNvPr id="769" name="Google Shape;769;p38"/>
            <p:cNvSpPr/>
            <p:nvPr/>
          </p:nvSpPr>
          <p:spPr>
            <a:xfrm>
              <a:off x="3042485" y="5869690"/>
              <a:ext cx="235200" cy="235500"/>
            </a:xfrm>
            <a:prstGeom prst="ellipse">
              <a:avLst/>
            </a:pr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70" name="Google Shape;770;p38"/>
            <p:cNvSpPr/>
            <p:nvPr/>
          </p:nvSpPr>
          <p:spPr>
            <a:xfrm>
              <a:off x="3317231" y="5594633"/>
              <a:ext cx="235200" cy="235500"/>
            </a:xfrm>
            <a:prstGeom prst="ellipse">
              <a:avLst/>
            </a:pr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71" name="Google Shape;771;p38"/>
            <p:cNvSpPr/>
            <p:nvPr/>
          </p:nvSpPr>
          <p:spPr>
            <a:xfrm>
              <a:off x="3591976" y="5869690"/>
              <a:ext cx="236100" cy="235500"/>
            </a:xfrm>
            <a:prstGeom prst="ellipse">
              <a:avLst/>
            </a:pr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72" name="Google Shape;772;p38"/>
            <p:cNvSpPr/>
            <p:nvPr/>
          </p:nvSpPr>
          <p:spPr>
            <a:xfrm>
              <a:off x="3866722" y="5594633"/>
              <a:ext cx="236100" cy="235500"/>
            </a:xfrm>
            <a:prstGeom prst="ellipse">
              <a:avLst/>
            </a:pr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73" name="Google Shape;773;p38"/>
            <p:cNvSpPr/>
            <p:nvPr/>
          </p:nvSpPr>
          <p:spPr>
            <a:xfrm>
              <a:off x="4141467" y="5869690"/>
              <a:ext cx="236100" cy="235500"/>
            </a:xfrm>
            <a:prstGeom prst="ellipse">
              <a:avLst/>
            </a:pr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74" name="Google Shape;774;p38"/>
            <p:cNvSpPr/>
            <p:nvPr/>
          </p:nvSpPr>
          <p:spPr>
            <a:xfrm>
              <a:off x="4417146" y="5594633"/>
              <a:ext cx="235200" cy="235500"/>
            </a:xfrm>
            <a:prstGeom prst="ellipse">
              <a:avLst/>
            </a:pr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75" name="Google Shape;775;p38"/>
            <p:cNvSpPr/>
            <p:nvPr/>
          </p:nvSpPr>
          <p:spPr>
            <a:xfrm>
              <a:off x="4691892" y="5869690"/>
              <a:ext cx="235500" cy="235500"/>
            </a:xfrm>
            <a:prstGeom prst="ellipse">
              <a:avLst/>
            </a:pr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76" name="Google Shape;776;p38"/>
            <p:cNvSpPr/>
            <p:nvPr/>
          </p:nvSpPr>
          <p:spPr>
            <a:xfrm>
              <a:off x="4966637" y="5594633"/>
              <a:ext cx="235500" cy="235500"/>
            </a:xfrm>
            <a:prstGeom prst="ellipse">
              <a:avLst/>
            </a:pr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77" name="Google Shape;777;p38"/>
            <p:cNvSpPr/>
            <p:nvPr/>
          </p:nvSpPr>
          <p:spPr>
            <a:xfrm>
              <a:off x="3210195" y="5762654"/>
              <a:ext cx="174555" cy="174555"/>
            </a:xfrm>
            <a:custGeom>
              <a:avLst/>
              <a:gdLst/>
              <a:ahLst/>
              <a:cxnLst/>
              <a:rect l="l" t="t" r="r" b="b"/>
              <a:pathLst>
                <a:path w="217" h="217" extrusionOk="0">
                  <a:moveTo>
                    <a:pt x="128" y="0"/>
                  </a:moveTo>
                  <a:cubicBezTo>
                    <a:pt x="115"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78" name="Google Shape;778;p38"/>
            <p:cNvSpPr/>
            <p:nvPr/>
          </p:nvSpPr>
          <p:spPr>
            <a:xfrm>
              <a:off x="3485252" y="5762654"/>
              <a:ext cx="174244" cy="174555"/>
            </a:xfrm>
            <a:custGeom>
              <a:avLst/>
              <a:gdLst/>
              <a:ahLst/>
              <a:cxnLst/>
              <a:rect l="l" t="t" r="r" b="b"/>
              <a:pathLst>
                <a:path w="217" h="217" extrusionOk="0">
                  <a:moveTo>
                    <a:pt x="0" y="89"/>
                  </a:moveTo>
                  <a:cubicBezTo>
                    <a:pt x="74" y="102"/>
                    <a:pt x="115" y="143"/>
                    <a:pt x="128" y="217"/>
                  </a:cubicBezTo>
                  <a:cubicBezTo>
                    <a:pt x="145" y="176"/>
                    <a:pt x="177" y="144"/>
                    <a:pt x="217" y="128"/>
                  </a:cubicBezTo>
                  <a:cubicBezTo>
                    <a:pt x="143" y="114"/>
                    <a:pt x="103" y="74"/>
                    <a:pt x="90" y="0"/>
                  </a:cubicBezTo>
                  <a:cubicBezTo>
                    <a:pt x="73" y="40"/>
                    <a:pt x="41"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79" name="Google Shape;779;p38"/>
            <p:cNvSpPr/>
            <p:nvPr/>
          </p:nvSpPr>
          <p:spPr>
            <a:xfrm>
              <a:off x="3760620"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80" name="Google Shape;780;p38"/>
            <p:cNvSpPr/>
            <p:nvPr/>
          </p:nvSpPr>
          <p:spPr>
            <a:xfrm>
              <a:off x="4035365" y="5762654"/>
              <a:ext cx="173622" cy="174555"/>
            </a:xfrm>
            <a:custGeom>
              <a:avLst/>
              <a:gdLst/>
              <a:ahLst/>
              <a:cxnLst/>
              <a:rect l="l" t="t" r="r" b="b"/>
              <a:pathLst>
                <a:path w="216" h="217" extrusionOk="0">
                  <a:moveTo>
                    <a:pt x="0" y="89"/>
                  </a:moveTo>
                  <a:cubicBezTo>
                    <a:pt x="74" y="102"/>
                    <a:pt x="114" y="143"/>
                    <a:pt x="127" y="217"/>
                  </a:cubicBezTo>
                  <a:cubicBezTo>
                    <a:pt x="144" y="176"/>
                    <a:pt x="176" y="144"/>
                    <a:pt x="216" y="128"/>
                  </a:cubicBezTo>
                  <a:cubicBezTo>
                    <a:pt x="142" y="114"/>
                    <a:pt x="102" y="74"/>
                    <a:pt x="89" y="0"/>
                  </a:cubicBezTo>
                  <a:cubicBezTo>
                    <a:pt x="72"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81" name="Google Shape;781;p38"/>
            <p:cNvSpPr/>
            <p:nvPr/>
          </p:nvSpPr>
          <p:spPr>
            <a:xfrm>
              <a:off x="4310111"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82" name="Google Shape;782;p38"/>
            <p:cNvSpPr/>
            <p:nvPr/>
          </p:nvSpPr>
          <p:spPr>
            <a:xfrm>
              <a:off x="4585167" y="5762654"/>
              <a:ext cx="174244" cy="174555"/>
            </a:xfrm>
            <a:custGeom>
              <a:avLst/>
              <a:gdLst/>
              <a:ahLst/>
              <a:cxnLst/>
              <a:rect l="l" t="t" r="r" b="b"/>
              <a:pathLst>
                <a:path w="217" h="217" extrusionOk="0">
                  <a:moveTo>
                    <a:pt x="0" y="89"/>
                  </a:moveTo>
                  <a:cubicBezTo>
                    <a:pt x="74" y="102"/>
                    <a:pt x="114" y="143"/>
                    <a:pt x="128" y="217"/>
                  </a:cubicBezTo>
                  <a:cubicBezTo>
                    <a:pt x="144" y="176"/>
                    <a:pt x="176" y="144"/>
                    <a:pt x="217" y="128"/>
                  </a:cubicBezTo>
                  <a:cubicBezTo>
                    <a:pt x="143" y="114"/>
                    <a:pt x="102" y="74"/>
                    <a:pt x="89" y="0"/>
                  </a:cubicBezTo>
                  <a:cubicBezTo>
                    <a:pt x="73"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83" name="Google Shape;783;p38"/>
            <p:cNvSpPr/>
            <p:nvPr/>
          </p:nvSpPr>
          <p:spPr>
            <a:xfrm>
              <a:off x="4859913" y="5762654"/>
              <a:ext cx="174244" cy="174555"/>
            </a:xfrm>
            <a:custGeom>
              <a:avLst/>
              <a:gdLst/>
              <a:ahLst/>
              <a:cxnLst/>
              <a:rect l="l" t="t" r="r" b="b"/>
              <a:pathLst>
                <a:path w="217" h="217" extrusionOk="0">
                  <a:moveTo>
                    <a:pt x="128" y="0"/>
                  </a:moveTo>
                  <a:cubicBezTo>
                    <a:pt x="114"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784" name="Google Shape;784;p38"/>
          <p:cNvGrpSpPr/>
          <p:nvPr/>
        </p:nvGrpSpPr>
        <p:grpSpPr>
          <a:xfrm>
            <a:off x="1879183" y="4216928"/>
            <a:ext cx="445738" cy="442950"/>
            <a:chOff x="1442627" y="5710929"/>
            <a:chExt cx="594318" cy="590600"/>
          </a:xfrm>
        </p:grpSpPr>
        <p:sp>
          <p:nvSpPr>
            <p:cNvPr id="785" name="Google Shape;785;p38"/>
            <p:cNvSpPr/>
            <p:nvPr/>
          </p:nvSpPr>
          <p:spPr>
            <a:xfrm>
              <a:off x="1442627" y="5710929"/>
              <a:ext cx="594318" cy="405222"/>
            </a:xfrm>
            <a:custGeom>
              <a:avLst/>
              <a:gdLst/>
              <a:ahLst/>
              <a:cxnLst/>
              <a:rect l="l" t="t" r="r" b="b"/>
              <a:pathLst>
                <a:path w="734" h="500" extrusionOk="0">
                  <a:moveTo>
                    <a:pt x="699" y="500"/>
                  </a:moveTo>
                  <a:cubicBezTo>
                    <a:pt x="0" y="500"/>
                    <a:pt x="0" y="500"/>
                    <a:pt x="0" y="500"/>
                  </a:cubicBezTo>
                  <a:cubicBezTo>
                    <a:pt x="0" y="35"/>
                    <a:pt x="0" y="35"/>
                    <a:pt x="0" y="35"/>
                  </a:cubicBezTo>
                  <a:cubicBezTo>
                    <a:pt x="0" y="15"/>
                    <a:pt x="15" y="0"/>
                    <a:pt x="35" y="0"/>
                  </a:cubicBezTo>
                  <a:cubicBezTo>
                    <a:pt x="699" y="0"/>
                    <a:pt x="699" y="0"/>
                    <a:pt x="699" y="0"/>
                  </a:cubicBezTo>
                  <a:cubicBezTo>
                    <a:pt x="718" y="0"/>
                    <a:pt x="734" y="15"/>
                    <a:pt x="734" y="35"/>
                  </a:cubicBezTo>
                  <a:cubicBezTo>
                    <a:pt x="734" y="465"/>
                    <a:pt x="734" y="465"/>
                    <a:pt x="734" y="465"/>
                  </a:cubicBezTo>
                  <a:cubicBezTo>
                    <a:pt x="734" y="484"/>
                    <a:pt x="718" y="500"/>
                    <a:pt x="699" y="500"/>
                  </a:cubicBez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86" name="Google Shape;786;p38"/>
            <p:cNvSpPr/>
            <p:nvPr/>
          </p:nvSpPr>
          <p:spPr>
            <a:xfrm>
              <a:off x="1442627" y="6116151"/>
              <a:ext cx="349820" cy="97191"/>
            </a:xfrm>
            <a:custGeom>
              <a:avLst/>
              <a:gdLst/>
              <a:ahLst/>
              <a:cxnLst/>
              <a:rect l="l" t="t" r="r" b="b"/>
              <a:pathLst>
                <a:path w="1126" h="313" extrusionOk="0">
                  <a:moveTo>
                    <a:pt x="1126" y="313"/>
                  </a:moveTo>
                  <a:lnTo>
                    <a:pt x="0" y="0"/>
                  </a:lnTo>
                  <a:lnTo>
                    <a:pt x="1126" y="0"/>
                  </a:lnTo>
                  <a:lnTo>
                    <a:pt x="1126" y="313"/>
                  </a:lnTo>
                  <a:close/>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87" name="Google Shape;787;p38"/>
            <p:cNvSpPr/>
            <p:nvPr/>
          </p:nvSpPr>
          <p:spPr>
            <a:xfrm>
              <a:off x="1573731" y="6152482"/>
              <a:ext cx="218715" cy="60861"/>
            </a:xfrm>
            <a:custGeom>
              <a:avLst/>
              <a:gdLst/>
              <a:ahLst/>
              <a:cxnLst/>
              <a:rect l="l" t="t" r="r" b="b"/>
              <a:pathLst>
                <a:path w="704" h="196" extrusionOk="0">
                  <a:moveTo>
                    <a:pt x="0" y="196"/>
                  </a:moveTo>
                  <a:lnTo>
                    <a:pt x="704" y="196"/>
                  </a:lnTo>
                  <a:lnTo>
                    <a:pt x="0" y="0"/>
                  </a:lnTo>
                  <a:lnTo>
                    <a:pt x="0" y="196"/>
                  </a:ln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88" name="Google Shape;788;p38"/>
            <p:cNvSpPr/>
            <p:nvPr/>
          </p:nvSpPr>
          <p:spPr>
            <a:xfrm>
              <a:off x="1573731" y="6213343"/>
              <a:ext cx="109358" cy="88186"/>
            </a:xfrm>
            <a:custGeom>
              <a:avLst/>
              <a:gdLst/>
              <a:ahLst/>
              <a:cxnLst/>
              <a:rect l="l" t="t" r="r" b="b"/>
              <a:pathLst>
                <a:path w="352" h="284" extrusionOk="0">
                  <a:moveTo>
                    <a:pt x="352" y="284"/>
                  </a:moveTo>
                  <a:lnTo>
                    <a:pt x="0" y="0"/>
                  </a:lnTo>
                  <a:lnTo>
                    <a:pt x="352" y="0"/>
                  </a:lnTo>
                  <a:lnTo>
                    <a:pt x="352" y="284"/>
                  </a:lnTo>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789" name="Google Shape;789;p38"/>
          <p:cNvGrpSpPr/>
          <p:nvPr/>
        </p:nvGrpSpPr>
        <p:grpSpPr>
          <a:xfrm>
            <a:off x="6788033" y="4215508"/>
            <a:ext cx="373053" cy="445791"/>
            <a:chOff x="8095060" y="5664590"/>
            <a:chExt cx="497404" cy="594389"/>
          </a:xfrm>
        </p:grpSpPr>
        <p:grpSp>
          <p:nvGrpSpPr>
            <p:cNvPr id="790" name="Google Shape;790;p38"/>
            <p:cNvGrpSpPr/>
            <p:nvPr/>
          </p:nvGrpSpPr>
          <p:grpSpPr>
            <a:xfrm>
              <a:off x="8095060" y="5969027"/>
              <a:ext cx="497404" cy="289951"/>
              <a:chOff x="8095060" y="5969027"/>
              <a:chExt cx="497404" cy="289951"/>
            </a:xfrm>
          </p:grpSpPr>
          <p:sp>
            <p:nvSpPr>
              <p:cNvPr id="791" name="Google Shape;791;p38"/>
              <p:cNvSpPr/>
              <p:nvPr/>
            </p:nvSpPr>
            <p:spPr>
              <a:xfrm>
                <a:off x="8095060" y="59690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92" name="Google Shape;792;p38"/>
              <p:cNvSpPr/>
              <p:nvPr/>
            </p:nvSpPr>
            <p:spPr>
              <a:xfrm>
                <a:off x="8095060" y="60925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93" name="Google Shape;793;p38"/>
              <p:cNvSpPr/>
              <p:nvPr/>
            </p:nvSpPr>
            <p:spPr>
              <a:xfrm>
                <a:off x="8343763" y="60925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794" name="Google Shape;794;p38"/>
            <p:cNvGrpSpPr/>
            <p:nvPr/>
          </p:nvGrpSpPr>
          <p:grpSpPr>
            <a:xfrm>
              <a:off x="8095060" y="5867832"/>
              <a:ext cx="497404" cy="289312"/>
              <a:chOff x="8095060" y="5867832"/>
              <a:chExt cx="497404" cy="289312"/>
            </a:xfrm>
          </p:grpSpPr>
          <p:sp>
            <p:nvSpPr>
              <p:cNvPr id="795" name="Google Shape;795;p38"/>
              <p:cNvSpPr/>
              <p:nvPr/>
            </p:nvSpPr>
            <p:spPr>
              <a:xfrm>
                <a:off x="8095060" y="58678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96" name="Google Shape;796;p38"/>
              <p:cNvSpPr/>
              <p:nvPr/>
            </p:nvSpPr>
            <p:spPr>
              <a:xfrm>
                <a:off x="8095060" y="59907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97" name="Google Shape;797;p38"/>
              <p:cNvSpPr/>
              <p:nvPr/>
            </p:nvSpPr>
            <p:spPr>
              <a:xfrm>
                <a:off x="8343763" y="59907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798" name="Google Shape;798;p38"/>
            <p:cNvGrpSpPr/>
            <p:nvPr/>
          </p:nvGrpSpPr>
          <p:grpSpPr>
            <a:xfrm>
              <a:off x="8095060" y="5765998"/>
              <a:ext cx="497404" cy="289312"/>
              <a:chOff x="8095060" y="5765998"/>
              <a:chExt cx="497404" cy="289312"/>
            </a:xfrm>
          </p:grpSpPr>
          <p:sp>
            <p:nvSpPr>
              <p:cNvPr id="799" name="Google Shape;799;p38"/>
              <p:cNvSpPr/>
              <p:nvPr/>
            </p:nvSpPr>
            <p:spPr>
              <a:xfrm>
                <a:off x="8095060" y="57659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00" name="Google Shape;800;p38"/>
              <p:cNvSpPr/>
              <p:nvPr/>
            </p:nvSpPr>
            <p:spPr>
              <a:xfrm>
                <a:off x="8095060" y="58895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01" name="Google Shape;801;p38"/>
              <p:cNvSpPr/>
              <p:nvPr/>
            </p:nvSpPr>
            <p:spPr>
              <a:xfrm>
                <a:off x="8343763" y="58895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802" name="Google Shape;802;p38"/>
            <p:cNvGrpSpPr/>
            <p:nvPr/>
          </p:nvGrpSpPr>
          <p:grpSpPr>
            <a:xfrm>
              <a:off x="8095060" y="5664590"/>
              <a:ext cx="497404" cy="290164"/>
              <a:chOff x="8095060" y="5664590"/>
              <a:chExt cx="497404" cy="290164"/>
            </a:xfrm>
          </p:grpSpPr>
          <p:sp>
            <p:nvSpPr>
              <p:cNvPr id="803" name="Google Shape;803;p38"/>
              <p:cNvSpPr/>
              <p:nvPr/>
            </p:nvSpPr>
            <p:spPr>
              <a:xfrm>
                <a:off x="8095060" y="56645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04" name="Google Shape;804;p38"/>
              <p:cNvSpPr/>
              <p:nvPr/>
            </p:nvSpPr>
            <p:spPr>
              <a:xfrm>
                <a:off x="8095060" y="57885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05" name="Google Shape;805;p38"/>
              <p:cNvSpPr/>
              <p:nvPr/>
            </p:nvSpPr>
            <p:spPr>
              <a:xfrm>
                <a:off x="8343763" y="57885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806" name="Google Shape;806;p38"/>
          <p:cNvGrpSpPr/>
          <p:nvPr/>
        </p:nvGrpSpPr>
        <p:grpSpPr>
          <a:xfrm>
            <a:off x="2870825" y="4215536"/>
            <a:ext cx="557162" cy="445734"/>
            <a:chOff x="4607809" y="5664627"/>
            <a:chExt cx="742883" cy="594312"/>
          </a:xfrm>
        </p:grpSpPr>
        <p:sp>
          <p:nvSpPr>
            <p:cNvPr id="807" name="Google Shape;807;p38"/>
            <p:cNvSpPr/>
            <p:nvPr/>
          </p:nvSpPr>
          <p:spPr>
            <a:xfrm>
              <a:off x="4607809" y="5824234"/>
              <a:ext cx="185166" cy="401151"/>
            </a:xfrm>
            <a:custGeom>
              <a:avLst/>
              <a:gdLst/>
              <a:ahLst/>
              <a:cxnLst/>
              <a:rect l="l" t="t" r="r" b="b"/>
              <a:pathLst>
                <a:path w="1083" h="2355" extrusionOk="0">
                  <a:moveTo>
                    <a:pt x="542" y="0"/>
                  </a:moveTo>
                  <a:lnTo>
                    <a:pt x="269" y="133"/>
                  </a:lnTo>
                  <a:lnTo>
                    <a:pt x="0" y="270"/>
                  </a:lnTo>
                  <a:lnTo>
                    <a:pt x="0" y="2355"/>
                  </a:lnTo>
                  <a:lnTo>
                    <a:pt x="1083" y="2355"/>
                  </a:lnTo>
                  <a:lnTo>
                    <a:pt x="1083" y="270"/>
                  </a:lnTo>
                  <a:lnTo>
                    <a:pt x="814" y="133"/>
                  </a:lnTo>
                  <a:lnTo>
                    <a:pt x="542"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08" name="Google Shape;808;p38"/>
            <p:cNvSpPr/>
            <p:nvPr/>
          </p:nvSpPr>
          <p:spPr>
            <a:xfrm>
              <a:off x="4792974" y="5771259"/>
              <a:ext cx="185850" cy="454126"/>
            </a:xfrm>
            <a:custGeom>
              <a:avLst/>
              <a:gdLst/>
              <a:ahLst/>
              <a:cxnLst/>
              <a:rect l="l" t="t" r="r" b="b"/>
              <a:pathLst>
                <a:path w="1087" h="2666" extrusionOk="0">
                  <a:moveTo>
                    <a:pt x="545" y="0"/>
                  </a:moveTo>
                  <a:lnTo>
                    <a:pt x="273" y="133"/>
                  </a:lnTo>
                  <a:lnTo>
                    <a:pt x="0" y="266"/>
                  </a:lnTo>
                  <a:lnTo>
                    <a:pt x="0" y="2666"/>
                  </a:lnTo>
                  <a:lnTo>
                    <a:pt x="1087" y="2666"/>
                  </a:lnTo>
                  <a:lnTo>
                    <a:pt x="1087" y="266"/>
                  </a:lnTo>
                  <a:lnTo>
                    <a:pt x="814" y="133"/>
                  </a:lnTo>
                  <a:lnTo>
                    <a:pt x="545"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09" name="Google Shape;809;p38"/>
            <p:cNvSpPr/>
            <p:nvPr/>
          </p:nvSpPr>
          <p:spPr>
            <a:xfrm>
              <a:off x="4978822" y="5717602"/>
              <a:ext cx="185679" cy="507784"/>
            </a:xfrm>
            <a:custGeom>
              <a:avLst/>
              <a:gdLst/>
              <a:ahLst/>
              <a:cxnLst/>
              <a:rect l="l" t="t" r="r" b="b"/>
              <a:pathLst>
                <a:path w="1086" h="2981" extrusionOk="0">
                  <a:moveTo>
                    <a:pt x="541" y="0"/>
                  </a:moveTo>
                  <a:lnTo>
                    <a:pt x="272" y="137"/>
                  </a:lnTo>
                  <a:lnTo>
                    <a:pt x="0" y="270"/>
                  </a:lnTo>
                  <a:lnTo>
                    <a:pt x="0" y="2981"/>
                  </a:lnTo>
                  <a:lnTo>
                    <a:pt x="1086" y="2981"/>
                  </a:lnTo>
                  <a:lnTo>
                    <a:pt x="1086" y="270"/>
                  </a:lnTo>
                  <a:lnTo>
                    <a:pt x="814" y="137"/>
                  </a:lnTo>
                  <a:lnTo>
                    <a:pt x="541"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10" name="Google Shape;810;p38"/>
            <p:cNvSpPr/>
            <p:nvPr/>
          </p:nvSpPr>
          <p:spPr>
            <a:xfrm>
              <a:off x="5164499" y="5664627"/>
              <a:ext cx="185166" cy="560759"/>
            </a:xfrm>
            <a:custGeom>
              <a:avLst/>
              <a:gdLst/>
              <a:ahLst/>
              <a:cxnLst/>
              <a:rect l="l" t="t" r="r" b="b"/>
              <a:pathLst>
                <a:path w="1083" h="3292" extrusionOk="0">
                  <a:moveTo>
                    <a:pt x="269" y="133"/>
                  </a:moveTo>
                  <a:lnTo>
                    <a:pt x="0" y="267"/>
                  </a:lnTo>
                  <a:lnTo>
                    <a:pt x="0" y="3292"/>
                  </a:lnTo>
                  <a:lnTo>
                    <a:pt x="1083" y="3292"/>
                  </a:lnTo>
                  <a:lnTo>
                    <a:pt x="1083" y="267"/>
                  </a:lnTo>
                  <a:lnTo>
                    <a:pt x="814" y="133"/>
                  </a:lnTo>
                  <a:lnTo>
                    <a:pt x="542" y="0"/>
                  </a:lnTo>
                  <a:lnTo>
                    <a:pt x="269" y="133"/>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11" name="Google Shape;811;p38"/>
            <p:cNvSpPr/>
            <p:nvPr/>
          </p:nvSpPr>
          <p:spPr>
            <a:xfrm>
              <a:off x="4607809" y="6225382"/>
              <a:ext cx="237484" cy="33556"/>
            </a:xfrm>
            <a:custGeom>
              <a:avLst/>
              <a:gdLst/>
              <a:ahLst/>
              <a:cxnLst/>
              <a:rect l="l" t="t" r="r" b="b"/>
              <a:pathLst>
                <a:path w="1389" h="197" extrusionOk="0">
                  <a:moveTo>
                    <a:pt x="0" y="0"/>
                  </a:moveTo>
                  <a:lnTo>
                    <a:pt x="608" y="197"/>
                  </a:lnTo>
                  <a:lnTo>
                    <a:pt x="1389" y="197"/>
                  </a:lnTo>
                  <a:lnTo>
                    <a:pt x="1083" y="0"/>
                  </a:lnTo>
                  <a:lnTo>
                    <a:pt x="0" y="0"/>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12" name="Google Shape;812;p38"/>
            <p:cNvSpPr/>
            <p:nvPr/>
          </p:nvSpPr>
          <p:spPr>
            <a:xfrm>
              <a:off x="4792974" y="6225382"/>
              <a:ext cx="185850" cy="33556"/>
            </a:xfrm>
            <a:custGeom>
              <a:avLst/>
              <a:gdLst/>
              <a:ahLst/>
              <a:cxnLst/>
              <a:rect l="l" t="t" r="r" b="b"/>
              <a:pathLst>
                <a:path w="1087" h="197" extrusionOk="0">
                  <a:moveTo>
                    <a:pt x="1087" y="0"/>
                  </a:moveTo>
                  <a:lnTo>
                    <a:pt x="1087" y="197"/>
                  </a:lnTo>
                  <a:lnTo>
                    <a:pt x="306" y="197"/>
                  </a:lnTo>
                  <a:lnTo>
                    <a:pt x="0" y="0"/>
                  </a:lnTo>
                  <a:lnTo>
                    <a:pt x="1087" y="0"/>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13" name="Google Shape;813;p38"/>
            <p:cNvSpPr/>
            <p:nvPr/>
          </p:nvSpPr>
          <p:spPr>
            <a:xfrm>
              <a:off x="5112694" y="6225382"/>
              <a:ext cx="237997" cy="33556"/>
            </a:xfrm>
            <a:custGeom>
              <a:avLst/>
              <a:gdLst/>
              <a:ahLst/>
              <a:cxnLst/>
              <a:rect l="l" t="t" r="r" b="b"/>
              <a:pathLst>
                <a:path w="1392" h="197" extrusionOk="0">
                  <a:moveTo>
                    <a:pt x="1392" y="0"/>
                  </a:moveTo>
                  <a:lnTo>
                    <a:pt x="781" y="197"/>
                  </a:lnTo>
                  <a:lnTo>
                    <a:pt x="0" y="197"/>
                  </a:lnTo>
                  <a:lnTo>
                    <a:pt x="306" y="0"/>
                  </a:lnTo>
                  <a:lnTo>
                    <a:pt x="1392" y="0"/>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14" name="Google Shape;814;p38"/>
            <p:cNvSpPr/>
            <p:nvPr/>
          </p:nvSpPr>
          <p:spPr>
            <a:xfrm>
              <a:off x="4978822" y="6225382"/>
              <a:ext cx="186192" cy="33556"/>
            </a:xfrm>
            <a:custGeom>
              <a:avLst/>
              <a:gdLst/>
              <a:ahLst/>
              <a:cxnLst/>
              <a:rect l="l" t="t" r="r" b="b"/>
              <a:pathLst>
                <a:path w="1089" h="197" extrusionOk="0">
                  <a:moveTo>
                    <a:pt x="0" y="0"/>
                  </a:moveTo>
                  <a:lnTo>
                    <a:pt x="0" y="197"/>
                  </a:lnTo>
                  <a:lnTo>
                    <a:pt x="783" y="197"/>
                  </a:lnTo>
                  <a:lnTo>
                    <a:pt x="1089" y="0"/>
                  </a:lnTo>
                  <a:lnTo>
                    <a:pt x="0" y="0"/>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815" name="Google Shape;815;p38"/>
          <p:cNvGrpSpPr/>
          <p:nvPr/>
        </p:nvGrpSpPr>
        <p:grpSpPr>
          <a:xfrm>
            <a:off x="3973890" y="4215593"/>
            <a:ext cx="1079865" cy="445620"/>
            <a:chOff x="2571250" y="5664711"/>
            <a:chExt cx="1439820" cy="594160"/>
          </a:xfrm>
        </p:grpSpPr>
        <p:sp>
          <p:nvSpPr>
            <p:cNvPr id="816" name="Google Shape;816;p38"/>
            <p:cNvSpPr/>
            <p:nvPr/>
          </p:nvSpPr>
          <p:spPr>
            <a:xfrm>
              <a:off x="2751485" y="5699308"/>
              <a:ext cx="179409" cy="510050"/>
            </a:xfrm>
            <a:custGeom>
              <a:avLst/>
              <a:gdLst/>
              <a:ahLst/>
              <a:cxnLst/>
              <a:rect l="l" t="t" r="r" b="b"/>
              <a:pathLst>
                <a:path w="287" h="813" extrusionOk="0">
                  <a:moveTo>
                    <a:pt x="144"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4" y="0"/>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7" name="Google Shape;817;p38"/>
            <p:cNvSpPr/>
            <p:nvPr/>
          </p:nvSpPr>
          <p:spPr>
            <a:xfrm>
              <a:off x="2765747" y="5713810"/>
              <a:ext cx="150600" cy="151500"/>
            </a:xfrm>
            <a:prstGeom prst="ellipse">
              <a:avLst/>
            </a:pr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818" name="Google Shape;818;p38"/>
            <p:cNvSpPr/>
            <p:nvPr/>
          </p:nvSpPr>
          <p:spPr>
            <a:xfrm>
              <a:off x="2930895" y="5732455"/>
              <a:ext cx="180236" cy="476902"/>
            </a:xfrm>
            <a:custGeom>
              <a:avLst/>
              <a:gdLst/>
              <a:ahLst/>
              <a:cxnLst/>
              <a:rect l="l" t="t" r="r" b="b"/>
              <a:pathLst>
                <a:path w="288" h="760" extrusionOk="0">
                  <a:moveTo>
                    <a:pt x="144" y="0"/>
                  </a:moveTo>
                  <a:cubicBezTo>
                    <a:pt x="65" y="0"/>
                    <a:pt x="0" y="65"/>
                    <a:pt x="0" y="144"/>
                  </a:cubicBezTo>
                  <a:cubicBezTo>
                    <a:pt x="0" y="760"/>
                    <a:pt x="0" y="760"/>
                    <a:pt x="0" y="760"/>
                  </a:cubicBezTo>
                  <a:cubicBezTo>
                    <a:pt x="288" y="760"/>
                    <a:pt x="288" y="760"/>
                    <a:pt x="288" y="760"/>
                  </a:cubicBezTo>
                  <a:cubicBezTo>
                    <a:pt x="288" y="144"/>
                    <a:pt x="288" y="144"/>
                    <a:pt x="288" y="144"/>
                  </a:cubicBezTo>
                  <a:cubicBezTo>
                    <a:pt x="288" y="65"/>
                    <a:pt x="224" y="0"/>
                    <a:pt x="144" y="0"/>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9" name="Google Shape;819;p38"/>
            <p:cNvSpPr/>
            <p:nvPr/>
          </p:nvSpPr>
          <p:spPr>
            <a:xfrm>
              <a:off x="2945363" y="5746957"/>
              <a:ext cx="151200" cy="151800"/>
            </a:xfrm>
            <a:prstGeom prst="ellipse">
              <a:avLst/>
            </a:pr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820" name="Google Shape;820;p38"/>
            <p:cNvSpPr/>
            <p:nvPr/>
          </p:nvSpPr>
          <p:spPr>
            <a:xfrm>
              <a:off x="3111130" y="5756280"/>
              <a:ext cx="180030" cy="453078"/>
            </a:xfrm>
            <a:custGeom>
              <a:avLst/>
              <a:gdLst/>
              <a:ahLst/>
              <a:cxnLst/>
              <a:rect l="l" t="t" r="r" b="b"/>
              <a:pathLst>
                <a:path w="288" h="722" extrusionOk="0">
                  <a:moveTo>
                    <a:pt x="144" y="0"/>
                  </a:moveTo>
                  <a:cubicBezTo>
                    <a:pt x="65" y="0"/>
                    <a:pt x="0" y="65"/>
                    <a:pt x="0" y="144"/>
                  </a:cubicBezTo>
                  <a:cubicBezTo>
                    <a:pt x="0" y="722"/>
                    <a:pt x="0" y="722"/>
                    <a:pt x="0" y="722"/>
                  </a:cubicBezTo>
                  <a:cubicBezTo>
                    <a:pt x="288" y="722"/>
                    <a:pt x="288" y="722"/>
                    <a:pt x="288" y="722"/>
                  </a:cubicBezTo>
                  <a:cubicBezTo>
                    <a:pt x="288" y="144"/>
                    <a:pt x="288" y="144"/>
                    <a:pt x="288" y="144"/>
                  </a:cubicBezTo>
                  <a:cubicBezTo>
                    <a:pt x="288" y="65"/>
                    <a:pt x="224" y="0"/>
                    <a:pt x="144" y="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1" name="Google Shape;821;p38"/>
            <p:cNvSpPr/>
            <p:nvPr/>
          </p:nvSpPr>
          <p:spPr>
            <a:xfrm>
              <a:off x="3125392" y="5770782"/>
              <a:ext cx="151200" cy="151800"/>
            </a:xfrm>
            <a:prstGeom prst="ellipse">
              <a:avLst/>
            </a:pr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822" name="Google Shape;822;p38"/>
            <p:cNvSpPr/>
            <p:nvPr/>
          </p:nvSpPr>
          <p:spPr>
            <a:xfrm>
              <a:off x="3291159" y="5756280"/>
              <a:ext cx="180030" cy="453078"/>
            </a:xfrm>
            <a:custGeom>
              <a:avLst/>
              <a:gdLst/>
              <a:ahLst/>
              <a:cxnLst/>
              <a:rect l="l" t="t" r="r" b="b"/>
              <a:pathLst>
                <a:path w="288" h="722" extrusionOk="0">
                  <a:moveTo>
                    <a:pt x="144" y="0"/>
                  </a:moveTo>
                  <a:cubicBezTo>
                    <a:pt x="64" y="0"/>
                    <a:pt x="0" y="65"/>
                    <a:pt x="0" y="144"/>
                  </a:cubicBezTo>
                  <a:cubicBezTo>
                    <a:pt x="0" y="722"/>
                    <a:pt x="0" y="722"/>
                    <a:pt x="0" y="722"/>
                  </a:cubicBezTo>
                  <a:cubicBezTo>
                    <a:pt x="288" y="722"/>
                    <a:pt x="288" y="722"/>
                    <a:pt x="288" y="722"/>
                  </a:cubicBezTo>
                  <a:cubicBezTo>
                    <a:pt x="288" y="144"/>
                    <a:pt x="288" y="144"/>
                    <a:pt x="288" y="144"/>
                  </a:cubicBezTo>
                  <a:cubicBezTo>
                    <a:pt x="288" y="65"/>
                    <a:pt x="223" y="0"/>
                    <a:pt x="144" y="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3" name="Google Shape;823;p38"/>
            <p:cNvSpPr/>
            <p:nvPr/>
          </p:nvSpPr>
          <p:spPr>
            <a:xfrm>
              <a:off x="3305628" y="5770782"/>
              <a:ext cx="151200" cy="151800"/>
            </a:xfrm>
            <a:prstGeom prst="ellipse">
              <a:avLst/>
            </a:pr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824" name="Google Shape;824;p38"/>
            <p:cNvSpPr/>
            <p:nvPr/>
          </p:nvSpPr>
          <p:spPr>
            <a:xfrm>
              <a:off x="3471189" y="5732455"/>
              <a:ext cx="180236" cy="476902"/>
            </a:xfrm>
            <a:custGeom>
              <a:avLst/>
              <a:gdLst/>
              <a:ahLst/>
              <a:cxnLst/>
              <a:rect l="l" t="t" r="r" b="b"/>
              <a:pathLst>
                <a:path w="288" h="760" extrusionOk="0">
                  <a:moveTo>
                    <a:pt x="144" y="0"/>
                  </a:moveTo>
                  <a:cubicBezTo>
                    <a:pt x="64" y="0"/>
                    <a:pt x="0" y="65"/>
                    <a:pt x="0" y="144"/>
                  </a:cubicBezTo>
                  <a:cubicBezTo>
                    <a:pt x="0" y="760"/>
                    <a:pt x="0" y="760"/>
                    <a:pt x="0" y="760"/>
                  </a:cubicBezTo>
                  <a:cubicBezTo>
                    <a:pt x="288" y="760"/>
                    <a:pt x="288" y="760"/>
                    <a:pt x="288" y="760"/>
                  </a:cubicBezTo>
                  <a:cubicBezTo>
                    <a:pt x="288" y="144"/>
                    <a:pt x="288" y="144"/>
                    <a:pt x="288" y="144"/>
                  </a:cubicBezTo>
                  <a:cubicBezTo>
                    <a:pt x="288" y="65"/>
                    <a:pt x="223" y="0"/>
                    <a:pt x="144"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5" name="Google Shape;825;p38"/>
            <p:cNvSpPr/>
            <p:nvPr/>
          </p:nvSpPr>
          <p:spPr>
            <a:xfrm>
              <a:off x="3485657" y="5746957"/>
              <a:ext cx="151200" cy="151800"/>
            </a:xfrm>
            <a:prstGeom prst="ellipse">
              <a:avLst/>
            </a:pr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826" name="Google Shape;826;p38"/>
            <p:cNvSpPr/>
            <p:nvPr/>
          </p:nvSpPr>
          <p:spPr>
            <a:xfrm>
              <a:off x="3651425" y="5699308"/>
              <a:ext cx="179409" cy="510050"/>
            </a:xfrm>
            <a:custGeom>
              <a:avLst/>
              <a:gdLst/>
              <a:ahLst/>
              <a:cxnLst/>
              <a:rect l="l" t="t" r="r" b="b"/>
              <a:pathLst>
                <a:path w="287" h="813" extrusionOk="0">
                  <a:moveTo>
                    <a:pt x="143"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3" y="0"/>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7" name="Google Shape;827;p38"/>
            <p:cNvSpPr/>
            <p:nvPr/>
          </p:nvSpPr>
          <p:spPr>
            <a:xfrm>
              <a:off x="3665893" y="5713810"/>
              <a:ext cx="150600" cy="151500"/>
            </a:xfrm>
            <a:prstGeom prst="ellipse">
              <a:avLst/>
            </a:pr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828" name="Google Shape;828;p38"/>
            <p:cNvSpPr/>
            <p:nvPr/>
          </p:nvSpPr>
          <p:spPr>
            <a:xfrm>
              <a:off x="3830834" y="5664711"/>
              <a:ext cx="180236" cy="544646"/>
            </a:xfrm>
            <a:custGeom>
              <a:avLst/>
              <a:gdLst/>
              <a:ahLst/>
              <a:cxnLst/>
              <a:rect l="l" t="t" r="r" b="b"/>
              <a:pathLst>
                <a:path w="288" h="868" extrusionOk="0">
                  <a:moveTo>
                    <a:pt x="144" y="0"/>
                  </a:moveTo>
                  <a:cubicBezTo>
                    <a:pt x="65" y="0"/>
                    <a:pt x="0" y="64"/>
                    <a:pt x="0" y="144"/>
                  </a:cubicBezTo>
                  <a:cubicBezTo>
                    <a:pt x="0" y="868"/>
                    <a:pt x="0" y="868"/>
                    <a:pt x="0" y="868"/>
                  </a:cubicBezTo>
                  <a:cubicBezTo>
                    <a:pt x="288" y="868"/>
                    <a:pt x="288" y="868"/>
                    <a:pt x="288" y="868"/>
                  </a:cubicBezTo>
                  <a:cubicBezTo>
                    <a:pt x="288" y="144"/>
                    <a:pt x="288" y="144"/>
                    <a:pt x="288" y="144"/>
                  </a:cubicBezTo>
                  <a:cubicBezTo>
                    <a:pt x="288" y="64"/>
                    <a:pt x="224" y="0"/>
                    <a:pt x="144" y="0"/>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9" name="Google Shape;829;p38"/>
            <p:cNvSpPr/>
            <p:nvPr/>
          </p:nvSpPr>
          <p:spPr>
            <a:xfrm>
              <a:off x="3845302" y="5679213"/>
              <a:ext cx="151200" cy="151800"/>
            </a:xfrm>
            <a:prstGeom prst="ellipse">
              <a:avLst/>
            </a:pr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830" name="Google Shape;830;p38"/>
            <p:cNvSpPr/>
            <p:nvPr/>
          </p:nvSpPr>
          <p:spPr>
            <a:xfrm>
              <a:off x="2571250" y="5664711"/>
              <a:ext cx="180236" cy="544646"/>
            </a:xfrm>
            <a:custGeom>
              <a:avLst/>
              <a:gdLst/>
              <a:ahLst/>
              <a:cxnLst/>
              <a:rect l="l" t="t" r="r" b="b"/>
              <a:pathLst>
                <a:path w="288" h="868" extrusionOk="0">
                  <a:moveTo>
                    <a:pt x="144" y="0"/>
                  </a:moveTo>
                  <a:cubicBezTo>
                    <a:pt x="64" y="0"/>
                    <a:pt x="0" y="64"/>
                    <a:pt x="0" y="144"/>
                  </a:cubicBezTo>
                  <a:cubicBezTo>
                    <a:pt x="0" y="868"/>
                    <a:pt x="0" y="868"/>
                    <a:pt x="0" y="868"/>
                  </a:cubicBezTo>
                  <a:cubicBezTo>
                    <a:pt x="288" y="868"/>
                    <a:pt x="288" y="868"/>
                    <a:pt x="288" y="868"/>
                  </a:cubicBezTo>
                  <a:cubicBezTo>
                    <a:pt x="288" y="144"/>
                    <a:pt x="288" y="144"/>
                    <a:pt x="288" y="144"/>
                  </a:cubicBezTo>
                  <a:cubicBezTo>
                    <a:pt x="288" y="64"/>
                    <a:pt x="223" y="0"/>
                    <a:pt x="144" y="0"/>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1" name="Google Shape;831;p38"/>
            <p:cNvSpPr/>
            <p:nvPr/>
          </p:nvSpPr>
          <p:spPr>
            <a:xfrm>
              <a:off x="2585718" y="5679213"/>
              <a:ext cx="151200" cy="151800"/>
            </a:xfrm>
            <a:prstGeom prst="ellipse">
              <a:avLst/>
            </a:pr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832" name="Google Shape;832;p38"/>
            <p:cNvSpPr/>
            <p:nvPr/>
          </p:nvSpPr>
          <p:spPr>
            <a:xfrm>
              <a:off x="2571250" y="6209358"/>
              <a:ext cx="365226" cy="49514"/>
            </a:xfrm>
            <a:custGeom>
              <a:avLst/>
              <a:gdLst/>
              <a:ahLst/>
              <a:cxnLst/>
              <a:rect l="l" t="t" r="r" b="b"/>
              <a:pathLst>
                <a:path w="1767" h="239" extrusionOk="0">
                  <a:moveTo>
                    <a:pt x="1767" y="239"/>
                  </a:moveTo>
                  <a:lnTo>
                    <a:pt x="1198" y="239"/>
                  </a:lnTo>
                  <a:lnTo>
                    <a:pt x="0" y="0"/>
                  </a:lnTo>
                  <a:lnTo>
                    <a:pt x="872" y="0"/>
                  </a:lnTo>
                  <a:lnTo>
                    <a:pt x="1767" y="239"/>
                  </a:lnTo>
                  <a:close/>
                </a:path>
              </a:pathLst>
            </a:cu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3" name="Google Shape;833;p38"/>
            <p:cNvSpPr/>
            <p:nvPr/>
          </p:nvSpPr>
          <p:spPr>
            <a:xfrm>
              <a:off x="2751485" y="6209358"/>
              <a:ext cx="303218" cy="49514"/>
            </a:xfrm>
            <a:custGeom>
              <a:avLst/>
              <a:gdLst/>
              <a:ahLst/>
              <a:cxnLst/>
              <a:rect l="l" t="t" r="r" b="b"/>
              <a:pathLst>
                <a:path w="1467" h="239" extrusionOk="0">
                  <a:moveTo>
                    <a:pt x="1467" y="239"/>
                  </a:moveTo>
                  <a:lnTo>
                    <a:pt x="895" y="239"/>
                  </a:lnTo>
                  <a:lnTo>
                    <a:pt x="0" y="0"/>
                  </a:lnTo>
                  <a:lnTo>
                    <a:pt x="868" y="0"/>
                  </a:lnTo>
                  <a:lnTo>
                    <a:pt x="1467" y="239"/>
                  </a:lnTo>
                  <a:close/>
                </a:path>
              </a:pathLst>
            </a:cu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4" name="Google Shape;834;p38"/>
            <p:cNvSpPr/>
            <p:nvPr/>
          </p:nvSpPr>
          <p:spPr>
            <a:xfrm>
              <a:off x="2930895" y="6209358"/>
              <a:ext cx="242037" cy="49514"/>
            </a:xfrm>
            <a:custGeom>
              <a:avLst/>
              <a:gdLst/>
              <a:ahLst/>
              <a:cxnLst/>
              <a:rect l="l" t="t" r="r" b="b"/>
              <a:pathLst>
                <a:path w="1171" h="239" extrusionOk="0">
                  <a:moveTo>
                    <a:pt x="1171" y="239"/>
                  </a:moveTo>
                  <a:lnTo>
                    <a:pt x="599" y="239"/>
                  </a:lnTo>
                  <a:lnTo>
                    <a:pt x="0" y="0"/>
                  </a:lnTo>
                  <a:lnTo>
                    <a:pt x="872" y="0"/>
                  </a:lnTo>
                  <a:lnTo>
                    <a:pt x="1171" y="239"/>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5" name="Google Shape;835;p38"/>
            <p:cNvSpPr/>
            <p:nvPr/>
          </p:nvSpPr>
          <p:spPr>
            <a:xfrm>
              <a:off x="3111130" y="6209358"/>
              <a:ext cx="180029" cy="49514"/>
            </a:xfrm>
            <a:custGeom>
              <a:avLst/>
              <a:gdLst/>
              <a:ahLst/>
              <a:cxnLst/>
              <a:rect l="l" t="t" r="r" b="b"/>
              <a:pathLst>
                <a:path w="871" h="239" extrusionOk="0">
                  <a:moveTo>
                    <a:pt x="871" y="239"/>
                  </a:moveTo>
                  <a:lnTo>
                    <a:pt x="299" y="239"/>
                  </a:lnTo>
                  <a:lnTo>
                    <a:pt x="0" y="0"/>
                  </a:lnTo>
                  <a:lnTo>
                    <a:pt x="871" y="0"/>
                  </a:lnTo>
                  <a:lnTo>
                    <a:pt x="871" y="239"/>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6" name="Google Shape;836;p38"/>
            <p:cNvSpPr/>
            <p:nvPr/>
          </p:nvSpPr>
          <p:spPr>
            <a:xfrm>
              <a:off x="3291159" y="6209358"/>
              <a:ext cx="180029" cy="49514"/>
            </a:xfrm>
            <a:custGeom>
              <a:avLst/>
              <a:gdLst/>
              <a:ahLst/>
              <a:cxnLst/>
              <a:rect l="l" t="t" r="r" b="b"/>
              <a:pathLst>
                <a:path w="871" h="239" extrusionOk="0">
                  <a:moveTo>
                    <a:pt x="572" y="239"/>
                  </a:moveTo>
                  <a:lnTo>
                    <a:pt x="0" y="239"/>
                  </a:lnTo>
                  <a:lnTo>
                    <a:pt x="0" y="0"/>
                  </a:lnTo>
                  <a:lnTo>
                    <a:pt x="871" y="0"/>
                  </a:lnTo>
                  <a:lnTo>
                    <a:pt x="572" y="239"/>
                  </a:lnTo>
                  <a:close/>
                </a:path>
              </a:pathLst>
            </a:cu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7" name="Google Shape;837;p38"/>
            <p:cNvSpPr/>
            <p:nvPr/>
          </p:nvSpPr>
          <p:spPr>
            <a:xfrm>
              <a:off x="3409388" y="6209358"/>
              <a:ext cx="242037" cy="49514"/>
            </a:xfrm>
            <a:custGeom>
              <a:avLst/>
              <a:gdLst/>
              <a:ahLst/>
              <a:cxnLst/>
              <a:rect l="l" t="t" r="r" b="b"/>
              <a:pathLst>
                <a:path w="1171" h="239" extrusionOk="0">
                  <a:moveTo>
                    <a:pt x="572" y="239"/>
                  </a:moveTo>
                  <a:lnTo>
                    <a:pt x="0" y="239"/>
                  </a:lnTo>
                  <a:lnTo>
                    <a:pt x="299" y="0"/>
                  </a:lnTo>
                  <a:lnTo>
                    <a:pt x="1171" y="0"/>
                  </a:lnTo>
                  <a:lnTo>
                    <a:pt x="572" y="239"/>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8" name="Google Shape;838;p38"/>
            <p:cNvSpPr/>
            <p:nvPr/>
          </p:nvSpPr>
          <p:spPr>
            <a:xfrm>
              <a:off x="3527616" y="6209358"/>
              <a:ext cx="303218" cy="49514"/>
            </a:xfrm>
            <a:custGeom>
              <a:avLst/>
              <a:gdLst/>
              <a:ahLst/>
              <a:cxnLst/>
              <a:rect l="l" t="t" r="r" b="b"/>
              <a:pathLst>
                <a:path w="1467" h="239" extrusionOk="0">
                  <a:moveTo>
                    <a:pt x="572" y="239"/>
                  </a:moveTo>
                  <a:lnTo>
                    <a:pt x="0" y="239"/>
                  </a:lnTo>
                  <a:lnTo>
                    <a:pt x="599" y="0"/>
                  </a:lnTo>
                  <a:lnTo>
                    <a:pt x="1467" y="0"/>
                  </a:lnTo>
                  <a:lnTo>
                    <a:pt x="572" y="239"/>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9" name="Google Shape;839;p38"/>
            <p:cNvSpPr/>
            <p:nvPr/>
          </p:nvSpPr>
          <p:spPr>
            <a:xfrm>
              <a:off x="3645844" y="6209358"/>
              <a:ext cx="365226" cy="49514"/>
            </a:xfrm>
            <a:custGeom>
              <a:avLst/>
              <a:gdLst/>
              <a:ahLst/>
              <a:cxnLst/>
              <a:rect l="l" t="t" r="r" b="b"/>
              <a:pathLst>
                <a:path w="1767" h="239" extrusionOk="0">
                  <a:moveTo>
                    <a:pt x="572" y="239"/>
                  </a:moveTo>
                  <a:lnTo>
                    <a:pt x="0" y="239"/>
                  </a:lnTo>
                  <a:lnTo>
                    <a:pt x="895" y="0"/>
                  </a:lnTo>
                  <a:lnTo>
                    <a:pt x="1767" y="0"/>
                  </a:lnTo>
                  <a:lnTo>
                    <a:pt x="572" y="239"/>
                  </a:lnTo>
                  <a:close/>
                </a:path>
              </a:pathLst>
            </a:cu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840" name="Google Shape;840;p38"/>
          <p:cNvGrpSpPr/>
          <p:nvPr/>
        </p:nvGrpSpPr>
        <p:grpSpPr>
          <a:xfrm>
            <a:off x="5599659" y="4215385"/>
            <a:ext cx="642470" cy="446036"/>
            <a:chOff x="6332670" y="5663946"/>
            <a:chExt cx="856627" cy="594715"/>
          </a:xfrm>
        </p:grpSpPr>
        <p:grpSp>
          <p:nvGrpSpPr>
            <p:cNvPr id="841" name="Google Shape;841;p38"/>
            <p:cNvGrpSpPr/>
            <p:nvPr/>
          </p:nvGrpSpPr>
          <p:grpSpPr>
            <a:xfrm>
              <a:off x="6392364" y="5663946"/>
              <a:ext cx="796933" cy="185801"/>
              <a:chOff x="3321050" y="1066800"/>
              <a:chExt cx="6505573" cy="1508125"/>
            </a:xfrm>
          </p:grpSpPr>
          <p:sp>
            <p:nvSpPr>
              <p:cNvPr id="842" name="Google Shape;842;p38"/>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43" name="Google Shape;843;p38"/>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844" name="Google Shape;844;p38"/>
            <p:cNvGrpSpPr/>
            <p:nvPr/>
          </p:nvGrpSpPr>
          <p:grpSpPr>
            <a:xfrm flipH="1">
              <a:off x="6332670" y="5868403"/>
              <a:ext cx="796933" cy="185801"/>
              <a:chOff x="3321050" y="1066800"/>
              <a:chExt cx="6505573" cy="1508125"/>
            </a:xfrm>
          </p:grpSpPr>
          <p:sp>
            <p:nvSpPr>
              <p:cNvPr id="845" name="Google Shape;845;p38"/>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46" name="Google Shape;846;p38"/>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34F5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847" name="Google Shape;847;p38"/>
            <p:cNvGrpSpPr/>
            <p:nvPr/>
          </p:nvGrpSpPr>
          <p:grpSpPr>
            <a:xfrm>
              <a:off x="6392364" y="6072860"/>
              <a:ext cx="796933" cy="185801"/>
              <a:chOff x="3321050" y="1066800"/>
              <a:chExt cx="6505573" cy="1508125"/>
            </a:xfrm>
          </p:grpSpPr>
          <p:sp>
            <p:nvSpPr>
              <p:cNvPr id="848" name="Google Shape;848;p38"/>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49" name="Google Shape;849;p38"/>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C458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
        <p:nvSpPr>
          <p:cNvPr id="850" name="Google Shape;850;p38"/>
          <p:cNvSpPr txBox="1">
            <a:spLocks noGrp="1"/>
          </p:cNvSpPr>
          <p:nvPr>
            <p:ph type="title" idx="4294967295"/>
          </p:nvPr>
        </p:nvSpPr>
        <p:spPr>
          <a:xfrm>
            <a:off x="855300" y="0"/>
            <a:ext cx="7433400" cy="53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t>Diagrams and infographics</a:t>
            </a:r>
            <a:endParaRPr sz="200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979CB8"/>
        </a:solidFill>
        <a:effectLst/>
      </p:bgPr>
    </p:bg>
    <p:spTree>
      <p:nvGrpSpPr>
        <p:cNvPr id="1" name="Shape 855"/>
        <p:cNvGrpSpPr/>
        <p:nvPr/>
      </p:nvGrpSpPr>
      <p:grpSpPr>
        <a:xfrm>
          <a:off x="0" y="0"/>
          <a:ext cx="0" cy="0"/>
          <a:chOff x="0" y="0"/>
          <a:chExt cx="0" cy="0"/>
        </a:xfrm>
      </p:grpSpPr>
      <p:sp>
        <p:nvSpPr>
          <p:cNvPr id="856" name="Google Shape;856;p39"/>
          <p:cNvSpPr txBox="1"/>
          <p:nvPr/>
        </p:nvSpPr>
        <p:spPr>
          <a:xfrm>
            <a:off x="2087650" y="1085756"/>
            <a:ext cx="6676800" cy="103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b="1">
                <a:solidFill>
                  <a:srgbClr val="FFFFFF"/>
                </a:solidFill>
                <a:latin typeface="Varela Round"/>
                <a:ea typeface="Varela Round"/>
                <a:cs typeface="Varela Round"/>
                <a:sym typeface="Varela Round"/>
              </a:rPr>
              <a:t>Now you can use any emoji as an icon!</a:t>
            </a:r>
            <a:endParaRPr>
              <a:solidFill>
                <a:srgbClr val="FFFFFF"/>
              </a:solidFill>
              <a:latin typeface="Varela Round"/>
              <a:ea typeface="Varela Round"/>
              <a:cs typeface="Varela Round"/>
              <a:sym typeface="Varela Round"/>
            </a:endParaRPr>
          </a:p>
          <a:p>
            <a:pPr marL="0" lvl="0" indent="0" algn="l" rtl="0">
              <a:spcBef>
                <a:spcPts val="0"/>
              </a:spcBef>
              <a:spcAft>
                <a:spcPts val="0"/>
              </a:spcAft>
              <a:buClr>
                <a:srgbClr val="000000"/>
              </a:buClr>
              <a:buSzPts val="1100"/>
              <a:buFont typeface="Arial"/>
              <a:buNone/>
            </a:pPr>
            <a:r>
              <a:rPr lang="en">
                <a:solidFill>
                  <a:srgbClr val="FFFFFF"/>
                </a:solidFill>
                <a:latin typeface="Varela Round"/>
                <a:ea typeface="Varela Round"/>
                <a:cs typeface="Varela Round"/>
                <a:sym typeface="Varela Round"/>
              </a:rPr>
              <a:t>And of course it resizes without losing quality and you can change the color.</a:t>
            </a:r>
            <a:endParaRPr>
              <a:solidFill>
                <a:srgbClr val="FFFFFF"/>
              </a:solidFill>
              <a:latin typeface="Varela Round"/>
              <a:ea typeface="Varela Round"/>
              <a:cs typeface="Varela Round"/>
              <a:sym typeface="Varela Round"/>
            </a:endParaRPr>
          </a:p>
          <a:p>
            <a:pPr marL="0" lvl="0" indent="0" algn="l" rtl="0">
              <a:spcBef>
                <a:spcPts val="0"/>
              </a:spcBef>
              <a:spcAft>
                <a:spcPts val="0"/>
              </a:spcAft>
              <a:buNone/>
            </a:pPr>
            <a:endParaRPr>
              <a:solidFill>
                <a:srgbClr val="FFFFFF"/>
              </a:solidFill>
              <a:latin typeface="Varela Round"/>
              <a:ea typeface="Varela Round"/>
              <a:cs typeface="Varela Round"/>
              <a:sym typeface="Varela Round"/>
            </a:endParaRPr>
          </a:p>
          <a:p>
            <a:pPr marL="0" lvl="0" indent="0" algn="l" rtl="0">
              <a:spcBef>
                <a:spcPts val="0"/>
              </a:spcBef>
              <a:spcAft>
                <a:spcPts val="0"/>
              </a:spcAft>
              <a:buNone/>
            </a:pPr>
            <a:r>
              <a:rPr lang="en">
                <a:solidFill>
                  <a:srgbClr val="FFFFFF"/>
                </a:solidFill>
                <a:latin typeface="Varela Round"/>
                <a:ea typeface="Varela Round"/>
                <a:cs typeface="Varela Round"/>
                <a:sym typeface="Varela Round"/>
              </a:rPr>
              <a:t>How? Follow Google instructions </a:t>
            </a:r>
            <a:r>
              <a:rPr lang="en" u="sng">
                <a:solidFill>
                  <a:srgbClr val="FFFFFF"/>
                </a:solidFill>
                <a:latin typeface="Varela Round"/>
                <a:ea typeface="Varela Round"/>
                <a:cs typeface="Varela Round"/>
                <a:sym typeface="Varela Round"/>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https://twitter.com/googledocs/status/730087240156643328</a:t>
            </a:r>
            <a:endParaRPr>
              <a:solidFill>
                <a:srgbClr val="FFFFFF"/>
              </a:solidFill>
              <a:latin typeface="Varela Round"/>
              <a:ea typeface="Varela Round"/>
              <a:cs typeface="Varela Round"/>
              <a:sym typeface="Varela Round"/>
            </a:endParaRPr>
          </a:p>
          <a:p>
            <a:pPr marL="0" lvl="0" indent="0" algn="l" rtl="0">
              <a:spcBef>
                <a:spcPts val="0"/>
              </a:spcBef>
              <a:spcAft>
                <a:spcPts val="0"/>
              </a:spcAft>
              <a:buNone/>
            </a:pPr>
            <a:endParaRPr>
              <a:solidFill>
                <a:srgbClr val="FFFFFF"/>
              </a:solidFill>
              <a:latin typeface="Varela Round"/>
              <a:ea typeface="Varela Round"/>
              <a:cs typeface="Varela Round"/>
              <a:sym typeface="Varela Round"/>
            </a:endParaRPr>
          </a:p>
          <a:p>
            <a:pPr marL="0" lvl="0" indent="0" algn="l" rtl="0">
              <a:spcBef>
                <a:spcPts val="0"/>
              </a:spcBef>
              <a:spcAft>
                <a:spcPts val="0"/>
              </a:spcAft>
              <a:buNone/>
            </a:pPr>
            <a:endParaRPr>
              <a:solidFill>
                <a:srgbClr val="FFFFFF"/>
              </a:solidFill>
              <a:latin typeface="Varela Round"/>
              <a:ea typeface="Varela Round"/>
              <a:cs typeface="Varela Round"/>
              <a:sym typeface="Varela Round"/>
            </a:endParaRPr>
          </a:p>
          <a:p>
            <a:pPr marL="0" lvl="0" indent="0" algn="l" rtl="0">
              <a:spcBef>
                <a:spcPts val="0"/>
              </a:spcBef>
              <a:spcAft>
                <a:spcPts val="0"/>
              </a:spcAft>
              <a:buClr>
                <a:srgbClr val="000000"/>
              </a:buClr>
              <a:buSzPts val="1100"/>
              <a:buFont typeface="Arial"/>
              <a:buNone/>
            </a:pPr>
            <a:endParaRPr>
              <a:solidFill>
                <a:srgbClr val="FFFFFF"/>
              </a:solidFill>
              <a:latin typeface="Varela Round"/>
              <a:ea typeface="Varela Round"/>
              <a:cs typeface="Varela Round"/>
              <a:sym typeface="Varela Round"/>
            </a:endParaRPr>
          </a:p>
          <a:p>
            <a:pPr marL="0" lvl="0" indent="0" algn="l" rtl="0">
              <a:spcBef>
                <a:spcPts val="0"/>
              </a:spcBef>
              <a:spcAft>
                <a:spcPts val="0"/>
              </a:spcAft>
              <a:buNone/>
            </a:pPr>
            <a:endParaRPr>
              <a:solidFill>
                <a:srgbClr val="FFFFFF"/>
              </a:solidFill>
              <a:latin typeface="Varela Round"/>
              <a:ea typeface="Varela Round"/>
              <a:cs typeface="Varela Round"/>
              <a:sym typeface="Varela Round"/>
            </a:endParaRPr>
          </a:p>
        </p:txBody>
      </p:sp>
      <p:sp>
        <p:nvSpPr>
          <p:cNvPr id="857" name="Google Shape;857;p39"/>
          <p:cNvSpPr txBox="1"/>
          <p:nvPr/>
        </p:nvSpPr>
        <p:spPr>
          <a:xfrm>
            <a:off x="731900" y="2409338"/>
            <a:ext cx="7327500" cy="192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600" dirty="0">
                <a:solidFill>
                  <a:srgbClr val="FFFFFF"/>
                </a:solidFill>
                <a:latin typeface="Varela Round"/>
                <a:ea typeface="Varela Round"/>
                <a:cs typeface="Varela Round"/>
                <a:sym typeface="Varela Round"/>
              </a:rPr>
              <a:t>✋👆👉👍👤👦👧👨👩👪💃🏃💑❤😂😉😋😒😭👶😸🐟🍒🍔💣📌📖🔨🎃🎈🎨🏈🏰🌏🔌🔑</a:t>
            </a:r>
            <a:r>
              <a:rPr lang="en" sz="2400" dirty="0">
                <a:solidFill>
                  <a:srgbClr val="FFFFFF"/>
                </a:solidFill>
                <a:highlight>
                  <a:schemeClr val="dk1"/>
                </a:highlight>
                <a:latin typeface="Varela Round"/>
                <a:ea typeface="Varela Round"/>
                <a:cs typeface="Varela Round"/>
                <a:sym typeface="Varela Round"/>
              </a:rPr>
              <a:t> and many more...</a:t>
            </a:r>
            <a:endParaRPr sz="2400" dirty="0">
              <a:solidFill>
                <a:srgbClr val="FFFFFF"/>
              </a:solidFill>
              <a:highlight>
                <a:schemeClr val="dk1"/>
              </a:highlight>
              <a:latin typeface="Varela Round"/>
              <a:ea typeface="Varela Round"/>
              <a:cs typeface="Varela Round"/>
              <a:sym typeface="Varela Round"/>
            </a:endParaRPr>
          </a:p>
        </p:txBody>
      </p:sp>
      <p:sp>
        <p:nvSpPr>
          <p:cNvPr id="858" name="Google Shape;858;p39"/>
          <p:cNvSpPr txBox="1"/>
          <p:nvPr/>
        </p:nvSpPr>
        <p:spPr>
          <a:xfrm>
            <a:off x="572775" y="1270961"/>
            <a:ext cx="1440600" cy="972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9600">
                <a:solidFill>
                  <a:srgbClr val="BEE823"/>
                </a:solidFill>
              </a:rPr>
              <a:t>😉</a:t>
            </a:r>
            <a:endParaRPr sz="9600">
              <a:solidFill>
                <a:srgbClr val="BEE823"/>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863"/>
        <p:cNvGrpSpPr/>
        <p:nvPr/>
      </p:nvGrpSpPr>
      <p:grpSpPr>
        <a:xfrm>
          <a:off x="0" y="0"/>
          <a:ext cx="0" cy="0"/>
          <a:chOff x="0" y="0"/>
          <a:chExt cx="0" cy="0"/>
        </a:xfrm>
      </p:grpSpPr>
      <p:pic>
        <p:nvPicPr>
          <p:cNvPr id="864" name="Google Shape;864;p40">
            <a:hlinkClick r:id="rId3"/>
          </p:cNvPr>
          <p:cNvPicPr preferRelativeResize="0"/>
          <p:nvPr/>
        </p:nvPicPr>
        <p:blipFill rotWithShape="1">
          <a:blip r:embed="rId4">
            <a:alphaModFix/>
          </a:blip>
          <a:srcRect/>
          <a:stretch/>
        </p:blipFill>
        <p:spPr>
          <a:xfrm>
            <a:off x="3426425" y="1451225"/>
            <a:ext cx="2291150" cy="550600"/>
          </a:xfrm>
          <a:prstGeom prst="rect">
            <a:avLst/>
          </a:prstGeom>
          <a:noFill/>
          <a:ln>
            <a:noFill/>
          </a:ln>
        </p:spPr>
      </p:pic>
      <p:sp>
        <p:nvSpPr>
          <p:cNvPr id="865" name="Google Shape;865;p40"/>
          <p:cNvSpPr txBox="1"/>
          <p:nvPr/>
        </p:nvSpPr>
        <p:spPr>
          <a:xfrm>
            <a:off x="1106100" y="2209500"/>
            <a:ext cx="6931800" cy="267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800" b="1">
                <a:solidFill>
                  <a:srgbClr val="434343"/>
                </a:solidFill>
                <a:latin typeface="Montserrat"/>
                <a:ea typeface="Montserrat"/>
                <a:cs typeface="Montserrat"/>
                <a:sym typeface="Montserrat"/>
              </a:rPr>
              <a:t>Free templates for all your presentation needs</a:t>
            </a:r>
            <a:endParaRPr sz="1800" b="1">
              <a:solidFill>
                <a:srgbClr val="434343"/>
              </a:solidFill>
              <a:latin typeface="Montserrat"/>
              <a:ea typeface="Montserrat"/>
              <a:cs typeface="Montserrat"/>
              <a:sym typeface="Montserrat"/>
            </a:endParaRPr>
          </a:p>
        </p:txBody>
      </p:sp>
      <p:grpSp>
        <p:nvGrpSpPr>
          <p:cNvPr id="866" name="Google Shape;866;p40"/>
          <p:cNvGrpSpPr/>
          <p:nvPr/>
        </p:nvGrpSpPr>
        <p:grpSpPr>
          <a:xfrm>
            <a:off x="690575" y="3290132"/>
            <a:ext cx="7762851" cy="892418"/>
            <a:chOff x="801125" y="3213932"/>
            <a:chExt cx="7762851" cy="892418"/>
          </a:xfrm>
        </p:grpSpPr>
        <p:grpSp>
          <p:nvGrpSpPr>
            <p:cNvPr id="867" name="Google Shape;867;p40"/>
            <p:cNvGrpSpPr/>
            <p:nvPr/>
          </p:nvGrpSpPr>
          <p:grpSpPr>
            <a:xfrm>
              <a:off x="4845759" y="3213932"/>
              <a:ext cx="1695900" cy="892418"/>
              <a:chOff x="4845759" y="3213932"/>
              <a:chExt cx="1695900" cy="892418"/>
            </a:xfrm>
          </p:grpSpPr>
          <p:sp>
            <p:nvSpPr>
              <p:cNvPr id="868" name="Google Shape;868;p40"/>
              <p:cNvSpPr txBox="1"/>
              <p:nvPr/>
            </p:nvSpPr>
            <p:spPr>
              <a:xfrm>
                <a:off x="4845759"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Ready to use, professional and customizable</a:t>
                </a:r>
                <a:endParaRPr sz="1200">
                  <a:solidFill>
                    <a:srgbClr val="434343"/>
                  </a:solidFill>
                  <a:latin typeface="Montserrat"/>
                  <a:ea typeface="Montserrat"/>
                  <a:cs typeface="Montserrat"/>
                  <a:sym typeface="Montserrat"/>
                </a:endParaRPr>
              </a:p>
            </p:txBody>
          </p:sp>
          <p:sp>
            <p:nvSpPr>
              <p:cNvPr id="869" name="Google Shape;869;p40"/>
              <p:cNvSpPr/>
              <p:nvPr/>
            </p:nvSpPr>
            <p:spPr>
              <a:xfrm>
                <a:off x="5603395" y="3213932"/>
                <a:ext cx="180627" cy="181175"/>
              </a:xfrm>
              <a:custGeom>
                <a:avLst/>
                <a:gdLst/>
                <a:ahLst/>
                <a:cxnLst/>
                <a:rect l="l" t="t" r="r" b="b"/>
                <a:pathLst>
                  <a:path w="5929" h="5947" extrusionOk="0">
                    <a:moveTo>
                      <a:pt x="4679" y="0"/>
                    </a:moveTo>
                    <a:lnTo>
                      <a:pt x="4567" y="19"/>
                    </a:lnTo>
                    <a:lnTo>
                      <a:pt x="4474" y="37"/>
                    </a:lnTo>
                    <a:lnTo>
                      <a:pt x="4381" y="93"/>
                    </a:lnTo>
                    <a:lnTo>
                      <a:pt x="4288" y="168"/>
                    </a:lnTo>
                    <a:lnTo>
                      <a:pt x="3747" y="690"/>
                    </a:lnTo>
                    <a:lnTo>
                      <a:pt x="3729" y="746"/>
                    </a:lnTo>
                    <a:lnTo>
                      <a:pt x="3710" y="802"/>
                    </a:lnTo>
                    <a:lnTo>
                      <a:pt x="3729" y="857"/>
                    </a:lnTo>
                    <a:lnTo>
                      <a:pt x="3747" y="895"/>
                    </a:lnTo>
                    <a:lnTo>
                      <a:pt x="5033" y="2181"/>
                    </a:lnTo>
                    <a:lnTo>
                      <a:pt x="5089" y="2218"/>
                    </a:lnTo>
                    <a:lnTo>
                      <a:pt x="5182" y="2218"/>
                    </a:lnTo>
                    <a:lnTo>
                      <a:pt x="5238" y="2181"/>
                    </a:lnTo>
                    <a:lnTo>
                      <a:pt x="5779" y="1640"/>
                    </a:lnTo>
                    <a:lnTo>
                      <a:pt x="5835" y="1566"/>
                    </a:lnTo>
                    <a:lnTo>
                      <a:pt x="5891" y="1473"/>
                    </a:lnTo>
                    <a:lnTo>
                      <a:pt x="5928" y="1361"/>
                    </a:lnTo>
                    <a:lnTo>
                      <a:pt x="5928" y="1249"/>
                    </a:lnTo>
                    <a:lnTo>
                      <a:pt x="5928" y="1156"/>
                    </a:lnTo>
                    <a:lnTo>
                      <a:pt x="5891" y="1044"/>
                    </a:lnTo>
                    <a:lnTo>
                      <a:pt x="5835" y="951"/>
                    </a:lnTo>
                    <a:lnTo>
                      <a:pt x="5779" y="857"/>
                    </a:lnTo>
                    <a:lnTo>
                      <a:pt x="5071" y="168"/>
                    </a:lnTo>
                    <a:lnTo>
                      <a:pt x="4977" y="93"/>
                    </a:lnTo>
                    <a:lnTo>
                      <a:pt x="4884" y="37"/>
                    </a:lnTo>
                    <a:lnTo>
                      <a:pt x="4791" y="19"/>
                    </a:lnTo>
                    <a:lnTo>
                      <a:pt x="4679" y="0"/>
                    </a:lnTo>
                    <a:close/>
                    <a:moveTo>
                      <a:pt x="3393" y="1883"/>
                    </a:moveTo>
                    <a:lnTo>
                      <a:pt x="3449" y="1920"/>
                    </a:lnTo>
                    <a:lnTo>
                      <a:pt x="3486" y="1976"/>
                    </a:lnTo>
                    <a:lnTo>
                      <a:pt x="3505" y="2050"/>
                    </a:lnTo>
                    <a:lnTo>
                      <a:pt x="3486" y="2106"/>
                    </a:lnTo>
                    <a:lnTo>
                      <a:pt x="3449" y="2162"/>
                    </a:lnTo>
                    <a:lnTo>
                      <a:pt x="1660" y="3952"/>
                    </a:lnTo>
                    <a:lnTo>
                      <a:pt x="1604" y="3970"/>
                    </a:lnTo>
                    <a:lnTo>
                      <a:pt x="1548" y="3989"/>
                    </a:lnTo>
                    <a:lnTo>
                      <a:pt x="1492" y="3970"/>
                    </a:lnTo>
                    <a:lnTo>
                      <a:pt x="1436" y="3952"/>
                    </a:lnTo>
                    <a:lnTo>
                      <a:pt x="1399" y="3896"/>
                    </a:lnTo>
                    <a:lnTo>
                      <a:pt x="1380" y="3821"/>
                    </a:lnTo>
                    <a:lnTo>
                      <a:pt x="1399" y="3765"/>
                    </a:lnTo>
                    <a:lnTo>
                      <a:pt x="1436" y="3709"/>
                    </a:lnTo>
                    <a:lnTo>
                      <a:pt x="3225" y="1920"/>
                    </a:lnTo>
                    <a:lnTo>
                      <a:pt x="3281" y="1883"/>
                    </a:lnTo>
                    <a:close/>
                    <a:moveTo>
                      <a:pt x="1007" y="4362"/>
                    </a:moveTo>
                    <a:lnTo>
                      <a:pt x="1007" y="4921"/>
                    </a:lnTo>
                    <a:lnTo>
                      <a:pt x="1566" y="4921"/>
                    </a:lnTo>
                    <a:lnTo>
                      <a:pt x="1566" y="5331"/>
                    </a:lnTo>
                    <a:lnTo>
                      <a:pt x="821" y="5462"/>
                    </a:lnTo>
                    <a:lnTo>
                      <a:pt x="467" y="5107"/>
                    </a:lnTo>
                    <a:lnTo>
                      <a:pt x="597" y="4362"/>
                    </a:lnTo>
                    <a:close/>
                    <a:moveTo>
                      <a:pt x="3337" y="1118"/>
                    </a:moveTo>
                    <a:lnTo>
                      <a:pt x="3300" y="1156"/>
                    </a:lnTo>
                    <a:lnTo>
                      <a:pt x="243" y="4213"/>
                    </a:lnTo>
                    <a:lnTo>
                      <a:pt x="1" y="5611"/>
                    </a:lnTo>
                    <a:lnTo>
                      <a:pt x="1" y="5685"/>
                    </a:lnTo>
                    <a:lnTo>
                      <a:pt x="1" y="5741"/>
                    </a:lnTo>
                    <a:lnTo>
                      <a:pt x="38" y="5816"/>
                    </a:lnTo>
                    <a:lnTo>
                      <a:pt x="75" y="5853"/>
                    </a:lnTo>
                    <a:lnTo>
                      <a:pt x="131" y="5890"/>
                    </a:lnTo>
                    <a:lnTo>
                      <a:pt x="187" y="5928"/>
                    </a:lnTo>
                    <a:lnTo>
                      <a:pt x="243" y="5946"/>
                    </a:lnTo>
                    <a:lnTo>
                      <a:pt x="317" y="5928"/>
                    </a:lnTo>
                    <a:lnTo>
                      <a:pt x="1734" y="5685"/>
                    </a:lnTo>
                    <a:lnTo>
                      <a:pt x="4772" y="2647"/>
                    </a:lnTo>
                    <a:lnTo>
                      <a:pt x="4810" y="2591"/>
                    </a:lnTo>
                    <a:lnTo>
                      <a:pt x="4810" y="2535"/>
                    </a:lnTo>
                    <a:lnTo>
                      <a:pt x="4810" y="2498"/>
                    </a:lnTo>
                    <a:lnTo>
                      <a:pt x="4772" y="2442"/>
                    </a:lnTo>
                    <a:lnTo>
                      <a:pt x="3486" y="1156"/>
                    </a:lnTo>
                    <a:lnTo>
                      <a:pt x="3449" y="111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870" name="Google Shape;870;p40"/>
            <p:cNvGrpSpPr/>
            <p:nvPr/>
          </p:nvGrpSpPr>
          <p:grpSpPr>
            <a:xfrm>
              <a:off x="2823442" y="3214222"/>
              <a:ext cx="1695900" cy="892128"/>
              <a:chOff x="2823442" y="3214222"/>
              <a:chExt cx="1695900" cy="892128"/>
            </a:xfrm>
          </p:grpSpPr>
          <p:sp>
            <p:nvSpPr>
              <p:cNvPr id="871" name="Google Shape;871;p40"/>
              <p:cNvSpPr txBox="1"/>
              <p:nvPr/>
            </p:nvSpPr>
            <p:spPr>
              <a:xfrm>
                <a:off x="2823442"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100% free for personal or commercial use</a:t>
                </a:r>
                <a:endParaRPr sz="1200">
                  <a:solidFill>
                    <a:srgbClr val="434343"/>
                  </a:solidFill>
                  <a:latin typeface="Montserrat"/>
                  <a:ea typeface="Montserrat"/>
                  <a:cs typeface="Montserrat"/>
                  <a:sym typeface="Montserrat"/>
                </a:endParaRPr>
              </a:p>
            </p:txBody>
          </p:sp>
          <p:sp>
            <p:nvSpPr>
              <p:cNvPr id="872" name="Google Shape;872;p40"/>
              <p:cNvSpPr/>
              <p:nvPr/>
            </p:nvSpPr>
            <p:spPr>
              <a:xfrm>
                <a:off x="3569730" y="3214222"/>
                <a:ext cx="203323" cy="180597"/>
              </a:xfrm>
              <a:custGeom>
                <a:avLst/>
                <a:gdLst/>
                <a:ahLst/>
                <a:cxnLst/>
                <a:rect l="l" t="t" r="r" b="b"/>
                <a:pathLst>
                  <a:path w="6674" h="5928" extrusionOk="0">
                    <a:moveTo>
                      <a:pt x="2443" y="0"/>
                    </a:moveTo>
                    <a:lnTo>
                      <a:pt x="2275" y="37"/>
                    </a:lnTo>
                    <a:lnTo>
                      <a:pt x="2126" y="93"/>
                    </a:lnTo>
                    <a:lnTo>
                      <a:pt x="1995" y="187"/>
                    </a:lnTo>
                    <a:lnTo>
                      <a:pt x="1846" y="336"/>
                    </a:lnTo>
                    <a:lnTo>
                      <a:pt x="1753" y="503"/>
                    </a:lnTo>
                    <a:lnTo>
                      <a:pt x="1697" y="690"/>
                    </a:lnTo>
                    <a:lnTo>
                      <a:pt x="1660" y="876"/>
                    </a:lnTo>
                    <a:lnTo>
                      <a:pt x="1678" y="1063"/>
                    </a:lnTo>
                    <a:lnTo>
                      <a:pt x="1716" y="1249"/>
                    </a:lnTo>
                    <a:lnTo>
                      <a:pt x="1809" y="1417"/>
                    </a:lnTo>
                    <a:lnTo>
                      <a:pt x="1921" y="1566"/>
                    </a:lnTo>
                    <a:lnTo>
                      <a:pt x="3188" y="2889"/>
                    </a:lnTo>
                    <a:lnTo>
                      <a:pt x="3263" y="2945"/>
                    </a:lnTo>
                    <a:lnTo>
                      <a:pt x="3337" y="2964"/>
                    </a:lnTo>
                    <a:lnTo>
                      <a:pt x="3412" y="2945"/>
                    </a:lnTo>
                    <a:lnTo>
                      <a:pt x="3487" y="2889"/>
                    </a:lnTo>
                    <a:lnTo>
                      <a:pt x="4754" y="1566"/>
                    </a:lnTo>
                    <a:lnTo>
                      <a:pt x="4866" y="1417"/>
                    </a:lnTo>
                    <a:lnTo>
                      <a:pt x="4940" y="1249"/>
                    </a:lnTo>
                    <a:lnTo>
                      <a:pt x="4996" y="1063"/>
                    </a:lnTo>
                    <a:lnTo>
                      <a:pt x="5015" y="876"/>
                    </a:lnTo>
                    <a:lnTo>
                      <a:pt x="4978" y="690"/>
                    </a:lnTo>
                    <a:lnTo>
                      <a:pt x="4922" y="503"/>
                    </a:lnTo>
                    <a:lnTo>
                      <a:pt x="4810" y="336"/>
                    </a:lnTo>
                    <a:lnTo>
                      <a:pt x="4679" y="187"/>
                    </a:lnTo>
                    <a:lnTo>
                      <a:pt x="4549" y="93"/>
                    </a:lnTo>
                    <a:lnTo>
                      <a:pt x="4381" y="37"/>
                    </a:lnTo>
                    <a:lnTo>
                      <a:pt x="4232" y="0"/>
                    </a:lnTo>
                    <a:lnTo>
                      <a:pt x="4064" y="0"/>
                    </a:lnTo>
                    <a:lnTo>
                      <a:pt x="3897" y="19"/>
                    </a:lnTo>
                    <a:lnTo>
                      <a:pt x="3747" y="75"/>
                    </a:lnTo>
                    <a:lnTo>
                      <a:pt x="3598" y="168"/>
                    </a:lnTo>
                    <a:lnTo>
                      <a:pt x="3468" y="280"/>
                    </a:lnTo>
                    <a:lnTo>
                      <a:pt x="3337" y="429"/>
                    </a:lnTo>
                    <a:lnTo>
                      <a:pt x="3207" y="280"/>
                    </a:lnTo>
                    <a:lnTo>
                      <a:pt x="3076" y="168"/>
                    </a:lnTo>
                    <a:lnTo>
                      <a:pt x="2927" y="75"/>
                    </a:lnTo>
                    <a:lnTo>
                      <a:pt x="2778" y="19"/>
                    </a:lnTo>
                    <a:lnTo>
                      <a:pt x="2610" y="0"/>
                    </a:lnTo>
                    <a:close/>
                    <a:moveTo>
                      <a:pt x="2219" y="3691"/>
                    </a:moveTo>
                    <a:lnTo>
                      <a:pt x="1995" y="3728"/>
                    </a:lnTo>
                    <a:lnTo>
                      <a:pt x="1772" y="3784"/>
                    </a:lnTo>
                    <a:lnTo>
                      <a:pt x="1548" y="3877"/>
                    </a:lnTo>
                    <a:lnTo>
                      <a:pt x="1362" y="4008"/>
                    </a:lnTo>
                    <a:lnTo>
                      <a:pt x="821" y="4436"/>
                    </a:lnTo>
                    <a:lnTo>
                      <a:pt x="187" y="4436"/>
                    </a:lnTo>
                    <a:lnTo>
                      <a:pt x="113" y="4455"/>
                    </a:lnTo>
                    <a:lnTo>
                      <a:pt x="57" y="4492"/>
                    </a:lnTo>
                    <a:lnTo>
                      <a:pt x="1" y="4548"/>
                    </a:lnTo>
                    <a:lnTo>
                      <a:pt x="1" y="4623"/>
                    </a:lnTo>
                    <a:lnTo>
                      <a:pt x="1" y="5741"/>
                    </a:lnTo>
                    <a:lnTo>
                      <a:pt x="1" y="5816"/>
                    </a:lnTo>
                    <a:lnTo>
                      <a:pt x="57" y="5872"/>
                    </a:lnTo>
                    <a:lnTo>
                      <a:pt x="113" y="5909"/>
                    </a:lnTo>
                    <a:lnTo>
                      <a:pt x="187" y="5928"/>
                    </a:lnTo>
                    <a:lnTo>
                      <a:pt x="4325" y="5928"/>
                    </a:lnTo>
                    <a:lnTo>
                      <a:pt x="4437" y="5909"/>
                    </a:lnTo>
                    <a:lnTo>
                      <a:pt x="4568" y="5890"/>
                    </a:lnTo>
                    <a:lnTo>
                      <a:pt x="4679" y="5834"/>
                    </a:lnTo>
                    <a:lnTo>
                      <a:pt x="4791" y="5760"/>
                    </a:lnTo>
                    <a:lnTo>
                      <a:pt x="6543" y="4362"/>
                    </a:lnTo>
                    <a:lnTo>
                      <a:pt x="6599" y="4306"/>
                    </a:lnTo>
                    <a:lnTo>
                      <a:pt x="6637" y="4231"/>
                    </a:lnTo>
                    <a:lnTo>
                      <a:pt x="6674" y="4157"/>
                    </a:lnTo>
                    <a:lnTo>
                      <a:pt x="6674" y="4082"/>
                    </a:lnTo>
                    <a:lnTo>
                      <a:pt x="6674" y="4008"/>
                    </a:lnTo>
                    <a:lnTo>
                      <a:pt x="6655" y="3933"/>
                    </a:lnTo>
                    <a:lnTo>
                      <a:pt x="6618" y="3859"/>
                    </a:lnTo>
                    <a:lnTo>
                      <a:pt x="6543" y="3784"/>
                    </a:lnTo>
                    <a:lnTo>
                      <a:pt x="6506" y="3747"/>
                    </a:lnTo>
                    <a:lnTo>
                      <a:pt x="6432" y="3728"/>
                    </a:lnTo>
                    <a:lnTo>
                      <a:pt x="6376" y="3709"/>
                    </a:lnTo>
                    <a:lnTo>
                      <a:pt x="6301" y="3709"/>
                    </a:lnTo>
                    <a:lnTo>
                      <a:pt x="6171" y="3728"/>
                    </a:lnTo>
                    <a:lnTo>
                      <a:pt x="6115" y="3747"/>
                    </a:lnTo>
                    <a:lnTo>
                      <a:pt x="6059" y="3784"/>
                    </a:lnTo>
                    <a:lnTo>
                      <a:pt x="4978" y="4641"/>
                    </a:lnTo>
                    <a:lnTo>
                      <a:pt x="4885" y="4716"/>
                    </a:lnTo>
                    <a:lnTo>
                      <a:pt x="4773" y="4772"/>
                    </a:lnTo>
                    <a:lnTo>
                      <a:pt x="4642" y="4809"/>
                    </a:lnTo>
                    <a:lnTo>
                      <a:pt x="3095" y="4809"/>
                    </a:lnTo>
                    <a:lnTo>
                      <a:pt x="3039" y="4772"/>
                    </a:lnTo>
                    <a:lnTo>
                      <a:pt x="2983" y="4716"/>
                    </a:lnTo>
                    <a:lnTo>
                      <a:pt x="2965" y="4660"/>
                    </a:lnTo>
                    <a:lnTo>
                      <a:pt x="2965" y="4586"/>
                    </a:lnTo>
                    <a:lnTo>
                      <a:pt x="3002" y="4511"/>
                    </a:lnTo>
                    <a:lnTo>
                      <a:pt x="3076" y="4455"/>
                    </a:lnTo>
                    <a:lnTo>
                      <a:pt x="3151" y="4436"/>
                    </a:lnTo>
                    <a:lnTo>
                      <a:pt x="4120" y="4436"/>
                    </a:lnTo>
                    <a:lnTo>
                      <a:pt x="4195" y="4418"/>
                    </a:lnTo>
                    <a:lnTo>
                      <a:pt x="4307" y="4362"/>
                    </a:lnTo>
                    <a:lnTo>
                      <a:pt x="4363" y="4306"/>
                    </a:lnTo>
                    <a:lnTo>
                      <a:pt x="4400" y="4250"/>
                    </a:lnTo>
                    <a:lnTo>
                      <a:pt x="4419" y="4194"/>
                    </a:lnTo>
                    <a:lnTo>
                      <a:pt x="4437" y="4138"/>
                    </a:lnTo>
                    <a:lnTo>
                      <a:pt x="4456" y="4045"/>
                    </a:lnTo>
                    <a:lnTo>
                      <a:pt x="4437" y="3970"/>
                    </a:lnTo>
                    <a:lnTo>
                      <a:pt x="4400" y="3896"/>
                    </a:lnTo>
                    <a:lnTo>
                      <a:pt x="4363" y="3821"/>
                    </a:lnTo>
                    <a:lnTo>
                      <a:pt x="4307" y="3784"/>
                    </a:lnTo>
                    <a:lnTo>
                      <a:pt x="4232" y="3728"/>
                    </a:lnTo>
                    <a:lnTo>
                      <a:pt x="4158" y="3709"/>
                    </a:lnTo>
                    <a:lnTo>
                      <a:pt x="4083" y="369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873" name="Google Shape;873;p40"/>
            <p:cNvGrpSpPr/>
            <p:nvPr/>
          </p:nvGrpSpPr>
          <p:grpSpPr>
            <a:xfrm>
              <a:off x="6868076" y="3213932"/>
              <a:ext cx="1695900" cy="892418"/>
              <a:chOff x="6868076" y="3213932"/>
              <a:chExt cx="1695900" cy="892418"/>
            </a:xfrm>
          </p:grpSpPr>
          <p:sp>
            <p:nvSpPr>
              <p:cNvPr id="874" name="Google Shape;874;p40"/>
              <p:cNvSpPr txBox="1"/>
              <p:nvPr/>
            </p:nvSpPr>
            <p:spPr>
              <a:xfrm>
                <a:off x="6868076"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Blow your audience away with attractive visuals</a:t>
                </a:r>
                <a:endParaRPr sz="1200">
                  <a:solidFill>
                    <a:srgbClr val="434343"/>
                  </a:solidFill>
                  <a:latin typeface="Montserrat"/>
                  <a:ea typeface="Montserrat"/>
                  <a:cs typeface="Montserrat"/>
                  <a:sym typeface="Montserrat"/>
                </a:endParaRPr>
              </a:p>
            </p:txBody>
          </p:sp>
          <p:sp>
            <p:nvSpPr>
              <p:cNvPr id="875" name="Google Shape;875;p40"/>
              <p:cNvSpPr/>
              <p:nvPr/>
            </p:nvSpPr>
            <p:spPr>
              <a:xfrm>
                <a:off x="7625712" y="3213932"/>
                <a:ext cx="180627" cy="181175"/>
              </a:xfrm>
              <a:custGeom>
                <a:avLst/>
                <a:gdLst/>
                <a:ahLst/>
                <a:cxnLst/>
                <a:rect l="l" t="t" r="r" b="b"/>
                <a:pathLst>
                  <a:path w="5929" h="5947" extrusionOk="0">
                    <a:moveTo>
                      <a:pt x="784" y="4940"/>
                    </a:moveTo>
                    <a:lnTo>
                      <a:pt x="839" y="4958"/>
                    </a:lnTo>
                    <a:lnTo>
                      <a:pt x="933" y="5014"/>
                    </a:lnTo>
                    <a:lnTo>
                      <a:pt x="989" y="5107"/>
                    </a:lnTo>
                    <a:lnTo>
                      <a:pt x="1007" y="5145"/>
                    </a:lnTo>
                    <a:lnTo>
                      <a:pt x="1007" y="5201"/>
                    </a:lnTo>
                    <a:lnTo>
                      <a:pt x="1007" y="5257"/>
                    </a:lnTo>
                    <a:lnTo>
                      <a:pt x="989" y="5313"/>
                    </a:lnTo>
                    <a:lnTo>
                      <a:pt x="933" y="5406"/>
                    </a:lnTo>
                    <a:lnTo>
                      <a:pt x="839" y="5462"/>
                    </a:lnTo>
                    <a:lnTo>
                      <a:pt x="784" y="5480"/>
                    </a:lnTo>
                    <a:lnTo>
                      <a:pt x="672" y="5480"/>
                    </a:lnTo>
                    <a:lnTo>
                      <a:pt x="634" y="5462"/>
                    </a:lnTo>
                    <a:lnTo>
                      <a:pt x="541" y="5406"/>
                    </a:lnTo>
                    <a:lnTo>
                      <a:pt x="485" y="5313"/>
                    </a:lnTo>
                    <a:lnTo>
                      <a:pt x="467" y="5257"/>
                    </a:lnTo>
                    <a:lnTo>
                      <a:pt x="448" y="5201"/>
                    </a:lnTo>
                    <a:lnTo>
                      <a:pt x="467" y="5145"/>
                    </a:lnTo>
                    <a:lnTo>
                      <a:pt x="485" y="5107"/>
                    </a:lnTo>
                    <a:lnTo>
                      <a:pt x="541" y="5014"/>
                    </a:lnTo>
                    <a:lnTo>
                      <a:pt x="634" y="4958"/>
                    </a:lnTo>
                    <a:lnTo>
                      <a:pt x="672" y="4940"/>
                    </a:lnTo>
                    <a:close/>
                    <a:moveTo>
                      <a:pt x="206" y="2610"/>
                    </a:moveTo>
                    <a:lnTo>
                      <a:pt x="168" y="2628"/>
                    </a:lnTo>
                    <a:lnTo>
                      <a:pt x="75" y="2684"/>
                    </a:lnTo>
                    <a:lnTo>
                      <a:pt x="19" y="2777"/>
                    </a:lnTo>
                    <a:lnTo>
                      <a:pt x="1" y="2833"/>
                    </a:lnTo>
                    <a:lnTo>
                      <a:pt x="1" y="2889"/>
                    </a:lnTo>
                    <a:lnTo>
                      <a:pt x="1" y="5667"/>
                    </a:lnTo>
                    <a:lnTo>
                      <a:pt x="1" y="5723"/>
                    </a:lnTo>
                    <a:lnTo>
                      <a:pt x="19" y="5779"/>
                    </a:lnTo>
                    <a:lnTo>
                      <a:pt x="75" y="5872"/>
                    </a:lnTo>
                    <a:lnTo>
                      <a:pt x="168" y="5928"/>
                    </a:lnTo>
                    <a:lnTo>
                      <a:pt x="206" y="5946"/>
                    </a:lnTo>
                    <a:lnTo>
                      <a:pt x="1250" y="5946"/>
                    </a:lnTo>
                    <a:lnTo>
                      <a:pt x="1305" y="5928"/>
                    </a:lnTo>
                    <a:lnTo>
                      <a:pt x="1399" y="5872"/>
                    </a:lnTo>
                    <a:lnTo>
                      <a:pt x="1455" y="5779"/>
                    </a:lnTo>
                    <a:lnTo>
                      <a:pt x="1473" y="5723"/>
                    </a:lnTo>
                    <a:lnTo>
                      <a:pt x="1473" y="5667"/>
                    </a:lnTo>
                    <a:lnTo>
                      <a:pt x="1473" y="2889"/>
                    </a:lnTo>
                    <a:lnTo>
                      <a:pt x="1473" y="2833"/>
                    </a:lnTo>
                    <a:lnTo>
                      <a:pt x="1455" y="2777"/>
                    </a:lnTo>
                    <a:lnTo>
                      <a:pt x="1399" y="2684"/>
                    </a:lnTo>
                    <a:lnTo>
                      <a:pt x="1305" y="2628"/>
                    </a:lnTo>
                    <a:lnTo>
                      <a:pt x="1250" y="2610"/>
                    </a:lnTo>
                    <a:close/>
                    <a:moveTo>
                      <a:pt x="3617" y="0"/>
                    </a:moveTo>
                    <a:lnTo>
                      <a:pt x="3524" y="19"/>
                    </a:lnTo>
                    <a:lnTo>
                      <a:pt x="3468" y="75"/>
                    </a:lnTo>
                    <a:lnTo>
                      <a:pt x="3393" y="168"/>
                    </a:lnTo>
                    <a:lnTo>
                      <a:pt x="3337" y="261"/>
                    </a:lnTo>
                    <a:lnTo>
                      <a:pt x="3263" y="485"/>
                    </a:lnTo>
                    <a:lnTo>
                      <a:pt x="3225" y="671"/>
                    </a:lnTo>
                    <a:lnTo>
                      <a:pt x="3169" y="858"/>
                    </a:lnTo>
                    <a:lnTo>
                      <a:pt x="3114" y="1044"/>
                    </a:lnTo>
                    <a:lnTo>
                      <a:pt x="3039" y="1212"/>
                    </a:lnTo>
                    <a:lnTo>
                      <a:pt x="2983" y="1286"/>
                    </a:lnTo>
                    <a:lnTo>
                      <a:pt x="2927" y="1361"/>
                    </a:lnTo>
                    <a:lnTo>
                      <a:pt x="2797" y="1510"/>
                    </a:lnTo>
                    <a:lnTo>
                      <a:pt x="2666" y="1659"/>
                    </a:lnTo>
                    <a:lnTo>
                      <a:pt x="2442" y="1995"/>
                    </a:lnTo>
                    <a:lnTo>
                      <a:pt x="2200" y="2330"/>
                    </a:lnTo>
                    <a:lnTo>
                      <a:pt x="2051" y="2498"/>
                    </a:lnTo>
                    <a:lnTo>
                      <a:pt x="1883" y="2666"/>
                    </a:lnTo>
                    <a:lnTo>
                      <a:pt x="1865" y="2722"/>
                    </a:lnTo>
                    <a:lnTo>
                      <a:pt x="1846" y="2777"/>
                    </a:lnTo>
                    <a:lnTo>
                      <a:pt x="1846" y="5257"/>
                    </a:lnTo>
                    <a:lnTo>
                      <a:pt x="1865" y="5313"/>
                    </a:lnTo>
                    <a:lnTo>
                      <a:pt x="1883" y="5350"/>
                    </a:lnTo>
                    <a:lnTo>
                      <a:pt x="1939" y="5387"/>
                    </a:lnTo>
                    <a:lnTo>
                      <a:pt x="1995" y="5387"/>
                    </a:lnTo>
                    <a:lnTo>
                      <a:pt x="2126" y="5406"/>
                    </a:lnTo>
                    <a:lnTo>
                      <a:pt x="2293" y="5462"/>
                    </a:lnTo>
                    <a:lnTo>
                      <a:pt x="2592" y="5573"/>
                    </a:lnTo>
                    <a:lnTo>
                      <a:pt x="2890" y="5704"/>
                    </a:lnTo>
                    <a:lnTo>
                      <a:pt x="3225" y="5816"/>
                    </a:lnTo>
                    <a:lnTo>
                      <a:pt x="3393" y="5872"/>
                    </a:lnTo>
                    <a:lnTo>
                      <a:pt x="3580" y="5909"/>
                    </a:lnTo>
                    <a:lnTo>
                      <a:pt x="3785" y="5946"/>
                    </a:lnTo>
                    <a:lnTo>
                      <a:pt x="4400" y="5946"/>
                    </a:lnTo>
                    <a:lnTo>
                      <a:pt x="4586" y="5928"/>
                    </a:lnTo>
                    <a:lnTo>
                      <a:pt x="4772" y="5909"/>
                    </a:lnTo>
                    <a:lnTo>
                      <a:pt x="4940" y="5853"/>
                    </a:lnTo>
                    <a:lnTo>
                      <a:pt x="5108" y="5797"/>
                    </a:lnTo>
                    <a:lnTo>
                      <a:pt x="5238" y="5723"/>
                    </a:lnTo>
                    <a:lnTo>
                      <a:pt x="5332" y="5611"/>
                    </a:lnTo>
                    <a:lnTo>
                      <a:pt x="5388" y="5499"/>
                    </a:lnTo>
                    <a:lnTo>
                      <a:pt x="5425" y="5368"/>
                    </a:lnTo>
                    <a:lnTo>
                      <a:pt x="5425" y="5238"/>
                    </a:lnTo>
                    <a:lnTo>
                      <a:pt x="5406" y="5089"/>
                    </a:lnTo>
                    <a:lnTo>
                      <a:pt x="5481" y="4996"/>
                    </a:lnTo>
                    <a:lnTo>
                      <a:pt x="5537" y="4902"/>
                    </a:lnTo>
                    <a:lnTo>
                      <a:pt x="5574" y="4809"/>
                    </a:lnTo>
                    <a:lnTo>
                      <a:pt x="5611" y="4697"/>
                    </a:lnTo>
                    <a:lnTo>
                      <a:pt x="5630" y="4567"/>
                    </a:lnTo>
                    <a:lnTo>
                      <a:pt x="5630" y="4455"/>
                    </a:lnTo>
                    <a:lnTo>
                      <a:pt x="5630" y="4325"/>
                    </a:lnTo>
                    <a:lnTo>
                      <a:pt x="5593" y="4213"/>
                    </a:lnTo>
                    <a:lnTo>
                      <a:pt x="5667" y="4101"/>
                    </a:lnTo>
                    <a:lnTo>
                      <a:pt x="5723" y="3989"/>
                    </a:lnTo>
                    <a:lnTo>
                      <a:pt x="5742" y="3877"/>
                    </a:lnTo>
                    <a:lnTo>
                      <a:pt x="5779" y="3747"/>
                    </a:lnTo>
                    <a:lnTo>
                      <a:pt x="5779" y="3635"/>
                    </a:lnTo>
                    <a:lnTo>
                      <a:pt x="5760" y="3523"/>
                    </a:lnTo>
                    <a:lnTo>
                      <a:pt x="5742" y="3393"/>
                    </a:lnTo>
                    <a:lnTo>
                      <a:pt x="5704" y="3299"/>
                    </a:lnTo>
                    <a:lnTo>
                      <a:pt x="5798" y="3169"/>
                    </a:lnTo>
                    <a:lnTo>
                      <a:pt x="5872" y="3038"/>
                    </a:lnTo>
                    <a:lnTo>
                      <a:pt x="5909" y="2889"/>
                    </a:lnTo>
                    <a:lnTo>
                      <a:pt x="5928" y="2722"/>
                    </a:lnTo>
                    <a:lnTo>
                      <a:pt x="5909" y="2591"/>
                    </a:lnTo>
                    <a:lnTo>
                      <a:pt x="5872" y="2461"/>
                    </a:lnTo>
                    <a:lnTo>
                      <a:pt x="5816" y="2349"/>
                    </a:lnTo>
                    <a:lnTo>
                      <a:pt x="5723" y="2256"/>
                    </a:lnTo>
                    <a:lnTo>
                      <a:pt x="5630" y="2162"/>
                    </a:lnTo>
                    <a:lnTo>
                      <a:pt x="5518" y="2106"/>
                    </a:lnTo>
                    <a:lnTo>
                      <a:pt x="5388" y="2069"/>
                    </a:lnTo>
                    <a:lnTo>
                      <a:pt x="5238" y="2051"/>
                    </a:lnTo>
                    <a:lnTo>
                      <a:pt x="4064" y="2051"/>
                    </a:lnTo>
                    <a:lnTo>
                      <a:pt x="4101" y="1920"/>
                    </a:lnTo>
                    <a:lnTo>
                      <a:pt x="4157" y="1808"/>
                    </a:lnTo>
                    <a:lnTo>
                      <a:pt x="4288" y="1566"/>
                    </a:lnTo>
                    <a:lnTo>
                      <a:pt x="4344" y="1435"/>
                    </a:lnTo>
                    <a:lnTo>
                      <a:pt x="4400" y="1286"/>
                    </a:lnTo>
                    <a:lnTo>
                      <a:pt x="4437" y="1119"/>
                    </a:lnTo>
                    <a:lnTo>
                      <a:pt x="4456" y="951"/>
                    </a:lnTo>
                    <a:lnTo>
                      <a:pt x="4437" y="802"/>
                    </a:lnTo>
                    <a:lnTo>
                      <a:pt x="4418" y="671"/>
                    </a:lnTo>
                    <a:lnTo>
                      <a:pt x="4400" y="541"/>
                    </a:lnTo>
                    <a:lnTo>
                      <a:pt x="4362" y="447"/>
                    </a:lnTo>
                    <a:lnTo>
                      <a:pt x="4306" y="354"/>
                    </a:lnTo>
                    <a:lnTo>
                      <a:pt x="4251" y="280"/>
                    </a:lnTo>
                    <a:lnTo>
                      <a:pt x="4195" y="205"/>
                    </a:lnTo>
                    <a:lnTo>
                      <a:pt x="4139" y="168"/>
                    </a:lnTo>
                    <a:lnTo>
                      <a:pt x="3990" y="75"/>
                    </a:lnTo>
                    <a:lnTo>
                      <a:pt x="3859" y="37"/>
                    </a:lnTo>
                    <a:lnTo>
                      <a:pt x="3729" y="19"/>
                    </a:lnTo>
                    <a:lnTo>
                      <a:pt x="36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876" name="Google Shape;876;p40"/>
            <p:cNvGrpSpPr/>
            <p:nvPr/>
          </p:nvGrpSpPr>
          <p:grpSpPr>
            <a:xfrm>
              <a:off x="801125" y="3214206"/>
              <a:ext cx="1695900" cy="892144"/>
              <a:chOff x="801125" y="3214206"/>
              <a:chExt cx="1695900" cy="892144"/>
            </a:xfrm>
          </p:grpSpPr>
          <p:sp>
            <p:nvSpPr>
              <p:cNvPr id="877" name="Google Shape;877;p40"/>
              <p:cNvSpPr txBox="1"/>
              <p:nvPr/>
            </p:nvSpPr>
            <p:spPr>
              <a:xfrm>
                <a:off x="801125"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For PowerPoint and Google Slides</a:t>
                </a:r>
                <a:endParaRPr sz="1200">
                  <a:solidFill>
                    <a:srgbClr val="434343"/>
                  </a:solidFill>
                  <a:latin typeface="Montserrat"/>
                  <a:ea typeface="Montserrat"/>
                  <a:cs typeface="Montserrat"/>
                  <a:sym typeface="Montserrat"/>
                </a:endParaRPr>
              </a:p>
            </p:txBody>
          </p:sp>
          <p:sp>
            <p:nvSpPr>
              <p:cNvPr id="878" name="Google Shape;878;p40"/>
              <p:cNvSpPr/>
              <p:nvPr/>
            </p:nvSpPr>
            <p:spPr>
              <a:xfrm>
                <a:off x="1535764" y="3214206"/>
                <a:ext cx="226629" cy="180627"/>
              </a:xfrm>
              <a:custGeom>
                <a:avLst/>
                <a:gdLst/>
                <a:ahLst/>
                <a:cxnLst/>
                <a:rect l="l" t="t" r="r" b="b"/>
                <a:pathLst>
                  <a:path w="7439" h="5929" extrusionOk="0">
                    <a:moveTo>
                      <a:pt x="5947" y="728"/>
                    </a:moveTo>
                    <a:lnTo>
                      <a:pt x="5947" y="3710"/>
                    </a:lnTo>
                    <a:lnTo>
                      <a:pt x="1492" y="3710"/>
                    </a:lnTo>
                    <a:lnTo>
                      <a:pt x="1492" y="728"/>
                    </a:lnTo>
                    <a:close/>
                    <a:moveTo>
                      <a:pt x="1194" y="1"/>
                    </a:moveTo>
                    <a:lnTo>
                      <a:pt x="1101" y="38"/>
                    </a:lnTo>
                    <a:lnTo>
                      <a:pt x="989" y="94"/>
                    </a:lnTo>
                    <a:lnTo>
                      <a:pt x="914" y="150"/>
                    </a:lnTo>
                    <a:lnTo>
                      <a:pt x="840" y="243"/>
                    </a:lnTo>
                    <a:lnTo>
                      <a:pt x="802" y="336"/>
                    </a:lnTo>
                    <a:lnTo>
                      <a:pt x="765" y="430"/>
                    </a:lnTo>
                    <a:lnTo>
                      <a:pt x="746" y="542"/>
                    </a:lnTo>
                    <a:lnTo>
                      <a:pt x="746" y="4437"/>
                    </a:lnTo>
                    <a:lnTo>
                      <a:pt x="6693" y="4437"/>
                    </a:lnTo>
                    <a:lnTo>
                      <a:pt x="6693" y="542"/>
                    </a:lnTo>
                    <a:lnTo>
                      <a:pt x="6674" y="430"/>
                    </a:lnTo>
                    <a:lnTo>
                      <a:pt x="6655" y="336"/>
                    </a:lnTo>
                    <a:lnTo>
                      <a:pt x="6599" y="243"/>
                    </a:lnTo>
                    <a:lnTo>
                      <a:pt x="6525" y="150"/>
                    </a:lnTo>
                    <a:lnTo>
                      <a:pt x="6450" y="94"/>
                    </a:lnTo>
                    <a:lnTo>
                      <a:pt x="6357" y="38"/>
                    </a:lnTo>
                    <a:lnTo>
                      <a:pt x="6245" y="1"/>
                    </a:lnTo>
                    <a:close/>
                    <a:moveTo>
                      <a:pt x="187" y="4810"/>
                    </a:moveTo>
                    <a:lnTo>
                      <a:pt x="131" y="4829"/>
                    </a:lnTo>
                    <a:lnTo>
                      <a:pt x="57" y="4866"/>
                    </a:lnTo>
                    <a:lnTo>
                      <a:pt x="20" y="4941"/>
                    </a:lnTo>
                    <a:lnTo>
                      <a:pt x="1" y="4996"/>
                    </a:lnTo>
                    <a:lnTo>
                      <a:pt x="1" y="5183"/>
                    </a:lnTo>
                    <a:lnTo>
                      <a:pt x="20" y="5332"/>
                    </a:lnTo>
                    <a:lnTo>
                      <a:pt x="75" y="5481"/>
                    </a:lnTo>
                    <a:lnTo>
                      <a:pt x="131" y="5612"/>
                    </a:lnTo>
                    <a:lnTo>
                      <a:pt x="225" y="5705"/>
                    </a:lnTo>
                    <a:lnTo>
                      <a:pt x="336" y="5798"/>
                    </a:lnTo>
                    <a:lnTo>
                      <a:pt x="467" y="5873"/>
                    </a:lnTo>
                    <a:lnTo>
                      <a:pt x="597" y="5910"/>
                    </a:lnTo>
                    <a:lnTo>
                      <a:pt x="746" y="5928"/>
                    </a:lnTo>
                    <a:lnTo>
                      <a:pt x="6693" y="5928"/>
                    </a:lnTo>
                    <a:lnTo>
                      <a:pt x="6842" y="5910"/>
                    </a:lnTo>
                    <a:lnTo>
                      <a:pt x="6972" y="5873"/>
                    </a:lnTo>
                    <a:lnTo>
                      <a:pt x="7103" y="5798"/>
                    </a:lnTo>
                    <a:lnTo>
                      <a:pt x="7214" y="5705"/>
                    </a:lnTo>
                    <a:lnTo>
                      <a:pt x="7308" y="5612"/>
                    </a:lnTo>
                    <a:lnTo>
                      <a:pt x="7382" y="5481"/>
                    </a:lnTo>
                    <a:lnTo>
                      <a:pt x="7420" y="5332"/>
                    </a:lnTo>
                    <a:lnTo>
                      <a:pt x="7438" y="5183"/>
                    </a:lnTo>
                    <a:lnTo>
                      <a:pt x="7438" y="4996"/>
                    </a:lnTo>
                    <a:lnTo>
                      <a:pt x="7420" y="4941"/>
                    </a:lnTo>
                    <a:lnTo>
                      <a:pt x="7382" y="4866"/>
                    </a:lnTo>
                    <a:lnTo>
                      <a:pt x="7326" y="4829"/>
                    </a:lnTo>
                    <a:lnTo>
                      <a:pt x="7252" y="4810"/>
                    </a:lnTo>
                    <a:lnTo>
                      <a:pt x="4437" y="4810"/>
                    </a:lnTo>
                    <a:lnTo>
                      <a:pt x="4419" y="4903"/>
                    </a:lnTo>
                    <a:lnTo>
                      <a:pt x="4400" y="4978"/>
                    </a:lnTo>
                    <a:lnTo>
                      <a:pt x="4363" y="5034"/>
                    </a:lnTo>
                    <a:lnTo>
                      <a:pt x="4325" y="5090"/>
                    </a:lnTo>
                    <a:lnTo>
                      <a:pt x="4269" y="5127"/>
                    </a:lnTo>
                    <a:lnTo>
                      <a:pt x="4195" y="5164"/>
                    </a:lnTo>
                    <a:lnTo>
                      <a:pt x="4139" y="5183"/>
                    </a:lnTo>
                    <a:lnTo>
                      <a:pt x="3263" y="5183"/>
                    </a:lnTo>
                    <a:lnTo>
                      <a:pt x="3207" y="5146"/>
                    </a:lnTo>
                    <a:lnTo>
                      <a:pt x="3132" y="5108"/>
                    </a:lnTo>
                    <a:lnTo>
                      <a:pt x="3076" y="5071"/>
                    </a:lnTo>
                    <a:lnTo>
                      <a:pt x="3039" y="5015"/>
                    </a:lnTo>
                    <a:lnTo>
                      <a:pt x="3002" y="4941"/>
                    </a:lnTo>
                    <a:lnTo>
                      <a:pt x="2983" y="4885"/>
                    </a:lnTo>
                    <a:lnTo>
                      <a:pt x="2965" y="481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endParaRPr lang="vi-VN" sz="1400" dirty="0"/>
          </a:p>
          <a:p>
            <a:endParaRPr lang="en-US" sz="1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3435" y="1317562"/>
            <a:ext cx="6016336" cy="3304952"/>
          </a:xfrm>
          <a:prstGeom prst="rect">
            <a:avLst/>
          </a:prstGeom>
        </p:spPr>
      </p:pic>
      <p:sp>
        <p:nvSpPr>
          <p:cNvPr id="6" name="Title 1"/>
          <p:cNvSpPr txBox="1">
            <a:spLocks/>
          </p:cNvSpPr>
          <p:nvPr/>
        </p:nvSpPr>
        <p:spPr>
          <a:xfrm>
            <a:off x="2608881" y="722016"/>
            <a:ext cx="4145444" cy="8416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979CB8"/>
              </a:buClr>
              <a:buSzPts val="2600"/>
              <a:buFont typeface="Shadows Into Light"/>
              <a:buNone/>
              <a:defRPr sz="2600" b="0" i="0" u="none" strike="noStrike" cap="none">
                <a:solidFill>
                  <a:srgbClr val="979CB8"/>
                </a:solidFill>
                <a:latin typeface="Shadows Into Light"/>
                <a:ea typeface="Shadows Into Light"/>
                <a:cs typeface="Shadows Into Light"/>
                <a:sym typeface="Shadows Into Light"/>
              </a:defRPr>
            </a:lvl1pPr>
            <a:lvl2pPr marR="0" lvl="1" algn="ctr" rtl="0">
              <a:lnSpc>
                <a:spcPct val="100000"/>
              </a:lnSpc>
              <a:spcBef>
                <a:spcPts val="0"/>
              </a:spcBef>
              <a:spcAft>
                <a:spcPts val="0"/>
              </a:spcAft>
              <a:buClr>
                <a:srgbClr val="979CB8"/>
              </a:buClr>
              <a:buSzPts val="2600"/>
              <a:buFont typeface="Shadows Into Light"/>
              <a:buNone/>
              <a:defRPr sz="2600" b="0" i="0" u="none" strike="noStrike" cap="none">
                <a:solidFill>
                  <a:srgbClr val="979CB8"/>
                </a:solidFill>
                <a:latin typeface="Shadows Into Light"/>
                <a:ea typeface="Shadows Into Light"/>
                <a:cs typeface="Shadows Into Light"/>
                <a:sym typeface="Shadows Into Light"/>
              </a:defRPr>
            </a:lvl2pPr>
            <a:lvl3pPr marR="0" lvl="2" algn="ctr" rtl="0">
              <a:lnSpc>
                <a:spcPct val="100000"/>
              </a:lnSpc>
              <a:spcBef>
                <a:spcPts val="0"/>
              </a:spcBef>
              <a:spcAft>
                <a:spcPts val="0"/>
              </a:spcAft>
              <a:buClr>
                <a:srgbClr val="979CB8"/>
              </a:buClr>
              <a:buSzPts val="2600"/>
              <a:buFont typeface="Shadows Into Light"/>
              <a:buNone/>
              <a:defRPr sz="2600" b="0" i="0" u="none" strike="noStrike" cap="none">
                <a:solidFill>
                  <a:srgbClr val="979CB8"/>
                </a:solidFill>
                <a:latin typeface="Shadows Into Light"/>
                <a:ea typeface="Shadows Into Light"/>
                <a:cs typeface="Shadows Into Light"/>
                <a:sym typeface="Shadows Into Light"/>
              </a:defRPr>
            </a:lvl3pPr>
            <a:lvl4pPr marR="0" lvl="3" algn="ctr" rtl="0">
              <a:lnSpc>
                <a:spcPct val="100000"/>
              </a:lnSpc>
              <a:spcBef>
                <a:spcPts val="0"/>
              </a:spcBef>
              <a:spcAft>
                <a:spcPts val="0"/>
              </a:spcAft>
              <a:buClr>
                <a:srgbClr val="979CB8"/>
              </a:buClr>
              <a:buSzPts val="2600"/>
              <a:buFont typeface="Shadows Into Light"/>
              <a:buNone/>
              <a:defRPr sz="2600" b="0" i="0" u="none" strike="noStrike" cap="none">
                <a:solidFill>
                  <a:srgbClr val="979CB8"/>
                </a:solidFill>
                <a:latin typeface="Shadows Into Light"/>
                <a:ea typeface="Shadows Into Light"/>
                <a:cs typeface="Shadows Into Light"/>
                <a:sym typeface="Shadows Into Light"/>
              </a:defRPr>
            </a:lvl4pPr>
            <a:lvl5pPr marR="0" lvl="4" algn="ctr" rtl="0">
              <a:lnSpc>
                <a:spcPct val="100000"/>
              </a:lnSpc>
              <a:spcBef>
                <a:spcPts val="0"/>
              </a:spcBef>
              <a:spcAft>
                <a:spcPts val="0"/>
              </a:spcAft>
              <a:buClr>
                <a:srgbClr val="979CB8"/>
              </a:buClr>
              <a:buSzPts val="2600"/>
              <a:buFont typeface="Shadows Into Light"/>
              <a:buNone/>
              <a:defRPr sz="2600" b="0" i="0" u="none" strike="noStrike" cap="none">
                <a:solidFill>
                  <a:srgbClr val="979CB8"/>
                </a:solidFill>
                <a:latin typeface="Shadows Into Light"/>
                <a:ea typeface="Shadows Into Light"/>
                <a:cs typeface="Shadows Into Light"/>
                <a:sym typeface="Shadows Into Light"/>
              </a:defRPr>
            </a:lvl5pPr>
            <a:lvl6pPr marR="0" lvl="5" algn="ctr" rtl="0">
              <a:lnSpc>
                <a:spcPct val="100000"/>
              </a:lnSpc>
              <a:spcBef>
                <a:spcPts val="0"/>
              </a:spcBef>
              <a:spcAft>
                <a:spcPts val="0"/>
              </a:spcAft>
              <a:buClr>
                <a:srgbClr val="979CB8"/>
              </a:buClr>
              <a:buSzPts val="2600"/>
              <a:buFont typeface="Shadows Into Light"/>
              <a:buNone/>
              <a:defRPr sz="2600" b="0" i="0" u="none" strike="noStrike" cap="none">
                <a:solidFill>
                  <a:srgbClr val="979CB8"/>
                </a:solidFill>
                <a:latin typeface="Shadows Into Light"/>
                <a:ea typeface="Shadows Into Light"/>
                <a:cs typeface="Shadows Into Light"/>
                <a:sym typeface="Shadows Into Light"/>
              </a:defRPr>
            </a:lvl6pPr>
            <a:lvl7pPr marR="0" lvl="6" algn="ctr" rtl="0">
              <a:lnSpc>
                <a:spcPct val="100000"/>
              </a:lnSpc>
              <a:spcBef>
                <a:spcPts val="0"/>
              </a:spcBef>
              <a:spcAft>
                <a:spcPts val="0"/>
              </a:spcAft>
              <a:buClr>
                <a:srgbClr val="979CB8"/>
              </a:buClr>
              <a:buSzPts val="2600"/>
              <a:buFont typeface="Shadows Into Light"/>
              <a:buNone/>
              <a:defRPr sz="2600" b="0" i="0" u="none" strike="noStrike" cap="none">
                <a:solidFill>
                  <a:srgbClr val="979CB8"/>
                </a:solidFill>
                <a:latin typeface="Shadows Into Light"/>
                <a:ea typeface="Shadows Into Light"/>
                <a:cs typeface="Shadows Into Light"/>
                <a:sym typeface="Shadows Into Light"/>
              </a:defRPr>
            </a:lvl7pPr>
            <a:lvl8pPr marR="0" lvl="7" algn="ctr" rtl="0">
              <a:lnSpc>
                <a:spcPct val="100000"/>
              </a:lnSpc>
              <a:spcBef>
                <a:spcPts val="0"/>
              </a:spcBef>
              <a:spcAft>
                <a:spcPts val="0"/>
              </a:spcAft>
              <a:buClr>
                <a:srgbClr val="979CB8"/>
              </a:buClr>
              <a:buSzPts val="2600"/>
              <a:buFont typeface="Shadows Into Light"/>
              <a:buNone/>
              <a:defRPr sz="2600" b="0" i="0" u="none" strike="noStrike" cap="none">
                <a:solidFill>
                  <a:srgbClr val="979CB8"/>
                </a:solidFill>
                <a:latin typeface="Shadows Into Light"/>
                <a:ea typeface="Shadows Into Light"/>
                <a:cs typeface="Shadows Into Light"/>
                <a:sym typeface="Shadows Into Light"/>
              </a:defRPr>
            </a:lvl8pPr>
            <a:lvl9pPr marR="0" lvl="8" algn="ctr" rtl="0">
              <a:lnSpc>
                <a:spcPct val="100000"/>
              </a:lnSpc>
              <a:spcBef>
                <a:spcPts val="0"/>
              </a:spcBef>
              <a:spcAft>
                <a:spcPts val="0"/>
              </a:spcAft>
              <a:buClr>
                <a:srgbClr val="979CB8"/>
              </a:buClr>
              <a:buSzPts val="2600"/>
              <a:buFont typeface="Shadows Into Light"/>
              <a:buNone/>
              <a:defRPr sz="2600" b="0" i="0" u="none" strike="noStrike" cap="none">
                <a:solidFill>
                  <a:srgbClr val="979CB8"/>
                </a:solidFill>
                <a:latin typeface="Shadows Into Light"/>
                <a:ea typeface="Shadows Into Light"/>
                <a:cs typeface="Shadows Into Light"/>
                <a:sym typeface="Shadows Into Light"/>
              </a:defRPr>
            </a:lvl9pPr>
          </a:lstStyle>
          <a:p>
            <a:r>
              <a:rPr lang="en-US" sz="2400" dirty="0" smtClean="0">
                <a:solidFill>
                  <a:schemeClr val="tx1"/>
                </a:solidFill>
                <a:latin typeface="Varela Round" panose="020B0604020202020204" charset="-79"/>
                <a:cs typeface="Varela Round" panose="020B0604020202020204" charset="-79"/>
              </a:rPr>
              <a:t>1. 📖 </a:t>
            </a:r>
            <a:r>
              <a:rPr lang="en-US" sz="2400" dirty="0" err="1" smtClean="0">
                <a:solidFill>
                  <a:schemeClr val="tx1"/>
                </a:solidFill>
                <a:latin typeface="Varela Round" panose="020B0604020202020204" charset="-79"/>
                <a:cs typeface="Varela Round" panose="020B0604020202020204" charset="-79"/>
              </a:rPr>
              <a:t>Giới</a:t>
            </a:r>
            <a:r>
              <a:rPr lang="en-US" sz="2400" dirty="0" smtClean="0">
                <a:solidFill>
                  <a:schemeClr val="tx1"/>
                </a:solidFill>
                <a:latin typeface="Varela Round" panose="020B0604020202020204" charset="-79"/>
                <a:cs typeface="Varela Round" panose="020B0604020202020204" charset="-79"/>
              </a:rPr>
              <a:t> </a:t>
            </a:r>
            <a:r>
              <a:rPr lang="en-US" sz="2400" dirty="0" err="1" smtClean="0">
                <a:solidFill>
                  <a:schemeClr val="tx1"/>
                </a:solidFill>
                <a:latin typeface="Varela Round" panose="020B0604020202020204" charset="-79"/>
                <a:cs typeface="Varela Round" panose="020B0604020202020204" charset="-79"/>
              </a:rPr>
              <a:t>thiệu</a:t>
            </a:r>
            <a:r>
              <a:rPr lang="en-US" sz="2400" dirty="0" smtClean="0">
                <a:solidFill>
                  <a:schemeClr val="tx1"/>
                </a:solidFill>
                <a:latin typeface="Varela Round" panose="020B0604020202020204" charset="-79"/>
                <a:cs typeface="Varela Round" panose="020B0604020202020204" charset="-79"/>
              </a:rPr>
              <a:t> </a:t>
            </a:r>
            <a:r>
              <a:rPr lang="en-US" sz="2400" dirty="0" smtClean="0">
                <a:solidFill>
                  <a:schemeClr val="accent3"/>
                </a:solidFill>
                <a:latin typeface="Varela Round" panose="020B0604020202020204" charset="-79"/>
                <a:cs typeface="Varela Round" panose="020B0604020202020204" charset="-79"/>
              </a:rPr>
              <a:t>ADO.NET</a:t>
            </a:r>
            <a:r>
              <a:rPr lang="en-US" sz="2400" dirty="0" smtClean="0">
                <a:solidFill>
                  <a:schemeClr val="tx1"/>
                </a:solidFill>
                <a:latin typeface="Varela Round" panose="020B0604020202020204" charset="-79"/>
                <a:cs typeface="Varela Round" panose="020B0604020202020204" charset="-79"/>
              </a:rPr>
              <a:t/>
            </a:r>
            <a:br>
              <a:rPr lang="en-US" sz="2400" dirty="0" smtClean="0">
                <a:solidFill>
                  <a:schemeClr val="tx1"/>
                </a:solidFill>
                <a:latin typeface="Varela Round" panose="020B0604020202020204" charset="-79"/>
                <a:cs typeface="Varela Round" panose="020B0604020202020204" charset="-79"/>
              </a:rPr>
            </a:br>
            <a:endParaRPr lang="en-US" sz="2400" dirty="0">
              <a:solidFill>
                <a:schemeClr val="tx1"/>
              </a:solidFill>
              <a:latin typeface="Varela Round" panose="020B0604020202020204" charset="-79"/>
              <a:cs typeface="Varela Round" panose="020B0604020202020204" charset="-79"/>
            </a:endParaRPr>
          </a:p>
        </p:txBody>
      </p:sp>
    </p:spTree>
    <p:extLst>
      <p:ext uri="{BB962C8B-B14F-4D97-AF65-F5344CB8AC3E}">
        <p14:creationId xmlns:p14="http://schemas.microsoft.com/office/powerpoint/2010/main" val="34645157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380" y="1050508"/>
            <a:ext cx="7730775" cy="599845"/>
          </a:xfrm>
        </p:spPr>
        <p:txBody>
          <a:bodyPr/>
          <a:lstStyle/>
          <a:p>
            <a:r>
              <a:rPr lang="de-DE" sz="2400" dirty="0" smtClean="0">
                <a:solidFill>
                  <a:schemeClr val="tx1"/>
                </a:solidFill>
                <a:latin typeface="Varela Round" panose="020B0604020202020204" charset="-79"/>
                <a:cs typeface="Varela Round" panose="020B0604020202020204" charset="-79"/>
              </a:rPr>
              <a:t>2.🔌</a:t>
            </a:r>
            <a:r>
              <a:rPr lang="vi-VN" sz="2400" dirty="0">
                <a:solidFill>
                  <a:schemeClr val="tx1"/>
                </a:solidFill>
                <a:latin typeface="Varela Round" panose="020B0604020202020204" charset="-79"/>
                <a:cs typeface="Varela Round" panose="020B0604020202020204" charset="-79"/>
              </a:rPr>
              <a:t>Kết nối cơ sở dữ </a:t>
            </a:r>
            <a:r>
              <a:rPr lang="vi-VN" sz="2400" dirty="0" smtClean="0">
                <a:solidFill>
                  <a:schemeClr val="tx1"/>
                </a:solidFill>
                <a:latin typeface="Varela Round" panose="020B0604020202020204" charset="-79"/>
                <a:cs typeface="Varela Round" panose="020B0604020202020204" charset="-79"/>
              </a:rPr>
              <a:t>liệu</a:t>
            </a:r>
            <a:r>
              <a:rPr lang="en-US" sz="2400" dirty="0" smtClean="0">
                <a:solidFill>
                  <a:schemeClr val="tx1"/>
                </a:solidFill>
                <a:latin typeface="Varela Round" panose="020B0604020202020204" charset="-79"/>
                <a:cs typeface="Varela Round" panose="020B0604020202020204" charset="-79"/>
              </a:rPr>
              <a:t> v</a:t>
            </a:r>
            <a:r>
              <a:rPr lang="vi-VN" sz="2400" dirty="0" smtClean="0">
                <a:solidFill>
                  <a:schemeClr val="tx1"/>
                </a:solidFill>
                <a:latin typeface="Varela Round" panose="020B0604020202020204" charset="-79"/>
                <a:cs typeface="Varela Round" panose="020B0604020202020204" charset="-79"/>
              </a:rPr>
              <a:t>ới </a:t>
            </a:r>
            <a:r>
              <a:rPr lang="vi-VN" sz="2400" dirty="0">
                <a:solidFill>
                  <a:schemeClr val="accent3"/>
                </a:solidFill>
                <a:latin typeface="Varela Round" panose="020B0604020202020204" charset="-79"/>
                <a:cs typeface="Varela Round" panose="020B0604020202020204" charset="-79"/>
              </a:rPr>
              <a:t>SQLServer</a:t>
            </a:r>
            <a:r>
              <a:rPr lang="vi-VN" sz="2400" dirty="0">
                <a:solidFill>
                  <a:schemeClr val="tx1"/>
                </a:solidFill>
                <a:latin typeface="Varela Round" panose="020B0604020202020204" charset="-79"/>
                <a:cs typeface="Varela Round" panose="020B0604020202020204" charset="-79"/>
              </a:rPr>
              <a:t/>
            </a:r>
            <a:br>
              <a:rPr lang="vi-VN" sz="2400" dirty="0">
                <a:solidFill>
                  <a:schemeClr val="tx1"/>
                </a:solidFill>
                <a:latin typeface="Varela Round" panose="020B0604020202020204" charset="-79"/>
                <a:cs typeface="Varela Round" panose="020B0604020202020204" charset="-79"/>
              </a:rPr>
            </a:br>
            <a:endParaRPr lang="en-US" sz="2400" dirty="0">
              <a:solidFill>
                <a:schemeClr val="tx1"/>
              </a:solidFill>
              <a:latin typeface="Varela Round" panose="020B0604020202020204" charset="-79"/>
              <a:cs typeface="Varela Round" panose="020B0604020202020204" charset="-79"/>
            </a:endParaRPr>
          </a:p>
        </p:txBody>
      </p:sp>
      <p:sp>
        <p:nvSpPr>
          <p:cNvPr id="3" name="Text Placeholder 2"/>
          <p:cNvSpPr>
            <a:spLocks noGrp="1"/>
          </p:cNvSpPr>
          <p:nvPr>
            <p:ph type="body" idx="1"/>
          </p:nvPr>
        </p:nvSpPr>
        <p:spPr/>
        <p:txBody>
          <a:bodyPr/>
          <a:lstStyle/>
          <a:p>
            <a:endParaRPr lang="vi-VN" sz="1400" dirty="0"/>
          </a:p>
          <a:p>
            <a:endParaRPr lang="en-US" sz="1400" dirty="0"/>
          </a:p>
        </p:txBody>
      </p:sp>
      <p:sp>
        <p:nvSpPr>
          <p:cNvPr id="12" name="Rectangle 7"/>
          <p:cNvSpPr>
            <a:spLocks noChangeArrowheads="1"/>
          </p:cNvSpPr>
          <p:nvPr/>
        </p:nvSpPr>
        <p:spPr bwMode="auto">
          <a:xfrm>
            <a:off x="821380" y="1781319"/>
            <a:ext cx="695151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buClrTx/>
            </a:pPr>
            <a:r>
              <a:rPr kumimoji="0" lang="en-US" altLang="en-US" b="0" i="0" u="none" strike="noStrike" cap="none" normalizeH="0" baseline="0" dirty="0" err="1" smtClean="0">
                <a:ln>
                  <a:noFill/>
                </a:ln>
                <a:solidFill>
                  <a:schemeClr val="accent3"/>
                </a:solidFill>
                <a:effectLst/>
                <a:latin typeface="Varela Round" panose="020B0604020202020204" charset="-79"/>
                <a:cs typeface="Varela Round" panose="020B0604020202020204" charset="-79"/>
              </a:rPr>
              <a:t>Phần</a:t>
            </a:r>
            <a:r>
              <a:rPr kumimoji="0" lang="en-US" altLang="en-US" b="0" i="0" u="none" strike="noStrike" cap="none" normalizeH="0" baseline="0" dirty="0" smtClean="0">
                <a:ln>
                  <a:noFill/>
                </a:ln>
                <a:solidFill>
                  <a:schemeClr val="accent3"/>
                </a:solidFill>
                <a:effectLst/>
                <a:latin typeface="Varela Round" panose="020B0604020202020204" charset="-79"/>
                <a:cs typeface="Varela Round" panose="020B0604020202020204" charset="-79"/>
              </a:rPr>
              <a:t> </a:t>
            </a:r>
            <a:r>
              <a:rPr kumimoji="0" lang="en-US" altLang="en-US" b="0" i="0" u="none" strike="noStrike" cap="none" normalizeH="0" baseline="0" dirty="0" err="1" smtClean="0">
                <a:ln>
                  <a:noFill/>
                </a:ln>
                <a:solidFill>
                  <a:schemeClr val="accent3"/>
                </a:solidFill>
                <a:effectLst/>
                <a:latin typeface="Varela Round" panose="020B0604020202020204" charset="-79"/>
                <a:cs typeface="Varela Round" panose="020B0604020202020204" charset="-79"/>
              </a:rPr>
              <a:t>thứ</a:t>
            </a:r>
            <a:r>
              <a:rPr kumimoji="0" lang="en-US" altLang="en-US" b="0" i="0" u="none" strike="noStrike" cap="none" normalizeH="0" baseline="0" dirty="0" smtClean="0">
                <a:ln>
                  <a:noFill/>
                </a:ln>
                <a:solidFill>
                  <a:schemeClr val="accent3"/>
                </a:solidFill>
                <a:effectLst/>
                <a:latin typeface="Varela Round" panose="020B0604020202020204" charset="-79"/>
                <a:cs typeface="Varela Round" panose="020B0604020202020204" charset="-79"/>
              </a:rPr>
              <a:t> </a:t>
            </a:r>
            <a:r>
              <a:rPr kumimoji="0" lang="en-US" altLang="en-US" b="0" i="0" u="none" strike="noStrike" cap="none" normalizeH="0" baseline="0" dirty="0" err="1" smtClean="0">
                <a:ln>
                  <a:noFill/>
                </a:ln>
                <a:solidFill>
                  <a:schemeClr val="accent3"/>
                </a:solidFill>
                <a:effectLst/>
                <a:latin typeface="Varela Round" panose="020B0604020202020204" charset="-79"/>
                <a:cs typeface="Varela Round" panose="020B0604020202020204" charset="-79"/>
              </a:rPr>
              <a:t>nhất</a:t>
            </a:r>
            <a:r>
              <a:rPr kumimoji="0" lang="en-US" altLang="en-US" b="0" i="0" u="none" strike="noStrike" cap="none" normalizeH="0" baseline="0" dirty="0" smtClean="0">
                <a:ln>
                  <a:noFill/>
                </a:ln>
                <a:solidFill>
                  <a:schemeClr val="accent3"/>
                </a:solidFill>
                <a:effectLst/>
                <a:latin typeface="Varela Round" panose="020B0604020202020204" charset="-79"/>
                <a:cs typeface="Varela Round" panose="020B0604020202020204" charset="-79"/>
              </a:rPr>
              <a:t> </a:t>
            </a:r>
            <a:r>
              <a:rPr kumimoji="0" lang="en-US" altLang="en-US" b="0" i="0" u="none" strike="noStrike" cap="none" normalizeH="0" baseline="0" dirty="0" err="1" smtClean="0">
                <a:ln>
                  <a:noFill/>
                </a:ln>
                <a:solidFill>
                  <a:srgbClr val="383D41"/>
                </a:solidFill>
                <a:effectLst/>
                <a:latin typeface="Varela Round" panose="020B0604020202020204" charset="-79"/>
                <a:cs typeface="Varela Round" panose="020B0604020202020204" charset="-79"/>
              </a:rPr>
              <a:t>gọi</a:t>
            </a:r>
            <a:r>
              <a:rPr kumimoji="0" lang="en-US" altLang="en-US" b="0" i="0" u="none" strike="noStrike" cap="none" normalizeH="0" baseline="0" dirty="0" smtClean="0">
                <a:ln>
                  <a:noFill/>
                </a:ln>
                <a:solidFill>
                  <a:srgbClr val="383D41"/>
                </a:solidFill>
                <a:effectLst/>
                <a:latin typeface="Varela Round" panose="020B0604020202020204" charset="-79"/>
                <a:cs typeface="Varela Round" panose="020B0604020202020204" charset="-79"/>
              </a:rPr>
              <a:t> </a:t>
            </a:r>
            <a:r>
              <a:rPr kumimoji="0" lang="en-US" altLang="en-US" b="0" i="0" u="none" strike="noStrike" cap="none" normalizeH="0" baseline="0" dirty="0" err="1" smtClean="0">
                <a:ln>
                  <a:noFill/>
                </a:ln>
                <a:solidFill>
                  <a:srgbClr val="383D41"/>
                </a:solidFill>
                <a:effectLst/>
                <a:latin typeface="Varela Round" panose="020B0604020202020204" charset="-79"/>
                <a:cs typeface="Varela Round" panose="020B0604020202020204" charset="-79"/>
              </a:rPr>
              <a:t>là</a:t>
            </a:r>
            <a:r>
              <a:rPr kumimoji="0" lang="en-US" altLang="en-US" b="0" i="0" u="none" strike="noStrike" cap="none" normalizeH="0" baseline="0" dirty="0" smtClean="0">
                <a:ln>
                  <a:noFill/>
                </a:ln>
                <a:solidFill>
                  <a:srgbClr val="383D41"/>
                </a:solidFill>
                <a:effectLst/>
                <a:latin typeface="Varela Round" panose="020B0604020202020204" charset="-79"/>
                <a:cs typeface="Varela Round" panose="020B0604020202020204" charset="-79"/>
              </a:rPr>
              <a:t> </a:t>
            </a:r>
            <a:r>
              <a:rPr kumimoji="0" lang="en-US" altLang="en-US" b="0" i="0" u="none" strike="noStrike" cap="none" normalizeH="0" baseline="0" dirty="0" smtClean="0">
                <a:ln>
                  <a:noFill/>
                </a:ln>
                <a:solidFill>
                  <a:srgbClr val="C22C72"/>
                </a:solidFill>
                <a:effectLst/>
                <a:latin typeface="Varela Round" panose="020B0604020202020204" charset="-79"/>
                <a:cs typeface="Varela Round" panose="020B0604020202020204" charset="-79"/>
              </a:rPr>
              <a:t>Data Provider</a:t>
            </a:r>
            <a:r>
              <a:rPr kumimoji="0" lang="en-US" altLang="en-US" b="0" i="0" u="none" strike="noStrike" cap="none" normalizeH="0" baseline="0" dirty="0" smtClean="0">
                <a:ln>
                  <a:noFill/>
                </a:ln>
                <a:solidFill>
                  <a:srgbClr val="383D41"/>
                </a:solidFill>
                <a:effectLst/>
                <a:latin typeface="Varela Round" panose="020B0604020202020204" charset="-79"/>
                <a:cs typeface="Varela Round" panose="020B0604020202020204" charset="-79"/>
              </a:rPr>
              <a:t>: </a:t>
            </a:r>
            <a:r>
              <a:rPr kumimoji="0" lang="en-US" altLang="en-US" b="0" i="0" u="none" strike="noStrike" cap="none" normalizeH="0" baseline="0" dirty="0" err="1" smtClean="0">
                <a:ln>
                  <a:noFill/>
                </a:ln>
                <a:solidFill>
                  <a:srgbClr val="383D41"/>
                </a:solidFill>
                <a:effectLst/>
                <a:latin typeface="Varela Round" panose="020B0604020202020204" charset="-79"/>
                <a:cs typeface="Varela Round" panose="020B0604020202020204" charset="-79"/>
              </a:rPr>
              <a:t>là</a:t>
            </a:r>
            <a:r>
              <a:rPr kumimoji="0" lang="en-US" altLang="en-US" b="0" i="0" u="none" strike="noStrike" cap="none" normalizeH="0" baseline="0" dirty="0" smtClean="0">
                <a:ln>
                  <a:noFill/>
                </a:ln>
                <a:solidFill>
                  <a:srgbClr val="383D41"/>
                </a:solidFill>
                <a:effectLst/>
                <a:latin typeface="Varela Round" panose="020B0604020202020204" charset="-79"/>
                <a:cs typeface="Varela Round" panose="020B0604020202020204" charset="-79"/>
              </a:rPr>
              <a:t> </a:t>
            </a:r>
            <a:r>
              <a:rPr kumimoji="0" lang="en-US" altLang="en-US" b="0" i="0" u="none" strike="noStrike" cap="none" normalizeH="0" baseline="0" dirty="0" err="1" smtClean="0">
                <a:ln>
                  <a:noFill/>
                </a:ln>
                <a:solidFill>
                  <a:srgbClr val="383D41"/>
                </a:solidFill>
                <a:effectLst/>
                <a:latin typeface="Varela Round" panose="020B0604020202020204" charset="-79"/>
                <a:cs typeface="Varela Round" panose="020B0604020202020204" charset="-79"/>
              </a:rPr>
              <a:t>lớp</a:t>
            </a:r>
            <a:r>
              <a:rPr kumimoji="0" lang="en-US" altLang="en-US" b="0" i="0" u="none" strike="noStrike" cap="none" normalizeH="0" baseline="0" dirty="0" smtClean="0">
                <a:ln>
                  <a:noFill/>
                </a:ln>
                <a:solidFill>
                  <a:srgbClr val="383D41"/>
                </a:solidFill>
                <a:effectLst/>
                <a:latin typeface="Varela Round" panose="020B0604020202020204" charset="-79"/>
                <a:cs typeface="Varela Round" panose="020B0604020202020204" charset="-79"/>
              </a:rPr>
              <a:t> </a:t>
            </a:r>
            <a:r>
              <a:rPr kumimoji="0" lang="en-US" altLang="en-US" b="0" i="0" u="none" strike="noStrike" cap="none" normalizeH="0" baseline="0" dirty="0" err="1" smtClean="0">
                <a:ln>
                  <a:noFill/>
                </a:ln>
                <a:solidFill>
                  <a:srgbClr val="383D41"/>
                </a:solidFill>
                <a:effectLst/>
                <a:latin typeface="Varela Round" panose="020B0604020202020204" charset="-79"/>
                <a:cs typeface="Varela Round" panose="020B0604020202020204" charset="-79"/>
              </a:rPr>
              <a:t>thư</a:t>
            </a:r>
            <a:r>
              <a:rPr kumimoji="0" lang="en-US" altLang="en-US" b="0" i="0" u="none" strike="noStrike" cap="none" normalizeH="0" dirty="0" smtClean="0">
                <a:ln>
                  <a:noFill/>
                </a:ln>
                <a:solidFill>
                  <a:srgbClr val="383D41"/>
                </a:solidFill>
                <a:effectLst/>
                <a:latin typeface="Varela Round" panose="020B0604020202020204" charset="-79"/>
                <a:cs typeface="Varela Round" panose="020B0604020202020204" charset="-79"/>
              </a:rPr>
              <a:t> </a:t>
            </a:r>
            <a:r>
              <a:rPr lang="en-US" altLang="en-US" dirty="0" err="1" smtClean="0">
                <a:solidFill>
                  <a:srgbClr val="383D41"/>
                </a:solidFill>
                <a:latin typeface="Varela Round" panose="020B0604020202020204" charset="-79"/>
                <a:cs typeface="Varela Round" panose="020B0604020202020204" charset="-79"/>
              </a:rPr>
              <a:t>viện</a:t>
            </a:r>
            <a:r>
              <a:rPr kumimoji="0" lang="en-US" altLang="en-US" b="0" i="0" u="none" strike="noStrike" cap="none" normalizeH="0" dirty="0" smtClean="0">
                <a:ln>
                  <a:noFill/>
                </a:ln>
                <a:solidFill>
                  <a:srgbClr val="383D41"/>
                </a:solidFill>
                <a:effectLst/>
                <a:latin typeface="Varela Round" panose="020B0604020202020204" charset="-79"/>
                <a:cs typeface="Varela Round" panose="020B0604020202020204" charset="-79"/>
              </a:rPr>
              <a:t> </a:t>
            </a:r>
            <a:r>
              <a:rPr kumimoji="0" lang="en-US" altLang="en-US" b="0" i="0" u="none" strike="noStrike" cap="none" normalizeH="0" baseline="0" dirty="0" err="1" smtClean="0">
                <a:ln>
                  <a:noFill/>
                </a:ln>
                <a:solidFill>
                  <a:srgbClr val="383D41"/>
                </a:solidFill>
                <a:effectLst/>
                <a:latin typeface="Varela Round" panose="020B0604020202020204" charset="-79"/>
                <a:cs typeface="Varela Round" panose="020B0604020202020204" charset="-79"/>
              </a:rPr>
              <a:t>cung</a:t>
            </a:r>
            <a:r>
              <a:rPr kumimoji="0" lang="en-US" altLang="en-US" b="0" i="0" u="none" strike="noStrike" cap="none" normalizeH="0" baseline="0" dirty="0" smtClean="0">
                <a:ln>
                  <a:noFill/>
                </a:ln>
                <a:solidFill>
                  <a:srgbClr val="383D41"/>
                </a:solidFill>
                <a:effectLst/>
                <a:latin typeface="Varela Round" panose="020B0604020202020204" charset="-79"/>
                <a:cs typeface="Varela Round" panose="020B0604020202020204" charset="-79"/>
              </a:rPr>
              <a:t> </a:t>
            </a:r>
            <a:r>
              <a:rPr kumimoji="0" lang="en-US" altLang="en-US" b="0" i="0" u="none" strike="noStrike" cap="none" normalizeH="0" baseline="0" dirty="0" err="1" smtClean="0">
                <a:ln>
                  <a:noFill/>
                </a:ln>
                <a:solidFill>
                  <a:srgbClr val="383D41"/>
                </a:solidFill>
                <a:effectLst/>
                <a:latin typeface="Varela Round" panose="020B0604020202020204" charset="-79"/>
                <a:cs typeface="Varela Round" panose="020B0604020202020204" charset="-79"/>
              </a:rPr>
              <a:t>cấp</a:t>
            </a:r>
            <a:r>
              <a:rPr kumimoji="0" lang="en-US" altLang="en-US" b="0" i="0" u="none" strike="noStrike" cap="none" normalizeH="0" baseline="0" dirty="0" smtClean="0">
                <a:ln>
                  <a:noFill/>
                </a:ln>
                <a:solidFill>
                  <a:srgbClr val="383D41"/>
                </a:solidFill>
                <a:effectLst/>
                <a:latin typeface="Varela Round" panose="020B0604020202020204" charset="-79"/>
                <a:cs typeface="Varela Round" panose="020B0604020202020204" charset="-79"/>
              </a:rPr>
              <a:t> </a:t>
            </a:r>
            <a:r>
              <a:rPr kumimoji="0" lang="en-US" altLang="en-US" b="0" i="0" u="none" strike="noStrike" cap="none" normalizeH="0" baseline="0" dirty="0" err="1" smtClean="0">
                <a:ln>
                  <a:noFill/>
                </a:ln>
                <a:solidFill>
                  <a:srgbClr val="383D41"/>
                </a:solidFill>
                <a:effectLst/>
                <a:latin typeface="Varela Round" panose="020B0604020202020204" charset="-79"/>
                <a:cs typeface="Varela Round" panose="020B0604020202020204" charset="-79"/>
              </a:rPr>
              <a:t>các</a:t>
            </a:r>
            <a:r>
              <a:rPr kumimoji="0" lang="en-US" altLang="en-US" b="0" i="0" u="none" strike="noStrike" cap="none" normalizeH="0" baseline="0" dirty="0" smtClean="0">
                <a:ln>
                  <a:noFill/>
                </a:ln>
                <a:solidFill>
                  <a:srgbClr val="383D41"/>
                </a:solidFill>
                <a:effectLst/>
                <a:latin typeface="Varela Round" panose="020B0604020202020204" charset="-79"/>
                <a:cs typeface="Varela Round" panose="020B0604020202020204" charset="-79"/>
              </a:rPr>
              <a:t> </a:t>
            </a:r>
            <a:r>
              <a:rPr kumimoji="0" lang="en-US" altLang="en-US" b="0" i="0" u="none" strike="noStrike" cap="none" normalizeH="0" baseline="0" dirty="0" err="1" smtClean="0">
                <a:ln>
                  <a:noFill/>
                </a:ln>
                <a:solidFill>
                  <a:srgbClr val="383D41"/>
                </a:solidFill>
                <a:effectLst/>
                <a:latin typeface="Varela Round" panose="020B0604020202020204" charset="-79"/>
                <a:cs typeface="Varela Round" panose="020B0604020202020204" charset="-79"/>
              </a:rPr>
              <a:t>chức</a:t>
            </a:r>
            <a:r>
              <a:rPr kumimoji="0" lang="en-US" altLang="en-US" b="0" i="0" u="none" strike="noStrike" cap="none" normalizeH="0" baseline="0" dirty="0" smtClean="0">
                <a:ln>
                  <a:noFill/>
                </a:ln>
                <a:solidFill>
                  <a:srgbClr val="383D41"/>
                </a:solidFill>
                <a:effectLst/>
                <a:latin typeface="Varela Round" panose="020B0604020202020204" charset="-79"/>
                <a:cs typeface="Varela Round" panose="020B0604020202020204" charset="-79"/>
              </a:rPr>
              <a:t> </a:t>
            </a:r>
            <a:r>
              <a:rPr kumimoji="0" lang="en-US" altLang="en-US" b="0" i="0" u="none" strike="noStrike" cap="none" normalizeH="0" baseline="0" dirty="0" err="1" smtClean="0">
                <a:ln>
                  <a:noFill/>
                </a:ln>
                <a:solidFill>
                  <a:srgbClr val="383D41"/>
                </a:solidFill>
                <a:effectLst/>
                <a:latin typeface="Varela Round" panose="020B0604020202020204" charset="-79"/>
                <a:cs typeface="Varela Round" panose="020B0604020202020204" charset="-79"/>
              </a:rPr>
              <a:t>năng</a:t>
            </a:r>
            <a:r>
              <a:rPr kumimoji="0" lang="en-US" altLang="en-US" b="0" i="0" u="none" strike="noStrike" cap="none" normalizeH="0" baseline="0" dirty="0" smtClean="0">
                <a:ln>
                  <a:noFill/>
                </a:ln>
                <a:solidFill>
                  <a:srgbClr val="383D41"/>
                </a:solidFill>
                <a:effectLst/>
                <a:latin typeface="Varela Round" panose="020B0604020202020204" charset="-79"/>
                <a:cs typeface="Varela Round" panose="020B0604020202020204" charset="-79"/>
              </a:rPr>
              <a:t> </a:t>
            </a:r>
            <a:r>
              <a:rPr kumimoji="0" lang="en-US" altLang="en-US" b="0" i="0" u="none" strike="noStrike" cap="none" normalizeH="0" baseline="0" dirty="0" err="1" smtClean="0">
                <a:ln>
                  <a:noFill/>
                </a:ln>
                <a:solidFill>
                  <a:srgbClr val="383D41"/>
                </a:solidFill>
                <a:effectLst/>
                <a:latin typeface="Varela Round" panose="020B0604020202020204" charset="-79"/>
                <a:cs typeface="Varela Round" panose="020B0604020202020204" charset="-79"/>
              </a:rPr>
              <a:t>thao</a:t>
            </a:r>
            <a:r>
              <a:rPr kumimoji="0" lang="en-US" altLang="en-US" b="0" i="0" u="none" strike="noStrike" cap="none" normalizeH="0" baseline="0" dirty="0" smtClean="0">
                <a:ln>
                  <a:noFill/>
                </a:ln>
                <a:solidFill>
                  <a:srgbClr val="383D41"/>
                </a:solidFill>
                <a:effectLst/>
                <a:latin typeface="Varela Round" panose="020B0604020202020204" charset="-79"/>
                <a:cs typeface="Varela Round" panose="020B0604020202020204" charset="-79"/>
              </a:rPr>
              <a:t> </a:t>
            </a:r>
            <a:r>
              <a:rPr kumimoji="0" lang="en-US" altLang="en-US" b="0" i="0" u="none" strike="noStrike" cap="none" normalizeH="0" baseline="0" dirty="0" err="1" smtClean="0">
                <a:ln>
                  <a:noFill/>
                </a:ln>
                <a:solidFill>
                  <a:srgbClr val="383D41"/>
                </a:solidFill>
                <a:effectLst/>
                <a:latin typeface="Varela Round" panose="020B0604020202020204" charset="-79"/>
                <a:cs typeface="Varela Round" panose="020B0604020202020204" charset="-79"/>
              </a:rPr>
              <a:t>tác</a:t>
            </a:r>
            <a:r>
              <a:rPr kumimoji="0" lang="en-US" altLang="en-US" b="0" i="0" u="none" strike="noStrike" cap="none" normalizeH="0" baseline="0" dirty="0" smtClean="0">
                <a:ln>
                  <a:noFill/>
                </a:ln>
                <a:solidFill>
                  <a:srgbClr val="383D41"/>
                </a:solidFill>
                <a:effectLst/>
                <a:latin typeface="Varela Round" panose="020B0604020202020204" charset="-79"/>
                <a:cs typeface="Varela Round" panose="020B0604020202020204" charset="-79"/>
              </a:rPr>
              <a:t> </a:t>
            </a:r>
            <a:r>
              <a:rPr kumimoji="0" lang="en-US" altLang="en-US" b="0" i="0" u="none" strike="noStrike" cap="none" normalizeH="0" baseline="0" dirty="0" err="1" smtClean="0">
                <a:ln>
                  <a:noFill/>
                </a:ln>
                <a:solidFill>
                  <a:srgbClr val="383D41"/>
                </a:solidFill>
                <a:effectLst/>
                <a:latin typeface="Varela Round" panose="020B0604020202020204" charset="-79"/>
                <a:cs typeface="Varela Round" panose="020B0604020202020204" charset="-79"/>
              </a:rPr>
              <a:t>đến</a:t>
            </a:r>
            <a:r>
              <a:rPr kumimoji="0" lang="en-US" altLang="en-US" b="0" i="0" u="none" strike="noStrike" cap="none" normalizeH="0" baseline="0" dirty="0" smtClean="0">
                <a:ln>
                  <a:noFill/>
                </a:ln>
                <a:solidFill>
                  <a:srgbClr val="383D41"/>
                </a:solidFill>
                <a:effectLst/>
                <a:latin typeface="Varela Round" panose="020B0604020202020204" charset="-79"/>
                <a:cs typeface="Varela Round" panose="020B0604020202020204" charset="-79"/>
              </a:rPr>
              <a:t> </a:t>
            </a:r>
            <a:r>
              <a:rPr kumimoji="0" lang="en-US" altLang="en-US" b="0" i="0" u="none" strike="noStrike" cap="none" normalizeH="0" baseline="0" dirty="0" err="1" smtClean="0">
                <a:ln>
                  <a:noFill/>
                </a:ln>
                <a:solidFill>
                  <a:srgbClr val="383D41"/>
                </a:solidFill>
                <a:effectLst/>
                <a:latin typeface="Varela Round" panose="020B0604020202020204" charset="-79"/>
                <a:cs typeface="Varela Round" panose="020B0604020202020204" charset="-79"/>
              </a:rPr>
              <a:t>nguồn</a:t>
            </a:r>
            <a:r>
              <a:rPr kumimoji="0" lang="en-US" altLang="en-US" b="0" i="0" u="none" strike="noStrike" cap="none" normalizeH="0" baseline="0" dirty="0" smtClean="0">
                <a:ln>
                  <a:noFill/>
                </a:ln>
                <a:solidFill>
                  <a:srgbClr val="383D41"/>
                </a:solidFill>
                <a:effectLst/>
                <a:latin typeface="Varela Round" panose="020B0604020202020204" charset="-79"/>
                <a:cs typeface="Varela Round" panose="020B0604020202020204" charset="-79"/>
              </a:rPr>
              <a:t> </a:t>
            </a:r>
            <a:r>
              <a:rPr kumimoji="0" lang="en-US" altLang="en-US" b="0" i="0" u="none" strike="noStrike" cap="none" normalizeH="0" baseline="0" dirty="0" err="1" smtClean="0">
                <a:ln>
                  <a:noFill/>
                </a:ln>
                <a:solidFill>
                  <a:srgbClr val="383D41"/>
                </a:solidFill>
                <a:effectLst/>
                <a:latin typeface="Varela Round" panose="020B0604020202020204" charset="-79"/>
                <a:cs typeface="Varela Round" panose="020B0604020202020204" charset="-79"/>
              </a:rPr>
              <a:t>cơ</a:t>
            </a:r>
            <a:r>
              <a:rPr kumimoji="0" lang="en-US" altLang="en-US" b="0" i="0" u="none" strike="noStrike" cap="none" normalizeH="0" dirty="0" smtClean="0">
                <a:ln>
                  <a:noFill/>
                </a:ln>
                <a:solidFill>
                  <a:srgbClr val="383D41"/>
                </a:solidFill>
                <a:effectLst/>
                <a:latin typeface="Varela Round" panose="020B0604020202020204" charset="-79"/>
                <a:cs typeface="Varela Round" panose="020B0604020202020204" charset="-79"/>
              </a:rPr>
              <a:t> </a:t>
            </a:r>
            <a:r>
              <a:rPr kumimoji="0" lang="en-US" altLang="en-US" b="0" i="0" u="none" strike="noStrike" cap="none" normalizeH="0" dirty="0" err="1" smtClean="0">
                <a:ln>
                  <a:noFill/>
                </a:ln>
                <a:solidFill>
                  <a:srgbClr val="383D41"/>
                </a:solidFill>
                <a:effectLst/>
                <a:latin typeface="Varela Round" panose="020B0604020202020204" charset="-79"/>
                <a:cs typeface="Varela Round" panose="020B0604020202020204" charset="-79"/>
              </a:rPr>
              <a:t>sở</a:t>
            </a:r>
            <a:r>
              <a:rPr kumimoji="0" lang="en-US" altLang="en-US" b="0" i="0" u="none" strike="noStrike" cap="none" normalizeH="0" baseline="0" dirty="0" smtClean="0">
                <a:ln>
                  <a:noFill/>
                </a:ln>
                <a:solidFill>
                  <a:srgbClr val="383D41"/>
                </a:solidFill>
                <a:effectLst/>
                <a:latin typeface="Varela Round" panose="020B0604020202020204" charset="-79"/>
                <a:cs typeface="Varela Round" panose="020B0604020202020204" charset="-79"/>
              </a:rPr>
              <a:t> </a:t>
            </a:r>
            <a:r>
              <a:rPr kumimoji="0" lang="en-US" altLang="en-US" b="0" i="0" u="none" strike="noStrike" cap="none" normalizeH="0" baseline="0" dirty="0" err="1" smtClean="0">
                <a:ln>
                  <a:noFill/>
                </a:ln>
                <a:solidFill>
                  <a:srgbClr val="383D41"/>
                </a:solidFill>
                <a:effectLst/>
                <a:latin typeface="Varela Round" panose="020B0604020202020204" charset="-79"/>
                <a:cs typeface="Varela Round" panose="020B0604020202020204" charset="-79"/>
              </a:rPr>
              <a:t>dữ</a:t>
            </a:r>
            <a:r>
              <a:rPr kumimoji="0" lang="en-US" altLang="en-US" b="0" i="0" u="none" strike="noStrike" cap="none" normalizeH="0" baseline="0" dirty="0" smtClean="0">
                <a:ln>
                  <a:noFill/>
                </a:ln>
                <a:solidFill>
                  <a:srgbClr val="383D41"/>
                </a:solidFill>
                <a:effectLst/>
                <a:latin typeface="Varela Round" panose="020B0604020202020204" charset="-79"/>
                <a:cs typeface="Varela Round" panose="020B0604020202020204" charset="-79"/>
              </a:rPr>
              <a:t> </a:t>
            </a:r>
            <a:r>
              <a:rPr kumimoji="0" lang="en-US" altLang="en-US" b="0" i="0" u="none" strike="noStrike" cap="none" normalizeH="0" baseline="0" dirty="0" err="1" smtClean="0">
                <a:ln>
                  <a:noFill/>
                </a:ln>
                <a:solidFill>
                  <a:srgbClr val="383D41"/>
                </a:solidFill>
                <a:effectLst/>
                <a:latin typeface="Varela Round" panose="020B0604020202020204" charset="-79"/>
                <a:cs typeface="Varela Round" panose="020B0604020202020204" charset="-79"/>
              </a:rPr>
              <a:t>liệu</a:t>
            </a:r>
            <a:r>
              <a:rPr kumimoji="0" lang="en-US" altLang="en-US" b="0" i="0" u="none" strike="noStrike" cap="none" normalizeH="0" baseline="0" dirty="0" smtClean="0">
                <a:ln>
                  <a:noFill/>
                </a:ln>
                <a:solidFill>
                  <a:srgbClr val="383D41"/>
                </a:solidFill>
                <a:effectLst/>
                <a:latin typeface="Varela Round" panose="020B0604020202020204" charset="-79"/>
                <a:cs typeface="Varela Round" panose="020B0604020202020204" charset="-79"/>
              </a:rPr>
              <a:t>, </a:t>
            </a:r>
            <a:r>
              <a:rPr kumimoji="0" lang="en-US" altLang="en-US" b="0" i="0" u="none" strike="noStrike" cap="none" normalizeH="0" baseline="0" dirty="0" err="1" smtClean="0">
                <a:ln>
                  <a:noFill/>
                </a:ln>
                <a:solidFill>
                  <a:srgbClr val="383D41"/>
                </a:solidFill>
                <a:effectLst/>
                <a:latin typeface="Varela Round" panose="020B0604020202020204" charset="-79"/>
                <a:cs typeface="Varela Round" panose="020B0604020202020204" charset="-79"/>
              </a:rPr>
              <a:t>thi</a:t>
            </a:r>
            <a:r>
              <a:rPr kumimoji="0" lang="en-US" altLang="en-US" b="0" i="0" u="none" strike="noStrike" cap="none" normalizeH="0" baseline="0" dirty="0" smtClean="0">
                <a:ln>
                  <a:noFill/>
                </a:ln>
                <a:solidFill>
                  <a:srgbClr val="383D41"/>
                </a:solidFill>
                <a:effectLst/>
                <a:latin typeface="Varela Round" panose="020B0604020202020204" charset="-79"/>
                <a:cs typeface="Varela Round" panose="020B0604020202020204" charset="-79"/>
              </a:rPr>
              <a:t> </a:t>
            </a:r>
            <a:r>
              <a:rPr kumimoji="0" lang="en-US" altLang="en-US" b="0" i="0" u="none" strike="noStrike" cap="none" normalizeH="0" baseline="0" dirty="0" err="1" smtClean="0">
                <a:ln>
                  <a:noFill/>
                </a:ln>
                <a:solidFill>
                  <a:srgbClr val="383D41"/>
                </a:solidFill>
                <a:effectLst/>
                <a:latin typeface="Varela Round" panose="020B0604020202020204" charset="-79"/>
                <a:cs typeface="Varela Round" panose="020B0604020202020204" charset="-79"/>
              </a:rPr>
              <a:t>hành</a:t>
            </a:r>
            <a:r>
              <a:rPr kumimoji="0" lang="en-US" altLang="en-US" b="0" i="0" u="none" strike="noStrike" cap="none" normalizeH="0" baseline="0" dirty="0" smtClean="0">
                <a:ln>
                  <a:noFill/>
                </a:ln>
                <a:solidFill>
                  <a:srgbClr val="383D41"/>
                </a:solidFill>
                <a:effectLst/>
                <a:latin typeface="Varela Round" panose="020B0604020202020204" charset="-79"/>
                <a:cs typeface="Varela Round" panose="020B0604020202020204" charset="-79"/>
              </a:rPr>
              <a:t> </a:t>
            </a:r>
            <a:r>
              <a:rPr kumimoji="0" lang="en-US" altLang="en-US" b="0" i="0" u="none" strike="noStrike" cap="none" normalizeH="0" baseline="0" dirty="0" err="1" smtClean="0">
                <a:ln>
                  <a:noFill/>
                </a:ln>
                <a:solidFill>
                  <a:srgbClr val="383D41"/>
                </a:solidFill>
                <a:effectLst/>
                <a:latin typeface="Varela Round" panose="020B0604020202020204" charset="-79"/>
                <a:cs typeface="Varela Round" panose="020B0604020202020204" charset="-79"/>
              </a:rPr>
              <a:t>các</a:t>
            </a:r>
            <a:r>
              <a:rPr kumimoji="0" lang="en-US" altLang="en-US" b="0" i="0" u="none" strike="noStrike" cap="none" normalizeH="0" baseline="0" dirty="0" smtClean="0">
                <a:ln>
                  <a:noFill/>
                </a:ln>
                <a:solidFill>
                  <a:srgbClr val="383D41"/>
                </a:solidFill>
                <a:effectLst/>
                <a:latin typeface="Varela Round" panose="020B0604020202020204" charset="-79"/>
                <a:cs typeface="Varela Round" panose="020B0604020202020204" charset="-79"/>
              </a:rPr>
              <a:t> </a:t>
            </a:r>
            <a:r>
              <a:rPr kumimoji="0" lang="en-US" altLang="en-US" b="0" i="0" u="none" strike="noStrike" cap="none" normalizeH="0" baseline="0" dirty="0" err="1" smtClean="0">
                <a:ln>
                  <a:noFill/>
                </a:ln>
                <a:solidFill>
                  <a:srgbClr val="383D41"/>
                </a:solidFill>
                <a:effectLst/>
                <a:latin typeface="Varela Round" panose="020B0604020202020204" charset="-79"/>
                <a:cs typeface="Varela Round" panose="020B0604020202020204" charset="-79"/>
              </a:rPr>
              <a:t>lệnh</a:t>
            </a:r>
            <a:r>
              <a:rPr kumimoji="0" lang="en-US" altLang="en-US" b="0" i="0" u="none" strike="noStrike" cap="none" normalizeH="0" baseline="0" dirty="0" smtClean="0">
                <a:ln>
                  <a:noFill/>
                </a:ln>
                <a:solidFill>
                  <a:srgbClr val="383D41"/>
                </a:solidFill>
                <a:effectLst/>
                <a:latin typeface="Varela Round" panose="020B0604020202020204" charset="-79"/>
                <a:cs typeface="Varela Round" panose="020B0604020202020204" charset="-79"/>
              </a:rPr>
              <a:t>  </a:t>
            </a:r>
            <a:r>
              <a:rPr lang="en-US" altLang="en-US" dirty="0">
                <a:solidFill>
                  <a:srgbClr val="C22C72"/>
                </a:solidFill>
                <a:latin typeface="Varela Round" panose="020B0604020202020204" charset="-79"/>
                <a:cs typeface="Varela Round" panose="020B0604020202020204" charset="-79"/>
              </a:rPr>
              <a:t> </a:t>
            </a:r>
            <a:r>
              <a:rPr lang="en-US" altLang="en-US" dirty="0" smtClean="0">
                <a:solidFill>
                  <a:srgbClr val="C22C72"/>
                </a:solidFill>
                <a:latin typeface="Varela Round" panose="020B0604020202020204" charset="-79"/>
                <a:cs typeface="Varela Round" panose="020B0604020202020204" charset="-79"/>
              </a:rPr>
              <a:t>select</a:t>
            </a:r>
            <a:r>
              <a:rPr kumimoji="0" lang="en-US" altLang="en-US" b="0" i="0" u="none" strike="noStrike" cap="none" normalizeH="0" baseline="0" dirty="0" smtClean="0">
                <a:ln>
                  <a:noFill/>
                </a:ln>
                <a:solidFill>
                  <a:srgbClr val="383D41"/>
                </a:solidFill>
                <a:effectLst/>
                <a:latin typeface="Varela Round" panose="020B0604020202020204" charset="-79"/>
                <a:cs typeface="Varela Round" panose="020B0604020202020204" charset="-79"/>
              </a:rPr>
              <a:t>,</a:t>
            </a:r>
            <a:r>
              <a:rPr kumimoji="0" lang="en-US" altLang="en-US" b="0" i="0" u="none" strike="noStrike" cap="none" normalizeH="0" dirty="0" smtClean="0">
                <a:ln>
                  <a:noFill/>
                </a:ln>
                <a:solidFill>
                  <a:srgbClr val="383D41"/>
                </a:solidFill>
                <a:effectLst/>
                <a:latin typeface="Varela Round" panose="020B0604020202020204" charset="-79"/>
                <a:cs typeface="Varela Round" panose="020B0604020202020204" charset="-79"/>
              </a:rPr>
              <a:t> </a:t>
            </a:r>
            <a:r>
              <a:rPr kumimoji="0" lang="en-US" altLang="en-US" b="0" i="0" u="none" strike="noStrike" cap="none" normalizeH="0" baseline="0" dirty="0" smtClean="0">
                <a:ln>
                  <a:noFill/>
                </a:ln>
                <a:solidFill>
                  <a:srgbClr val="C22C72"/>
                </a:solidFill>
                <a:effectLst/>
                <a:latin typeface="Varela Round" panose="020B0604020202020204" charset="-79"/>
                <a:cs typeface="Varela Round" panose="020B0604020202020204" charset="-79"/>
              </a:rPr>
              <a:t>insert, update, delete</a:t>
            </a:r>
            <a:endParaRPr kumimoji="0" lang="en-US" altLang="en-US" b="0" i="0" u="none" strike="noStrike" cap="none" normalizeH="0" baseline="0" dirty="0" smtClean="0">
              <a:ln>
                <a:noFill/>
              </a:ln>
              <a:solidFill>
                <a:srgbClr val="383D41"/>
              </a:solidFill>
              <a:effectLst/>
              <a:latin typeface="Varela Round" panose="020B0604020202020204" charset="-79"/>
              <a:cs typeface="Varela Round" panose="020B0604020202020204" charset="-79"/>
            </a:endParaRPr>
          </a:p>
          <a:p>
            <a:pPr lvl="0" eaLnBrk="0" fontAlgn="base" hangingPunct="0">
              <a:spcBef>
                <a:spcPct val="0"/>
              </a:spcBef>
              <a:spcAft>
                <a:spcPct val="0"/>
              </a:spcAft>
              <a:buClrTx/>
            </a:pPr>
            <a:endParaRPr lang="en-US" altLang="en-US" b="1" dirty="0">
              <a:solidFill>
                <a:srgbClr val="3F51B5"/>
              </a:solidFill>
              <a:latin typeface="Varela Round" panose="020B0604020202020204" charset="-79"/>
              <a:cs typeface="Varela Round" panose="020B0604020202020204" charset="-79"/>
            </a:endParaRPr>
          </a:p>
        </p:txBody>
      </p:sp>
      <p:sp>
        <p:nvSpPr>
          <p:cNvPr id="16" name="Rectangle 7"/>
          <p:cNvSpPr>
            <a:spLocks noChangeArrowheads="1"/>
          </p:cNvSpPr>
          <p:nvPr/>
        </p:nvSpPr>
        <p:spPr bwMode="auto">
          <a:xfrm>
            <a:off x="821380" y="2950871"/>
            <a:ext cx="6951518"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buClrTx/>
            </a:pPr>
            <a:r>
              <a:rPr lang="en-US" altLang="en-US" dirty="0" err="1">
                <a:solidFill>
                  <a:schemeClr val="accent3"/>
                </a:solidFill>
                <a:latin typeface="Varela Round" panose="020B0604020202020204" charset="-79"/>
                <a:cs typeface="Varela Round" panose="020B0604020202020204" charset="-79"/>
              </a:rPr>
              <a:t>Phần</a:t>
            </a:r>
            <a:r>
              <a:rPr lang="en-US" altLang="en-US" dirty="0">
                <a:solidFill>
                  <a:schemeClr val="accent3"/>
                </a:solidFill>
                <a:latin typeface="Varela Round" panose="020B0604020202020204" charset="-79"/>
                <a:cs typeface="Varela Round" panose="020B0604020202020204" charset="-79"/>
              </a:rPr>
              <a:t> </a:t>
            </a:r>
            <a:r>
              <a:rPr lang="en-US" altLang="en-US" dirty="0" err="1">
                <a:solidFill>
                  <a:schemeClr val="accent3"/>
                </a:solidFill>
                <a:latin typeface="Varela Round" panose="020B0604020202020204" charset="-79"/>
                <a:cs typeface="Varela Round" panose="020B0604020202020204" charset="-79"/>
              </a:rPr>
              <a:t>thứ</a:t>
            </a:r>
            <a:r>
              <a:rPr lang="en-US" altLang="en-US" dirty="0">
                <a:solidFill>
                  <a:schemeClr val="accent3"/>
                </a:solidFill>
                <a:latin typeface="Varela Round" panose="020B0604020202020204" charset="-79"/>
                <a:cs typeface="Varela Round" panose="020B0604020202020204" charset="-79"/>
              </a:rPr>
              <a:t> 2 </a:t>
            </a:r>
            <a:r>
              <a:rPr lang="en-US" altLang="en-US" dirty="0" err="1">
                <a:solidFill>
                  <a:srgbClr val="212529"/>
                </a:solidFill>
                <a:latin typeface="Varela Round" panose="020B0604020202020204" charset="-79"/>
                <a:cs typeface="Varela Round" panose="020B0604020202020204" charset="-79"/>
              </a:rPr>
              <a:t>gọi</a:t>
            </a:r>
            <a:r>
              <a:rPr lang="en-US" altLang="en-US" dirty="0">
                <a:solidFill>
                  <a:srgbClr val="212529"/>
                </a:solidFill>
                <a:latin typeface="Varela Round" panose="020B0604020202020204" charset="-79"/>
                <a:cs typeface="Varela Round" panose="020B0604020202020204" charset="-79"/>
              </a:rPr>
              <a:t> </a:t>
            </a:r>
            <a:r>
              <a:rPr lang="en-US" altLang="en-US" dirty="0" err="1">
                <a:solidFill>
                  <a:srgbClr val="212529"/>
                </a:solidFill>
                <a:latin typeface="Varela Round" panose="020B0604020202020204" charset="-79"/>
                <a:cs typeface="Varela Round" panose="020B0604020202020204" charset="-79"/>
              </a:rPr>
              <a:t>là</a:t>
            </a:r>
            <a:r>
              <a:rPr lang="en-US" altLang="en-US" dirty="0">
                <a:solidFill>
                  <a:srgbClr val="212529"/>
                </a:solidFill>
                <a:latin typeface="Varela Round" panose="020B0604020202020204" charset="-79"/>
                <a:cs typeface="Varela Round" panose="020B0604020202020204" charset="-79"/>
              </a:rPr>
              <a:t> </a:t>
            </a:r>
            <a:r>
              <a:rPr lang="en-US" altLang="en-US" dirty="0" err="1">
                <a:solidFill>
                  <a:srgbClr val="C22C72"/>
                </a:solidFill>
                <a:latin typeface="Varela Round" panose="020B0604020202020204" charset="-79"/>
                <a:cs typeface="Varela Round" panose="020B0604020202020204" charset="-79"/>
              </a:rPr>
              <a:t>DataSet</a:t>
            </a:r>
            <a:r>
              <a:rPr lang="en-US" altLang="en-US" dirty="0">
                <a:solidFill>
                  <a:srgbClr val="212529"/>
                </a:solidFill>
                <a:latin typeface="Varela Round" panose="020B0604020202020204" charset="-79"/>
                <a:cs typeface="Varela Round" panose="020B0604020202020204" charset="-79"/>
              </a:rPr>
              <a:t> </a:t>
            </a:r>
            <a:r>
              <a:rPr lang="en-US" altLang="en-US" dirty="0" err="1">
                <a:solidFill>
                  <a:srgbClr val="212529"/>
                </a:solidFill>
                <a:latin typeface="Varela Round" panose="020B0604020202020204" charset="-79"/>
                <a:cs typeface="Varela Round" panose="020B0604020202020204" charset="-79"/>
              </a:rPr>
              <a:t>là</a:t>
            </a:r>
            <a:r>
              <a:rPr lang="en-US" altLang="en-US" dirty="0">
                <a:solidFill>
                  <a:srgbClr val="212529"/>
                </a:solidFill>
                <a:latin typeface="Varela Round" panose="020B0604020202020204" charset="-79"/>
                <a:cs typeface="Varela Round" panose="020B0604020202020204" charset="-79"/>
              </a:rPr>
              <a:t> </a:t>
            </a:r>
            <a:r>
              <a:rPr lang="en-US" altLang="en-US" dirty="0" err="1">
                <a:solidFill>
                  <a:srgbClr val="212529"/>
                </a:solidFill>
                <a:latin typeface="Varela Round" panose="020B0604020202020204" charset="-79"/>
                <a:cs typeface="Varela Round" panose="020B0604020202020204" charset="-79"/>
              </a:rPr>
              <a:t>các</a:t>
            </a:r>
            <a:r>
              <a:rPr lang="en-US" altLang="en-US" dirty="0">
                <a:solidFill>
                  <a:srgbClr val="212529"/>
                </a:solidFill>
                <a:latin typeface="Varela Round" panose="020B0604020202020204" charset="-79"/>
                <a:cs typeface="Varela Round" panose="020B0604020202020204" charset="-79"/>
              </a:rPr>
              <a:t> </a:t>
            </a:r>
            <a:r>
              <a:rPr lang="en-US" altLang="en-US" dirty="0" err="1">
                <a:solidFill>
                  <a:srgbClr val="212529"/>
                </a:solidFill>
                <a:latin typeface="Varela Round" panose="020B0604020202020204" charset="-79"/>
                <a:cs typeface="Varela Round" panose="020B0604020202020204" charset="-79"/>
              </a:rPr>
              <a:t>thư</a:t>
            </a:r>
            <a:r>
              <a:rPr lang="en-US" altLang="en-US" dirty="0">
                <a:solidFill>
                  <a:srgbClr val="212529"/>
                </a:solidFill>
                <a:latin typeface="Varela Round" panose="020B0604020202020204" charset="-79"/>
                <a:cs typeface="Varela Round" panose="020B0604020202020204" charset="-79"/>
              </a:rPr>
              <a:t> </a:t>
            </a:r>
            <a:r>
              <a:rPr lang="en-US" altLang="en-US" dirty="0" err="1">
                <a:solidFill>
                  <a:srgbClr val="212529"/>
                </a:solidFill>
                <a:latin typeface="Varela Round" panose="020B0604020202020204" charset="-79"/>
                <a:cs typeface="Varela Round" panose="020B0604020202020204" charset="-79"/>
              </a:rPr>
              <a:t>viện</a:t>
            </a:r>
            <a:r>
              <a:rPr lang="en-US" altLang="en-US" dirty="0">
                <a:solidFill>
                  <a:srgbClr val="212529"/>
                </a:solidFill>
                <a:latin typeface="Varela Round" panose="020B0604020202020204" charset="-79"/>
                <a:cs typeface="Varela Round" panose="020B0604020202020204" charset="-79"/>
              </a:rPr>
              <a:t> </a:t>
            </a:r>
            <a:r>
              <a:rPr lang="en-US" altLang="en-US" dirty="0" err="1">
                <a:solidFill>
                  <a:srgbClr val="212529"/>
                </a:solidFill>
                <a:latin typeface="Varela Round" panose="020B0604020202020204" charset="-79"/>
                <a:cs typeface="Varela Round" panose="020B0604020202020204" charset="-79"/>
              </a:rPr>
              <a:t>lớp</a:t>
            </a:r>
            <a:r>
              <a:rPr lang="en-US" altLang="en-US" dirty="0">
                <a:solidFill>
                  <a:srgbClr val="212529"/>
                </a:solidFill>
                <a:latin typeface="Varela Round" panose="020B0604020202020204" charset="-79"/>
                <a:cs typeface="Varela Round" panose="020B0604020202020204" charset="-79"/>
              </a:rPr>
              <a:t> (</a:t>
            </a:r>
            <a:r>
              <a:rPr lang="en-US" altLang="en-US" dirty="0" err="1">
                <a:solidFill>
                  <a:srgbClr val="212529"/>
                </a:solidFill>
                <a:latin typeface="Varela Round" panose="020B0604020202020204" charset="-79"/>
                <a:cs typeface="Varela Round" panose="020B0604020202020204" charset="-79"/>
              </a:rPr>
              <a:t>độc</a:t>
            </a:r>
            <a:r>
              <a:rPr lang="en-US" altLang="en-US" dirty="0">
                <a:solidFill>
                  <a:srgbClr val="212529"/>
                </a:solidFill>
                <a:latin typeface="Varela Round" panose="020B0604020202020204" charset="-79"/>
                <a:cs typeface="Varela Round" panose="020B0604020202020204" charset="-79"/>
              </a:rPr>
              <a:t> </a:t>
            </a:r>
            <a:r>
              <a:rPr lang="en-US" altLang="en-US" dirty="0" err="1">
                <a:solidFill>
                  <a:srgbClr val="212529"/>
                </a:solidFill>
                <a:latin typeface="Varela Round" panose="020B0604020202020204" charset="-79"/>
                <a:cs typeface="Varela Round" panose="020B0604020202020204" charset="-79"/>
              </a:rPr>
              <a:t>lập</a:t>
            </a:r>
            <a:r>
              <a:rPr lang="en-US" altLang="en-US" dirty="0">
                <a:solidFill>
                  <a:srgbClr val="212529"/>
                </a:solidFill>
                <a:latin typeface="Varela Round" panose="020B0604020202020204" charset="-79"/>
                <a:cs typeface="Varela Round" panose="020B0604020202020204" charset="-79"/>
              </a:rPr>
              <a:t> </a:t>
            </a:r>
            <a:r>
              <a:rPr lang="en-US" altLang="en-US" dirty="0" err="1">
                <a:solidFill>
                  <a:srgbClr val="212529"/>
                </a:solidFill>
                <a:latin typeface="Varela Round" panose="020B0604020202020204" charset="-79"/>
                <a:cs typeface="Varela Round" panose="020B0604020202020204" charset="-79"/>
              </a:rPr>
              <a:t>với</a:t>
            </a:r>
            <a:r>
              <a:rPr lang="en-US" altLang="en-US" dirty="0">
                <a:solidFill>
                  <a:srgbClr val="212529"/>
                </a:solidFill>
                <a:latin typeface="Varela Round" panose="020B0604020202020204" charset="-79"/>
                <a:cs typeface="Varela Round" panose="020B0604020202020204" charset="-79"/>
              </a:rPr>
              <a:t> Data Provider) </a:t>
            </a:r>
            <a:r>
              <a:rPr lang="en-US" altLang="en-US" dirty="0" err="1">
                <a:solidFill>
                  <a:srgbClr val="212529"/>
                </a:solidFill>
                <a:latin typeface="Varela Round" panose="020B0604020202020204" charset="-79"/>
                <a:cs typeface="Varela Round" panose="020B0604020202020204" charset="-79"/>
              </a:rPr>
              <a:t>tạo</a:t>
            </a:r>
            <a:r>
              <a:rPr lang="en-US" altLang="en-US" dirty="0">
                <a:solidFill>
                  <a:srgbClr val="212529"/>
                </a:solidFill>
                <a:latin typeface="Varela Round" panose="020B0604020202020204" charset="-79"/>
                <a:cs typeface="Varela Round" panose="020B0604020202020204" charset="-79"/>
              </a:rPr>
              <a:t> </a:t>
            </a:r>
            <a:r>
              <a:rPr lang="en-US" altLang="en-US" dirty="0" err="1">
                <a:solidFill>
                  <a:srgbClr val="212529"/>
                </a:solidFill>
                <a:latin typeface="Varela Round" panose="020B0604020202020204" charset="-79"/>
                <a:cs typeface="Varela Round" panose="020B0604020202020204" charset="-79"/>
              </a:rPr>
              <a:t>ra</a:t>
            </a:r>
            <a:r>
              <a:rPr lang="en-US" altLang="en-US" dirty="0">
                <a:solidFill>
                  <a:srgbClr val="212529"/>
                </a:solidFill>
                <a:latin typeface="Varela Round" panose="020B0604020202020204" charset="-79"/>
                <a:cs typeface="Varela Round" panose="020B0604020202020204" charset="-79"/>
              </a:rPr>
              <a:t> </a:t>
            </a:r>
            <a:r>
              <a:rPr lang="en-US" altLang="en-US" dirty="0" err="1">
                <a:solidFill>
                  <a:srgbClr val="212529"/>
                </a:solidFill>
                <a:latin typeface="Varela Round" panose="020B0604020202020204" charset="-79"/>
                <a:cs typeface="Varela Round" panose="020B0604020202020204" charset="-79"/>
              </a:rPr>
              <a:t>các</a:t>
            </a:r>
            <a:r>
              <a:rPr lang="en-US" altLang="en-US" dirty="0">
                <a:solidFill>
                  <a:srgbClr val="212529"/>
                </a:solidFill>
                <a:latin typeface="Varela Round" panose="020B0604020202020204" charset="-79"/>
                <a:cs typeface="Varela Round" panose="020B0604020202020204" charset="-79"/>
              </a:rPr>
              <a:t> </a:t>
            </a:r>
            <a:r>
              <a:rPr lang="en-US" altLang="en-US" dirty="0" err="1">
                <a:solidFill>
                  <a:srgbClr val="212529"/>
                </a:solidFill>
                <a:latin typeface="Varela Round" panose="020B0604020202020204" charset="-79"/>
                <a:cs typeface="Varela Round" panose="020B0604020202020204" charset="-79"/>
              </a:rPr>
              <a:t>đối</a:t>
            </a:r>
            <a:r>
              <a:rPr lang="en-US" altLang="en-US" dirty="0">
                <a:solidFill>
                  <a:srgbClr val="212529"/>
                </a:solidFill>
                <a:latin typeface="Varela Round" panose="020B0604020202020204" charset="-79"/>
                <a:cs typeface="Varela Round" panose="020B0604020202020204" charset="-79"/>
              </a:rPr>
              <a:t> </a:t>
            </a:r>
            <a:r>
              <a:rPr lang="en-US" altLang="en-US" dirty="0" err="1">
                <a:solidFill>
                  <a:srgbClr val="212529"/>
                </a:solidFill>
                <a:latin typeface="Varela Round" panose="020B0604020202020204" charset="-79"/>
                <a:cs typeface="Varela Round" panose="020B0604020202020204" charset="-79"/>
              </a:rPr>
              <a:t>tượng</a:t>
            </a:r>
            <a:r>
              <a:rPr lang="en-US" altLang="en-US" dirty="0">
                <a:solidFill>
                  <a:srgbClr val="212529"/>
                </a:solidFill>
                <a:latin typeface="Varela Round" panose="020B0604020202020204" charset="-79"/>
                <a:cs typeface="Varela Round" panose="020B0604020202020204" charset="-79"/>
              </a:rPr>
              <a:t> </a:t>
            </a:r>
            <a:r>
              <a:rPr lang="en-US" altLang="en-US" dirty="0" err="1">
                <a:solidFill>
                  <a:srgbClr val="212529"/>
                </a:solidFill>
                <a:latin typeface="Varela Round" panose="020B0604020202020204" charset="-79"/>
                <a:cs typeface="Varela Round" panose="020B0604020202020204" charset="-79"/>
              </a:rPr>
              <a:t>để</a:t>
            </a:r>
            <a:r>
              <a:rPr lang="en-US" altLang="en-US" dirty="0">
                <a:solidFill>
                  <a:srgbClr val="212529"/>
                </a:solidFill>
                <a:latin typeface="Varela Round" panose="020B0604020202020204" charset="-79"/>
                <a:cs typeface="Varela Round" panose="020B0604020202020204" charset="-79"/>
              </a:rPr>
              <a:t> </a:t>
            </a:r>
            <a:r>
              <a:rPr lang="en-US" altLang="en-US" dirty="0" err="1">
                <a:solidFill>
                  <a:srgbClr val="212529"/>
                </a:solidFill>
                <a:latin typeface="Varela Round" panose="020B0604020202020204" charset="-79"/>
                <a:cs typeface="Varela Round" panose="020B0604020202020204" charset="-79"/>
              </a:rPr>
              <a:t>quản</a:t>
            </a:r>
            <a:r>
              <a:rPr lang="en-US" altLang="en-US" dirty="0">
                <a:solidFill>
                  <a:srgbClr val="212529"/>
                </a:solidFill>
                <a:latin typeface="Varela Round" panose="020B0604020202020204" charset="-79"/>
                <a:cs typeface="Varela Round" panose="020B0604020202020204" charset="-79"/>
              </a:rPr>
              <a:t> </a:t>
            </a:r>
            <a:r>
              <a:rPr lang="en-US" altLang="en-US" dirty="0" err="1">
                <a:solidFill>
                  <a:srgbClr val="212529"/>
                </a:solidFill>
                <a:latin typeface="Varela Round" panose="020B0604020202020204" charset="-79"/>
                <a:cs typeface="Varela Round" panose="020B0604020202020204" charset="-79"/>
              </a:rPr>
              <a:t>lý</a:t>
            </a:r>
            <a:r>
              <a:rPr lang="en-US" altLang="en-US" dirty="0">
                <a:solidFill>
                  <a:srgbClr val="212529"/>
                </a:solidFill>
                <a:latin typeface="Varela Round" panose="020B0604020202020204" charset="-79"/>
                <a:cs typeface="Varela Round" panose="020B0604020202020204" charset="-79"/>
              </a:rPr>
              <a:t> </a:t>
            </a:r>
            <a:r>
              <a:rPr lang="en-US" altLang="en-US" dirty="0" err="1" smtClean="0">
                <a:solidFill>
                  <a:srgbClr val="212529"/>
                </a:solidFill>
                <a:latin typeface="Varela Round" panose="020B0604020202020204" charset="-79"/>
                <a:cs typeface="Varela Round" panose="020B0604020202020204" charset="-79"/>
              </a:rPr>
              <a:t>dữ</a:t>
            </a:r>
            <a:endParaRPr lang="en-US" altLang="en-US" dirty="0" smtClean="0">
              <a:solidFill>
                <a:srgbClr val="212529"/>
              </a:solidFill>
              <a:latin typeface="Varela Round" panose="020B0604020202020204" charset="-79"/>
              <a:cs typeface="Varela Round" panose="020B0604020202020204" charset="-79"/>
            </a:endParaRPr>
          </a:p>
          <a:p>
            <a:pPr lvl="0" eaLnBrk="0" fontAlgn="base" hangingPunct="0">
              <a:spcBef>
                <a:spcPct val="0"/>
              </a:spcBef>
              <a:spcAft>
                <a:spcPct val="0"/>
              </a:spcAft>
              <a:buClrTx/>
            </a:pPr>
            <a:endParaRPr lang="en-US" altLang="en-US" b="1" dirty="0">
              <a:solidFill>
                <a:srgbClr val="3F51B5"/>
              </a:solidFill>
              <a:latin typeface="Varela Round" panose="020B0604020202020204" charset="-79"/>
              <a:cs typeface="Varela Round" panose="020B0604020202020204" charset="-79"/>
            </a:endParaRPr>
          </a:p>
          <a:p>
            <a:pPr lvl="0" eaLnBrk="0" fontAlgn="base" hangingPunct="0">
              <a:spcBef>
                <a:spcPct val="0"/>
              </a:spcBef>
              <a:spcAft>
                <a:spcPct val="0"/>
              </a:spcAft>
              <a:buClrTx/>
            </a:pPr>
            <a:r>
              <a:rPr lang="en-US" altLang="en-US" dirty="0" err="1">
                <a:solidFill>
                  <a:srgbClr val="C22C72"/>
                </a:solidFill>
                <a:latin typeface="Varela Round" panose="020B0604020202020204" charset="-79"/>
                <a:cs typeface="Varela Round" panose="020B0604020202020204" charset="-79"/>
              </a:rPr>
              <a:t>DataSet</a:t>
            </a:r>
            <a:r>
              <a:rPr lang="en-US" altLang="en-US" dirty="0">
                <a:solidFill>
                  <a:srgbClr val="212529"/>
                </a:solidFill>
                <a:latin typeface="Varela Round" panose="020B0604020202020204" charset="-79"/>
                <a:cs typeface="Varela Round" panose="020B0604020202020204" charset="-79"/>
              </a:rPr>
              <a:t> </a:t>
            </a:r>
            <a:r>
              <a:rPr lang="en-US" altLang="en-US" dirty="0" err="1">
                <a:solidFill>
                  <a:srgbClr val="212529"/>
                </a:solidFill>
                <a:latin typeface="Varela Round" panose="020B0604020202020204" charset="-79"/>
                <a:cs typeface="Varela Round" panose="020B0604020202020204" charset="-79"/>
              </a:rPr>
              <a:t>thường</a:t>
            </a:r>
            <a:r>
              <a:rPr lang="en-US" altLang="en-US" dirty="0">
                <a:solidFill>
                  <a:srgbClr val="212529"/>
                </a:solidFill>
                <a:latin typeface="Varela Round" panose="020B0604020202020204" charset="-79"/>
                <a:cs typeface="Varela Round" panose="020B0604020202020204" charset="-79"/>
              </a:rPr>
              <a:t> </a:t>
            </a:r>
            <a:r>
              <a:rPr lang="en-US" altLang="en-US" dirty="0" err="1">
                <a:solidFill>
                  <a:srgbClr val="212529"/>
                </a:solidFill>
                <a:latin typeface="Varela Round" panose="020B0604020202020204" charset="-79"/>
                <a:cs typeface="Varela Round" panose="020B0604020202020204" charset="-79"/>
              </a:rPr>
              <a:t>gồm</a:t>
            </a:r>
            <a:r>
              <a:rPr lang="en-US" altLang="en-US" dirty="0">
                <a:solidFill>
                  <a:srgbClr val="212529"/>
                </a:solidFill>
                <a:latin typeface="Varela Round" panose="020B0604020202020204" charset="-79"/>
                <a:cs typeface="Varela Round" panose="020B0604020202020204" charset="-79"/>
              </a:rPr>
              <a:t> </a:t>
            </a:r>
            <a:r>
              <a:rPr lang="en-US" altLang="en-US" dirty="0" err="1">
                <a:solidFill>
                  <a:srgbClr val="212529"/>
                </a:solidFill>
                <a:latin typeface="Varela Round" panose="020B0604020202020204" charset="-79"/>
                <a:cs typeface="Varela Round" panose="020B0604020202020204" charset="-79"/>
              </a:rPr>
              <a:t>nhiều</a:t>
            </a:r>
            <a:r>
              <a:rPr lang="en-US" altLang="en-US" dirty="0">
                <a:solidFill>
                  <a:srgbClr val="212529"/>
                </a:solidFill>
                <a:latin typeface="Varela Round" panose="020B0604020202020204" charset="-79"/>
                <a:cs typeface="Varela Round" panose="020B0604020202020204" charset="-79"/>
              </a:rPr>
              <a:t> </a:t>
            </a:r>
            <a:r>
              <a:rPr lang="en-US" altLang="en-US" dirty="0" err="1">
                <a:solidFill>
                  <a:srgbClr val="C22C72"/>
                </a:solidFill>
                <a:latin typeface="Varela Round" panose="020B0604020202020204" charset="-79"/>
                <a:cs typeface="Varela Round" panose="020B0604020202020204" charset="-79"/>
              </a:rPr>
              <a:t>DataTable</a:t>
            </a:r>
            <a:r>
              <a:rPr lang="en-US" altLang="en-US" dirty="0">
                <a:solidFill>
                  <a:srgbClr val="212529"/>
                </a:solidFill>
                <a:latin typeface="Varela Round" panose="020B0604020202020204" charset="-79"/>
                <a:cs typeface="Varela Round" panose="020B0604020202020204" charset="-79"/>
              </a:rPr>
              <a:t>, </a:t>
            </a:r>
            <a:r>
              <a:rPr lang="en-US" altLang="en-US" dirty="0" err="1">
                <a:solidFill>
                  <a:srgbClr val="212529"/>
                </a:solidFill>
                <a:latin typeface="Varela Round" panose="020B0604020202020204" charset="-79"/>
                <a:cs typeface="Varela Round" panose="020B0604020202020204" charset="-79"/>
              </a:rPr>
              <a:t>trong</a:t>
            </a:r>
            <a:r>
              <a:rPr lang="en-US" altLang="en-US" dirty="0">
                <a:solidFill>
                  <a:srgbClr val="212529"/>
                </a:solidFill>
                <a:latin typeface="Varela Round" panose="020B0604020202020204" charset="-79"/>
                <a:cs typeface="Varela Round" panose="020B0604020202020204" charset="-79"/>
              </a:rPr>
              <a:t> </a:t>
            </a:r>
            <a:r>
              <a:rPr lang="en-US" altLang="en-US" dirty="0" err="1">
                <a:solidFill>
                  <a:srgbClr val="C22C72"/>
                </a:solidFill>
                <a:latin typeface="Varela Round" panose="020B0604020202020204" charset="-79"/>
                <a:cs typeface="Varela Round" panose="020B0604020202020204" charset="-79"/>
              </a:rPr>
              <a:t>DataTable</a:t>
            </a:r>
            <a:r>
              <a:rPr lang="en-US" altLang="en-US" dirty="0">
                <a:solidFill>
                  <a:srgbClr val="212529"/>
                </a:solidFill>
                <a:latin typeface="Varela Round" panose="020B0604020202020204" charset="-79"/>
                <a:cs typeface="Varela Round" panose="020B0604020202020204" charset="-79"/>
              </a:rPr>
              <a:t> </a:t>
            </a:r>
            <a:r>
              <a:rPr lang="en-US" altLang="en-US" dirty="0" err="1">
                <a:solidFill>
                  <a:srgbClr val="212529"/>
                </a:solidFill>
                <a:latin typeface="Varela Round" panose="020B0604020202020204" charset="-79"/>
                <a:cs typeface="Varela Round" panose="020B0604020202020204" charset="-79"/>
              </a:rPr>
              <a:t>lại</a:t>
            </a:r>
            <a:r>
              <a:rPr lang="en-US" altLang="en-US" dirty="0">
                <a:solidFill>
                  <a:srgbClr val="212529"/>
                </a:solidFill>
                <a:latin typeface="Varela Round" panose="020B0604020202020204" charset="-79"/>
                <a:cs typeface="Varela Round" panose="020B0604020202020204" charset="-79"/>
              </a:rPr>
              <a:t> </a:t>
            </a:r>
            <a:r>
              <a:rPr lang="en-US" altLang="en-US" dirty="0" err="1">
                <a:solidFill>
                  <a:srgbClr val="212529"/>
                </a:solidFill>
                <a:latin typeface="Varela Round" panose="020B0604020202020204" charset="-79"/>
                <a:cs typeface="Varela Round" panose="020B0604020202020204" charset="-79"/>
              </a:rPr>
              <a:t>gồm</a:t>
            </a:r>
            <a:r>
              <a:rPr lang="en-US" altLang="en-US" dirty="0">
                <a:solidFill>
                  <a:srgbClr val="212529"/>
                </a:solidFill>
                <a:latin typeface="Varela Round" panose="020B0604020202020204" charset="-79"/>
                <a:cs typeface="Varela Round" panose="020B0604020202020204" charset="-79"/>
              </a:rPr>
              <a:t> </a:t>
            </a:r>
            <a:r>
              <a:rPr lang="en-US" altLang="en-US" dirty="0" err="1">
                <a:solidFill>
                  <a:srgbClr val="C22C72"/>
                </a:solidFill>
                <a:latin typeface="Varela Round" panose="020B0604020202020204" charset="-79"/>
                <a:cs typeface="Varela Round" panose="020B0604020202020204" charset="-79"/>
              </a:rPr>
              <a:t>DataColumn</a:t>
            </a:r>
            <a:r>
              <a:rPr lang="en-US" altLang="en-US" dirty="0">
                <a:solidFill>
                  <a:srgbClr val="212529"/>
                </a:solidFill>
                <a:latin typeface="Varela Round" panose="020B0604020202020204" charset="-79"/>
                <a:cs typeface="Varela Round" panose="020B0604020202020204" charset="-79"/>
              </a:rPr>
              <a:t>, </a:t>
            </a:r>
            <a:r>
              <a:rPr lang="en-US" altLang="en-US" dirty="0" err="1">
                <a:solidFill>
                  <a:srgbClr val="212529"/>
                </a:solidFill>
                <a:latin typeface="Varela Round" panose="020B0604020202020204" charset="-79"/>
                <a:cs typeface="Varela Round" panose="020B0604020202020204" charset="-79"/>
              </a:rPr>
              <a:t>các</a:t>
            </a:r>
            <a:r>
              <a:rPr lang="en-US" altLang="en-US" dirty="0">
                <a:solidFill>
                  <a:srgbClr val="212529"/>
                </a:solidFill>
                <a:latin typeface="Varela Round" panose="020B0604020202020204" charset="-79"/>
                <a:cs typeface="Varela Round" panose="020B0604020202020204" charset="-79"/>
              </a:rPr>
              <a:t> </a:t>
            </a:r>
            <a:r>
              <a:rPr lang="en-US" altLang="en-US" dirty="0" err="1">
                <a:solidFill>
                  <a:srgbClr val="212529"/>
                </a:solidFill>
                <a:latin typeface="Varela Round" panose="020B0604020202020204" charset="-79"/>
                <a:cs typeface="Varela Round" panose="020B0604020202020204" charset="-79"/>
              </a:rPr>
              <a:t>dàng</a:t>
            </a:r>
            <a:r>
              <a:rPr lang="en-US" altLang="en-US" dirty="0">
                <a:solidFill>
                  <a:srgbClr val="212529"/>
                </a:solidFill>
                <a:latin typeface="Varela Round" panose="020B0604020202020204" charset="-79"/>
                <a:cs typeface="Varela Round" panose="020B0604020202020204" charset="-79"/>
              </a:rPr>
              <a:t> </a:t>
            </a:r>
            <a:r>
              <a:rPr lang="en-US" altLang="en-US" dirty="0" err="1">
                <a:solidFill>
                  <a:srgbClr val="212529"/>
                </a:solidFill>
                <a:latin typeface="Varela Round" panose="020B0604020202020204" charset="-79"/>
                <a:cs typeface="Varela Round" panose="020B0604020202020204" charset="-79"/>
              </a:rPr>
              <a:t>buộc</a:t>
            </a:r>
            <a:r>
              <a:rPr lang="en-US" altLang="en-US" dirty="0">
                <a:solidFill>
                  <a:srgbClr val="212529"/>
                </a:solidFill>
                <a:latin typeface="Varela Round" panose="020B0604020202020204" charset="-79"/>
                <a:cs typeface="Varela Round" panose="020B0604020202020204" charset="-79"/>
              </a:rPr>
              <a:t>, </a:t>
            </a:r>
            <a:r>
              <a:rPr lang="en-US" altLang="en-US" dirty="0" err="1">
                <a:solidFill>
                  <a:srgbClr val="212529"/>
                </a:solidFill>
                <a:latin typeface="Varela Round" panose="020B0604020202020204" charset="-79"/>
                <a:cs typeface="Varela Round" panose="020B0604020202020204" charset="-79"/>
              </a:rPr>
              <a:t>các</a:t>
            </a:r>
            <a:r>
              <a:rPr lang="en-US" altLang="en-US" dirty="0">
                <a:solidFill>
                  <a:srgbClr val="212529"/>
                </a:solidFill>
                <a:latin typeface="Varela Round" panose="020B0604020202020204" charset="-79"/>
                <a:cs typeface="Varela Round" panose="020B0604020202020204" charset="-79"/>
              </a:rPr>
              <a:t> </a:t>
            </a:r>
            <a:r>
              <a:rPr lang="en-US" altLang="en-US" dirty="0" err="1">
                <a:solidFill>
                  <a:srgbClr val="212529"/>
                </a:solidFill>
                <a:latin typeface="Varela Round" panose="020B0604020202020204" charset="-79"/>
                <a:cs typeface="Varela Round" panose="020B0604020202020204" charset="-79"/>
              </a:rPr>
              <a:t>khóa</a:t>
            </a:r>
            <a:r>
              <a:rPr lang="en-US" altLang="en-US" dirty="0">
                <a:solidFill>
                  <a:srgbClr val="212529"/>
                </a:solidFill>
                <a:latin typeface="Varela Round" panose="020B0604020202020204" charset="-79"/>
                <a:cs typeface="Varela Round" panose="020B0604020202020204" charset="-79"/>
              </a:rPr>
              <a:t> </a:t>
            </a:r>
            <a:r>
              <a:rPr lang="en-US" altLang="en-US" dirty="0" err="1">
                <a:solidFill>
                  <a:srgbClr val="212529"/>
                </a:solidFill>
                <a:latin typeface="Varela Round" panose="020B0604020202020204" charset="-79"/>
                <a:cs typeface="Varela Round" panose="020B0604020202020204" charset="-79"/>
              </a:rPr>
              <a:t>chính</a:t>
            </a:r>
            <a:r>
              <a:rPr lang="en-US" altLang="en-US" dirty="0">
                <a:solidFill>
                  <a:srgbClr val="212529"/>
                </a:solidFill>
                <a:latin typeface="Varela Round" panose="020B0604020202020204" charset="-79"/>
                <a:cs typeface="Varela Round" panose="020B0604020202020204" charset="-79"/>
              </a:rPr>
              <a:t> ... </a:t>
            </a:r>
            <a:r>
              <a:rPr lang="en-US" altLang="en-US" dirty="0" err="1">
                <a:solidFill>
                  <a:srgbClr val="212529"/>
                </a:solidFill>
                <a:latin typeface="Varela Round" panose="020B0604020202020204" charset="-79"/>
                <a:cs typeface="Varela Round" panose="020B0604020202020204" charset="-79"/>
              </a:rPr>
              <a:t>Vậy</a:t>
            </a:r>
            <a:r>
              <a:rPr lang="en-US" altLang="en-US" dirty="0">
                <a:solidFill>
                  <a:srgbClr val="212529"/>
                </a:solidFill>
                <a:latin typeface="Varela Round" panose="020B0604020202020204" charset="-79"/>
                <a:cs typeface="Varela Round" panose="020B0604020202020204" charset="-79"/>
              </a:rPr>
              <a:t> </a:t>
            </a:r>
            <a:r>
              <a:rPr lang="en-US" altLang="en-US" dirty="0" err="1">
                <a:solidFill>
                  <a:srgbClr val="212529"/>
                </a:solidFill>
                <a:latin typeface="Varela Round" panose="020B0604020202020204" charset="-79"/>
                <a:cs typeface="Varela Round" panose="020B0604020202020204" charset="-79"/>
              </a:rPr>
              <a:t>DataSet</a:t>
            </a:r>
            <a:r>
              <a:rPr lang="en-US" altLang="en-US" dirty="0">
                <a:solidFill>
                  <a:srgbClr val="212529"/>
                </a:solidFill>
                <a:latin typeface="Varela Round" panose="020B0604020202020204" charset="-79"/>
                <a:cs typeface="Varela Round" panose="020B0604020202020204" charset="-79"/>
              </a:rPr>
              <a:t> </a:t>
            </a:r>
            <a:r>
              <a:rPr lang="en-US" altLang="en-US" dirty="0" err="1">
                <a:solidFill>
                  <a:srgbClr val="212529"/>
                </a:solidFill>
                <a:latin typeface="Varela Round" panose="020B0604020202020204" charset="-79"/>
                <a:cs typeface="Varela Round" panose="020B0604020202020204" charset="-79"/>
              </a:rPr>
              <a:t>là</a:t>
            </a:r>
            <a:r>
              <a:rPr lang="en-US" altLang="en-US" dirty="0">
                <a:solidFill>
                  <a:srgbClr val="212529"/>
                </a:solidFill>
                <a:latin typeface="Varela Round" panose="020B0604020202020204" charset="-79"/>
                <a:cs typeface="Varela Round" panose="020B0604020202020204" charset="-79"/>
              </a:rPr>
              <a:t> </a:t>
            </a:r>
            <a:r>
              <a:rPr lang="en-US" altLang="en-US" dirty="0" err="1">
                <a:solidFill>
                  <a:srgbClr val="212529"/>
                </a:solidFill>
                <a:latin typeface="Varela Round" panose="020B0604020202020204" charset="-79"/>
                <a:cs typeface="Varela Round" panose="020B0604020202020204" charset="-79"/>
              </a:rPr>
              <a:t>sự</a:t>
            </a:r>
            <a:r>
              <a:rPr lang="en-US" altLang="en-US" dirty="0">
                <a:solidFill>
                  <a:srgbClr val="212529"/>
                </a:solidFill>
                <a:latin typeface="Varela Round" panose="020B0604020202020204" charset="-79"/>
                <a:cs typeface="Varela Round" panose="020B0604020202020204" charset="-79"/>
              </a:rPr>
              <a:t> </a:t>
            </a:r>
            <a:r>
              <a:rPr lang="en-US" altLang="en-US" dirty="0" err="1">
                <a:solidFill>
                  <a:srgbClr val="212529"/>
                </a:solidFill>
                <a:latin typeface="Varela Round" panose="020B0604020202020204" charset="-79"/>
                <a:cs typeface="Varela Round" panose="020B0604020202020204" charset="-79"/>
              </a:rPr>
              <a:t>trừu</a:t>
            </a:r>
            <a:r>
              <a:rPr lang="en-US" altLang="en-US" dirty="0">
                <a:solidFill>
                  <a:srgbClr val="212529"/>
                </a:solidFill>
                <a:latin typeface="Varela Round" panose="020B0604020202020204" charset="-79"/>
                <a:cs typeface="Varela Round" panose="020B0604020202020204" charset="-79"/>
              </a:rPr>
              <a:t> </a:t>
            </a:r>
            <a:r>
              <a:rPr lang="en-US" altLang="en-US" dirty="0" err="1">
                <a:solidFill>
                  <a:srgbClr val="212529"/>
                </a:solidFill>
                <a:latin typeface="Varela Round" panose="020B0604020202020204" charset="-79"/>
                <a:cs typeface="Varela Round" panose="020B0604020202020204" charset="-79"/>
              </a:rPr>
              <a:t>tượng</a:t>
            </a:r>
            <a:r>
              <a:rPr lang="en-US" altLang="en-US" dirty="0">
                <a:solidFill>
                  <a:srgbClr val="212529"/>
                </a:solidFill>
                <a:latin typeface="Varela Round" panose="020B0604020202020204" charset="-79"/>
                <a:cs typeface="Varela Round" panose="020B0604020202020204" charset="-79"/>
              </a:rPr>
              <a:t> </a:t>
            </a:r>
            <a:r>
              <a:rPr lang="en-US" altLang="en-US" dirty="0" err="1">
                <a:solidFill>
                  <a:srgbClr val="212529"/>
                </a:solidFill>
                <a:latin typeface="Varela Round" panose="020B0604020202020204" charset="-79"/>
                <a:cs typeface="Varela Round" panose="020B0604020202020204" charset="-79"/>
              </a:rPr>
              <a:t>hóa</a:t>
            </a:r>
            <a:r>
              <a:rPr lang="en-US" altLang="en-US" dirty="0">
                <a:solidFill>
                  <a:srgbClr val="212529"/>
                </a:solidFill>
                <a:latin typeface="Varela Round" panose="020B0604020202020204" charset="-79"/>
                <a:cs typeface="Varela Round" panose="020B0604020202020204" charset="-79"/>
              </a:rPr>
              <a:t> </a:t>
            </a:r>
            <a:r>
              <a:rPr lang="en-US" altLang="en-US" dirty="0" err="1">
                <a:solidFill>
                  <a:srgbClr val="212529"/>
                </a:solidFill>
                <a:latin typeface="Varela Round" panose="020B0604020202020204" charset="-79"/>
                <a:cs typeface="Varela Round" panose="020B0604020202020204" charset="-79"/>
              </a:rPr>
              <a:t>một</a:t>
            </a:r>
            <a:r>
              <a:rPr lang="en-US" altLang="en-US" dirty="0">
                <a:solidFill>
                  <a:srgbClr val="212529"/>
                </a:solidFill>
                <a:latin typeface="Varela Round" panose="020B0604020202020204" charset="-79"/>
                <a:cs typeface="Varela Round" panose="020B0604020202020204" charset="-79"/>
              </a:rPr>
              <a:t> CSDL </a:t>
            </a:r>
            <a:r>
              <a:rPr lang="en-US" altLang="en-US" dirty="0" err="1">
                <a:solidFill>
                  <a:srgbClr val="212529"/>
                </a:solidFill>
                <a:latin typeface="Varela Round" panose="020B0604020202020204" charset="-79"/>
                <a:cs typeface="Varela Round" panose="020B0604020202020204" charset="-79"/>
              </a:rPr>
              <a:t>thực</a:t>
            </a:r>
            <a:r>
              <a:rPr lang="en-US" altLang="en-US" dirty="0">
                <a:solidFill>
                  <a:srgbClr val="212529"/>
                </a:solidFill>
                <a:latin typeface="Varela Round" panose="020B0604020202020204" charset="-79"/>
                <a:cs typeface="Varela Round" panose="020B0604020202020204" charset="-79"/>
              </a:rPr>
              <a:t>.</a:t>
            </a:r>
            <a:endParaRPr lang="en-US" altLang="en-US" dirty="0">
              <a:solidFill>
                <a:schemeClr val="tx1"/>
              </a:solidFill>
              <a:latin typeface="Varela Round" panose="020B0604020202020204" charset="-79"/>
              <a:cs typeface="Varela Round" panose="020B0604020202020204" charset="-79"/>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Varela Round" panose="020B0604020202020204" charset="-79"/>
              <a:cs typeface="Varela Round" panose="020B0604020202020204" charset="-79"/>
            </a:endParaRPr>
          </a:p>
        </p:txBody>
      </p:sp>
    </p:spTree>
    <p:extLst>
      <p:ext uri="{BB962C8B-B14F-4D97-AF65-F5344CB8AC3E}">
        <p14:creationId xmlns:p14="http://schemas.microsoft.com/office/powerpoint/2010/main" val="382293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1000"/>
                                        <p:tgtEl>
                                          <p:spTgt spid="12">
                                            <p:txEl>
                                              <p:pRg st="0" end="0"/>
                                            </p:txEl>
                                          </p:spTgt>
                                        </p:tgtEl>
                                      </p:cBhvr>
                                    </p:animEffect>
                                    <p:anim calcmode="lin" valueType="num">
                                      <p:cBhvr>
                                        <p:cTn id="8"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6">
                                            <p:txEl>
                                              <p:pRg st="0" end="0"/>
                                            </p:txEl>
                                          </p:spTgt>
                                        </p:tgtEl>
                                        <p:attrNameLst>
                                          <p:attrName>style.visibility</p:attrName>
                                        </p:attrNameLst>
                                      </p:cBhvr>
                                      <p:to>
                                        <p:strVal val="visible"/>
                                      </p:to>
                                    </p:set>
                                    <p:anim calcmode="lin" valueType="num">
                                      <p:cBhvr additive="base">
                                        <p:cTn id="14"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16">
                                            <p:txEl>
                                              <p:pRg st="2" end="2"/>
                                            </p:txEl>
                                          </p:spTgt>
                                        </p:tgtEl>
                                        <p:attrNameLst>
                                          <p:attrName>style.visibility</p:attrName>
                                        </p:attrNameLst>
                                      </p:cBhvr>
                                      <p:to>
                                        <p:strVal val="visible"/>
                                      </p:to>
                                    </p:set>
                                    <p:animEffect transition="in" filter="barn(inVertical)">
                                      <p:cBhvr>
                                        <p:cTn id="20" dur="50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1080716" y="1345470"/>
            <a:ext cx="7056300" cy="3062100"/>
          </a:xfrm>
        </p:spPr>
        <p:txBody>
          <a:bodyPr/>
          <a:lstStyle/>
          <a:p>
            <a:r>
              <a:rPr lang="vi-VN" sz="1400" dirty="0">
                <a:solidFill>
                  <a:schemeClr val="accent3"/>
                </a:solidFill>
              </a:rPr>
              <a:t>SQL Server</a:t>
            </a:r>
            <a:r>
              <a:rPr lang="vi-VN" sz="1400" dirty="0"/>
              <a:t> là một hệ quản trị cơ sở dữ liệu quan hệ </a:t>
            </a:r>
            <a:r>
              <a:rPr lang="vi-VN" sz="1400" dirty="0" smtClean="0"/>
              <a:t>sử </a:t>
            </a:r>
            <a:r>
              <a:rPr lang="vi-VN" sz="1400" dirty="0"/>
              <a:t>dụng câu lệnh SQL (</a:t>
            </a:r>
            <a:r>
              <a:rPr lang="vi-VN" sz="1400" b="1" dirty="0"/>
              <a:t>Transact-SQL) </a:t>
            </a:r>
            <a:r>
              <a:rPr lang="vi-VN" sz="1400" dirty="0"/>
              <a:t>để trao đổi dữ liệu giữa máy Client và máy cài SQL </a:t>
            </a:r>
            <a:r>
              <a:rPr lang="vi-VN" sz="1400" dirty="0" smtClean="0"/>
              <a:t>Server</a:t>
            </a:r>
            <a:endParaRPr lang="en-US" sz="1400" dirty="0" smtClean="0"/>
          </a:p>
          <a:p>
            <a:r>
              <a:rPr lang="vi-VN" sz="1400" dirty="0"/>
              <a:t>SQL Server được tối ưu để có thể chạy trên môi trường cơ sở dữ liệu rất </a:t>
            </a:r>
            <a:r>
              <a:rPr lang="vi-VN" sz="1400" dirty="0" smtClean="0"/>
              <a:t>lớn</a:t>
            </a:r>
            <a:r>
              <a:rPr lang="en-US" sz="1400" dirty="0" smtClean="0"/>
              <a:t> </a:t>
            </a:r>
            <a:r>
              <a:rPr lang="en-US" sz="1400" dirty="0" err="1" smtClean="0"/>
              <a:t>lên</a:t>
            </a:r>
            <a:r>
              <a:rPr lang="en-US" sz="1400" dirty="0" smtClean="0"/>
              <a:t> </a:t>
            </a:r>
            <a:r>
              <a:rPr lang="en-US" sz="1400" dirty="0" err="1"/>
              <a:t>đến</a:t>
            </a:r>
            <a:r>
              <a:rPr lang="en-US" sz="1400" dirty="0"/>
              <a:t> </a:t>
            </a:r>
            <a:r>
              <a:rPr lang="en-US" sz="1400" dirty="0" err="1"/>
              <a:t>Tera</a:t>
            </a:r>
            <a:r>
              <a:rPr lang="en-US" sz="1400" dirty="0"/>
              <a:t>-Byte </a:t>
            </a:r>
            <a:r>
              <a:rPr lang="en-US" sz="1400" dirty="0" err="1"/>
              <a:t>và</a:t>
            </a:r>
            <a:r>
              <a:rPr lang="en-US" sz="1400" dirty="0"/>
              <a:t> </a:t>
            </a:r>
            <a:r>
              <a:rPr lang="en-US" sz="1400" dirty="0" err="1"/>
              <a:t>có</a:t>
            </a:r>
            <a:r>
              <a:rPr lang="en-US" sz="1400" dirty="0"/>
              <a:t> </a:t>
            </a:r>
            <a:r>
              <a:rPr lang="en-US" sz="1400" dirty="0" err="1"/>
              <a:t>thể</a:t>
            </a:r>
            <a:r>
              <a:rPr lang="en-US" sz="1400" dirty="0"/>
              <a:t> </a:t>
            </a:r>
            <a:r>
              <a:rPr lang="en-US" sz="1400" dirty="0" err="1"/>
              <a:t>phục</a:t>
            </a:r>
            <a:r>
              <a:rPr lang="en-US" sz="1400" dirty="0"/>
              <a:t> </a:t>
            </a:r>
            <a:r>
              <a:rPr lang="en-US" sz="1400" dirty="0" err="1"/>
              <a:t>vụ</a:t>
            </a:r>
            <a:r>
              <a:rPr lang="en-US" sz="1400" dirty="0"/>
              <a:t> </a:t>
            </a:r>
            <a:r>
              <a:rPr lang="en-US" sz="1400" dirty="0" err="1"/>
              <a:t>cùng</a:t>
            </a:r>
            <a:r>
              <a:rPr lang="en-US" sz="1400" dirty="0"/>
              <a:t> </a:t>
            </a:r>
            <a:r>
              <a:rPr lang="en-US" sz="1400" dirty="0" err="1"/>
              <a:t>lúc</a:t>
            </a:r>
            <a:r>
              <a:rPr lang="en-US" sz="1400" dirty="0"/>
              <a:t> </a:t>
            </a:r>
            <a:r>
              <a:rPr lang="en-US" sz="1400" dirty="0" err="1"/>
              <a:t>cho</a:t>
            </a:r>
            <a:r>
              <a:rPr lang="en-US" sz="1400" dirty="0"/>
              <a:t> </a:t>
            </a:r>
            <a:r>
              <a:rPr lang="en-US" sz="1400" dirty="0" err="1"/>
              <a:t>hàng</a:t>
            </a:r>
            <a:r>
              <a:rPr lang="en-US" sz="1400" dirty="0"/>
              <a:t> </a:t>
            </a:r>
            <a:r>
              <a:rPr lang="en-US" sz="1400" dirty="0" err="1"/>
              <a:t>ngàn</a:t>
            </a:r>
            <a:r>
              <a:rPr lang="en-US" sz="1400" dirty="0"/>
              <a:t> user</a:t>
            </a:r>
            <a:endParaRPr lang="en-US" sz="1400" dirty="0"/>
          </a:p>
        </p:txBody>
      </p:sp>
      <p:sp>
        <p:nvSpPr>
          <p:cNvPr id="9" name="Title 1"/>
          <p:cNvSpPr txBox="1">
            <a:spLocks/>
          </p:cNvSpPr>
          <p:nvPr/>
        </p:nvSpPr>
        <p:spPr>
          <a:xfrm>
            <a:off x="914898" y="945237"/>
            <a:ext cx="7730775" cy="59984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979CB8"/>
              </a:buClr>
              <a:buSzPts val="2600"/>
              <a:buFont typeface="Shadows Into Light"/>
              <a:buNone/>
              <a:defRPr sz="2600" b="0" i="0" u="none" strike="noStrike" cap="none">
                <a:solidFill>
                  <a:srgbClr val="979CB8"/>
                </a:solidFill>
                <a:latin typeface="Shadows Into Light"/>
                <a:ea typeface="Shadows Into Light"/>
                <a:cs typeface="Shadows Into Light"/>
                <a:sym typeface="Shadows Into Light"/>
              </a:defRPr>
            </a:lvl1pPr>
            <a:lvl2pPr marR="0" lvl="1" algn="ctr" rtl="0">
              <a:lnSpc>
                <a:spcPct val="100000"/>
              </a:lnSpc>
              <a:spcBef>
                <a:spcPts val="0"/>
              </a:spcBef>
              <a:spcAft>
                <a:spcPts val="0"/>
              </a:spcAft>
              <a:buClr>
                <a:srgbClr val="979CB8"/>
              </a:buClr>
              <a:buSzPts val="2600"/>
              <a:buFont typeface="Shadows Into Light"/>
              <a:buNone/>
              <a:defRPr sz="2600" b="0" i="0" u="none" strike="noStrike" cap="none">
                <a:solidFill>
                  <a:srgbClr val="979CB8"/>
                </a:solidFill>
                <a:latin typeface="Shadows Into Light"/>
                <a:ea typeface="Shadows Into Light"/>
                <a:cs typeface="Shadows Into Light"/>
                <a:sym typeface="Shadows Into Light"/>
              </a:defRPr>
            </a:lvl2pPr>
            <a:lvl3pPr marR="0" lvl="2" algn="ctr" rtl="0">
              <a:lnSpc>
                <a:spcPct val="100000"/>
              </a:lnSpc>
              <a:spcBef>
                <a:spcPts val="0"/>
              </a:spcBef>
              <a:spcAft>
                <a:spcPts val="0"/>
              </a:spcAft>
              <a:buClr>
                <a:srgbClr val="979CB8"/>
              </a:buClr>
              <a:buSzPts val="2600"/>
              <a:buFont typeface="Shadows Into Light"/>
              <a:buNone/>
              <a:defRPr sz="2600" b="0" i="0" u="none" strike="noStrike" cap="none">
                <a:solidFill>
                  <a:srgbClr val="979CB8"/>
                </a:solidFill>
                <a:latin typeface="Shadows Into Light"/>
                <a:ea typeface="Shadows Into Light"/>
                <a:cs typeface="Shadows Into Light"/>
                <a:sym typeface="Shadows Into Light"/>
              </a:defRPr>
            </a:lvl3pPr>
            <a:lvl4pPr marR="0" lvl="3" algn="ctr" rtl="0">
              <a:lnSpc>
                <a:spcPct val="100000"/>
              </a:lnSpc>
              <a:spcBef>
                <a:spcPts val="0"/>
              </a:spcBef>
              <a:spcAft>
                <a:spcPts val="0"/>
              </a:spcAft>
              <a:buClr>
                <a:srgbClr val="979CB8"/>
              </a:buClr>
              <a:buSzPts val="2600"/>
              <a:buFont typeface="Shadows Into Light"/>
              <a:buNone/>
              <a:defRPr sz="2600" b="0" i="0" u="none" strike="noStrike" cap="none">
                <a:solidFill>
                  <a:srgbClr val="979CB8"/>
                </a:solidFill>
                <a:latin typeface="Shadows Into Light"/>
                <a:ea typeface="Shadows Into Light"/>
                <a:cs typeface="Shadows Into Light"/>
                <a:sym typeface="Shadows Into Light"/>
              </a:defRPr>
            </a:lvl4pPr>
            <a:lvl5pPr marR="0" lvl="4" algn="ctr" rtl="0">
              <a:lnSpc>
                <a:spcPct val="100000"/>
              </a:lnSpc>
              <a:spcBef>
                <a:spcPts val="0"/>
              </a:spcBef>
              <a:spcAft>
                <a:spcPts val="0"/>
              </a:spcAft>
              <a:buClr>
                <a:srgbClr val="979CB8"/>
              </a:buClr>
              <a:buSzPts val="2600"/>
              <a:buFont typeface="Shadows Into Light"/>
              <a:buNone/>
              <a:defRPr sz="2600" b="0" i="0" u="none" strike="noStrike" cap="none">
                <a:solidFill>
                  <a:srgbClr val="979CB8"/>
                </a:solidFill>
                <a:latin typeface="Shadows Into Light"/>
                <a:ea typeface="Shadows Into Light"/>
                <a:cs typeface="Shadows Into Light"/>
                <a:sym typeface="Shadows Into Light"/>
              </a:defRPr>
            </a:lvl5pPr>
            <a:lvl6pPr marR="0" lvl="5" algn="ctr" rtl="0">
              <a:lnSpc>
                <a:spcPct val="100000"/>
              </a:lnSpc>
              <a:spcBef>
                <a:spcPts val="0"/>
              </a:spcBef>
              <a:spcAft>
                <a:spcPts val="0"/>
              </a:spcAft>
              <a:buClr>
                <a:srgbClr val="979CB8"/>
              </a:buClr>
              <a:buSzPts val="2600"/>
              <a:buFont typeface="Shadows Into Light"/>
              <a:buNone/>
              <a:defRPr sz="2600" b="0" i="0" u="none" strike="noStrike" cap="none">
                <a:solidFill>
                  <a:srgbClr val="979CB8"/>
                </a:solidFill>
                <a:latin typeface="Shadows Into Light"/>
                <a:ea typeface="Shadows Into Light"/>
                <a:cs typeface="Shadows Into Light"/>
                <a:sym typeface="Shadows Into Light"/>
              </a:defRPr>
            </a:lvl6pPr>
            <a:lvl7pPr marR="0" lvl="6" algn="ctr" rtl="0">
              <a:lnSpc>
                <a:spcPct val="100000"/>
              </a:lnSpc>
              <a:spcBef>
                <a:spcPts val="0"/>
              </a:spcBef>
              <a:spcAft>
                <a:spcPts val="0"/>
              </a:spcAft>
              <a:buClr>
                <a:srgbClr val="979CB8"/>
              </a:buClr>
              <a:buSzPts val="2600"/>
              <a:buFont typeface="Shadows Into Light"/>
              <a:buNone/>
              <a:defRPr sz="2600" b="0" i="0" u="none" strike="noStrike" cap="none">
                <a:solidFill>
                  <a:srgbClr val="979CB8"/>
                </a:solidFill>
                <a:latin typeface="Shadows Into Light"/>
                <a:ea typeface="Shadows Into Light"/>
                <a:cs typeface="Shadows Into Light"/>
                <a:sym typeface="Shadows Into Light"/>
              </a:defRPr>
            </a:lvl7pPr>
            <a:lvl8pPr marR="0" lvl="7" algn="ctr" rtl="0">
              <a:lnSpc>
                <a:spcPct val="100000"/>
              </a:lnSpc>
              <a:spcBef>
                <a:spcPts val="0"/>
              </a:spcBef>
              <a:spcAft>
                <a:spcPts val="0"/>
              </a:spcAft>
              <a:buClr>
                <a:srgbClr val="979CB8"/>
              </a:buClr>
              <a:buSzPts val="2600"/>
              <a:buFont typeface="Shadows Into Light"/>
              <a:buNone/>
              <a:defRPr sz="2600" b="0" i="0" u="none" strike="noStrike" cap="none">
                <a:solidFill>
                  <a:srgbClr val="979CB8"/>
                </a:solidFill>
                <a:latin typeface="Shadows Into Light"/>
                <a:ea typeface="Shadows Into Light"/>
                <a:cs typeface="Shadows Into Light"/>
                <a:sym typeface="Shadows Into Light"/>
              </a:defRPr>
            </a:lvl8pPr>
            <a:lvl9pPr marR="0" lvl="8" algn="ctr" rtl="0">
              <a:lnSpc>
                <a:spcPct val="100000"/>
              </a:lnSpc>
              <a:spcBef>
                <a:spcPts val="0"/>
              </a:spcBef>
              <a:spcAft>
                <a:spcPts val="0"/>
              </a:spcAft>
              <a:buClr>
                <a:srgbClr val="979CB8"/>
              </a:buClr>
              <a:buSzPts val="2600"/>
              <a:buFont typeface="Shadows Into Light"/>
              <a:buNone/>
              <a:defRPr sz="2600" b="0" i="0" u="none" strike="noStrike" cap="none">
                <a:solidFill>
                  <a:srgbClr val="979CB8"/>
                </a:solidFill>
                <a:latin typeface="Shadows Into Light"/>
                <a:ea typeface="Shadows Into Light"/>
                <a:cs typeface="Shadows Into Light"/>
                <a:sym typeface="Shadows Into Light"/>
              </a:defRPr>
            </a:lvl9pPr>
          </a:lstStyle>
          <a:p>
            <a:r>
              <a:rPr lang="de-DE" sz="2400" dirty="0" smtClean="0">
                <a:solidFill>
                  <a:schemeClr val="tx1"/>
                </a:solidFill>
                <a:latin typeface="Varela Round" panose="020B0604020202020204" charset="-79"/>
                <a:cs typeface="Varela Round" panose="020B0604020202020204" charset="-79"/>
              </a:rPr>
              <a:t>2.🔌</a:t>
            </a:r>
            <a:r>
              <a:rPr lang="vi-VN" sz="2400" dirty="0" smtClean="0">
                <a:solidFill>
                  <a:schemeClr val="tx1"/>
                </a:solidFill>
                <a:latin typeface="Varela Round" panose="020B0604020202020204" charset="-79"/>
                <a:cs typeface="Varela Round" panose="020B0604020202020204" charset="-79"/>
              </a:rPr>
              <a:t>Kết nối cơ sở dữ liệu</a:t>
            </a:r>
            <a:r>
              <a:rPr lang="en-US" sz="2400" dirty="0" smtClean="0">
                <a:solidFill>
                  <a:schemeClr val="tx1"/>
                </a:solidFill>
                <a:latin typeface="Varela Round" panose="020B0604020202020204" charset="-79"/>
                <a:cs typeface="Varela Round" panose="020B0604020202020204" charset="-79"/>
              </a:rPr>
              <a:t> v</a:t>
            </a:r>
            <a:r>
              <a:rPr lang="vi-VN" sz="2400" dirty="0" smtClean="0">
                <a:solidFill>
                  <a:schemeClr val="tx1"/>
                </a:solidFill>
                <a:latin typeface="Varela Round" panose="020B0604020202020204" charset="-79"/>
                <a:cs typeface="Varela Round" panose="020B0604020202020204" charset="-79"/>
              </a:rPr>
              <a:t>ới </a:t>
            </a:r>
            <a:r>
              <a:rPr lang="vi-VN" sz="2400" dirty="0" smtClean="0">
                <a:solidFill>
                  <a:schemeClr val="accent3"/>
                </a:solidFill>
                <a:latin typeface="Varela Round" panose="020B0604020202020204" charset="-79"/>
                <a:cs typeface="Varela Round" panose="020B0604020202020204" charset="-79"/>
              </a:rPr>
              <a:t>SQLServer</a:t>
            </a:r>
            <a:r>
              <a:rPr lang="vi-VN" sz="2400" dirty="0" smtClean="0">
                <a:solidFill>
                  <a:schemeClr val="tx1"/>
                </a:solidFill>
                <a:latin typeface="Varela Round" panose="020B0604020202020204" charset="-79"/>
                <a:cs typeface="Varela Round" panose="020B0604020202020204" charset="-79"/>
              </a:rPr>
              <a:t/>
            </a:r>
            <a:br>
              <a:rPr lang="vi-VN" sz="2400" dirty="0" smtClean="0">
                <a:solidFill>
                  <a:schemeClr val="tx1"/>
                </a:solidFill>
                <a:latin typeface="Varela Round" panose="020B0604020202020204" charset="-79"/>
                <a:cs typeface="Varela Round" panose="020B0604020202020204" charset="-79"/>
              </a:rPr>
            </a:br>
            <a:endParaRPr lang="en-US" sz="2400" dirty="0">
              <a:solidFill>
                <a:schemeClr val="tx1"/>
              </a:solidFill>
              <a:latin typeface="Varela Round" panose="020B0604020202020204" charset="-79"/>
              <a:cs typeface="Varela Round" panose="020B0604020202020204" charset="-79"/>
            </a:endParaRPr>
          </a:p>
        </p:txBody>
      </p:sp>
    </p:spTree>
    <p:extLst>
      <p:ext uri="{BB962C8B-B14F-4D97-AF65-F5344CB8AC3E}">
        <p14:creationId xmlns:p14="http://schemas.microsoft.com/office/powerpoint/2010/main" val="35186911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r>
              <a:rPr lang="en-US" dirty="0" err="1" smtClean="0"/>
              <a:t>Các</a:t>
            </a:r>
            <a:r>
              <a:rPr lang="en-US" dirty="0" smtClean="0"/>
              <a:t> </a:t>
            </a:r>
            <a:r>
              <a:rPr lang="en-US" dirty="0" err="1" smtClean="0"/>
              <a:t>bước</a:t>
            </a:r>
            <a:r>
              <a:rPr lang="en-US" dirty="0" smtClean="0"/>
              <a:t> </a:t>
            </a:r>
            <a:r>
              <a:rPr lang="en-US" dirty="0" err="1" smtClean="0"/>
              <a:t>cơ</a:t>
            </a:r>
            <a:r>
              <a:rPr lang="en-US" dirty="0" smtClean="0"/>
              <a:t> </a:t>
            </a:r>
            <a:r>
              <a:rPr lang="en-US" dirty="0" err="1" smtClean="0"/>
              <a:t>bản</a:t>
            </a:r>
            <a:r>
              <a:rPr lang="en-US" dirty="0"/>
              <a:t> </a:t>
            </a:r>
            <a:r>
              <a:rPr lang="en-US" dirty="0" err="1" smtClean="0"/>
              <a:t>nhất</a:t>
            </a:r>
            <a:r>
              <a:rPr lang="en-US" dirty="0" smtClean="0"/>
              <a:t> </a:t>
            </a:r>
            <a:r>
              <a:rPr lang="en-US" dirty="0" err="1" smtClean="0"/>
              <a:t>để</a:t>
            </a:r>
            <a:r>
              <a:rPr lang="en-US" dirty="0" smtClean="0"/>
              <a:t> </a:t>
            </a:r>
            <a:r>
              <a:rPr lang="en-US" dirty="0" err="1" smtClean="0"/>
              <a:t>thao</a:t>
            </a:r>
            <a:r>
              <a:rPr lang="en-US" dirty="0" smtClean="0"/>
              <a:t> </a:t>
            </a:r>
            <a:r>
              <a:rPr lang="en-US" dirty="0" err="1" smtClean="0"/>
              <a:t>tác</a:t>
            </a:r>
            <a:r>
              <a:rPr lang="en-US" dirty="0" smtClean="0"/>
              <a:t> </a:t>
            </a:r>
            <a:r>
              <a:rPr lang="en-US" dirty="0" err="1" smtClean="0"/>
              <a:t>được</a:t>
            </a:r>
            <a:r>
              <a:rPr lang="en-US" dirty="0" smtClean="0"/>
              <a:t> </a:t>
            </a:r>
            <a:r>
              <a:rPr lang="en-US" dirty="0" err="1" smtClean="0"/>
              <a:t>trên</a:t>
            </a:r>
            <a:r>
              <a:rPr lang="en-US" dirty="0" smtClean="0"/>
              <a:t> CSDL</a:t>
            </a:r>
            <a:endParaRPr lang="en-US" dirty="0"/>
          </a:p>
        </p:txBody>
      </p:sp>
      <p:sp>
        <p:nvSpPr>
          <p:cNvPr id="5" name="Google Shape;222;p28"/>
          <p:cNvSpPr/>
          <p:nvPr/>
        </p:nvSpPr>
        <p:spPr>
          <a:xfrm>
            <a:off x="914898" y="3175988"/>
            <a:ext cx="2517600" cy="1325100"/>
          </a:xfrm>
          <a:prstGeom prst="homePlate">
            <a:avLst>
              <a:gd name="adj" fmla="val 30129"/>
            </a:avLst>
          </a:prstGeom>
          <a:solidFill>
            <a:schemeClr val="accent1"/>
          </a:solid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lvl="0" algn="ctr"/>
            <a:r>
              <a:rPr lang="en" sz="2400" dirty="0" smtClean="0">
                <a:solidFill>
                  <a:srgbClr val="FFFFFF"/>
                </a:solidFill>
                <a:latin typeface="Varela Round"/>
                <a:ea typeface="Varela Round"/>
                <a:cs typeface="Varela Round"/>
                <a:sym typeface="Varela Round"/>
              </a:rPr>
              <a:t>👉 Chuỗi kết nối</a:t>
            </a:r>
            <a:endParaRPr sz="2400" dirty="0">
              <a:solidFill>
                <a:srgbClr val="FFFFFF"/>
              </a:solidFill>
              <a:latin typeface="Varela Round"/>
              <a:ea typeface="Varela Round"/>
              <a:cs typeface="Varela Round"/>
              <a:sym typeface="Varela Round"/>
            </a:endParaRPr>
          </a:p>
        </p:txBody>
      </p:sp>
      <p:sp>
        <p:nvSpPr>
          <p:cNvPr id="6" name="Google Shape;223;p28"/>
          <p:cNvSpPr/>
          <p:nvPr/>
        </p:nvSpPr>
        <p:spPr>
          <a:xfrm>
            <a:off x="3098244" y="3175988"/>
            <a:ext cx="2398983" cy="1325100"/>
          </a:xfrm>
          <a:prstGeom prst="chevron">
            <a:avLst>
              <a:gd name="adj" fmla="val 29853"/>
            </a:avLst>
          </a:prstGeom>
          <a:solidFill>
            <a:schemeClr val="accent3"/>
          </a:solid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lvl="0" algn="ctr"/>
            <a:r>
              <a:rPr lang="en" sz="2400" dirty="0">
                <a:solidFill>
                  <a:srgbClr val="FFFFFF"/>
                </a:solidFill>
                <a:latin typeface="Varela Round"/>
                <a:ea typeface="Varela Round"/>
                <a:cs typeface="Varela Round"/>
                <a:sym typeface="Varela Round"/>
              </a:rPr>
              <a:t>🔌</a:t>
            </a:r>
            <a:r>
              <a:rPr lang="en-US" sz="2400" dirty="0" smtClean="0">
                <a:solidFill>
                  <a:srgbClr val="FFFFFF"/>
                </a:solidFill>
                <a:latin typeface="Varela Round"/>
                <a:ea typeface="Varela Round"/>
                <a:cs typeface="Varela Round"/>
                <a:sym typeface="Varela Round"/>
              </a:rPr>
              <a:t>K</a:t>
            </a:r>
            <a:r>
              <a:rPr lang="en" sz="2400" dirty="0" smtClean="0">
                <a:solidFill>
                  <a:srgbClr val="FFFFFF"/>
                </a:solidFill>
                <a:latin typeface="Varela Round"/>
                <a:ea typeface="Varela Round"/>
                <a:cs typeface="Varela Round"/>
                <a:sym typeface="Varela Round"/>
              </a:rPr>
              <a:t>ết nối CSDL</a:t>
            </a:r>
            <a:endParaRPr sz="2400" dirty="0">
              <a:solidFill>
                <a:srgbClr val="FFFFFF"/>
              </a:solidFill>
              <a:latin typeface="Varela Round"/>
              <a:ea typeface="Varela Round"/>
              <a:cs typeface="Varela Round"/>
              <a:sym typeface="Varela Round"/>
            </a:endParaRPr>
          </a:p>
        </p:txBody>
      </p:sp>
      <p:sp>
        <p:nvSpPr>
          <p:cNvPr id="7" name="Google Shape;224;p28"/>
          <p:cNvSpPr/>
          <p:nvPr/>
        </p:nvSpPr>
        <p:spPr>
          <a:xfrm>
            <a:off x="5154327" y="3175988"/>
            <a:ext cx="2816871" cy="1325100"/>
          </a:xfrm>
          <a:prstGeom prst="chevron">
            <a:avLst>
              <a:gd name="adj" fmla="val 29853"/>
            </a:avLst>
          </a:prstGeom>
          <a:solidFill>
            <a:schemeClr val="accent5"/>
          </a:solid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lvl="0" algn="ctr"/>
            <a:r>
              <a:rPr lang="en" sz="2400" dirty="0" smtClean="0">
                <a:solidFill>
                  <a:srgbClr val="FFFFFF"/>
                </a:solidFill>
                <a:latin typeface="Varela Round"/>
                <a:ea typeface="Varela Round"/>
                <a:cs typeface="Varela Round"/>
                <a:sym typeface="Varela Round"/>
              </a:rPr>
              <a:t>✋Tương tác với CSDL</a:t>
            </a:r>
            <a:endParaRPr sz="2400" dirty="0">
              <a:solidFill>
                <a:srgbClr val="FFFFFF"/>
              </a:solidFill>
              <a:latin typeface="Varela Round"/>
              <a:ea typeface="Varela Round"/>
              <a:cs typeface="Varela Round"/>
              <a:sym typeface="Varela Round"/>
            </a:endParaRPr>
          </a:p>
        </p:txBody>
      </p:sp>
      <p:sp>
        <p:nvSpPr>
          <p:cNvPr id="9" name="Title 1"/>
          <p:cNvSpPr txBox="1">
            <a:spLocks/>
          </p:cNvSpPr>
          <p:nvPr/>
        </p:nvSpPr>
        <p:spPr>
          <a:xfrm>
            <a:off x="914898" y="945237"/>
            <a:ext cx="7730775" cy="59984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979CB8"/>
              </a:buClr>
              <a:buSzPts val="2600"/>
              <a:buFont typeface="Shadows Into Light"/>
              <a:buNone/>
              <a:defRPr sz="2600" b="0" i="0" u="none" strike="noStrike" cap="none">
                <a:solidFill>
                  <a:srgbClr val="979CB8"/>
                </a:solidFill>
                <a:latin typeface="Shadows Into Light"/>
                <a:ea typeface="Shadows Into Light"/>
                <a:cs typeface="Shadows Into Light"/>
                <a:sym typeface="Shadows Into Light"/>
              </a:defRPr>
            </a:lvl1pPr>
            <a:lvl2pPr marR="0" lvl="1" algn="ctr" rtl="0">
              <a:lnSpc>
                <a:spcPct val="100000"/>
              </a:lnSpc>
              <a:spcBef>
                <a:spcPts val="0"/>
              </a:spcBef>
              <a:spcAft>
                <a:spcPts val="0"/>
              </a:spcAft>
              <a:buClr>
                <a:srgbClr val="979CB8"/>
              </a:buClr>
              <a:buSzPts val="2600"/>
              <a:buFont typeface="Shadows Into Light"/>
              <a:buNone/>
              <a:defRPr sz="2600" b="0" i="0" u="none" strike="noStrike" cap="none">
                <a:solidFill>
                  <a:srgbClr val="979CB8"/>
                </a:solidFill>
                <a:latin typeface="Shadows Into Light"/>
                <a:ea typeface="Shadows Into Light"/>
                <a:cs typeface="Shadows Into Light"/>
                <a:sym typeface="Shadows Into Light"/>
              </a:defRPr>
            </a:lvl2pPr>
            <a:lvl3pPr marR="0" lvl="2" algn="ctr" rtl="0">
              <a:lnSpc>
                <a:spcPct val="100000"/>
              </a:lnSpc>
              <a:spcBef>
                <a:spcPts val="0"/>
              </a:spcBef>
              <a:spcAft>
                <a:spcPts val="0"/>
              </a:spcAft>
              <a:buClr>
                <a:srgbClr val="979CB8"/>
              </a:buClr>
              <a:buSzPts val="2600"/>
              <a:buFont typeface="Shadows Into Light"/>
              <a:buNone/>
              <a:defRPr sz="2600" b="0" i="0" u="none" strike="noStrike" cap="none">
                <a:solidFill>
                  <a:srgbClr val="979CB8"/>
                </a:solidFill>
                <a:latin typeface="Shadows Into Light"/>
                <a:ea typeface="Shadows Into Light"/>
                <a:cs typeface="Shadows Into Light"/>
                <a:sym typeface="Shadows Into Light"/>
              </a:defRPr>
            </a:lvl3pPr>
            <a:lvl4pPr marR="0" lvl="3" algn="ctr" rtl="0">
              <a:lnSpc>
                <a:spcPct val="100000"/>
              </a:lnSpc>
              <a:spcBef>
                <a:spcPts val="0"/>
              </a:spcBef>
              <a:spcAft>
                <a:spcPts val="0"/>
              </a:spcAft>
              <a:buClr>
                <a:srgbClr val="979CB8"/>
              </a:buClr>
              <a:buSzPts val="2600"/>
              <a:buFont typeface="Shadows Into Light"/>
              <a:buNone/>
              <a:defRPr sz="2600" b="0" i="0" u="none" strike="noStrike" cap="none">
                <a:solidFill>
                  <a:srgbClr val="979CB8"/>
                </a:solidFill>
                <a:latin typeface="Shadows Into Light"/>
                <a:ea typeface="Shadows Into Light"/>
                <a:cs typeface="Shadows Into Light"/>
                <a:sym typeface="Shadows Into Light"/>
              </a:defRPr>
            </a:lvl4pPr>
            <a:lvl5pPr marR="0" lvl="4" algn="ctr" rtl="0">
              <a:lnSpc>
                <a:spcPct val="100000"/>
              </a:lnSpc>
              <a:spcBef>
                <a:spcPts val="0"/>
              </a:spcBef>
              <a:spcAft>
                <a:spcPts val="0"/>
              </a:spcAft>
              <a:buClr>
                <a:srgbClr val="979CB8"/>
              </a:buClr>
              <a:buSzPts val="2600"/>
              <a:buFont typeface="Shadows Into Light"/>
              <a:buNone/>
              <a:defRPr sz="2600" b="0" i="0" u="none" strike="noStrike" cap="none">
                <a:solidFill>
                  <a:srgbClr val="979CB8"/>
                </a:solidFill>
                <a:latin typeface="Shadows Into Light"/>
                <a:ea typeface="Shadows Into Light"/>
                <a:cs typeface="Shadows Into Light"/>
                <a:sym typeface="Shadows Into Light"/>
              </a:defRPr>
            </a:lvl5pPr>
            <a:lvl6pPr marR="0" lvl="5" algn="ctr" rtl="0">
              <a:lnSpc>
                <a:spcPct val="100000"/>
              </a:lnSpc>
              <a:spcBef>
                <a:spcPts val="0"/>
              </a:spcBef>
              <a:spcAft>
                <a:spcPts val="0"/>
              </a:spcAft>
              <a:buClr>
                <a:srgbClr val="979CB8"/>
              </a:buClr>
              <a:buSzPts val="2600"/>
              <a:buFont typeface="Shadows Into Light"/>
              <a:buNone/>
              <a:defRPr sz="2600" b="0" i="0" u="none" strike="noStrike" cap="none">
                <a:solidFill>
                  <a:srgbClr val="979CB8"/>
                </a:solidFill>
                <a:latin typeface="Shadows Into Light"/>
                <a:ea typeface="Shadows Into Light"/>
                <a:cs typeface="Shadows Into Light"/>
                <a:sym typeface="Shadows Into Light"/>
              </a:defRPr>
            </a:lvl6pPr>
            <a:lvl7pPr marR="0" lvl="6" algn="ctr" rtl="0">
              <a:lnSpc>
                <a:spcPct val="100000"/>
              </a:lnSpc>
              <a:spcBef>
                <a:spcPts val="0"/>
              </a:spcBef>
              <a:spcAft>
                <a:spcPts val="0"/>
              </a:spcAft>
              <a:buClr>
                <a:srgbClr val="979CB8"/>
              </a:buClr>
              <a:buSzPts val="2600"/>
              <a:buFont typeface="Shadows Into Light"/>
              <a:buNone/>
              <a:defRPr sz="2600" b="0" i="0" u="none" strike="noStrike" cap="none">
                <a:solidFill>
                  <a:srgbClr val="979CB8"/>
                </a:solidFill>
                <a:latin typeface="Shadows Into Light"/>
                <a:ea typeface="Shadows Into Light"/>
                <a:cs typeface="Shadows Into Light"/>
                <a:sym typeface="Shadows Into Light"/>
              </a:defRPr>
            </a:lvl7pPr>
            <a:lvl8pPr marR="0" lvl="7" algn="ctr" rtl="0">
              <a:lnSpc>
                <a:spcPct val="100000"/>
              </a:lnSpc>
              <a:spcBef>
                <a:spcPts val="0"/>
              </a:spcBef>
              <a:spcAft>
                <a:spcPts val="0"/>
              </a:spcAft>
              <a:buClr>
                <a:srgbClr val="979CB8"/>
              </a:buClr>
              <a:buSzPts val="2600"/>
              <a:buFont typeface="Shadows Into Light"/>
              <a:buNone/>
              <a:defRPr sz="2600" b="0" i="0" u="none" strike="noStrike" cap="none">
                <a:solidFill>
                  <a:srgbClr val="979CB8"/>
                </a:solidFill>
                <a:latin typeface="Shadows Into Light"/>
                <a:ea typeface="Shadows Into Light"/>
                <a:cs typeface="Shadows Into Light"/>
                <a:sym typeface="Shadows Into Light"/>
              </a:defRPr>
            </a:lvl8pPr>
            <a:lvl9pPr marR="0" lvl="8" algn="ctr" rtl="0">
              <a:lnSpc>
                <a:spcPct val="100000"/>
              </a:lnSpc>
              <a:spcBef>
                <a:spcPts val="0"/>
              </a:spcBef>
              <a:spcAft>
                <a:spcPts val="0"/>
              </a:spcAft>
              <a:buClr>
                <a:srgbClr val="979CB8"/>
              </a:buClr>
              <a:buSzPts val="2600"/>
              <a:buFont typeface="Shadows Into Light"/>
              <a:buNone/>
              <a:defRPr sz="2600" b="0" i="0" u="none" strike="noStrike" cap="none">
                <a:solidFill>
                  <a:srgbClr val="979CB8"/>
                </a:solidFill>
                <a:latin typeface="Shadows Into Light"/>
                <a:ea typeface="Shadows Into Light"/>
                <a:cs typeface="Shadows Into Light"/>
                <a:sym typeface="Shadows Into Light"/>
              </a:defRPr>
            </a:lvl9pPr>
          </a:lstStyle>
          <a:p>
            <a:r>
              <a:rPr lang="de-DE" sz="2400" dirty="0" smtClean="0">
                <a:solidFill>
                  <a:schemeClr val="tx1"/>
                </a:solidFill>
                <a:latin typeface="Varela Round" panose="020B0604020202020204" charset="-79"/>
                <a:cs typeface="Varela Round" panose="020B0604020202020204" charset="-79"/>
              </a:rPr>
              <a:t>2.🔌</a:t>
            </a:r>
            <a:r>
              <a:rPr lang="vi-VN" sz="2400" dirty="0" smtClean="0">
                <a:solidFill>
                  <a:schemeClr val="tx1"/>
                </a:solidFill>
                <a:latin typeface="Varela Round" panose="020B0604020202020204" charset="-79"/>
                <a:cs typeface="Varela Round" panose="020B0604020202020204" charset="-79"/>
              </a:rPr>
              <a:t>Kết nối cơ sở dữ liệu</a:t>
            </a:r>
            <a:r>
              <a:rPr lang="en-US" sz="2400" dirty="0" smtClean="0">
                <a:solidFill>
                  <a:schemeClr val="tx1"/>
                </a:solidFill>
                <a:latin typeface="Varela Round" panose="020B0604020202020204" charset="-79"/>
                <a:cs typeface="Varela Round" panose="020B0604020202020204" charset="-79"/>
              </a:rPr>
              <a:t> v</a:t>
            </a:r>
            <a:r>
              <a:rPr lang="vi-VN" sz="2400" dirty="0" smtClean="0">
                <a:solidFill>
                  <a:schemeClr val="tx1"/>
                </a:solidFill>
                <a:latin typeface="Varela Round" panose="020B0604020202020204" charset="-79"/>
                <a:cs typeface="Varela Round" panose="020B0604020202020204" charset="-79"/>
              </a:rPr>
              <a:t>ới </a:t>
            </a:r>
            <a:r>
              <a:rPr lang="vi-VN" sz="2400" dirty="0" smtClean="0">
                <a:solidFill>
                  <a:schemeClr val="accent3"/>
                </a:solidFill>
                <a:latin typeface="Varela Round" panose="020B0604020202020204" charset="-79"/>
                <a:cs typeface="Varela Round" panose="020B0604020202020204" charset="-79"/>
              </a:rPr>
              <a:t>SQLServer</a:t>
            </a:r>
            <a:r>
              <a:rPr lang="vi-VN" sz="2400" dirty="0" smtClean="0">
                <a:solidFill>
                  <a:schemeClr val="tx1"/>
                </a:solidFill>
                <a:latin typeface="Varela Round" panose="020B0604020202020204" charset="-79"/>
                <a:cs typeface="Varela Round" panose="020B0604020202020204" charset="-79"/>
              </a:rPr>
              <a:t/>
            </a:r>
            <a:br>
              <a:rPr lang="vi-VN" sz="2400" dirty="0" smtClean="0">
                <a:solidFill>
                  <a:schemeClr val="tx1"/>
                </a:solidFill>
                <a:latin typeface="Varela Round" panose="020B0604020202020204" charset="-79"/>
                <a:cs typeface="Varela Round" panose="020B0604020202020204" charset="-79"/>
              </a:rPr>
            </a:br>
            <a:endParaRPr lang="en-US" sz="2400" dirty="0">
              <a:solidFill>
                <a:schemeClr val="tx1"/>
              </a:solidFill>
              <a:latin typeface="Varela Round" panose="020B0604020202020204" charset="-79"/>
              <a:cs typeface="Varela Round" panose="020B0604020202020204" charset="-79"/>
            </a:endParaRPr>
          </a:p>
        </p:txBody>
      </p:sp>
    </p:spTree>
    <p:extLst>
      <p:ext uri="{BB962C8B-B14F-4D97-AF65-F5344CB8AC3E}">
        <p14:creationId xmlns:p14="http://schemas.microsoft.com/office/powerpoint/2010/main" val="222594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endParaRPr lang="en-US" dirty="0"/>
          </a:p>
        </p:txBody>
      </p:sp>
      <p:sp>
        <p:nvSpPr>
          <p:cNvPr id="5" name="Google Shape;222;p28"/>
          <p:cNvSpPr/>
          <p:nvPr/>
        </p:nvSpPr>
        <p:spPr>
          <a:xfrm>
            <a:off x="1070325" y="1438988"/>
            <a:ext cx="2517600" cy="1325100"/>
          </a:xfrm>
          <a:prstGeom prst="homePlate">
            <a:avLst>
              <a:gd name="adj" fmla="val 30129"/>
            </a:avLst>
          </a:prstGeom>
          <a:solidFill>
            <a:schemeClr val="accent1"/>
          </a:solid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lvl="0" algn="ctr"/>
            <a:r>
              <a:rPr lang="en" sz="2400" dirty="0" smtClean="0">
                <a:solidFill>
                  <a:srgbClr val="FFFFFF"/>
                </a:solidFill>
                <a:latin typeface="Varela Round"/>
                <a:ea typeface="Varela Round"/>
                <a:cs typeface="Varela Round"/>
                <a:sym typeface="Varela Round"/>
              </a:rPr>
              <a:t>👉 Chuỗi kết nối</a:t>
            </a:r>
            <a:endParaRPr sz="2400" dirty="0">
              <a:solidFill>
                <a:srgbClr val="FFFFFF"/>
              </a:solidFill>
              <a:latin typeface="Varela Round"/>
              <a:ea typeface="Varela Round"/>
              <a:cs typeface="Varela Round"/>
              <a:sym typeface="Varela Round"/>
            </a:endParaRPr>
          </a:p>
        </p:txBody>
      </p:sp>
      <p:sp>
        <p:nvSpPr>
          <p:cNvPr id="9" name="Title 1"/>
          <p:cNvSpPr txBox="1">
            <a:spLocks/>
          </p:cNvSpPr>
          <p:nvPr/>
        </p:nvSpPr>
        <p:spPr>
          <a:xfrm>
            <a:off x="914898" y="945237"/>
            <a:ext cx="7730775" cy="59984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979CB8"/>
              </a:buClr>
              <a:buSzPts val="2600"/>
              <a:buFont typeface="Shadows Into Light"/>
              <a:buNone/>
              <a:defRPr sz="2600" b="0" i="0" u="none" strike="noStrike" cap="none">
                <a:solidFill>
                  <a:srgbClr val="979CB8"/>
                </a:solidFill>
                <a:latin typeface="Shadows Into Light"/>
                <a:ea typeface="Shadows Into Light"/>
                <a:cs typeface="Shadows Into Light"/>
                <a:sym typeface="Shadows Into Light"/>
              </a:defRPr>
            </a:lvl1pPr>
            <a:lvl2pPr marR="0" lvl="1" algn="ctr" rtl="0">
              <a:lnSpc>
                <a:spcPct val="100000"/>
              </a:lnSpc>
              <a:spcBef>
                <a:spcPts val="0"/>
              </a:spcBef>
              <a:spcAft>
                <a:spcPts val="0"/>
              </a:spcAft>
              <a:buClr>
                <a:srgbClr val="979CB8"/>
              </a:buClr>
              <a:buSzPts val="2600"/>
              <a:buFont typeface="Shadows Into Light"/>
              <a:buNone/>
              <a:defRPr sz="2600" b="0" i="0" u="none" strike="noStrike" cap="none">
                <a:solidFill>
                  <a:srgbClr val="979CB8"/>
                </a:solidFill>
                <a:latin typeface="Shadows Into Light"/>
                <a:ea typeface="Shadows Into Light"/>
                <a:cs typeface="Shadows Into Light"/>
                <a:sym typeface="Shadows Into Light"/>
              </a:defRPr>
            </a:lvl2pPr>
            <a:lvl3pPr marR="0" lvl="2" algn="ctr" rtl="0">
              <a:lnSpc>
                <a:spcPct val="100000"/>
              </a:lnSpc>
              <a:spcBef>
                <a:spcPts val="0"/>
              </a:spcBef>
              <a:spcAft>
                <a:spcPts val="0"/>
              </a:spcAft>
              <a:buClr>
                <a:srgbClr val="979CB8"/>
              </a:buClr>
              <a:buSzPts val="2600"/>
              <a:buFont typeface="Shadows Into Light"/>
              <a:buNone/>
              <a:defRPr sz="2600" b="0" i="0" u="none" strike="noStrike" cap="none">
                <a:solidFill>
                  <a:srgbClr val="979CB8"/>
                </a:solidFill>
                <a:latin typeface="Shadows Into Light"/>
                <a:ea typeface="Shadows Into Light"/>
                <a:cs typeface="Shadows Into Light"/>
                <a:sym typeface="Shadows Into Light"/>
              </a:defRPr>
            </a:lvl3pPr>
            <a:lvl4pPr marR="0" lvl="3" algn="ctr" rtl="0">
              <a:lnSpc>
                <a:spcPct val="100000"/>
              </a:lnSpc>
              <a:spcBef>
                <a:spcPts val="0"/>
              </a:spcBef>
              <a:spcAft>
                <a:spcPts val="0"/>
              </a:spcAft>
              <a:buClr>
                <a:srgbClr val="979CB8"/>
              </a:buClr>
              <a:buSzPts val="2600"/>
              <a:buFont typeface="Shadows Into Light"/>
              <a:buNone/>
              <a:defRPr sz="2600" b="0" i="0" u="none" strike="noStrike" cap="none">
                <a:solidFill>
                  <a:srgbClr val="979CB8"/>
                </a:solidFill>
                <a:latin typeface="Shadows Into Light"/>
                <a:ea typeface="Shadows Into Light"/>
                <a:cs typeface="Shadows Into Light"/>
                <a:sym typeface="Shadows Into Light"/>
              </a:defRPr>
            </a:lvl4pPr>
            <a:lvl5pPr marR="0" lvl="4" algn="ctr" rtl="0">
              <a:lnSpc>
                <a:spcPct val="100000"/>
              </a:lnSpc>
              <a:spcBef>
                <a:spcPts val="0"/>
              </a:spcBef>
              <a:spcAft>
                <a:spcPts val="0"/>
              </a:spcAft>
              <a:buClr>
                <a:srgbClr val="979CB8"/>
              </a:buClr>
              <a:buSzPts val="2600"/>
              <a:buFont typeface="Shadows Into Light"/>
              <a:buNone/>
              <a:defRPr sz="2600" b="0" i="0" u="none" strike="noStrike" cap="none">
                <a:solidFill>
                  <a:srgbClr val="979CB8"/>
                </a:solidFill>
                <a:latin typeface="Shadows Into Light"/>
                <a:ea typeface="Shadows Into Light"/>
                <a:cs typeface="Shadows Into Light"/>
                <a:sym typeface="Shadows Into Light"/>
              </a:defRPr>
            </a:lvl5pPr>
            <a:lvl6pPr marR="0" lvl="5" algn="ctr" rtl="0">
              <a:lnSpc>
                <a:spcPct val="100000"/>
              </a:lnSpc>
              <a:spcBef>
                <a:spcPts val="0"/>
              </a:spcBef>
              <a:spcAft>
                <a:spcPts val="0"/>
              </a:spcAft>
              <a:buClr>
                <a:srgbClr val="979CB8"/>
              </a:buClr>
              <a:buSzPts val="2600"/>
              <a:buFont typeface="Shadows Into Light"/>
              <a:buNone/>
              <a:defRPr sz="2600" b="0" i="0" u="none" strike="noStrike" cap="none">
                <a:solidFill>
                  <a:srgbClr val="979CB8"/>
                </a:solidFill>
                <a:latin typeface="Shadows Into Light"/>
                <a:ea typeface="Shadows Into Light"/>
                <a:cs typeface="Shadows Into Light"/>
                <a:sym typeface="Shadows Into Light"/>
              </a:defRPr>
            </a:lvl6pPr>
            <a:lvl7pPr marR="0" lvl="6" algn="ctr" rtl="0">
              <a:lnSpc>
                <a:spcPct val="100000"/>
              </a:lnSpc>
              <a:spcBef>
                <a:spcPts val="0"/>
              </a:spcBef>
              <a:spcAft>
                <a:spcPts val="0"/>
              </a:spcAft>
              <a:buClr>
                <a:srgbClr val="979CB8"/>
              </a:buClr>
              <a:buSzPts val="2600"/>
              <a:buFont typeface="Shadows Into Light"/>
              <a:buNone/>
              <a:defRPr sz="2600" b="0" i="0" u="none" strike="noStrike" cap="none">
                <a:solidFill>
                  <a:srgbClr val="979CB8"/>
                </a:solidFill>
                <a:latin typeface="Shadows Into Light"/>
                <a:ea typeface="Shadows Into Light"/>
                <a:cs typeface="Shadows Into Light"/>
                <a:sym typeface="Shadows Into Light"/>
              </a:defRPr>
            </a:lvl7pPr>
            <a:lvl8pPr marR="0" lvl="7" algn="ctr" rtl="0">
              <a:lnSpc>
                <a:spcPct val="100000"/>
              </a:lnSpc>
              <a:spcBef>
                <a:spcPts val="0"/>
              </a:spcBef>
              <a:spcAft>
                <a:spcPts val="0"/>
              </a:spcAft>
              <a:buClr>
                <a:srgbClr val="979CB8"/>
              </a:buClr>
              <a:buSzPts val="2600"/>
              <a:buFont typeface="Shadows Into Light"/>
              <a:buNone/>
              <a:defRPr sz="2600" b="0" i="0" u="none" strike="noStrike" cap="none">
                <a:solidFill>
                  <a:srgbClr val="979CB8"/>
                </a:solidFill>
                <a:latin typeface="Shadows Into Light"/>
                <a:ea typeface="Shadows Into Light"/>
                <a:cs typeface="Shadows Into Light"/>
                <a:sym typeface="Shadows Into Light"/>
              </a:defRPr>
            </a:lvl8pPr>
            <a:lvl9pPr marR="0" lvl="8" algn="ctr" rtl="0">
              <a:lnSpc>
                <a:spcPct val="100000"/>
              </a:lnSpc>
              <a:spcBef>
                <a:spcPts val="0"/>
              </a:spcBef>
              <a:spcAft>
                <a:spcPts val="0"/>
              </a:spcAft>
              <a:buClr>
                <a:srgbClr val="979CB8"/>
              </a:buClr>
              <a:buSzPts val="2600"/>
              <a:buFont typeface="Shadows Into Light"/>
              <a:buNone/>
              <a:defRPr sz="2600" b="0" i="0" u="none" strike="noStrike" cap="none">
                <a:solidFill>
                  <a:srgbClr val="979CB8"/>
                </a:solidFill>
                <a:latin typeface="Shadows Into Light"/>
                <a:ea typeface="Shadows Into Light"/>
                <a:cs typeface="Shadows Into Light"/>
                <a:sym typeface="Shadows Into Light"/>
              </a:defRPr>
            </a:lvl9pPr>
          </a:lstStyle>
          <a:p>
            <a:r>
              <a:rPr lang="de-DE" sz="2400" dirty="0" smtClean="0">
                <a:solidFill>
                  <a:schemeClr val="tx1"/>
                </a:solidFill>
                <a:latin typeface="Varela Round" panose="020B0604020202020204" charset="-79"/>
                <a:cs typeface="Varela Round" panose="020B0604020202020204" charset="-79"/>
              </a:rPr>
              <a:t>2.🔌</a:t>
            </a:r>
            <a:r>
              <a:rPr lang="vi-VN" sz="2400" dirty="0" smtClean="0">
                <a:solidFill>
                  <a:schemeClr val="tx1"/>
                </a:solidFill>
                <a:latin typeface="Varela Round" panose="020B0604020202020204" charset="-79"/>
                <a:cs typeface="Varela Round" panose="020B0604020202020204" charset="-79"/>
              </a:rPr>
              <a:t>Kết nối cơ sở dữ liệu</a:t>
            </a:r>
            <a:r>
              <a:rPr lang="en-US" sz="2400" dirty="0" smtClean="0">
                <a:solidFill>
                  <a:schemeClr val="tx1"/>
                </a:solidFill>
                <a:latin typeface="Varela Round" panose="020B0604020202020204" charset="-79"/>
                <a:cs typeface="Varela Round" panose="020B0604020202020204" charset="-79"/>
              </a:rPr>
              <a:t> v</a:t>
            </a:r>
            <a:r>
              <a:rPr lang="vi-VN" sz="2400" dirty="0" smtClean="0">
                <a:solidFill>
                  <a:schemeClr val="tx1"/>
                </a:solidFill>
                <a:latin typeface="Varela Round" panose="020B0604020202020204" charset="-79"/>
                <a:cs typeface="Varela Round" panose="020B0604020202020204" charset="-79"/>
              </a:rPr>
              <a:t>ới </a:t>
            </a:r>
            <a:r>
              <a:rPr lang="vi-VN" sz="2400" dirty="0" smtClean="0">
                <a:solidFill>
                  <a:schemeClr val="accent3"/>
                </a:solidFill>
                <a:latin typeface="Varela Round" panose="020B0604020202020204" charset="-79"/>
                <a:cs typeface="Varela Round" panose="020B0604020202020204" charset="-79"/>
              </a:rPr>
              <a:t>SQLServer</a:t>
            </a:r>
            <a:r>
              <a:rPr lang="vi-VN" sz="2400" dirty="0" smtClean="0">
                <a:solidFill>
                  <a:schemeClr val="tx1"/>
                </a:solidFill>
                <a:latin typeface="Varela Round" panose="020B0604020202020204" charset="-79"/>
                <a:cs typeface="Varela Round" panose="020B0604020202020204" charset="-79"/>
              </a:rPr>
              <a:t/>
            </a:r>
            <a:br>
              <a:rPr lang="vi-VN" sz="2400" dirty="0" smtClean="0">
                <a:solidFill>
                  <a:schemeClr val="tx1"/>
                </a:solidFill>
                <a:latin typeface="Varela Round" panose="020B0604020202020204" charset="-79"/>
                <a:cs typeface="Varela Round" panose="020B0604020202020204" charset="-79"/>
              </a:rPr>
            </a:br>
            <a:endParaRPr lang="en-US" sz="2400" dirty="0">
              <a:solidFill>
                <a:schemeClr val="tx1"/>
              </a:solidFill>
              <a:latin typeface="Varela Round" panose="020B0604020202020204" charset="-79"/>
              <a:cs typeface="Varela Round" panose="020B0604020202020204" charset="-79"/>
            </a:endParaRPr>
          </a:p>
        </p:txBody>
      </p:sp>
    </p:spTree>
    <p:extLst>
      <p:ext uri="{BB962C8B-B14F-4D97-AF65-F5344CB8AC3E}">
        <p14:creationId xmlns:p14="http://schemas.microsoft.com/office/powerpoint/2010/main" val="3358527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8" name="Google Shape;78;p13"/>
          <p:cNvSpPr txBox="1">
            <a:spLocks noGrp="1"/>
          </p:cNvSpPr>
          <p:nvPr>
            <p:ph type="ctrTitle" idx="4294967295"/>
          </p:nvPr>
        </p:nvSpPr>
        <p:spPr>
          <a:xfrm>
            <a:off x="3031774" y="983869"/>
            <a:ext cx="4961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9600" dirty="0">
                <a:solidFill>
                  <a:schemeClr val="accent3"/>
                </a:solidFill>
              </a:rPr>
              <a:t>Hello!</a:t>
            </a:r>
            <a:endParaRPr sz="9600" dirty="0">
              <a:solidFill>
                <a:schemeClr val="accent3"/>
              </a:solidFill>
            </a:endParaRPr>
          </a:p>
        </p:txBody>
      </p:sp>
      <p:sp>
        <p:nvSpPr>
          <p:cNvPr id="80" name="Google Shape;80;p13"/>
          <p:cNvSpPr txBox="1">
            <a:spLocks noGrp="1"/>
          </p:cNvSpPr>
          <p:nvPr>
            <p:ph type="body" idx="4294967295"/>
          </p:nvPr>
        </p:nvSpPr>
        <p:spPr>
          <a:xfrm>
            <a:off x="3031839" y="2662538"/>
            <a:ext cx="4961100" cy="1568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dirty="0"/>
              <a:t>I am </a:t>
            </a:r>
            <a:r>
              <a:rPr lang="en-US" sz="2400" dirty="0" err="1" smtClean="0"/>
              <a:t>Tuyen</a:t>
            </a:r>
            <a:endParaRPr sz="2400" dirty="0"/>
          </a:p>
          <a:p>
            <a:pPr marL="0" lvl="0" indent="0" algn="l" rtl="0">
              <a:spcBef>
                <a:spcPts val="600"/>
              </a:spcBef>
              <a:spcAft>
                <a:spcPts val="0"/>
              </a:spcAft>
              <a:buNone/>
            </a:pPr>
            <a:r>
              <a:rPr lang="en" sz="2400" dirty="0" smtClean="0">
                <a:solidFill>
                  <a:schemeClr val="accent3"/>
                </a:solidFill>
              </a:rPr>
              <a:t>@tuyen</a:t>
            </a:r>
            <a:endParaRPr sz="2400" dirty="0">
              <a:solidFill>
                <a:schemeClr val="accent3"/>
              </a:solidFill>
            </a:endParaRPr>
          </a:p>
        </p:txBody>
      </p:sp>
    </p:spTree>
    <p:extLst>
      <p:ext uri="{BB962C8B-B14F-4D97-AF65-F5344CB8AC3E}">
        <p14:creationId xmlns:p14="http://schemas.microsoft.com/office/powerpoint/2010/main" val="287151430"/>
      </p:ext>
    </p:extLst>
  </p:cSld>
  <p:clrMapOvr>
    <a:masterClrMapping/>
  </p:clrMapOvr>
  <p:timing>
    <p:tnLst>
      <p:par>
        <p:cTn id="1" dur="indefinite" restart="never" nodeType="tmRoot"/>
      </p:par>
    </p:tnLst>
  </p:timing>
</p:sld>
</file>

<file path=ppt/theme/theme1.xml><?xml version="1.0" encoding="utf-8"?>
<a:theme xmlns:a="http://schemas.openxmlformats.org/drawingml/2006/main" name="Trinculo template">
  <a:themeElements>
    <a:clrScheme name="Custom 347">
      <a:dk1>
        <a:srgbClr val="505670"/>
      </a:dk1>
      <a:lt1>
        <a:srgbClr val="FFFFFF"/>
      </a:lt1>
      <a:dk2>
        <a:srgbClr val="979CB8"/>
      </a:dk2>
      <a:lt2>
        <a:srgbClr val="EFF0F4"/>
      </a:lt2>
      <a:accent1>
        <a:srgbClr val="F9AC08"/>
      </a:accent1>
      <a:accent2>
        <a:srgbClr val="C48706"/>
      </a:accent2>
      <a:accent3>
        <a:srgbClr val="01ABCF"/>
      </a:accent3>
      <a:accent4>
        <a:srgbClr val="00839F"/>
      </a:accent4>
      <a:accent5>
        <a:srgbClr val="AACF20"/>
      </a:accent5>
      <a:accent6>
        <a:srgbClr val="EA3A68"/>
      </a:accent6>
      <a:hlink>
        <a:srgbClr val="50567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1136</Words>
  <Application>Microsoft Office PowerPoint</Application>
  <PresentationFormat>On-screen Show (16:9)</PresentationFormat>
  <Paragraphs>168</Paragraphs>
  <Slides>37</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Varela Round</vt:lpstr>
      <vt:lpstr>Calibri</vt:lpstr>
      <vt:lpstr>Arial</vt:lpstr>
      <vt:lpstr>Shadows Into Light</vt:lpstr>
      <vt:lpstr>Montserrat</vt:lpstr>
      <vt:lpstr>Trinculo template</vt:lpstr>
      <vt:lpstr> Chương 3: kết nối cơ sở dữ liệu</vt:lpstr>
      <vt:lpstr>PowerPoint Presentation</vt:lpstr>
      <vt:lpstr>1. 📖 Giới thiệu ADO.NET </vt:lpstr>
      <vt:lpstr>PowerPoint Presentation</vt:lpstr>
      <vt:lpstr>2.🔌Kết nối cơ sở dữ liệu với SQLServer </vt:lpstr>
      <vt:lpstr>PowerPoint Presentation</vt:lpstr>
      <vt:lpstr>PowerPoint Presentation</vt:lpstr>
      <vt:lpstr>PowerPoint Presentation</vt:lpstr>
      <vt:lpstr>Hello!</vt:lpstr>
      <vt:lpstr>Instructions for use</vt:lpstr>
      <vt:lpstr>1. Transition headline</vt:lpstr>
      <vt:lpstr>PowerPoint Presentation</vt:lpstr>
      <vt:lpstr>This is a slide title</vt:lpstr>
      <vt:lpstr>BIG CONCEPT</vt:lpstr>
      <vt:lpstr>You can also split your content</vt:lpstr>
      <vt:lpstr>In two or three columns</vt:lpstr>
      <vt:lpstr>A picture is worth a thousand words</vt:lpstr>
      <vt:lpstr>PowerPoint Presentation</vt:lpstr>
      <vt:lpstr>Use charts to explain your ideas</vt:lpstr>
      <vt:lpstr>Or use Diagrams to explain complex ideas</vt:lpstr>
      <vt:lpstr>And tables to compare data</vt:lpstr>
      <vt:lpstr>Maps</vt:lpstr>
      <vt:lpstr>89,526,124</vt:lpstr>
      <vt:lpstr>89,526,124$</vt:lpstr>
      <vt:lpstr>Our process is easy</vt:lpstr>
      <vt:lpstr>Let’s review some concepts</vt:lpstr>
      <vt:lpstr>PowerPoint Presentation</vt:lpstr>
      <vt:lpstr>PowerPoint Presentation</vt:lpstr>
      <vt:lpstr>PowerPoint Presentation</vt:lpstr>
      <vt:lpstr>PowerPoint Presentation</vt:lpstr>
      <vt:lpstr>Thanks!</vt:lpstr>
      <vt:lpstr>Credits</vt:lpstr>
      <vt:lpstr>Presentation design</vt:lpstr>
      <vt:lpstr>PowerPoint Presentation</vt:lpstr>
      <vt:lpstr>Diagrams and infographics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Chương 3: kết nối cơ sở dữ liệu</dc:title>
  <cp:lastModifiedBy>Admin</cp:lastModifiedBy>
  <cp:revision>17</cp:revision>
  <dcterms:modified xsi:type="dcterms:W3CDTF">2020-10-29T08:07:25Z</dcterms:modified>
</cp:coreProperties>
</file>