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1" r:id="rId2"/>
    <p:sldMasterId id="2147483674" r:id="rId3"/>
    <p:sldMasterId id="2147483687" r:id="rId4"/>
    <p:sldMasterId id="2147483700" r:id="rId5"/>
  </p:sldMasterIdLst>
  <p:notesMasterIdLst>
    <p:notesMasterId r:id="rId33"/>
  </p:notesMasterIdLst>
  <p:sldIdLst>
    <p:sldId id="256" r:id="rId6"/>
    <p:sldId id="258" r:id="rId7"/>
    <p:sldId id="259" r:id="rId8"/>
    <p:sldId id="260" r:id="rId9"/>
    <p:sldId id="261" r:id="rId10"/>
    <p:sldId id="262" r:id="rId11"/>
    <p:sldId id="263" r:id="rId12"/>
    <p:sldId id="264" r:id="rId13"/>
    <p:sldId id="265" r:id="rId14"/>
    <p:sldId id="267" r:id="rId15"/>
    <p:sldId id="268" r:id="rId16"/>
    <p:sldId id="269" r:id="rId17"/>
    <p:sldId id="272" r:id="rId18"/>
    <p:sldId id="273" r:id="rId19"/>
    <p:sldId id="274"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1" roundtripDataSignature="AMtx7mgmVrKm0mKZXcx2k05984MJiWihJ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1989" autoAdjust="0"/>
  </p:normalViewPr>
  <p:slideViewPr>
    <p:cSldViewPr>
      <p:cViewPr>
        <p:scale>
          <a:sx n="76" d="100"/>
          <a:sy n="76" d="100"/>
        </p:scale>
        <p:origin x="-1194" y="18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63"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61" Type="http://customschemas.google.com/relationships/presentationmetadata" Target="meta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65"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6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5" name="Google Shape;5;n"/>
          <p:cNvSpPr txBox="1">
            <a:spLocks noGrp="1"/>
          </p:cNvSpPr>
          <p:nvPr>
            <p:ph type="hdr" idx="3"/>
          </p:nvPr>
        </p:nvSpPr>
        <p:spPr>
          <a:xfrm>
            <a:off x="0" y="0"/>
            <a:ext cx="3280680" cy="5342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 name="Google Shape;6;n"/>
          <p:cNvSpPr txBox="1">
            <a:spLocks noGrp="1"/>
          </p:cNvSpPr>
          <p:nvPr>
            <p:ph type="dt" idx="10"/>
          </p:nvPr>
        </p:nvSpPr>
        <p:spPr>
          <a:xfrm>
            <a:off x="4278960" y="0"/>
            <a:ext cx="3280680" cy="5342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10157400"/>
            <a:ext cx="3280680" cy="53424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 name="Google Shape;8;n"/>
          <p:cNvSpPr txBox="1">
            <a:spLocks noGrp="1"/>
          </p:cNvSpPr>
          <p:nvPr>
            <p:ph type="sldNum" idx="12"/>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US" sz="1400" b="0" i="0" u="none" strike="noStrike" cap="none">
                <a:latin typeface="Times New Roman"/>
                <a:ea typeface="Times New Roman"/>
                <a:cs typeface="Times New Roman"/>
                <a:sym typeface="Times New Roman"/>
              </a:rPr>
              <a:t>‹#›</a:t>
            </a:fld>
            <a:endParaRPr sz="1400" b="0" i="0" u="none" strike="noStrike" cap="none">
              <a:latin typeface="Times New Roman"/>
              <a:ea typeface="Times New Roman"/>
              <a:cs typeface="Times New Roman"/>
              <a:sym typeface="Times New Roman"/>
            </a:endParaRPr>
          </a:p>
        </p:txBody>
      </p:sp>
    </p:spTree>
    <p:extLst>
      <p:ext uri="{BB962C8B-B14F-4D97-AF65-F5344CB8AC3E}">
        <p14:creationId xmlns:p14="http://schemas.microsoft.com/office/powerpoint/2010/main" val="129809297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doc.scrapy.org/en/latest/topics/spider-middleware.html"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viblo.asia/u/class"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1:notes"/>
          <p:cNvSpPr txBox="1"/>
          <p:nvPr/>
        </p:nvSpPr>
        <p:spPr>
          <a:xfrm>
            <a:off x="3884760" y="8685360"/>
            <a:ext cx="2971440" cy="45684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1</a:t>
            </a:fld>
            <a:endParaRPr sz="1200" b="0" strike="noStrike">
              <a:latin typeface="Times New Roman"/>
              <a:ea typeface="Times New Roman"/>
              <a:cs typeface="Times New Roman"/>
              <a:sym typeface="Times New Roman"/>
            </a:endParaRPr>
          </a:p>
        </p:txBody>
      </p:sp>
      <p:sp>
        <p:nvSpPr>
          <p:cNvPr id="382" name="Google Shape;382;p1:notes"/>
          <p:cNvSpPr>
            <a:spLocks noGrp="1" noRot="1" noChangeAspect="1"/>
          </p:cNvSpPr>
          <p:nvPr>
            <p:ph type="sldImg" idx="2"/>
          </p:nvPr>
        </p:nvSpPr>
        <p:spPr>
          <a:xfrm>
            <a:off x="1143000" y="685800"/>
            <a:ext cx="4571640" cy="342864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3" name="Google Shape;383;p1:notes"/>
          <p:cNvSpPr txBox="1">
            <a:spLocks noGrp="1"/>
          </p:cNvSpPr>
          <p:nvPr>
            <p:ph type="body" idx="1"/>
          </p:nvPr>
        </p:nvSpPr>
        <p:spPr>
          <a:xfrm>
            <a:off x="685800" y="4343400"/>
            <a:ext cx="5486040" cy="41144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6:notes"/>
          <p:cNvSpPr txBox="1"/>
          <p:nvPr/>
        </p:nvSpPr>
        <p:spPr>
          <a:xfrm>
            <a:off x="3884760" y="8685360"/>
            <a:ext cx="2971440" cy="45684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10</a:t>
            </a:fld>
            <a:endParaRPr sz="1200" b="0" strike="noStrike">
              <a:latin typeface="Times New Roman"/>
              <a:ea typeface="Times New Roman"/>
              <a:cs typeface="Times New Roman"/>
              <a:sym typeface="Times New Roman"/>
            </a:endParaRPr>
          </a:p>
        </p:txBody>
      </p:sp>
      <p:sp>
        <p:nvSpPr>
          <p:cNvPr id="427" name="Google Shape;427;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8" name="Google Shape;428;p6:notes"/>
          <p:cNvSpPr txBox="1">
            <a:spLocks noGrp="1"/>
          </p:cNvSpPr>
          <p:nvPr>
            <p:ph type="body" idx="1"/>
          </p:nvPr>
        </p:nvSpPr>
        <p:spPr>
          <a:xfrm>
            <a:off x="685800" y="4343400"/>
            <a:ext cx="5486040" cy="41144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6:notes"/>
          <p:cNvSpPr txBox="1"/>
          <p:nvPr/>
        </p:nvSpPr>
        <p:spPr>
          <a:xfrm>
            <a:off x="3884760" y="8685360"/>
            <a:ext cx="2971440" cy="45684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11</a:t>
            </a:fld>
            <a:endParaRPr sz="1200" b="0" strike="noStrike">
              <a:latin typeface="Times New Roman"/>
              <a:ea typeface="Times New Roman"/>
              <a:cs typeface="Times New Roman"/>
              <a:sym typeface="Times New Roman"/>
            </a:endParaRPr>
          </a:p>
        </p:txBody>
      </p:sp>
      <p:sp>
        <p:nvSpPr>
          <p:cNvPr id="427" name="Google Shape;427;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8" name="Google Shape;428;p6:notes"/>
          <p:cNvSpPr txBox="1">
            <a:spLocks noGrp="1"/>
          </p:cNvSpPr>
          <p:nvPr>
            <p:ph type="body" idx="1"/>
          </p:nvPr>
        </p:nvSpPr>
        <p:spPr>
          <a:xfrm>
            <a:off x="685800" y="4343400"/>
            <a:ext cx="5486040" cy="41144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6:notes"/>
          <p:cNvSpPr txBox="1"/>
          <p:nvPr/>
        </p:nvSpPr>
        <p:spPr>
          <a:xfrm>
            <a:off x="3884760" y="8685360"/>
            <a:ext cx="2971440" cy="45684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12</a:t>
            </a:fld>
            <a:endParaRPr sz="1200" b="0" strike="noStrike">
              <a:latin typeface="Times New Roman"/>
              <a:ea typeface="Times New Roman"/>
              <a:cs typeface="Times New Roman"/>
              <a:sym typeface="Times New Roman"/>
            </a:endParaRPr>
          </a:p>
        </p:txBody>
      </p:sp>
      <p:sp>
        <p:nvSpPr>
          <p:cNvPr id="427" name="Google Shape;427;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8" name="Google Shape;428;p6:notes"/>
          <p:cNvSpPr txBox="1">
            <a:spLocks noGrp="1"/>
          </p:cNvSpPr>
          <p:nvPr>
            <p:ph type="body" idx="1"/>
          </p:nvPr>
        </p:nvSpPr>
        <p:spPr>
          <a:xfrm>
            <a:off x="685800" y="4343400"/>
            <a:ext cx="5486040" cy="41144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6:notes"/>
          <p:cNvSpPr txBox="1"/>
          <p:nvPr/>
        </p:nvSpPr>
        <p:spPr>
          <a:xfrm>
            <a:off x="3884760" y="8685360"/>
            <a:ext cx="2971440" cy="45684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13</a:t>
            </a:fld>
            <a:endParaRPr sz="1200" b="0" strike="noStrike">
              <a:latin typeface="Times New Roman"/>
              <a:ea typeface="Times New Roman"/>
              <a:cs typeface="Times New Roman"/>
              <a:sym typeface="Times New Roman"/>
            </a:endParaRPr>
          </a:p>
        </p:txBody>
      </p:sp>
      <p:sp>
        <p:nvSpPr>
          <p:cNvPr id="427" name="Google Shape;427;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8" name="Google Shape;428;p6:notes"/>
          <p:cNvSpPr txBox="1">
            <a:spLocks noGrp="1"/>
          </p:cNvSpPr>
          <p:nvPr>
            <p:ph type="body" idx="1"/>
          </p:nvPr>
        </p:nvSpPr>
        <p:spPr>
          <a:xfrm>
            <a:off x="685800" y="4343400"/>
            <a:ext cx="5486040" cy="41144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6:notes"/>
          <p:cNvSpPr txBox="1"/>
          <p:nvPr/>
        </p:nvSpPr>
        <p:spPr>
          <a:xfrm>
            <a:off x="3884760" y="8685360"/>
            <a:ext cx="2971440" cy="45684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14</a:t>
            </a:fld>
            <a:endParaRPr sz="1200" b="0" strike="noStrike">
              <a:latin typeface="Times New Roman"/>
              <a:ea typeface="Times New Roman"/>
              <a:cs typeface="Times New Roman"/>
              <a:sym typeface="Times New Roman"/>
            </a:endParaRPr>
          </a:p>
        </p:txBody>
      </p:sp>
      <p:sp>
        <p:nvSpPr>
          <p:cNvPr id="427" name="Google Shape;427;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8" name="Google Shape;428;p6:notes"/>
          <p:cNvSpPr txBox="1">
            <a:spLocks noGrp="1"/>
          </p:cNvSpPr>
          <p:nvPr>
            <p:ph type="body" idx="1"/>
          </p:nvPr>
        </p:nvSpPr>
        <p:spPr>
          <a:xfrm>
            <a:off x="685800" y="4343400"/>
            <a:ext cx="5486040" cy="41144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2000" b="0" strike="noStrike" dirty="0" smtClean="0">
                <a:latin typeface="Arial"/>
                <a:ea typeface="Arial"/>
                <a:cs typeface="Arial"/>
                <a:sym typeface="Arial"/>
              </a:rPr>
              <a:t>Đây</a:t>
            </a:r>
            <a:r>
              <a:rPr lang="en-US" sz="2000" b="0" strike="noStrike" baseline="0" dirty="0" smtClean="0">
                <a:latin typeface="Arial"/>
                <a:ea typeface="Arial"/>
                <a:cs typeface="Arial"/>
                <a:sym typeface="Arial"/>
              </a:rPr>
              <a:t> chính là toàn bộ trang html đã được lấy về thông qua phương thức get của Module Request</a:t>
            </a:r>
            <a:endParaRPr sz="2000" b="0" strike="noStrike" dirty="0">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6:notes"/>
          <p:cNvSpPr txBox="1"/>
          <p:nvPr/>
        </p:nvSpPr>
        <p:spPr>
          <a:xfrm>
            <a:off x="3884760" y="8685360"/>
            <a:ext cx="2971440" cy="45684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15</a:t>
            </a:fld>
            <a:endParaRPr sz="1200" b="0" strike="noStrike">
              <a:latin typeface="Times New Roman"/>
              <a:ea typeface="Times New Roman"/>
              <a:cs typeface="Times New Roman"/>
              <a:sym typeface="Times New Roman"/>
            </a:endParaRPr>
          </a:p>
        </p:txBody>
      </p:sp>
      <p:sp>
        <p:nvSpPr>
          <p:cNvPr id="427" name="Google Shape;427;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8" name="Google Shape;428;p6:notes"/>
          <p:cNvSpPr txBox="1">
            <a:spLocks noGrp="1"/>
          </p:cNvSpPr>
          <p:nvPr>
            <p:ph type="body" idx="1"/>
          </p:nvPr>
        </p:nvSpPr>
        <p:spPr>
          <a:xfrm>
            <a:off x="685800" y="4343400"/>
            <a:ext cx="5486040" cy="41144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6:notes"/>
          <p:cNvSpPr txBox="1"/>
          <p:nvPr/>
        </p:nvSpPr>
        <p:spPr>
          <a:xfrm>
            <a:off x="3884760" y="8685360"/>
            <a:ext cx="2971440" cy="45684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16</a:t>
            </a:fld>
            <a:endParaRPr sz="1200" b="0" strike="noStrike">
              <a:latin typeface="Times New Roman"/>
              <a:ea typeface="Times New Roman"/>
              <a:cs typeface="Times New Roman"/>
              <a:sym typeface="Times New Roman"/>
            </a:endParaRPr>
          </a:p>
        </p:txBody>
      </p:sp>
      <p:sp>
        <p:nvSpPr>
          <p:cNvPr id="427" name="Google Shape;427;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8" name="Google Shape;428;p6:notes"/>
          <p:cNvSpPr txBox="1">
            <a:spLocks noGrp="1"/>
          </p:cNvSpPr>
          <p:nvPr>
            <p:ph type="body" idx="1"/>
          </p:nvPr>
        </p:nvSpPr>
        <p:spPr>
          <a:xfrm>
            <a:off x="685800" y="4343400"/>
            <a:ext cx="5486040" cy="41144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6:notes"/>
          <p:cNvSpPr txBox="1"/>
          <p:nvPr/>
        </p:nvSpPr>
        <p:spPr>
          <a:xfrm>
            <a:off x="3884760" y="8685360"/>
            <a:ext cx="2971440" cy="45684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17</a:t>
            </a:fld>
            <a:endParaRPr sz="1200" b="0" strike="noStrike">
              <a:latin typeface="Times New Roman"/>
              <a:ea typeface="Times New Roman"/>
              <a:cs typeface="Times New Roman"/>
              <a:sym typeface="Times New Roman"/>
            </a:endParaRPr>
          </a:p>
        </p:txBody>
      </p:sp>
      <p:sp>
        <p:nvSpPr>
          <p:cNvPr id="427" name="Google Shape;427;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8" name="Google Shape;428;p6:notes"/>
          <p:cNvSpPr txBox="1">
            <a:spLocks noGrp="1"/>
          </p:cNvSpPr>
          <p:nvPr>
            <p:ph type="body" idx="1"/>
          </p:nvPr>
        </p:nvSpPr>
        <p:spPr>
          <a:xfrm>
            <a:off x="685800" y="4343400"/>
            <a:ext cx="5486040" cy="4114440"/>
          </a:xfrm>
          <a:prstGeom prst="rect">
            <a:avLst/>
          </a:prstGeom>
          <a:noFill/>
          <a:ln>
            <a:noFill/>
          </a:ln>
        </p:spPr>
        <p:txBody>
          <a:bodyPr spcFirstLastPara="1" wrap="square" lIns="0" tIns="0" rIns="0" bIns="0" anchor="t" anchorCtr="0">
            <a:noAutofit/>
          </a:bodyPr>
          <a:lstStyle/>
          <a:p>
            <a:r>
              <a:rPr lang="vi-VN" sz="1800" b="0" i="0" u="none" strike="noStrike" cap="none" dirty="0" smtClean="0">
                <a:solidFill>
                  <a:srgbClr val="000000"/>
                </a:solidFill>
                <a:effectLst/>
                <a:latin typeface="Arial"/>
                <a:ea typeface="Arial"/>
                <a:cs typeface="Arial"/>
                <a:sym typeface="Arial"/>
              </a:rPr>
              <a:t>Bước tiếp theo là chúng ta cần </a:t>
            </a:r>
            <a:r>
              <a:rPr lang="vi-VN" sz="1800" b="1" i="0" u="none" strike="noStrike" cap="none" dirty="0" smtClean="0">
                <a:solidFill>
                  <a:srgbClr val="000000"/>
                </a:solidFill>
                <a:effectLst/>
                <a:latin typeface="Arial"/>
                <a:ea typeface="Arial"/>
                <a:cs typeface="Arial"/>
                <a:sym typeface="Arial"/>
              </a:rPr>
              <a:t>phân tích xem dữ liệu cần lấy ở đâu</a:t>
            </a:r>
            <a:r>
              <a:rPr lang="vi-VN" sz="1800" b="0" i="0" u="none" strike="noStrike" cap="none" dirty="0" smtClean="0">
                <a:solidFill>
                  <a:srgbClr val="000000"/>
                </a:solidFill>
                <a:effectLst/>
                <a:latin typeface="Arial"/>
                <a:ea typeface="Arial"/>
                <a:cs typeface="Arial"/>
                <a:sym typeface="Arial"/>
              </a:rPr>
              <a:t>. Rõ ràng để lấy dữ liệu chi tiết một bài báo ta cần liên kết đến bài đó nhỉ. Bật</a:t>
            </a:r>
            <a:r>
              <a:rPr lang="vi-VN" sz="1800" b="1" i="0" u="none" strike="noStrike" cap="none" dirty="0" smtClean="0">
                <a:solidFill>
                  <a:srgbClr val="000000"/>
                </a:solidFill>
                <a:effectLst/>
                <a:latin typeface="Arial"/>
                <a:ea typeface="Arial"/>
                <a:cs typeface="Arial"/>
                <a:sym typeface="Arial"/>
              </a:rPr>
              <a:t> f12</a:t>
            </a:r>
            <a:r>
              <a:rPr lang="vi-VN" sz="1800" b="0" i="0" u="none" strike="noStrike" cap="none" dirty="0" smtClean="0">
                <a:solidFill>
                  <a:srgbClr val="000000"/>
                </a:solidFill>
                <a:effectLst/>
                <a:latin typeface="Arial"/>
                <a:ea typeface="Arial"/>
                <a:cs typeface="Arial"/>
                <a:sym typeface="Arial"/>
              </a:rPr>
              <a:t> lên và phân tích chút:</a:t>
            </a:r>
          </a:p>
          <a:p>
            <a:r>
              <a:rPr lang="vi-VN" sz="1800" b="0" i="0" u="none" strike="noStrike" cap="none" dirty="0" smtClean="0">
                <a:solidFill>
                  <a:srgbClr val="000000"/>
                </a:solidFill>
                <a:effectLst/>
                <a:latin typeface="Arial"/>
                <a:ea typeface="Arial"/>
                <a:cs typeface="Arial"/>
                <a:sym typeface="Arial"/>
              </a:rPr>
              <a:t>Sau thời gian mò mẫm, chúng ta có thể tìm thấy link bài báo ở trong thẻ &lt;a&gt;&lt;/a&gt; và thẻ này nằm trong thẻ h3 có class “title-news”. Vậy công việc của chúng ra là lọc tất cả thẻ h3 có class “title-news” và lấy thẻ a trong nó</a:t>
            </a:r>
            <a:endParaRPr lang="en-US" sz="1800" b="0" i="0" u="none" strike="noStrike" cap="none" dirty="0" smtClean="0">
              <a:solidFill>
                <a:srgbClr val="000000"/>
              </a:solidFill>
              <a:effectLst/>
              <a:latin typeface="Arial"/>
              <a:ea typeface="Arial"/>
              <a:cs typeface="Arial"/>
              <a:sym typeface="Arial"/>
            </a:endParaRPr>
          </a:p>
          <a:p>
            <a:endParaRPr lang="en-US" sz="1800" b="0" i="0" u="none" strike="noStrike" cap="none" dirty="0" smtClean="0">
              <a:solidFill>
                <a:srgbClr val="000000"/>
              </a:solidFill>
              <a:effectLst/>
              <a:latin typeface="Arial"/>
              <a:ea typeface="Arial"/>
              <a:cs typeface="Arial"/>
              <a:sym typeface="Arial"/>
            </a:endParaRPr>
          </a:p>
          <a:p>
            <a:r>
              <a:rPr lang="en-US" sz="1800" b="0" i="0" u="none" strike="noStrike" cap="none" dirty="0" smtClean="0">
                <a:solidFill>
                  <a:srgbClr val="000000"/>
                </a:solidFill>
                <a:effectLst/>
                <a:latin typeface="Arial"/>
                <a:ea typeface="Arial"/>
                <a:cs typeface="Arial"/>
                <a:sym typeface="Arial"/>
              </a:rPr>
              <a:t>Code</a:t>
            </a:r>
            <a:r>
              <a:rPr lang="en-US" sz="1800" b="0" i="0" u="none" strike="noStrike" cap="none" baseline="0" dirty="0" smtClean="0">
                <a:solidFill>
                  <a:srgbClr val="000000"/>
                </a:solidFill>
                <a:effectLst/>
                <a:latin typeface="Arial"/>
                <a:ea typeface="Arial"/>
                <a:cs typeface="Arial"/>
                <a:sym typeface="Arial"/>
              </a:rPr>
              <a:t> </a:t>
            </a:r>
          </a:p>
          <a:p>
            <a:endParaRPr lang="en-US" sz="1800" b="0" i="0" u="none" strike="noStrike" cap="none" dirty="0" smtClean="0">
              <a:solidFill>
                <a:srgbClr val="000000"/>
              </a:solidFill>
              <a:effectLst/>
              <a:latin typeface="Arial"/>
              <a:ea typeface="Arial"/>
              <a:cs typeface="Arial"/>
              <a:sym typeface="Arial"/>
            </a:endParaRPr>
          </a:p>
          <a:p>
            <a:r>
              <a:rPr lang="en-US" sz="1800" b="0" i="0" u="none" strike="noStrike" cap="none" dirty="0" smtClean="0">
                <a:solidFill>
                  <a:srgbClr val="000000"/>
                </a:solidFill>
                <a:effectLst/>
                <a:latin typeface="Arial"/>
                <a:ea typeface="Arial"/>
                <a:cs typeface="Arial"/>
                <a:sym typeface="Arial"/>
              </a:rPr>
              <a:t>Giải</a:t>
            </a:r>
            <a:r>
              <a:rPr lang="en-US" sz="1800" b="0" i="0" u="none" strike="noStrike" cap="none" baseline="0" dirty="0" smtClean="0">
                <a:solidFill>
                  <a:srgbClr val="000000"/>
                </a:solidFill>
                <a:effectLst/>
                <a:latin typeface="Arial"/>
                <a:ea typeface="Arial"/>
                <a:cs typeface="Arial"/>
                <a:sym typeface="Arial"/>
              </a:rPr>
              <a:t> thích: </a:t>
            </a:r>
            <a:r>
              <a:rPr lang="vi-VN" sz="1800" b="0" i="0" u="none" strike="noStrike" cap="none" dirty="0" smtClean="0">
                <a:solidFill>
                  <a:srgbClr val="000000"/>
                </a:solidFill>
                <a:effectLst/>
                <a:latin typeface="Arial"/>
                <a:ea typeface="Arial"/>
                <a:cs typeface="Arial"/>
                <a:sym typeface="Arial"/>
              </a:rPr>
              <a:t>Ở trên để tìm tất cả các thẻ h3 nên ta sử dụng hàm findAll() thõa mãn class truyền vào, nhưng ở dưới chỉ cần tìm duy nhất 1 thẻ a trong h3 nên ta chỉ cần dùng lệnh find(“a”) và dùng attrs[“thuoc_tinh”] để lấy thuộc tính của thẻ a.</a:t>
            </a:r>
          </a:p>
          <a:p>
            <a:pPr marL="0" lvl="0" indent="0" algn="l" rtl="0">
              <a:spcBef>
                <a:spcPts val="0"/>
              </a:spcBef>
              <a:spcAft>
                <a:spcPts val="0"/>
              </a:spcAft>
              <a:buNone/>
            </a:pPr>
            <a:endParaRPr sz="2000" b="0" strike="noStrike" dirty="0">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6:notes"/>
          <p:cNvSpPr txBox="1"/>
          <p:nvPr/>
        </p:nvSpPr>
        <p:spPr>
          <a:xfrm>
            <a:off x="3884760" y="8685360"/>
            <a:ext cx="2971440" cy="45684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18</a:t>
            </a:fld>
            <a:endParaRPr sz="1200" b="0" strike="noStrike">
              <a:latin typeface="Times New Roman"/>
              <a:ea typeface="Times New Roman"/>
              <a:cs typeface="Times New Roman"/>
              <a:sym typeface="Times New Roman"/>
            </a:endParaRPr>
          </a:p>
        </p:txBody>
      </p:sp>
      <p:sp>
        <p:nvSpPr>
          <p:cNvPr id="427" name="Google Shape;427;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8" name="Google Shape;428;p6:notes"/>
          <p:cNvSpPr txBox="1">
            <a:spLocks noGrp="1"/>
          </p:cNvSpPr>
          <p:nvPr>
            <p:ph type="body" idx="1"/>
          </p:nvPr>
        </p:nvSpPr>
        <p:spPr>
          <a:xfrm>
            <a:off x="685800" y="4343400"/>
            <a:ext cx="5486040" cy="4114440"/>
          </a:xfrm>
          <a:prstGeom prst="rect">
            <a:avLst/>
          </a:prstGeom>
          <a:noFill/>
          <a:ln>
            <a:noFill/>
          </a:ln>
        </p:spPr>
        <p:txBody>
          <a:bodyPr spcFirstLastPara="1" wrap="square" lIns="0" tIns="0" rIns="0" bIns="0" anchor="t" anchorCtr="0">
            <a:noAutofit/>
          </a:bodyPr>
          <a:lstStyle/>
          <a:p>
            <a:r>
              <a:rPr lang="vi-VN" sz="1800" b="1" i="0" u="none" strike="noStrike" cap="none" dirty="0" smtClean="0">
                <a:solidFill>
                  <a:srgbClr val="000000"/>
                </a:solidFill>
                <a:effectLst/>
                <a:latin typeface="Arial"/>
                <a:ea typeface="Arial"/>
                <a:cs typeface="Arial"/>
                <a:sym typeface="Arial"/>
              </a:rPr>
              <a:t>Đầu tiên</a:t>
            </a:r>
            <a:r>
              <a:rPr lang="vi-VN" sz="1800" b="0" i="0" u="none" strike="noStrike" cap="none" dirty="0" smtClean="0">
                <a:solidFill>
                  <a:srgbClr val="000000"/>
                </a:solidFill>
                <a:effectLst/>
                <a:latin typeface="Arial"/>
                <a:ea typeface="Arial"/>
                <a:cs typeface="Arial"/>
                <a:sym typeface="Arial"/>
              </a:rPr>
              <a:t> chúng ta dùng một vòng for-loop để duyệt qua tất cả các link và truy cập các link đó, các bạn chú ý do href của thẻ a sẽ không có link gốc (dạng “/router-ne”) nên chúng ta cần chèn thêm BASE URL vào nhé :</a:t>
            </a:r>
            <a:endParaRPr lang="en-US" sz="1800" b="0" i="0" u="none" strike="noStrike" cap="none" dirty="0" smtClean="0">
              <a:solidFill>
                <a:srgbClr val="000000"/>
              </a:solidFill>
              <a:effectLst/>
              <a:latin typeface="Arial"/>
              <a:ea typeface="Arial"/>
              <a:cs typeface="Arial"/>
              <a:sym typeface="Arial"/>
            </a:endParaRPr>
          </a:p>
          <a:p>
            <a:endParaRPr lang="vi-VN" sz="1800" b="0" i="0" u="none" strike="noStrike" cap="none" dirty="0" smtClean="0">
              <a:solidFill>
                <a:srgbClr val="000000"/>
              </a:solidFill>
              <a:effectLst/>
              <a:latin typeface="Arial"/>
              <a:ea typeface="Arial"/>
              <a:cs typeface="Arial"/>
              <a:sym typeface="Arial"/>
            </a:endParaRPr>
          </a:p>
          <a:p>
            <a:r>
              <a:rPr lang="vi-VN" sz="2000" dirty="0" smtClean="0"/>
              <a:t>requests</a:t>
            </a:r>
            <a:r>
              <a:rPr lang="vi-VN" sz="1800" b="0" i="0" u="none" strike="noStrike" cap="none" dirty="0" smtClean="0">
                <a:solidFill>
                  <a:srgbClr val="000000"/>
                </a:solidFill>
                <a:effectLst/>
                <a:latin typeface="Arial"/>
                <a:ea typeface="Arial"/>
                <a:cs typeface="Arial"/>
                <a:sym typeface="Arial"/>
              </a:rPr>
              <a:t>.</a:t>
            </a:r>
            <a:r>
              <a:rPr lang="vi-VN" sz="2000" dirty="0" smtClean="0"/>
              <a:t>get</a:t>
            </a:r>
            <a:r>
              <a:rPr lang="vi-VN" sz="1800" b="0" i="0" u="none" strike="noStrike" cap="none" dirty="0" smtClean="0">
                <a:solidFill>
                  <a:srgbClr val="000000"/>
                </a:solidFill>
                <a:effectLst/>
                <a:latin typeface="Arial"/>
                <a:ea typeface="Arial"/>
                <a:cs typeface="Arial"/>
                <a:sym typeface="Arial"/>
              </a:rPr>
              <a:t>("https://tuoitre.vn"</a:t>
            </a:r>
            <a:r>
              <a:rPr lang="vi-VN" sz="2000" dirty="0" smtClean="0"/>
              <a:t> </a:t>
            </a:r>
            <a:r>
              <a:rPr lang="vi-VN" sz="1800" b="0" i="0" u="none" strike="noStrike" cap="none" dirty="0" smtClean="0">
                <a:solidFill>
                  <a:srgbClr val="000000"/>
                </a:solidFill>
                <a:effectLst/>
                <a:latin typeface="Arial"/>
                <a:ea typeface="Arial"/>
                <a:cs typeface="Arial"/>
                <a:sym typeface="Arial"/>
              </a:rPr>
              <a:t>+</a:t>
            </a:r>
            <a:r>
              <a:rPr lang="vi-VN" sz="2000" dirty="0" smtClean="0"/>
              <a:t> link</a:t>
            </a:r>
            <a:r>
              <a:rPr lang="vi-VN" sz="1800" b="0" i="0" u="none" strike="noStrike" cap="none" dirty="0" smtClean="0">
                <a:solidFill>
                  <a:srgbClr val="000000"/>
                </a:solidFill>
                <a:effectLst/>
                <a:latin typeface="Arial"/>
                <a:ea typeface="Arial"/>
                <a:cs typeface="Arial"/>
                <a:sym typeface="Arial"/>
              </a:rPr>
              <a:t>)</a:t>
            </a:r>
            <a:endParaRPr lang="en-US" sz="1800" b="0" i="0" u="none" strike="noStrike" cap="none" dirty="0" smtClean="0">
              <a:solidFill>
                <a:srgbClr val="000000"/>
              </a:solidFill>
              <a:effectLst/>
              <a:latin typeface="Arial"/>
              <a:ea typeface="Arial"/>
              <a:cs typeface="Arial"/>
              <a:sym typeface="Arial"/>
            </a:endParaRPr>
          </a:p>
          <a:p>
            <a:r>
              <a:rPr lang="vi-VN" sz="1800" b="0" i="0" u="none" strike="noStrike" cap="none" dirty="0" smtClean="0">
                <a:solidFill>
                  <a:srgbClr val="000000"/>
                </a:solidFill>
                <a:effectLst/>
                <a:latin typeface="Arial"/>
                <a:ea typeface="Arial"/>
                <a:cs typeface="Arial"/>
                <a:sym typeface="Arial"/>
              </a:rPr>
              <a:t>Ở bước lấy title, tóm tắt và ảnh.</a:t>
            </a:r>
            <a:r>
              <a:rPr lang="en-US" sz="1800" b="0" i="0" u="none" strike="noStrike" cap="none" baseline="0" dirty="0" smtClean="0">
                <a:solidFill>
                  <a:srgbClr val="000000"/>
                </a:solidFill>
                <a:effectLst/>
                <a:latin typeface="Arial"/>
                <a:ea typeface="Arial"/>
                <a:cs typeface="Arial"/>
                <a:sym typeface="Arial"/>
              </a:rPr>
              <a:t> </a:t>
            </a:r>
            <a:r>
              <a:rPr lang="vi-VN" sz="1800" b="0" i="0" u="none" strike="noStrike" cap="none" dirty="0" smtClean="0">
                <a:solidFill>
                  <a:srgbClr val="000000"/>
                </a:solidFill>
                <a:effectLst/>
                <a:latin typeface="Arial"/>
                <a:ea typeface="Arial"/>
                <a:cs typeface="Arial"/>
                <a:sym typeface="Arial"/>
              </a:rPr>
              <a:t> bật f12 lên tìm hiểu một tí là ra. Còn phần content mình cần tìm 2 thẻ p con chỉ dưới </a:t>
            </a:r>
          </a:p>
          <a:p>
            <a:r>
              <a:rPr lang="vi-VN" sz="1800" b="0" i="0" u="none" strike="noStrike" cap="none" dirty="0" smtClean="0">
                <a:solidFill>
                  <a:srgbClr val="000000"/>
                </a:solidFill>
                <a:effectLst/>
                <a:latin typeface="Arial"/>
                <a:ea typeface="Arial"/>
                <a:cs typeface="Arial"/>
                <a:sym typeface="Arial"/>
              </a:rPr>
              <a:t>&lt;div id="main-detail-body"&gt;&lt;div&gt;</a:t>
            </a:r>
            <a:endParaRPr lang="en-US" sz="1800" b="0" i="0" u="none" strike="noStrike" cap="none" dirty="0" smtClean="0">
              <a:solidFill>
                <a:srgbClr val="000000"/>
              </a:solidFill>
              <a:effectLst/>
              <a:latin typeface="Arial"/>
              <a:ea typeface="Arial"/>
              <a:cs typeface="Arial"/>
              <a:sym typeface="Arial"/>
            </a:endParaRPr>
          </a:p>
          <a:p>
            <a:r>
              <a:rPr lang="vi-VN" sz="1800" b="0" i="0" u="none" strike="noStrike" cap="none" dirty="0" smtClean="0">
                <a:solidFill>
                  <a:srgbClr val="000000"/>
                </a:solidFill>
                <a:effectLst/>
                <a:latin typeface="Arial"/>
                <a:ea typeface="Arial"/>
                <a:cs typeface="Arial"/>
                <a:sym typeface="Arial"/>
              </a:rPr>
              <a:t>một cấp nên ta sẽ có tham số recursive như sau:</a:t>
            </a:r>
          </a:p>
          <a:p>
            <a:r>
              <a:rPr lang="vi-VN" sz="2000" dirty="0" smtClean="0"/>
              <a:t>body</a:t>
            </a:r>
            <a:r>
              <a:rPr lang="vi-VN" sz="1800" b="0" i="0" u="none" strike="noStrike" cap="none" dirty="0" smtClean="0">
                <a:solidFill>
                  <a:srgbClr val="000000"/>
                </a:solidFill>
                <a:effectLst/>
                <a:latin typeface="Arial"/>
                <a:ea typeface="Arial"/>
                <a:cs typeface="Arial"/>
                <a:sym typeface="Arial"/>
              </a:rPr>
              <a:t>.</a:t>
            </a:r>
            <a:r>
              <a:rPr lang="vi-VN" sz="2000" dirty="0" smtClean="0"/>
              <a:t>findChildren</a:t>
            </a:r>
            <a:r>
              <a:rPr lang="vi-VN" sz="1800" b="0" i="0" u="none" strike="noStrike" cap="none" dirty="0" smtClean="0">
                <a:solidFill>
                  <a:srgbClr val="000000"/>
                </a:solidFill>
                <a:effectLst/>
                <a:latin typeface="Arial"/>
                <a:ea typeface="Arial"/>
                <a:cs typeface="Arial"/>
                <a:sym typeface="Arial"/>
              </a:rPr>
              <a:t>("p",</a:t>
            </a:r>
            <a:r>
              <a:rPr lang="vi-VN" sz="2000" dirty="0" smtClean="0"/>
              <a:t> recursive</a:t>
            </a:r>
            <a:r>
              <a:rPr lang="vi-VN" sz="1800" b="0" i="0" u="none" strike="noStrike" cap="none" dirty="0" smtClean="0">
                <a:solidFill>
                  <a:srgbClr val="000000"/>
                </a:solidFill>
                <a:effectLst/>
                <a:latin typeface="Arial"/>
                <a:ea typeface="Arial"/>
                <a:cs typeface="Arial"/>
                <a:sym typeface="Arial"/>
              </a:rPr>
              <a:t>=False)</a:t>
            </a:r>
            <a:endParaRPr sz="2000" b="0" strike="noStrike" dirty="0">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6:notes"/>
          <p:cNvSpPr txBox="1"/>
          <p:nvPr/>
        </p:nvSpPr>
        <p:spPr>
          <a:xfrm>
            <a:off x="3884760" y="8685360"/>
            <a:ext cx="2971440" cy="45684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19</a:t>
            </a:fld>
            <a:endParaRPr sz="1200" b="0" strike="noStrike">
              <a:latin typeface="Times New Roman"/>
              <a:ea typeface="Times New Roman"/>
              <a:cs typeface="Times New Roman"/>
              <a:sym typeface="Times New Roman"/>
            </a:endParaRPr>
          </a:p>
        </p:txBody>
      </p:sp>
      <p:sp>
        <p:nvSpPr>
          <p:cNvPr id="427" name="Google Shape;427;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8" name="Google Shape;428;p6:notes"/>
          <p:cNvSpPr txBox="1">
            <a:spLocks noGrp="1"/>
          </p:cNvSpPr>
          <p:nvPr>
            <p:ph type="body" idx="1"/>
          </p:nvPr>
        </p:nvSpPr>
        <p:spPr>
          <a:xfrm>
            <a:off x="685800" y="4343400"/>
            <a:ext cx="5486040" cy="4114440"/>
          </a:xfrm>
          <a:prstGeom prst="rect">
            <a:avLst/>
          </a:prstGeom>
          <a:noFill/>
          <a:ln>
            <a:noFill/>
          </a:ln>
        </p:spPr>
        <p:txBody>
          <a:bodyPr spcFirstLastPara="1" wrap="square" lIns="0" tIns="0" rIns="0" bIns="0" anchor="t" anchorCtr="0">
            <a:noAutofit/>
          </a:bodyPr>
          <a:lstStyle/>
          <a:p>
            <a:r>
              <a:rPr lang="vi-VN" sz="1800" b="1" i="0" u="none" strike="noStrike" cap="none" dirty="0" smtClean="0">
                <a:solidFill>
                  <a:srgbClr val="000000"/>
                </a:solidFill>
                <a:effectLst/>
                <a:latin typeface="Arial"/>
                <a:ea typeface="Arial"/>
                <a:cs typeface="Arial"/>
                <a:sym typeface="Arial"/>
              </a:rPr>
              <a:t>1. Thành phần</a:t>
            </a:r>
          </a:p>
          <a:p>
            <a:r>
              <a:rPr lang="vi-VN" sz="1800" b="1" i="0" u="none" strike="noStrike" cap="none" dirty="0" smtClean="0">
                <a:solidFill>
                  <a:srgbClr val="000000"/>
                </a:solidFill>
                <a:effectLst/>
                <a:latin typeface="Arial"/>
                <a:ea typeface="Arial"/>
                <a:cs typeface="Arial"/>
                <a:sym typeface="Arial"/>
              </a:rPr>
              <a:t>Scrapy Engine</a:t>
            </a:r>
          </a:p>
          <a:p>
            <a:r>
              <a:rPr lang="vi-VN" sz="1800" b="0" i="0" u="none" strike="noStrike" cap="none" dirty="0" smtClean="0">
                <a:solidFill>
                  <a:srgbClr val="000000"/>
                </a:solidFill>
                <a:effectLst/>
                <a:latin typeface="Arial"/>
                <a:ea typeface="Arial"/>
                <a:cs typeface="Arial"/>
                <a:sym typeface="Arial"/>
              </a:rPr>
              <a:t>Scrapy Engine có trách nhiệm kiểm soát luồng dữ liệu giữa tất cả các thành phần của hệ thống và kích hoạt các sự kiện khi một số hành động xảy ra</a:t>
            </a:r>
          </a:p>
          <a:p>
            <a:r>
              <a:rPr lang="vi-VN" sz="1800" b="1" i="0" u="none" strike="noStrike" cap="none" dirty="0" smtClean="0">
                <a:solidFill>
                  <a:srgbClr val="000000"/>
                </a:solidFill>
                <a:effectLst/>
                <a:latin typeface="Arial"/>
                <a:ea typeface="Arial"/>
                <a:cs typeface="Arial"/>
                <a:sym typeface="Arial"/>
              </a:rPr>
              <a:t>Scheduler</a:t>
            </a:r>
          </a:p>
          <a:p>
            <a:r>
              <a:rPr lang="vi-VN" sz="1800" b="0" i="0" u="none" strike="noStrike" cap="none" dirty="0" smtClean="0">
                <a:solidFill>
                  <a:srgbClr val="000000"/>
                </a:solidFill>
                <a:effectLst/>
                <a:latin typeface="Arial"/>
                <a:ea typeface="Arial"/>
                <a:cs typeface="Arial"/>
                <a:sym typeface="Arial"/>
              </a:rPr>
              <a:t>Giống như một hàng đợi (queue), scheduler sắp xếp thứ tự các URL cần download</a:t>
            </a:r>
          </a:p>
          <a:p>
            <a:r>
              <a:rPr lang="vi-VN" sz="1800" b="1" i="0" u="none" strike="noStrike" cap="none" dirty="0" smtClean="0">
                <a:solidFill>
                  <a:srgbClr val="000000"/>
                </a:solidFill>
                <a:effectLst/>
                <a:latin typeface="Arial"/>
                <a:ea typeface="Arial"/>
                <a:cs typeface="Arial"/>
                <a:sym typeface="Arial"/>
              </a:rPr>
              <a:t>Dowloader</a:t>
            </a:r>
          </a:p>
          <a:p>
            <a:r>
              <a:rPr lang="vi-VN" sz="1800" b="0" i="0" u="none" strike="noStrike" cap="none" dirty="0" smtClean="0">
                <a:solidFill>
                  <a:srgbClr val="000000"/>
                </a:solidFill>
                <a:effectLst/>
                <a:latin typeface="Arial"/>
                <a:ea typeface="Arial"/>
                <a:cs typeface="Arial"/>
                <a:sym typeface="Arial"/>
              </a:rPr>
              <a:t>Thực hiện dowload trang web và cung cấp cho engine</a:t>
            </a:r>
          </a:p>
          <a:p>
            <a:r>
              <a:rPr lang="vi-VN" sz="1800" b="1" i="0" u="none" strike="noStrike" cap="none" dirty="0" smtClean="0">
                <a:solidFill>
                  <a:srgbClr val="000000"/>
                </a:solidFill>
                <a:effectLst/>
                <a:latin typeface="Arial"/>
                <a:ea typeface="Arial"/>
                <a:cs typeface="Arial"/>
                <a:sym typeface="Arial"/>
              </a:rPr>
              <a:t>Spiders</a:t>
            </a:r>
          </a:p>
          <a:p>
            <a:r>
              <a:rPr lang="vi-VN" sz="1800" b="0" i="0" u="none" strike="noStrike" cap="none" dirty="0" smtClean="0">
                <a:solidFill>
                  <a:srgbClr val="000000"/>
                </a:solidFill>
                <a:effectLst/>
                <a:latin typeface="Arial"/>
                <a:ea typeface="Arial"/>
                <a:cs typeface="Arial"/>
                <a:sym typeface="Arial"/>
              </a:rPr>
              <a:t>Spiders là class được viết bởi người dùng, chúng có trách nhiệm bóc tách dữ liệu cần thiết và tạo các url mới để nạp lại cho scheduler qua engine.</a:t>
            </a:r>
          </a:p>
          <a:p>
            <a:r>
              <a:rPr lang="vi-VN" sz="1800" b="1" i="0" u="none" strike="noStrike" cap="none" dirty="0" smtClean="0">
                <a:solidFill>
                  <a:srgbClr val="000000"/>
                </a:solidFill>
                <a:effectLst/>
                <a:latin typeface="Arial"/>
                <a:ea typeface="Arial"/>
                <a:cs typeface="Arial"/>
                <a:sym typeface="Arial"/>
              </a:rPr>
              <a:t>Item Pipeline</a:t>
            </a:r>
          </a:p>
          <a:p>
            <a:r>
              <a:rPr lang="vi-VN" sz="1800" b="0" i="0" u="none" strike="noStrike" cap="none" dirty="0" smtClean="0">
                <a:solidFill>
                  <a:srgbClr val="000000"/>
                </a:solidFill>
                <a:effectLst/>
                <a:latin typeface="Arial"/>
                <a:ea typeface="Arial"/>
                <a:cs typeface="Arial"/>
                <a:sym typeface="Arial"/>
              </a:rPr>
              <a:t>Những dữ liệu được bóc tách từ spiders sẽ đưa tới đây, Item pipeline có nhiệm vụ xử lý chúng và lưu vào cơ sở dữ liệu</a:t>
            </a:r>
          </a:p>
          <a:p>
            <a:r>
              <a:rPr lang="vi-VN" sz="1800" b="1" i="0" u="none" strike="noStrike" cap="none" dirty="0" smtClean="0">
                <a:solidFill>
                  <a:srgbClr val="000000"/>
                </a:solidFill>
                <a:effectLst/>
                <a:latin typeface="Arial"/>
                <a:ea typeface="Arial"/>
                <a:cs typeface="Arial"/>
                <a:sym typeface="Arial"/>
              </a:rPr>
              <a:t>Các Middlewares</a:t>
            </a:r>
          </a:p>
          <a:p>
            <a:r>
              <a:rPr lang="vi-VN" sz="1800" b="0" i="0" u="none" strike="noStrike" cap="none" dirty="0" smtClean="0">
                <a:solidFill>
                  <a:srgbClr val="000000"/>
                </a:solidFill>
                <a:effectLst/>
                <a:latin typeface="Arial"/>
                <a:ea typeface="Arial"/>
                <a:cs typeface="Arial"/>
                <a:sym typeface="Arial"/>
              </a:rPr>
              <a:t>Là các thành phần nằm giữa Engine với các thành phần khác, chúng đều có mục địch là giúp người dùng có thể tùy biến, mở rổng khả năng xử lý cho các thành phần. VD: sau khi dowload xong url, bạn muốn tracking, gửi thông tin ngay lúc đó thì bạn có thể viết phần mở rộng và sửa lại cấu hình để sau khi Dowloader tải xong trang thì sẽ thực hiện việc tracking.</a:t>
            </a:r>
          </a:p>
          <a:p>
            <a:r>
              <a:rPr lang="vi-VN" sz="1800" b="1" i="0" u="none" strike="noStrike" cap="none" dirty="0" smtClean="0">
                <a:solidFill>
                  <a:srgbClr val="000000"/>
                </a:solidFill>
                <a:effectLst/>
                <a:latin typeface="Arial"/>
                <a:ea typeface="Arial"/>
                <a:cs typeface="Arial"/>
                <a:sym typeface="Arial"/>
              </a:rPr>
              <a:t>a. Spider middlewares</a:t>
            </a:r>
          </a:p>
          <a:p>
            <a:r>
              <a:rPr lang="vi-VN" sz="1800" b="0" i="0" u="none" strike="noStrike" cap="none" dirty="0" smtClean="0">
                <a:solidFill>
                  <a:srgbClr val="000000"/>
                </a:solidFill>
                <a:effectLst/>
                <a:latin typeface="Arial"/>
                <a:ea typeface="Arial"/>
                <a:cs typeface="Arial"/>
                <a:sym typeface="Arial"/>
              </a:rPr>
              <a:t>Là thành phần nằm giữa Eninge và Spiders, chúng xử lý các response đầu vào của Spiders và đầu ra (item và các url mới).</a:t>
            </a:r>
          </a:p>
          <a:p>
            <a:r>
              <a:rPr lang="vi-VN" sz="1800" b="1" i="0" u="none" strike="noStrike" cap="none" dirty="0" smtClean="0">
                <a:solidFill>
                  <a:srgbClr val="000000"/>
                </a:solidFill>
                <a:effectLst/>
                <a:latin typeface="Arial"/>
                <a:ea typeface="Arial"/>
                <a:cs typeface="Arial"/>
                <a:sym typeface="Arial"/>
              </a:rPr>
              <a:t>b. Dowloader middlewares</a:t>
            </a:r>
          </a:p>
          <a:p>
            <a:r>
              <a:rPr lang="vi-VN" sz="1800" b="0" i="0" u="none" strike="noStrike" cap="none" dirty="0" smtClean="0">
                <a:solidFill>
                  <a:srgbClr val="000000"/>
                </a:solidFill>
                <a:effectLst/>
                <a:latin typeface="Arial"/>
                <a:ea typeface="Arial"/>
                <a:cs typeface="Arial"/>
                <a:sym typeface="Arial"/>
              </a:rPr>
              <a:t>Nằm giữa Engine và Dowloader, chúng xử lý các request được đẩy vào từ Engine và các response được tạo ra từ Dowloader</a:t>
            </a:r>
          </a:p>
          <a:p>
            <a:r>
              <a:rPr lang="vi-VN" sz="1800" b="1" i="0" u="none" strike="noStrike" cap="none" dirty="0" smtClean="0">
                <a:solidFill>
                  <a:srgbClr val="000000"/>
                </a:solidFill>
                <a:effectLst/>
                <a:latin typeface="Arial"/>
                <a:ea typeface="Arial"/>
                <a:cs typeface="Arial"/>
                <a:sym typeface="Arial"/>
              </a:rPr>
              <a:t>c. Scheduler middlewares</a:t>
            </a:r>
          </a:p>
          <a:p>
            <a:r>
              <a:rPr lang="vi-VN" sz="1800" b="0" i="0" u="none" strike="noStrike" cap="none" dirty="0" smtClean="0">
                <a:solidFill>
                  <a:srgbClr val="000000"/>
                </a:solidFill>
                <a:effectLst/>
                <a:latin typeface="Arial"/>
                <a:ea typeface="Arial"/>
                <a:cs typeface="Arial"/>
                <a:sym typeface="Arial"/>
              </a:rPr>
              <a:t>Nằm giữa Engine và Scheduler để xử lý những requests giữa hai thành phần</a:t>
            </a:r>
          </a:p>
          <a:p>
            <a:pPr marL="0" lvl="0" indent="0" algn="l" rtl="0">
              <a:spcBef>
                <a:spcPts val="0"/>
              </a:spcBef>
              <a:spcAft>
                <a:spcPts val="0"/>
              </a:spcAft>
              <a:buNone/>
            </a:pPr>
            <a:endParaRPr sz="2000" b="0" strike="noStrike" dirty="0">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3:notes"/>
          <p:cNvSpPr txBox="1"/>
          <p:nvPr/>
        </p:nvSpPr>
        <p:spPr>
          <a:xfrm>
            <a:off x="3884760" y="8685360"/>
            <a:ext cx="2971440" cy="45684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2</a:t>
            </a:fld>
            <a:endParaRPr sz="1200" b="0" strike="noStrike">
              <a:latin typeface="Times New Roman"/>
              <a:ea typeface="Times New Roman"/>
              <a:cs typeface="Times New Roman"/>
              <a:sym typeface="Times New Roman"/>
            </a:endParaRPr>
          </a:p>
        </p:txBody>
      </p:sp>
      <p:sp>
        <p:nvSpPr>
          <p:cNvPr id="400" name="Google Shape;40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01" name="Google Shape;401;p3:notes"/>
          <p:cNvSpPr txBox="1">
            <a:spLocks noGrp="1"/>
          </p:cNvSpPr>
          <p:nvPr>
            <p:ph type="body" idx="1"/>
          </p:nvPr>
        </p:nvSpPr>
        <p:spPr>
          <a:xfrm>
            <a:off x="685800" y="4343400"/>
            <a:ext cx="5486040" cy="41144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6:notes"/>
          <p:cNvSpPr txBox="1"/>
          <p:nvPr/>
        </p:nvSpPr>
        <p:spPr>
          <a:xfrm>
            <a:off x="3884760" y="8685360"/>
            <a:ext cx="2971440" cy="45684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20</a:t>
            </a:fld>
            <a:endParaRPr sz="1200" b="0" strike="noStrike">
              <a:latin typeface="Times New Roman"/>
              <a:ea typeface="Times New Roman"/>
              <a:cs typeface="Times New Roman"/>
              <a:sym typeface="Times New Roman"/>
            </a:endParaRPr>
          </a:p>
        </p:txBody>
      </p:sp>
      <p:sp>
        <p:nvSpPr>
          <p:cNvPr id="427" name="Google Shape;427;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8" name="Google Shape;428;p6:notes"/>
          <p:cNvSpPr txBox="1">
            <a:spLocks noGrp="1"/>
          </p:cNvSpPr>
          <p:nvPr>
            <p:ph type="body" idx="1"/>
          </p:nvPr>
        </p:nvSpPr>
        <p:spPr>
          <a:xfrm>
            <a:off x="685800" y="4343400"/>
            <a:ext cx="5486040" cy="41144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6:notes"/>
          <p:cNvSpPr txBox="1"/>
          <p:nvPr/>
        </p:nvSpPr>
        <p:spPr>
          <a:xfrm>
            <a:off x="3884760" y="8685360"/>
            <a:ext cx="2971440" cy="45684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21</a:t>
            </a:fld>
            <a:endParaRPr sz="1200" b="0" strike="noStrike">
              <a:latin typeface="Times New Roman"/>
              <a:ea typeface="Times New Roman"/>
              <a:cs typeface="Times New Roman"/>
              <a:sym typeface="Times New Roman"/>
            </a:endParaRPr>
          </a:p>
        </p:txBody>
      </p:sp>
      <p:sp>
        <p:nvSpPr>
          <p:cNvPr id="427" name="Google Shape;427;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8" name="Google Shape;428;p6:notes"/>
          <p:cNvSpPr txBox="1">
            <a:spLocks noGrp="1"/>
          </p:cNvSpPr>
          <p:nvPr>
            <p:ph type="body" idx="1"/>
          </p:nvPr>
        </p:nvSpPr>
        <p:spPr>
          <a:xfrm>
            <a:off x="685800" y="4343400"/>
            <a:ext cx="5486040" cy="41144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dirty="0">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6:notes"/>
          <p:cNvSpPr txBox="1"/>
          <p:nvPr/>
        </p:nvSpPr>
        <p:spPr>
          <a:xfrm>
            <a:off x="3884760" y="8685360"/>
            <a:ext cx="2971440" cy="45684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22</a:t>
            </a:fld>
            <a:endParaRPr sz="1200" b="0" strike="noStrike">
              <a:latin typeface="Times New Roman"/>
              <a:ea typeface="Times New Roman"/>
              <a:cs typeface="Times New Roman"/>
              <a:sym typeface="Times New Roman"/>
            </a:endParaRPr>
          </a:p>
        </p:txBody>
      </p:sp>
      <p:sp>
        <p:nvSpPr>
          <p:cNvPr id="427" name="Google Shape;427;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8" name="Google Shape;428;p6:notes"/>
          <p:cNvSpPr txBox="1">
            <a:spLocks noGrp="1"/>
          </p:cNvSpPr>
          <p:nvPr>
            <p:ph type="body" idx="1"/>
          </p:nvPr>
        </p:nvSpPr>
        <p:spPr>
          <a:xfrm>
            <a:off x="685800" y="4343400"/>
            <a:ext cx="5486040" cy="41144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6:notes"/>
          <p:cNvSpPr txBox="1"/>
          <p:nvPr/>
        </p:nvSpPr>
        <p:spPr>
          <a:xfrm>
            <a:off x="3884760" y="8685360"/>
            <a:ext cx="2971440" cy="45684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23</a:t>
            </a:fld>
            <a:endParaRPr sz="1200" b="0" strike="noStrike">
              <a:latin typeface="Times New Roman"/>
              <a:ea typeface="Times New Roman"/>
              <a:cs typeface="Times New Roman"/>
              <a:sym typeface="Times New Roman"/>
            </a:endParaRPr>
          </a:p>
        </p:txBody>
      </p:sp>
      <p:sp>
        <p:nvSpPr>
          <p:cNvPr id="427" name="Google Shape;427;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8" name="Google Shape;428;p6:notes"/>
          <p:cNvSpPr txBox="1">
            <a:spLocks noGrp="1"/>
          </p:cNvSpPr>
          <p:nvPr>
            <p:ph type="body" idx="1"/>
          </p:nvPr>
        </p:nvSpPr>
        <p:spPr>
          <a:xfrm>
            <a:off x="685800" y="4343400"/>
            <a:ext cx="5486040" cy="41144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6:notes"/>
          <p:cNvSpPr txBox="1"/>
          <p:nvPr/>
        </p:nvSpPr>
        <p:spPr>
          <a:xfrm>
            <a:off x="3884760" y="8685360"/>
            <a:ext cx="2971440" cy="45684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24</a:t>
            </a:fld>
            <a:endParaRPr sz="1200" b="0" strike="noStrike">
              <a:latin typeface="Times New Roman"/>
              <a:ea typeface="Times New Roman"/>
              <a:cs typeface="Times New Roman"/>
              <a:sym typeface="Times New Roman"/>
            </a:endParaRPr>
          </a:p>
        </p:txBody>
      </p:sp>
      <p:sp>
        <p:nvSpPr>
          <p:cNvPr id="427" name="Google Shape;427;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8" name="Google Shape;428;p6:notes"/>
          <p:cNvSpPr txBox="1">
            <a:spLocks noGrp="1"/>
          </p:cNvSpPr>
          <p:nvPr>
            <p:ph type="body" idx="1"/>
          </p:nvPr>
        </p:nvSpPr>
        <p:spPr>
          <a:xfrm>
            <a:off x="685800" y="4343400"/>
            <a:ext cx="5486040" cy="4114440"/>
          </a:xfrm>
          <a:prstGeom prst="rect">
            <a:avLst/>
          </a:prstGeom>
          <a:noFill/>
          <a:ln>
            <a:noFill/>
          </a:ln>
        </p:spPr>
        <p:txBody>
          <a:bodyPr spcFirstLastPara="1" wrap="square" lIns="0" tIns="0" rIns="0" bIns="0" anchor="t" anchorCtr="0">
            <a:noAutofit/>
          </a:bodyPr>
          <a:lstStyle/>
          <a:p>
            <a:r>
              <a:rPr lang="vi-VN" sz="1800" b="0" i="0" u="none" strike="noStrike" cap="none" dirty="0" smtClean="0">
                <a:solidFill>
                  <a:srgbClr val="000000"/>
                </a:solidFill>
                <a:effectLst/>
                <a:latin typeface="Arial"/>
                <a:ea typeface="Arial"/>
                <a:cs typeface="Arial"/>
                <a:sym typeface="Arial"/>
              </a:rPr>
              <a:t>scrapy.cfg: file config project scrapy</a:t>
            </a:r>
          </a:p>
          <a:p>
            <a:r>
              <a:rPr lang="vi-VN" sz="1800" b="0" i="0" u="none" strike="noStrike" cap="none" dirty="0" smtClean="0">
                <a:solidFill>
                  <a:srgbClr val="000000"/>
                </a:solidFill>
                <a:effectLst/>
                <a:latin typeface="Arial"/>
                <a:ea typeface="Arial"/>
                <a:cs typeface="Arial"/>
                <a:sym typeface="Arial"/>
              </a:rPr>
              <a:t>settings.py: file chứa settings cho spiders</a:t>
            </a:r>
          </a:p>
          <a:p>
            <a:r>
              <a:rPr lang="vi-VN" sz="1800" b="0" i="0" u="none" strike="noStrike" cap="none" dirty="0" smtClean="0">
                <a:solidFill>
                  <a:srgbClr val="000000"/>
                </a:solidFill>
                <a:effectLst/>
                <a:latin typeface="Arial"/>
                <a:ea typeface="Arial"/>
                <a:cs typeface="Arial"/>
                <a:sym typeface="Arial"/>
              </a:rPr>
              <a:t>middlewares.py: file chứa </a:t>
            </a:r>
            <a:r>
              <a:rPr lang="vi-VN" sz="1800" b="0" i="0" u="none" strike="noStrike" cap="none" dirty="0" smtClean="0">
                <a:solidFill>
                  <a:srgbClr val="000000"/>
                </a:solidFill>
                <a:effectLst/>
                <a:latin typeface="Arial"/>
                <a:ea typeface="Arial"/>
                <a:cs typeface="Arial"/>
                <a:sym typeface="Arial"/>
                <a:hlinkClick r:id="rId3" tooltip="spider middlewares"/>
              </a:rPr>
              <a:t>spider middlewares</a:t>
            </a:r>
            <a:r>
              <a:rPr lang="vi-VN" sz="1800" b="0" i="0" u="none" strike="noStrike" cap="none" dirty="0" smtClean="0">
                <a:solidFill>
                  <a:srgbClr val="000000"/>
                </a:solidFill>
                <a:effectLst/>
                <a:latin typeface="Arial"/>
                <a:ea typeface="Arial"/>
                <a:cs typeface="Arial"/>
                <a:sym typeface="Arial"/>
              </a:rPr>
              <a:t>, là những framework được hook vào scrapy processing.</a:t>
            </a:r>
          </a:p>
          <a:p>
            <a:r>
              <a:rPr lang="vi-VN" sz="1800" b="0" i="0" u="none" strike="noStrike" cap="none" dirty="0" smtClean="0">
                <a:solidFill>
                  <a:srgbClr val="000000"/>
                </a:solidFill>
                <a:effectLst/>
                <a:latin typeface="Arial"/>
                <a:ea typeface="Arial"/>
                <a:cs typeface="Arial"/>
                <a:sym typeface="Arial"/>
              </a:rPr>
              <a:t>items.py: file chứa cấu trúc của item mà bạn sẽ tách dữ liệu. Nói đơn giản thì nó là một cái khung, sau khi chúng ta lấy được dữ liệu từ spiders, chúng ta sẽ đặt dữ liệu vào đây và xử lý</a:t>
            </a:r>
          </a:p>
          <a:p>
            <a:r>
              <a:rPr lang="vi-VN" sz="1800" b="0" i="0" u="none" strike="noStrike" cap="none" dirty="0" smtClean="0">
                <a:solidFill>
                  <a:srgbClr val="000000"/>
                </a:solidFill>
                <a:effectLst/>
                <a:latin typeface="Arial"/>
                <a:ea typeface="Arial"/>
                <a:cs typeface="Arial"/>
                <a:sym typeface="Arial"/>
              </a:rPr>
              <a:t>pipelines.py: sau khi chúng ta đặt dữ liệu vào cho items.py, chúng ta sẽ xử lý ở function process_items trong pipeline. Bạn có thể save vào database, hoặc chỉ trả về item đó</a:t>
            </a:r>
          </a:p>
          <a:p>
            <a:r>
              <a:rPr lang="vi-VN" sz="1800" b="0" i="0" u="none" strike="noStrike" cap="none" dirty="0" smtClean="0">
                <a:solidFill>
                  <a:srgbClr val="000000"/>
                </a:solidFill>
                <a:effectLst/>
                <a:latin typeface="Arial"/>
                <a:ea typeface="Arial"/>
                <a:cs typeface="Arial"/>
                <a:sym typeface="Arial"/>
              </a:rPr>
              <a:t>folder spiders: là nơi chúng ta tạo file spider để chạy dữ liệu.</a:t>
            </a:r>
          </a:p>
          <a:p>
            <a:pPr marL="0" lvl="0" indent="0" algn="l" rtl="0">
              <a:spcBef>
                <a:spcPts val="0"/>
              </a:spcBef>
              <a:spcAft>
                <a:spcPts val="0"/>
              </a:spcAft>
              <a:buNone/>
            </a:pPr>
            <a:endParaRPr sz="2000" b="0" strike="noStrike" dirty="0">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6:notes"/>
          <p:cNvSpPr txBox="1"/>
          <p:nvPr/>
        </p:nvSpPr>
        <p:spPr>
          <a:xfrm>
            <a:off x="3884760" y="8685360"/>
            <a:ext cx="2971440" cy="45684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25</a:t>
            </a:fld>
            <a:endParaRPr sz="1200" b="0" strike="noStrike">
              <a:latin typeface="Times New Roman"/>
              <a:ea typeface="Times New Roman"/>
              <a:cs typeface="Times New Roman"/>
              <a:sym typeface="Times New Roman"/>
            </a:endParaRPr>
          </a:p>
        </p:txBody>
      </p:sp>
      <p:sp>
        <p:nvSpPr>
          <p:cNvPr id="427" name="Google Shape;427;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8" name="Google Shape;428;p6:notes"/>
          <p:cNvSpPr txBox="1">
            <a:spLocks noGrp="1"/>
          </p:cNvSpPr>
          <p:nvPr>
            <p:ph type="body" idx="1"/>
          </p:nvPr>
        </p:nvSpPr>
        <p:spPr>
          <a:xfrm>
            <a:off x="685800" y="4343400"/>
            <a:ext cx="5486040" cy="41144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vi-VN" sz="1800" b="0" i="0" u="none" strike="noStrike" cap="none" dirty="0" smtClean="0">
                <a:solidFill>
                  <a:srgbClr val="000000"/>
                </a:solidFill>
                <a:effectLst/>
                <a:latin typeface="Arial"/>
                <a:ea typeface="Arial"/>
                <a:cs typeface="Arial"/>
                <a:sym typeface="Arial"/>
              </a:rPr>
              <a:t>time, content, user là các trường mình muốn crawl : tương ứng là thời gian bình luận, nội dung bình luận, và tên người bình luận </a:t>
            </a:r>
            <a:endParaRPr sz="2000" b="0" strike="noStrike" dirty="0">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6:notes"/>
          <p:cNvSpPr txBox="1"/>
          <p:nvPr/>
        </p:nvSpPr>
        <p:spPr>
          <a:xfrm>
            <a:off x="3884760" y="8685360"/>
            <a:ext cx="2971440" cy="45684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26</a:t>
            </a:fld>
            <a:endParaRPr sz="1200" b="0" strike="noStrike">
              <a:latin typeface="Times New Roman"/>
              <a:ea typeface="Times New Roman"/>
              <a:cs typeface="Times New Roman"/>
              <a:sym typeface="Times New Roman"/>
            </a:endParaRPr>
          </a:p>
        </p:txBody>
      </p:sp>
      <p:sp>
        <p:nvSpPr>
          <p:cNvPr id="427" name="Google Shape;427;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8" name="Google Shape;428;p6:notes"/>
          <p:cNvSpPr txBox="1">
            <a:spLocks noGrp="1"/>
          </p:cNvSpPr>
          <p:nvPr>
            <p:ph type="body" idx="1"/>
          </p:nvPr>
        </p:nvSpPr>
        <p:spPr>
          <a:xfrm>
            <a:off x="685800" y="4343400"/>
            <a:ext cx="5486040" cy="41144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vi-VN" sz="1800" b="1" i="0" u="none" strike="noStrike" cap="none" dirty="0" smtClean="0">
                <a:solidFill>
                  <a:srgbClr val="000000"/>
                </a:solidFill>
                <a:effectLst/>
                <a:latin typeface="Arial"/>
                <a:ea typeface="Arial"/>
                <a:cs typeface="Arial"/>
                <a:sym typeface="Arial"/>
              </a:rPr>
              <a:t>ul[</a:t>
            </a:r>
            <a:r>
              <a:rPr lang="vi-VN" sz="1800" b="1" i="0" u="none" strike="noStrike" cap="none" dirty="0" smtClean="0">
                <a:solidFill>
                  <a:srgbClr val="000000"/>
                </a:solidFill>
                <a:effectLst/>
                <a:latin typeface="Arial"/>
                <a:ea typeface="Arial"/>
                <a:cs typeface="Arial"/>
                <a:sym typeface="Arial"/>
                <a:hlinkClick r:id="rId3"/>
              </a:rPr>
              <a:t>@class</a:t>
            </a:r>
            <a:r>
              <a:rPr lang="vi-VN" sz="1800" b="1" i="0" u="none" strike="noStrike" cap="none" dirty="0" smtClean="0">
                <a:solidFill>
                  <a:srgbClr val="000000"/>
                </a:solidFill>
                <a:effectLst/>
                <a:latin typeface="Arial"/>
                <a:ea typeface="Arial"/>
                <a:cs typeface="Arial"/>
                <a:sym typeface="Arial"/>
              </a:rPr>
              <a:t>="listcomment"]/li</a:t>
            </a:r>
            <a:r>
              <a:rPr lang="vi-VN" sz="1800" b="0" i="0" u="none" strike="noStrike" cap="none" dirty="0" smtClean="0">
                <a:solidFill>
                  <a:srgbClr val="000000"/>
                </a:solidFill>
                <a:effectLst/>
                <a:latin typeface="Arial"/>
                <a:ea typeface="Arial"/>
                <a:cs typeface="Arial"/>
                <a:sym typeface="Arial"/>
              </a:rPr>
              <a:t> =&gt; Inspect để xem cấu trúc html trong thẻ &lt;ul class="listcomment"&gt; bên trong có các thẻ li, mỗi li chứa thông tin 1 bình luận</a:t>
            </a:r>
            <a:endParaRPr lang="en-US" sz="18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endParaRPr lang="en-US" sz="1800" b="0" i="0" u="none" strike="noStrike" cap="none" dirty="0" smtClean="0">
              <a:solidFill>
                <a:srgbClr val="000000"/>
              </a:solidFill>
              <a:effectLst/>
              <a:latin typeface="Arial"/>
              <a:ea typeface="Arial"/>
              <a:cs typeface="Arial"/>
              <a:sym typeface="Arial"/>
            </a:endParaRPr>
          </a:p>
          <a:p>
            <a:r>
              <a:rPr lang="vi-VN" sz="1800" b="1" i="0" u="none" strike="noStrike" cap="none" dirty="0" smtClean="0">
                <a:solidFill>
                  <a:srgbClr val="000000"/>
                </a:solidFill>
                <a:effectLst/>
                <a:latin typeface="Arial"/>
                <a:ea typeface="Arial"/>
                <a:cs typeface="Arial"/>
                <a:sym typeface="Arial"/>
              </a:rPr>
              <a:t>div[</a:t>
            </a:r>
            <a:r>
              <a:rPr lang="vi-VN" sz="1800" b="1" i="0" u="none" strike="noStrike" cap="none" dirty="0" smtClean="0">
                <a:solidFill>
                  <a:srgbClr val="000000"/>
                </a:solidFill>
                <a:effectLst/>
                <a:latin typeface="Arial"/>
                <a:ea typeface="Arial"/>
                <a:cs typeface="Arial"/>
                <a:sym typeface="Arial"/>
                <a:hlinkClick r:id="rId3"/>
              </a:rPr>
              <a:t>@class</a:t>
            </a:r>
            <a:r>
              <a:rPr lang="vi-VN" sz="1800" b="1" i="0" u="none" strike="noStrike" cap="none" dirty="0" smtClean="0">
                <a:solidFill>
                  <a:srgbClr val="000000"/>
                </a:solidFill>
                <a:effectLst/>
                <a:latin typeface="Arial"/>
                <a:ea typeface="Arial"/>
                <a:cs typeface="Arial"/>
                <a:sym typeface="Arial"/>
              </a:rPr>
              <a:t>="rowuser"]/a/strong/text()</a:t>
            </a:r>
            <a:r>
              <a:rPr lang="vi-VN" sz="1800" b="0" i="0" u="none" strike="noStrike" cap="none" dirty="0" smtClean="0">
                <a:solidFill>
                  <a:srgbClr val="000000"/>
                </a:solidFill>
                <a:effectLst/>
                <a:latin typeface="Arial"/>
                <a:ea typeface="Arial"/>
                <a:cs typeface="Arial"/>
                <a:sym typeface="Arial"/>
              </a:rPr>
              <a:t> =&gt; lấy tên người bình luận</a:t>
            </a:r>
          </a:p>
          <a:p>
            <a:r>
              <a:rPr lang="vi-VN" sz="1800" b="1" i="0" u="none" strike="noStrike" cap="none" dirty="0" smtClean="0">
                <a:solidFill>
                  <a:srgbClr val="000000"/>
                </a:solidFill>
                <a:effectLst/>
                <a:latin typeface="Arial"/>
                <a:ea typeface="Arial"/>
                <a:cs typeface="Arial"/>
                <a:sym typeface="Arial"/>
              </a:rPr>
              <a:t>div[</a:t>
            </a:r>
            <a:r>
              <a:rPr lang="vi-VN" sz="1800" b="1" i="0" u="none" strike="noStrike" cap="none" dirty="0" smtClean="0">
                <a:solidFill>
                  <a:srgbClr val="000000"/>
                </a:solidFill>
                <a:effectLst/>
                <a:latin typeface="Arial"/>
                <a:ea typeface="Arial"/>
                <a:cs typeface="Arial"/>
                <a:sym typeface="Arial"/>
                <a:hlinkClick r:id="rId3"/>
              </a:rPr>
              <a:t>@class</a:t>
            </a:r>
            <a:r>
              <a:rPr lang="vi-VN" sz="1800" b="1" i="0" u="none" strike="noStrike" cap="none" dirty="0" smtClean="0">
                <a:solidFill>
                  <a:srgbClr val="000000"/>
                </a:solidFill>
                <a:effectLst/>
                <a:latin typeface="Arial"/>
                <a:ea typeface="Arial"/>
                <a:cs typeface="Arial"/>
                <a:sym typeface="Arial"/>
              </a:rPr>
              <a:t>="question"]/text()</a:t>
            </a:r>
            <a:r>
              <a:rPr lang="vi-VN" sz="1800" b="0" i="0" u="none" strike="noStrike" cap="none" dirty="0" smtClean="0">
                <a:solidFill>
                  <a:srgbClr val="000000"/>
                </a:solidFill>
                <a:effectLst/>
                <a:latin typeface="Arial"/>
                <a:ea typeface="Arial"/>
                <a:cs typeface="Arial"/>
                <a:sym typeface="Arial"/>
              </a:rPr>
              <a:t> =&gt; lấy nội dung bình luận</a:t>
            </a:r>
          </a:p>
          <a:p>
            <a:r>
              <a:rPr lang="vi-VN" sz="1800" b="1" i="0" u="none" strike="noStrike" cap="none" dirty="0" smtClean="0">
                <a:solidFill>
                  <a:srgbClr val="000000"/>
                </a:solidFill>
                <a:effectLst/>
                <a:latin typeface="Arial"/>
                <a:ea typeface="Arial"/>
                <a:cs typeface="Arial"/>
                <a:sym typeface="Arial"/>
              </a:rPr>
              <a:t>div[</a:t>
            </a:r>
            <a:r>
              <a:rPr lang="vi-VN" sz="1800" b="1" i="0" u="none" strike="noStrike" cap="none" dirty="0" smtClean="0">
                <a:solidFill>
                  <a:srgbClr val="000000"/>
                </a:solidFill>
                <a:effectLst/>
                <a:latin typeface="Arial"/>
                <a:ea typeface="Arial"/>
                <a:cs typeface="Arial"/>
                <a:sym typeface="Arial"/>
                <a:hlinkClick r:id="rId3"/>
              </a:rPr>
              <a:t>@class</a:t>
            </a:r>
            <a:r>
              <a:rPr lang="vi-VN" sz="1800" b="1" i="0" u="none" strike="noStrike" cap="none" dirty="0" smtClean="0">
                <a:solidFill>
                  <a:srgbClr val="000000"/>
                </a:solidFill>
                <a:effectLst/>
                <a:latin typeface="Arial"/>
                <a:ea typeface="Arial"/>
                <a:cs typeface="Arial"/>
                <a:sym typeface="Arial"/>
              </a:rPr>
              <a:t>="actionuser"]/a[</a:t>
            </a:r>
            <a:r>
              <a:rPr lang="vi-VN" sz="1800" b="1" i="0" u="none" strike="noStrike" cap="none" dirty="0" smtClean="0">
                <a:solidFill>
                  <a:srgbClr val="000000"/>
                </a:solidFill>
                <a:effectLst/>
                <a:latin typeface="Arial"/>
                <a:ea typeface="Arial"/>
                <a:cs typeface="Arial"/>
                <a:sym typeface="Arial"/>
                <a:hlinkClick r:id="rId3"/>
              </a:rPr>
              <a:t>@class</a:t>
            </a:r>
            <a:r>
              <a:rPr lang="vi-VN" sz="1800" b="1" i="0" u="none" strike="noStrike" cap="none" dirty="0" smtClean="0">
                <a:solidFill>
                  <a:srgbClr val="000000"/>
                </a:solidFill>
                <a:effectLst/>
                <a:latin typeface="Arial"/>
                <a:ea typeface="Arial"/>
                <a:cs typeface="Arial"/>
                <a:sym typeface="Arial"/>
              </a:rPr>
              <a:t>="time"]/text()</a:t>
            </a:r>
            <a:r>
              <a:rPr lang="vi-VN" sz="1800" b="0" i="0" u="none" strike="noStrike" cap="none" dirty="0" smtClean="0">
                <a:solidFill>
                  <a:srgbClr val="000000"/>
                </a:solidFill>
                <a:effectLst/>
                <a:latin typeface="Arial"/>
                <a:ea typeface="Arial"/>
                <a:cs typeface="Arial"/>
                <a:sym typeface="Arial"/>
              </a:rPr>
              <a:t> =&gt; lấy thời gian bình luận</a:t>
            </a:r>
          </a:p>
          <a:p>
            <a:pPr marL="0" lvl="0" indent="0" algn="l" rtl="0">
              <a:spcBef>
                <a:spcPts val="0"/>
              </a:spcBef>
              <a:spcAft>
                <a:spcPts val="0"/>
              </a:spcAft>
              <a:buNone/>
            </a:pPr>
            <a:endParaRPr lang="en-US" sz="1800" b="0" i="0" u="none" strike="noStrike" cap="none" dirty="0" smtClean="0">
              <a:solidFill>
                <a:srgbClr val="000000"/>
              </a:solidFill>
              <a:effectLst/>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6:notes"/>
          <p:cNvSpPr txBox="1"/>
          <p:nvPr/>
        </p:nvSpPr>
        <p:spPr>
          <a:xfrm>
            <a:off x="3884760" y="8685360"/>
            <a:ext cx="2971440" cy="45684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27</a:t>
            </a:fld>
            <a:endParaRPr sz="1200" b="0" strike="noStrike">
              <a:latin typeface="Times New Roman"/>
              <a:ea typeface="Times New Roman"/>
              <a:cs typeface="Times New Roman"/>
              <a:sym typeface="Times New Roman"/>
            </a:endParaRPr>
          </a:p>
        </p:txBody>
      </p:sp>
      <p:sp>
        <p:nvSpPr>
          <p:cNvPr id="427" name="Google Shape;427;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8" name="Google Shape;428;p6:notes"/>
          <p:cNvSpPr txBox="1">
            <a:spLocks noGrp="1"/>
          </p:cNvSpPr>
          <p:nvPr>
            <p:ph type="body" idx="1"/>
          </p:nvPr>
        </p:nvSpPr>
        <p:spPr>
          <a:xfrm>
            <a:off x="685800" y="4343400"/>
            <a:ext cx="5486040" cy="41144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lang="en-US" sz="1800" b="0" i="0" u="none" strike="noStrike" cap="none" dirty="0" smtClean="0">
              <a:solidFill>
                <a:srgbClr val="000000"/>
              </a:solidFill>
              <a:effectLst/>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4:notes"/>
          <p:cNvSpPr txBox="1"/>
          <p:nvPr/>
        </p:nvSpPr>
        <p:spPr>
          <a:xfrm>
            <a:off x="3884760" y="8685360"/>
            <a:ext cx="2971440" cy="45684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3</a:t>
            </a:fld>
            <a:endParaRPr sz="1200" b="0" strike="noStrike">
              <a:latin typeface="Times New Roman"/>
              <a:ea typeface="Times New Roman"/>
              <a:cs typeface="Times New Roman"/>
              <a:sym typeface="Times New Roman"/>
            </a:endParaRPr>
          </a:p>
        </p:txBody>
      </p:sp>
      <p:sp>
        <p:nvSpPr>
          <p:cNvPr id="409" name="Google Shape;40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10" name="Google Shape;410;p4:notes"/>
          <p:cNvSpPr txBox="1">
            <a:spLocks noGrp="1"/>
          </p:cNvSpPr>
          <p:nvPr>
            <p:ph type="body" idx="1"/>
          </p:nvPr>
        </p:nvSpPr>
        <p:spPr>
          <a:xfrm>
            <a:off x="685800" y="4343400"/>
            <a:ext cx="5486040" cy="41144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p5:notes"/>
          <p:cNvSpPr txBox="1"/>
          <p:nvPr/>
        </p:nvSpPr>
        <p:spPr>
          <a:xfrm>
            <a:off x="3884760" y="8685360"/>
            <a:ext cx="2971440" cy="45684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4</a:t>
            </a:fld>
            <a:endParaRPr sz="1200" b="0" strike="noStrike">
              <a:latin typeface="Times New Roman"/>
              <a:ea typeface="Times New Roman"/>
              <a:cs typeface="Times New Roman"/>
              <a:sym typeface="Times New Roman"/>
            </a:endParaRPr>
          </a:p>
        </p:txBody>
      </p:sp>
      <p:sp>
        <p:nvSpPr>
          <p:cNvPr id="418" name="Google Shape;418;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19" name="Google Shape;419;p5:notes"/>
          <p:cNvSpPr txBox="1">
            <a:spLocks noGrp="1"/>
          </p:cNvSpPr>
          <p:nvPr>
            <p:ph type="body" idx="1"/>
          </p:nvPr>
        </p:nvSpPr>
        <p:spPr>
          <a:xfrm>
            <a:off x="914400" y="4343400"/>
            <a:ext cx="5028840" cy="41144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6:notes"/>
          <p:cNvSpPr txBox="1"/>
          <p:nvPr/>
        </p:nvSpPr>
        <p:spPr>
          <a:xfrm>
            <a:off x="3884760" y="8685360"/>
            <a:ext cx="2971440" cy="45684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5</a:t>
            </a:fld>
            <a:endParaRPr sz="1200" b="0" strike="noStrike">
              <a:latin typeface="Times New Roman"/>
              <a:ea typeface="Times New Roman"/>
              <a:cs typeface="Times New Roman"/>
              <a:sym typeface="Times New Roman"/>
            </a:endParaRPr>
          </a:p>
        </p:txBody>
      </p:sp>
      <p:sp>
        <p:nvSpPr>
          <p:cNvPr id="427" name="Google Shape;427;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8" name="Google Shape;428;p6:notes"/>
          <p:cNvSpPr txBox="1">
            <a:spLocks noGrp="1"/>
          </p:cNvSpPr>
          <p:nvPr>
            <p:ph type="body" idx="1"/>
          </p:nvPr>
        </p:nvSpPr>
        <p:spPr>
          <a:xfrm>
            <a:off x="685800" y="4343400"/>
            <a:ext cx="5486040" cy="41144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7:notes"/>
          <p:cNvSpPr txBox="1"/>
          <p:nvPr/>
        </p:nvSpPr>
        <p:spPr>
          <a:xfrm>
            <a:off x="3884760" y="8685360"/>
            <a:ext cx="2971440" cy="45684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6</a:t>
            </a:fld>
            <a:endParaRPr sz="1200" b="0" strike="noStrike">
              <a:latin typeface="Times New Roman"/>
              <a:ea typeface="Times New Roman"/>
              <a:cs typeface="Times New Roman"/>
              <a:sym typeface="Times New Roman"/>
            </a:endParaRPr>
          </a:p>
        </p:txBody>
      </p:sp>
      <p:sp>
        <p:nvSpPr>
          <p:cNvPr id="436" name="Google Shape;436;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37" name="Google Shape;437;p7:notes"/>
          <p:cNvSpPr txBox="1">
            <a:spLocks noGrp="1"/>
          </p:cNvSpPr>
          <p:nvPr>
            <p:ph type="body" idx="1"/>
          </p:nvPr>
        </p:nvSpPr>
        <p:spPr>
          <a:xfrm>
            <a:off x="914400" y="4343400"/>
            <a:ext cx="5028840" cy="41144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p8:notes"/>
          <p:cNvSpPr txBox="1"/>
          <p:nvPr/>
        </p:nvSpPr>
        <p:spPr>
          <a:xfrm>
            <a:off x="3884760" y="8685360"/>
            <a:ext cx="2971440" cy="45684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7</a:t>
            </a:fld>
            <a:endParaRPr sz="1200" b="0" strike="noStrike">
              <a:latin typeface="Times New Roman"/>
              <a:ea typeface="Times New Roman"/>
              <a:cs typeface="Times New Roman"/>
              <a:sym typeface="Times New Roman"/>
            </a:endParaRPr>
          </a:p>
        </p:txBody>
      </p:sp>
      <p:sp>
        <p:nvSpPr>
          <p:cNvPr id="469" name="Google Shape;46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70" name="Google Shape;470;p8:notes"/>
          <p:cNvSpPr txBox="1">
            <a:spLocks noGrp="1"/>
          </p:cNvSpPr>
          <p:nvPr>
            <p:ph type="body" idx="1"/>
          </p:nvPr>
        </p:nvSpPr>
        <p:spPr>
          <a:xfrm>
            <a:off x="685800" y="4343400"/>
            <a:ext cx="5486040" cy="41144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9:notes"/>
          <p:cNvSpPr txBox="1"/>
          <p:nvPr/>
        </p:nvSpPr>
        <p:spPr>
          <a:xfrm>
            <a:off x="3884760" y="8685360"/>
            <a:ext cx="2971440" cy="45684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8</a:t>
            </a:fld>
            <a:endParaRPr sz="1200" b="0" strike="noStrike">
              <a:latin typeface="Times New Roman"/>
              <a:ea typeface="Times New Roman"/>
              <a:cs typeface="Times New Roman"/>
              <a:sym typeface="Times New Roman"/>
            </a:endParaRPr>
          </a:p>
        </p:txBody>
      </p:sp>
      <p:sp>
        <p:nvSpPr>
          <p:cNvPr id="479" name="Google Shape;479;p9:notes"/>
          <p:cNvSpPr>
            <a:spLocks noGrp="1" noRot="1" noChangeAspect="1"/>
          </p:cNvSpPr>
          <p:nvPr>
            <p:ph type="sldImg" idx="2"/>
          </p:nvPr>
        </p:nvSpPr>
        <p:spPr>
          <a:xfrm>
            <a:off x="1143000" y="685800"/>
            <a:ext cx="4571640" cy="342864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80" name="Google Shape;480;p9:notes"/>
          <p:cNvSpPr txBox="1">
            <a:spLocks noGrp="1"/>
          </p:cNvSpPr>
          <p:nvPr>
            <p:ph type="body" idx="1"/>
          </p:nvPr>
        </p:nvSpPr>
        <p:spPr>
          <a:xfrm>
            <a:off x="685800" y="4343400"/>
            <a:ext cx="5486040" cy="41144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10:notes"/>
          <p:cNvSpPr txBox="1"/>
          <p:nvPr/>
        </p:nvSpPr>
        <p:spPr>
          <a:xfrm>
            <a:off x="3884760" y="8685360"/>
            <a:ext cx="2971440" cy="45684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9</a:t>
            </a:fld>
            <a:endParaRPr sz="1200" b="0" strike="noStrike">
              <a:latin typeface="Times New Roman"/>
              <a:ea typeface="Times New Roman"/>
              <a:cs typeface="Times New Roman"/>
              <a:sym typeface="Times New Roman"/>
            </a:endParaRPr>
          </a:p>
        </p:txBody>
      </p:sp>
      <p:sp>
        <p:nvSpPr>
          <p:cNvPr id="487" name="Google Shape;487;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88" name="Google Shape;488;p10:notes"/>
          <p:cNvSpPr txBox="1">
            <a:spLocks noGrp="1"/>
          </p:cNvSpPr>
          <p:nvPr>
            <p:ph type="body" idx="1"/>
          </p:nvPr>
        </p:nvSpPr>
        <p:spPr>
          <a:xfrm>
            <a:off x="914400" y="4343400"/>
            <a:ext cx="5028840" cy="41144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5"/>
        <p:cNvGrpSpPr/>
        <p:nvPr/>
      </p:nvGrpSpPr>
      <p:grpSpPr>
        <a:xfrm>
          <a:off x="0" y="0"/>
          <a:ext cx="0" cy="0"/>
          <a:chOff x="0" y="0"/>
          <a:chExt cx="0" cy="0"/>
        </a:xfrm>
      </p:grpSpPr>
      <p:sp>
        <p:nvSpPr>
          <p:cNvPr id="16" name="Google Shape;16;p52"/>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52"/>
          <p:cNvSpPr txBox="1">
            <a:spLocks noGrp="1"/>
          </p:cNvSpPr>
          <p:nvPr>
            <p:ph type="subTitle" idx="1"/>
          </p:nvPr>
        </p:nvSpPr>
        <p:spPr>
          <a:xfrm>
            <a:off x="457200" y="1600200"/>
            <a:ext cx="8229240" cy="452556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5"/>
        <p:cNvGrpSpPr/>
        <p:nvPr/>
      </p:nvGrpSpPr>
      <p:grpSpPr>
        <a:xfrm>
          <a:off x="0" y="0"/>
          <a:ext cx="0" cy="0"/>
          <a:chOff x="0" y="0"/>
          <a:chExt cx="0" cy="0"/>
        </a:xfrm>
      </p:grpSpPr>
      <p:sp>
        <p:nvSpPr>
          <p:cNvPr id="46" name="Google Shape;46;p73"/>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3"/>
          <p:cNvSpPr txBox="1">
            <a:spLocks noGrp="1"/>
          </p:cNvSpPr>
          <p:nvPr>
            <p:ph type="body" idx="1"/>
          </p:nvPr>
        </p:nvSpPr>
        <p:spPr>
          <a:xfrm>
            <a:off x="457200" y="1600200"/>
            <a:ext cx="822924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8" name="Google Shape;48;p73"/>
          <p:cNvSpPr txBox="1">
            <a:spLocks noGrp="1"/>
          </p:cNvSpPr>
          <p:nvPr>
            <p:ph type="body" idx="2"/>
          </p:nvPr>
        </p:nvSpPr>
        <p:spPr>
          <a:xfrm>
            <a:off x="457200" y="3964320"/>
            <a:ext cx="822924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9"/>
        <p:cNvGrpSpPr/>
        <p:nvPr/>
      </p:nvGrpSpPr>
      <p:grpSpPr>
        <a:xfrm>
          <a:off x="0" y="0"/>
          <a:ext cx="0" cy="0"/>
          <a:chOff x="0" y="0"/>
          <a:chExt cx="0" cy="0"/>
        </a:xfrm>
      </p:grpSpPr>
      <p:sp>
        <p:nvSpPr>
          <p:cNvPr id="50" name="Google Shape;50;p74"/>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4"/>
          <p:cNvSpPr txBox="1">
            <a:spLocks noGrp="1"/>
          </p:cNvSpPr>
          <p:nvPr>
            <p:ph type="body" idx="1"/>
          </p:nvPr>
        </p:nvSpPr>
        <p:spPr>
          <a:xfrm>
            <a:off x="457200" y="1600200"/>
            <a:ext cx="401580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2" name="Google Shape;52;p74"/>
          <p:cNvSpPr txBox="1">
            <a:spLocks noGrp="1"/>
          </p:cNvSpPr>
          <p:nvPr>
            <p:ph type="body" idx="2"/>
          </p:nvPr>
        </p:nvSpPr>
        <p:spPr>
          <a:xfrm>
            <a:off x="4674240" y="1600200"/>
            <a:ext cx="401580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3" name="Google Shape;53;p74"/>
          <p:cNvSpPr txBox="1">
            <a:spLocks noGrp="1"/>
          </p:cNvSpPr>
          <p:nvPr>
            <p:ph type="body" idx="3"/>
          </p:nvPr>
        </p:nvSpPr>
        <p:spPr>
          <a:xfrm>
            <a:off x="457200" y="3964320"/>
            <a:ext cx="401580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4" name="Google Shape;54;p74"/>
          <p:cNvSpPr txBox="1">
            <a:spLocks noGrp="1"/>
          </p:cNvSpPr>
          <p:nvPr>
            <p:ph type="body" idx="4"/>
          </p:nvPr>
        </p:nvSpPr>
        <p:spPr>
          <a:xfrm>
            <a:off x="4674240" y="3964320"/>
            <a:ext cx="401580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5"/>
        <p:cNvGrpSpPr/>
        <p:nvPr/>
      </p:nvGrpSpPr>
      <p:grpSpPr>
        <a:xfrm>
          <a:off x="0" y="0"/>
          <a:ext cx="0" cy="0"/>
          <a:chOff x="0" y="0"/>
          <a:chExt cx="0" cy="0"/>
        </a:xfrm>
      </p:grpSpPr>
      <p:sp>
        <p:nvSpPr>
          <p:cNvPr id="56" name="Google Shape;56;p75"/>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75"/>
          <p:cNvSpPr txBox="1">
            <a:spLocks noGrp="1"/>
          </p:cNvSpPr>
          <p:nvPr>
            <p:ph type="body" idx="1"/>
          </p:nvPr>
        </p:nvSpPr>
        <p:spPr>
          <a:xfrm>
            <a:off x="457200" y="1600200"/>
            <a:ext cx="264960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8" name="Google Shape;58;p75"/>
          <p:cNvSpPr txBox="1">
            <a:spLocks noGrp="1"/>
          </p:cNvSpPr>
          <p:nvPr>
            <p:ph type="body" idx="2"/>
          </p:nvPr>
        </p:nvSpPr>
        <p:spPr>
          <a:xfrm>
            <a:off x="3239640" y="1600200"/>
            <a:ext cx="264960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9" name="Google Shape;59;p75"/>
          <p:cNvSpPr txBox="1">
            <a:spLocks noGrp="1"/>
          </p:cNvSpPr>
          <p:nvPr>
            <p:ph type="body" idx="3"/>
          </p:nvPr>
        </p:nvSpPr>
        <p:spPr>
          <a:xfrm>
            <a:off x="6022080" y="1600200"/>
            <a:ext cx="264960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0" name="Google Shape;60;p75"/>
          <p:cNvSpPr txBox="1">
            <a:spLocks noGrp="1"/>
          </p:cNvSpPr>
          <p:nvPr>
            <p:ph type="body" idx="4"/>
          </p:nvPr>
        </p:nvSpPr>
        <p:spPr>
          <a:xfrm>
            <a:off x="457200" y="3964320"/>
            <a:ext cx="264960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1" name="Google Shape;61;p75"/>
          <p:cNvSpPr txBox="1">
            <a:spLocks noGrp="1"/>
          </p:cNvSpPr>
          <p:nvPr>
            <p:ph type="body" idx="5"/>
          </p:nvPr>
        </p:nvSpPr>
        <p:spPr>
          <a:xfrm>
            <a:off x="3239640" y="3964320"/>
            <a:ext cx="264960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2" name="Google Shape;62;p75"/>
          <p:cNvSpPr txBox="1">
            <a:spLocks noGrp="1"/>
          </p:cNvSpPr>
          <p:nvPr>
            <p:ph type="body" idx="6"/>
          </p:nvPr>
        </p:nvSpPr>
        <p:spPr>
          <a:xfrm>
            <a:off x="6022080" y="3964320"/>
            <a:ext cx="264960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9"/>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82"/>
        <p:cNvGrpSpPr/>
        <p:nvPr/>
      </p:nvGrpSpPr>
      <p:grpSpPr>
        <a:xfrm>
          <a:off x="0" y="0"/>
          <a:ext cx="0" cy="0"/>
          <a:chOff x="0" y="0"/>
          <a:chExt cx="0" cy="0"/>
        </a:xfrm>
      </p:grpSpPr>
      <p:sp>
        <p:nvSpPr>
          <p:cNvPr id="83" name="Google Shape;83;p80"/>
          <p:cNvSpPr txBox="1">
            <a:spLocks noGrp="1"/>
          </p:cNvSpPr>
          <p:nvPr>
            <p:ph type="subTitle" idx="1"/>
          </p:nvPr>
        </p:nvSpPr>
        <p:spPr>
          <a:xfrm>
            <a:off x="457200" y="274680"/>
            <a:ext cx="8229240" cy="52977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84"/>
        <p:cNvGrpSpPr/>
        <p:nvPr/>
      </p:nvGrpSpPr>
      <p:grpSpPr>
        <a:xfrm>
          <a:off x="0" y="0"/>
          <a:ext cx="0" cy="0"/>
          <a:chOff x="0" y="0"/>
          <a:chExt cx="0" cy="0"/>
        </a:xfrm>
      </p:grpSpPr>
      <p:sp>
        <p:nvSpPr>
          <p:cNvPr id="85" name="Google Shape;85;p81"/>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81"/>
          <p:cNvSpPr txBox="1">
            <a:spLocks noGrp="1"/>
          </p:cNvSpPr>
          <p:nvPr>
            <p:ph type="body" idx="1"/>
          </p:nvPr>
        </p:nvSpPr>
        <p:spPr>
          <a:xfrm>
            <a:off x="457200" y="1600200"/>
            <a:ext cx="401580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7" name="Google Shape;87;p81"/>
          <p:cNvSpPr txBox="1">
            <a:spLocks noGrp="1"/>
          </p:cNvSpPr>
          <p:nvPr>
            <p:ph type="body" idx="2"/>
          </p:nvPr>
        </p:nvSpPr>
        <p:spPr>
          <a:xfrm>
            <a:off x="4674240" y="1600200"/>
            <a:ext cx="4015800" cy="4525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8" name="Google Shape;88;p81"/>
          <p:cNvSpPr txBox="1">
            <a:spLocks noGrp="1"/>
          </p:cNvSpPr>
          <p:nvPr>
            <p:ph type="body" idx="3"/>
          </p:nvPr>
        </p:nvSpPr>
        <p:spPr>
          <a:xfrm>
            <a:off x="457200" y="3964320"/>
            <a:ext cx="401580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89"/>
        <p:cNvGrpSpPr/>
        <p:nvPr/>
      </p:nvGrpSpPr>
      <p:grpSpPr>
        <a:xfrm>
          <a:off x="0" y="0"/>
          <a:ext cx="0" cy="0"/>
          <a:chOff x="0" y="0"/>
          <a:chExt cx="0" cy="0"/>
        </a:xfrm>
      </p:grpSpPr>
      <p:sp>
        <p:nvSpPr>
          <p:cNvPr id="90" name="Google Shape;90;p82"/>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82"/>
          <p:cNvSpPr txBox="1">
            <a:spLocks noGrp="1"/>
          </p:cNvSpPr>
          <p:nvPr>
            <p:ph type="body" idx="1"/>
          </p:nvPr>
        </p:nvSpPr>
        <p:spPr>
          <a:xfrm>
            <a:off x="457200" y="1600200"/>
            <a:ext cx="4015800" cy="4525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2" name="Google Shape;92;p82"/>
          <p:cNvSpPr txBox="1">
            <a:spLocks noGrp="1"/>
          </p:cNvSpPr>
          <p:nvPr>
            <p:ph type="body" idx="2"/>
          </p:nvPr>
        </p:nvSpPr>
        <p:spPr>
          <a:xfrm>
            <a:off x="4674240" y="1600200"/>
            <a:ext cx="401580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3" name="Google Shape;93;p82"/>
          <p:cNvSpPr txBox="1">
            <a:spLocks noGrp="1"/>
          </p:cNvSpPr>
          <p:nvPr>
            <p:ph type="body" idx="3"/>
          </p:nvPr>
        </p:nvSpPr>
        <p:spPr>
          <a:xfrm>
            <a:off x="4674240" y="3964320"/>
            <a:ext cx="401580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94"/>
        <p:cNvGrpSpPr/>
        <p:nvPr/>
      </p:nvGrpSpPr>
      <p:grpSpPr>
        <a:xfrm>
          <a:off x="0" y="0"/>
          <a:ext cx="0" cy="0"/>
          <a:chOff x="0" y="0"/>
          <a:chExt cx="0" cy="0"/>
        </a:xfrm>
      </p:grpSpPr>
      <p:sp>
        <p:nvSpPr>
          <p:cNvPr id="95" name="Google Shape;95;p83"/>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83"/>
          <p:cNvSpPr txBox="1">
            <a:spLocks noGrp="1"/>
          </p:cNvSpPr>
          <p:nvPr>
            <p:ph type="body" idx="1"/>
          </p:nvPr>
        </p:nvSpPr>
        <p:spPr>
          <a:xfrm>
            <a:off x="457200" y="1600200"/>
            <a:ext cx="401580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7" name="Google Shape;97;p83"/>
          <p:cNvSpPr txBox="1">
            <a:spLocks noGrp="1"/>
          </p:cNvSpPr>
          <p:nvPr>
            <p:ph type="body" idx="2"/>
          </p:nvPr>
        </p:nvSpPr>
        <p:spPr>
          <a:xfrm>
            <a:off x="4674240" y="1600200"/>
            <a:ext cx="401580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8" name="Google Shape;98;p83"/>
          <p:cNvSpPr txBox="1">
            <a:spLocks noGrp="1"/>
          </p:cNvSpPr>
          <p:nvPr>
            <p:ph type="body" idx="3"/>
          </p:nvPr>
        </p:nvSpPr>
        <p:spPr>
          <a:xfrm>
            <a:off x="457200" y="3964320"/>
            <a:ext cx="822924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99"/>
        <p:cNvGrpSpPr/>
        <p:nvPr/>
      </p:nvGrpSpPr>
      <p:grpSpPr>
        <a:xfrm>
          <a:off x="0" y="0"/>
          <a:ext cx="0" cy="0"/>
          <a:chOff x="0" y="0"/>
          <a:chExt cx="0" cy="0"/>
        </a:xfrm>
      </p:grpSpPr>
      <p:sp>
        <p:nvSpPr>
          <p:cNvPr id="100" name="Google Shape;100;p84"/>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84"/>
          <p:cNvSpPr txBox="1">
            <a:spLocks noGrp="1"/>
          </p:cNvSpPr>
          <p:nvPr>
            <p:ph type="body" idx="1"/>
          </p:nvPr>
        </p:nvSpPr>
        <p:spPr>
          <a:xfrm>
            <a:off x="457200" y="1600200"/>
            <a:ext cx="822924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2" name="Google Shape;102;p84"/>
          <p:cNvSpPr txBox="1">
            <a:spLocks noGrp="1"/>
          </p:cNvSpPr>
          <p:nvPr>
            <p:ph type="body" idx="2"/>
          </p:nvPr>
        </p:nvSpPr>
        <p:spPr>
          <a:xfrm>
            <a:off x="457200" y="3964320"/>
            <a:ext cx="822924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03"/>
        <p:cNvGrpSpPr/>
        <p:nvPr/>
      </p:nvGrpSpPr>
      <p:grpSpPr>
        <a:xfrm>
          <a:off x="0" y="0"/>
          <a:ext cx="0" cy="0"/>
          <a:chOff x="0" y="0"/>
          <a:chExt cx="0" cy="0"/>
        </a:xfrm>
      </p:grpSpPr>
      <p:sp>
        <p:nvSpPr>
          <p:cNvPr id="104" name="Google Shape;104;p85"/>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85"/>
          <p:cNvSpPr txBox="1">
            <a:spLocks noGrp="1"/>
          </p:cNvSpPr>
          <p:nvPr>
            <p:ph type="body" idx="1"/>
          </p:nvPr>
        </p:nvSpPr>
        <p:spPr>
          <a:xfrm>
            <a:off x="457200" y="1600200"/>
            <a:ext cx="401580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6" name="Google Shape;106;p85"/>
          <p:cNvSpPr txBox="1">
            <a:spLocks noGrp="1"/>
          </p:cNvSpPr>
          <p:nvPr>
            <p:ph type="body" idx="2"/>
          </p:nvPr>
        </p:nvSpPr>
        <p:spPr>
          <a:xfrm>
            <a:off x="4674240" y="1600200"/>
            <a:ext cx="401580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7" name="Google Shape;107;p85"/>
          <p:cNvSpPr txBox="1">
            <a:spLocks noGrp="1"/>
          </p:cNvSpPr>
          <p:nvPr>
            <p:ph type="body" idx="3"/>
          </p:nvPr>
        </p:nvSpPr>
        <p:spPr>
          <a:xfrm>
            <a:off x="457200" y="3964320"/>
            <a:ext cx="401580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8" name="Google Shape;108;p85"/>
          <p:cNvSpPr txBox="1">
            <a:spLocks noGrp="1"/>
          </p:cNvSpPr>
          <p:nvPr>
            <p:ph type="body" idx="4"/>
          </p:nvPr>
        </p:nvSpPr>
        <p:spPr>
          <a:xfrm>
            <a:off x="4674240" y="3964320"/>
            <a:ext cx="401580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8"/>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09"/>
        <p:cNvGrpSpPr/>
        <p:nvPr/>
      </p:nvGrpSpPr>
      <p:grpSpPr>
        <a:xfrm>
          <a:off x="0" y="0"/>
          <a:ext cx="0" cy="0"/>
          <a:chOff x="0" y="0"/>
          <a:chExt cx="0" cy="0"/>
        </a:xfrm>
      </p:grpSpPr>
      <p:sp>
        <p:nvSpPr>
          <p:cNvPr id="110" name="Google Shape;110;p86"/>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86"/>
          <p:cNvSpPr txBox="1">
            <a:spLocks noGrp="1"/>
          </p:cNvSpPr>
          <p:nvPr>
            <p:ph type="body" idx="1"/>
          </p:nvPr>
        </p:nvSpPr>
        <p:spPr>
          <a:xfrm>
            <a:off x="457200" y="1600200"/>
            <a:ext cx="264960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2" name="Google Shape;112;p86"/>
          <p:cNvSpPr txBox="1">
            <a:spLocks noGrp="1"/>
          </p:cNvSpPr>
          <p:nvPr>
            <p:ph type="body" idx="2"/>
          </p:nvPr>
        </p:nvSpPr>
        <p:spPr>
          <a:xfrm>
            <a:off x="3239640" y="1600200"/>
            <a:ext cx="264960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3" name="Google Shape;113;p86"/>
          <p:cNvSpPr txBox="1">
            <a:spLocks noGrp="1"/>
          </p:cNvSpPr>
          <p:nvPr>
            <p:ph type="body" idx="3"/>
          </p:nvPr>
        </p:nvSpPr>
        <p:spPr>
          <a:xfrm>
            <a:off x="6022080" y="1600200"/>
            <a:ext cx="264960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4" name="Google Shape;114;p86"/>
          <p:cNvSpPr txBox="1">
            <a:spLocks noGrp="1"/>
          </p:cNvSpPr>
          <p:nvPr>
            <p:ph type="body" idx="4"/>
          </p:nvPr>
        </p:nvSpPr>
        <p:spPr>
          <a:xfrm>
            <a:off x="457200" y="3964320"/>
            <a:ext cx="264960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5" name="Google Shape;115;p86"/>
          <p:cNvSpPr txBox="1">
            <a:spLocks noGrp="1"/>
          </p:cNvSpPr>
          <p:nvPr>
            <p:ph type="body" idx="5"/>
          </p:nvPr>
        </p:nvSpPr>
        <p:spPr>
          <a:xfrm>
            <a:off x="3239640" y="3964320"/>
            <a:ext cx="264960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6" name="Google Shape;116;p86"/>
          <p:cNvSpPr txBox="1">
            <a:spLocks noGrp="1"/>
          </p:cNvSpPr>
          <p:nvPr>
            <p:ph type="body" idx="6"/>
          </p:nvPr>
        </p:nvSpPr>
        <p:spPr>
          <a:xfrm>
            <a:off x="6022080" y="3964320"/>
            <a:ext cx="264960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23"/>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24"/>
        <p:cNvGrpSpPr/>
        <p:nvPr/>
      </p:nvGrpSpPr>
      <p:grpSpPr>
        <a:xfrm>
          <a:off x="0" y="0"/>
          <a:ext cx="0" cy="0"/>
          <a:chOff x="0" y="0"/>
          <a:chExt cx="0" cy="0"/>
        </a:xfrm>
      </p:grpSpPr>
      <p:sp>
        <p:nvSpPr>
          <p:cNvPr id="125" name="Google Shape;125;p87"/>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87"/>
          <p:cNvSpPr txBox="1">
            <a:spLocks noGrp="1"/>
          </p:cNvSpPr>
          <p:nvPr>
            <p:ph type="subTitle" idx="1"/>
          </p:nvPr>
        </p:nvSpPr>
        <p:spPr>
          <a:xfrm>
            <a:off x="457200" y="1600200"/>
            <a:ext cx="8229240" cy="452556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27"/>
        <p:cNvGrpSpPr/>
        <p:nvPr/>
      </p:nvGrpSpPr>
      <p:grpSpPr>
        <a:xfrm>
          <a:off x="0" y="0"/>
          <a:ext cx="0" cy="0"/>
          <a:chOff x="0" y="0"/>
          <a:chExt cx="0" cy="0"/>
        </a:xfrm>
      </p:grpSpPr>
      <p:sp>
        <p:nvSpPr>
          <p:cNvPr id="128" name="Google Shape;128;p88"/>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88"/>
          <p:cNvSpPr txBox="1">
            <a:spLocks noGrp="1"/>
          </p:cNvSpPr>
          <p:nvPr>
            <p:ph type="body" idx="1"/>
          </p:nvPr>
        </p:nvSpPr>
        <p:spPr>
          <a:xfrm>
            <a:off x="457200" y="1600200"/>
            <a:ext cx="8229240" cy="4525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30"/>
        <p:cNvGrpSpPr/>
        <p:nvPr/>
      </p:nvGrpSpPr>
      <p:grpSpPr>
        <a:xfrm>
          <a:off x="0" y="0"/>
          <a:ext cx="0" cy="0"/>
          <a:chOff x="0" y="0"/>
          <a:chExt cx="0" cy="0"/>
        </a:xfrm>
      </p:grpSpPr>
      <p:sp>
        <p:nvSpPr>
          <p:cNvPr id="131" name="Google Shape;131;p89"/>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89"/>
          <p:cNvSpPr txBox="1">
            <a:spLocks noGrp="1"/>
          </p:cNvSpPr>
          <p:nvPr>
            <p:ph type="body" idx="1"/>
          </p:nvPr>
        </p:nvSpPr>
        <p:spPr>
          <a:xfrm>
            <a:off x="457200" y="1600200"/>
            <a:ext cx="4015800" cy="4525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3" name="Google Shape;133;p89"/>
          <p:cNvSpPr txBox="1">
            <a:spLocks noGrp="1"/>
          </p:cNvSpPr>
          <p:nvPr>
            <p:ph type="body" idx="2"/>
          </p:nvPr>
        </p:nvSpPr>
        <p:spPr>
          <a:xfrm>
            <a:off x="4674240" y="1600200"/>
            <a:ext cx="4015800" cy="4525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4"/>
        <p:cNvGrpSpPr/>
        <p:nvPr/>
      </p:nvGrpSpPr>
      <p:grpSpPr>
        <a:xfrm>
          <a:off x="0" y="0"/>
          <a:ext cx="0" cy="0"/>
          <a:chOff x="0" y="0"/>
          <a:chExt cx="0" cy="0"/>
        </a:xfrm>
      </p:grpSpPr>
      <p:sp>
        <p:nvSpPr>
          <p:cNvPr id="135" name="Google Shape;135;p90"/>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36"/>
        <p:cNvGrpSpPr/>
        <p:nvPr/>
      </p:nvGrpSpPr>
      <p:grpSpPr>
        <a:xfrm>
          <a:off x="0" y="0"/>
          <a:ext cx="0" cy="0"/>
          <a:chOff x="0" y="0"/>
          <a:chExt cx="0" cy="0"/>
        </a:xfrm>
      </p:grpSpPr>
      <p:sp>
        <p:nvSpPr>
          <p:cNvPr id="137" name="Google Shape;137;p91"/>
          <p:cNvSpPr txBox="1">
            <a:spLocks noGrp="1"/>
          </p:cNvSpPr>
          <p:nvPr>
            <p:ph type="subTitle" idx="1"/>
          </p:nvPr>
        </p:nvSpPr>
        <p:spPr>
          <a:xfrm>
            <a:off x="457200" y="274680"/>
            <a:ext cx="8229240" cy="529776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38"/>
        <p:cNvGrpSpPr/>
        <p:nvPr/>
      </p:nvGrpSpPr>
      <p:grpSpPr>
        <a:xfrm>
          <a:off x="0" y="0"/>
          <a:ext cx="0" cy="0"/>
          <a:chOff x="0" y="0"/>
          <a:chExt cx="0" cy="0"/>
        </a:xfrm>
      </p:grpSpPr>
      <p:sp>
        <p:nvSpPr>
          <p:cNvPr id="139" name="Google Shape;139;p92"/>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92"/>
          <p:cNvSpPr txBox="1">
            <a:spLocks noGrp="1"/>
          </p:cNvSpPr>
          <p:nvPr>
            <p:ph type="body" idx="1"/>
          </p:nvPr>
        </p:nvSpPr>
        <p:spPr>
          <a:xfrm>
            <a:off x="457200" y="1600200"/>
            <a:ext cx="401580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1" name="Google Shape;141;p92"/>
          <p:cNvSpPr txBox="1">
            <a:spLocks noGrp="1"/>
          </p:cNvSpPr>
          <p:nvPr>
            <p:ph type="body" idx="2"/>
          </p:nvPr>
        </p:nvSpPr>
        <p:spPr>
          <a:xfrm>
            <a:off x="4674240" y="1600200"/>
            <a:ext cx="4015800" cy="4525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2" name="Google Shape;142;p92"/>
          <p:cNvSpPr txBox="1">
            <a:spLocks noGrp="1"/>
          </p:cNvSpPr>
          <p:nvPr>
            <p:ph type="body" idx="3"/>
          </p:nvPr>
        </p:nvSpPr>
        <p:spPr>
          <a:xfrm>
            <a:off x="457200" y="3964320"/>
            <a:ext cx="401580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43"/>
        <p:cNvGrpSpPr/>
        <p:nvPr/>
      </p:nvGrpSpPr>
      <p:grpSpPr>
        <a:xfrm>
          <a:off x="0" y="0"/>
          <a:ext cx="0" cy="0"/>
          <a:chOff x="0" y="0"/>
          <a:chExt cx="0" cy="0"/>
        </a:xfrm>
      </p:grpSpPr>
      <p:sp>
        <p:nvSpPr>
          <p:cNvPr id="144" name="Google Shape;144;p93"/>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93"/>
          <p:cNvSpPr txBox="1">
            <a:spLocks noGrp="1"/>
          </p:cNvSpPr>
          <p:nvPr>
            <p:ph type="body" idx="1"/>
          </p:nvPr>
        </p:nvSpPr>
        <p:spPr>
          <a:xfrm>
            <a:off x="457200" y="1600200"/>
            <a:ext cx="4015800" cy="4525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6" name="Google Shape;146;p93"/>
          <p:cNvSpPr txBox="1">
            <a:spLocks noGrp="1"/>
          </p:cNvSpPr>
          <p:nvPr>
            <p:ph type="body" idx="2"/>
          </p:nvPr>
        </p:nvSpPr>
        <p:spPr>
          <a:xfrm>
            <a:off x="4674240" y="1600200"/>
            <a:ext cx="401580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7" name="Google Shape;147;p93"/>
          <p:cNvSpPr txBox="1">
            <a:spLocks noGrp="1"/>
          </p:cNvSpPr>
          <p:nvPr>
            <p:ph type="body" idx="3"/>
          </p:nvPr>
        </p:nvSpPr>
        <p:spPr>
          <a:xfrm>
            <a:off x="4674240" y="3964320"/>
            <a:ext cx="401580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48"/>
        <p:cNvGrpSpPr/>
        <p:nvPr/>
      </p:nvGrpSpPr>
      <p:grpSpPr>
        <a:xfrm>
          <a:off x="0" y="0"/>
          <a:ext cx="0" cy="0"/>
          <a:chOff x="0" y="0"/>
          <a:chExt cx="0" cy="0"/>
        </a:xfrm>
      </p:grpSpPr>
      <p:sp>
        <p:nvSpPr>
          <p:cNvPr id="149" name="Google Shape;149;p94"/>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94"/>
          <p:cNvSpPr txBox="1">
            <a:spLocks noGrp="1"/>
          </p:cNvSpPr>
          <p:nvPr>
            <p:ph type="body" idx="1"/>
          </p:nvPr>
        </p:nvSpPr>
        <p:spPr>
          <a:xfrm>
            <a:off x="457200" y="1600200"/>
            <a:ext cx="401580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51" name="Google Shape;151;p94"/>
          <p:cNvSpPr txBox="1">
            <a:spLocks noGrp="1"/>
          </p:cNvSpPr>
          <p:nvPr>
            <p:ph type="body" idx="2"/>
          </p:nvPr>
        </p:nvSpPr>
        <p:spPr>
          <a:xfrm>
            <a:off x="4674240" y="1600200"/>
            <a:ext cx="401580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52" name="Google Shape;152;p94"/>
          <p:cNvSpPr txBox="1">
            <a:spLocks noGrp="1"/>
          </p:cNvSpPr>
          <p:nvPr>
            <p:ph type="body" idx="3"/>
          </p:nvPr>
        </p:nvSpPr>
        <p:spPr>
          <a:xfrm>
            <a:off x="457200" y="3964320"/>
            <a:ext cx="822924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9"/>
        <p:cNvGrpSpPr/>
        <p:nvPr/>
      </p:nvGrpSpPr>
      <p:grpSpPr>
        <a:xfrm>
          <a:off x="0" y="0"/>
          <a:ext cx="0" cy="0"/>
          <a:chOff x="0" y="0"/>
          <a:chExt cx="0" cy="0"/>
        </a:xfrm>
      </p:grpSpPr>
      <p:sp>
        <p:nvSpPr>
          <p:cNvPr id="20" name="Google Shape;20;p66"/>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66"/>
          <p:cNvSpPr txBox="1">
            <a:spLocks noGrp="1"/>
          </p:cNvSpPr>
          <p:nvPr>
            <p:ph type="body" idx="1"/>
          </p:nvPr>
        </p:nvSpPr>
        <p:spPr>
          <a:xfrm>
            <a:off x="457200" y="1600200"/>
            <a:ext cx="8229240" cy="4525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53"/>
        <p:cNvGrpSpPr/>
        <p:nvPr/>
      </p:nvGrpSpPr>
      <p:grpSpPr>
        <a:xfrm>
          <a:off x="0" y="0"/>
          <a:ext cx="0" cy="0"/>
          <a:chOff x="0" y="0"/>
          <a:chExt cx="0" cy="0"/>
        </a:xfrm>
      </p:grpSpPr>
      <p:sp>
        <p:nvSpPr>
          <p:cNvPr id="154" name="Google Shape;154;p95"/>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95"/>
          <p:cNvSpPr txBox="1">
            <a:spLocks noGrp="1"/>
          </p:cNvSpPr>
          <p:nvPr>
            <p:ph type="body" idx="1"/>
          </p:nvPr>
        </p:nvSpPr>
        <p:spPr>
          <a:xfrm>
            <a:off x="457200" y="1600200"/>
            <a:ext cx="822924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56" name="Google Shape;156;p95"/>
          <p:cNvSpPr txBox="1">
            <a:spLocks noGrp="1"/>
          </p:cNvSpPr>
          <p:nvPr>
            <p:ph type="body" idx="2"/>
          </p:nvPr>
        </p:nvSpPr>
        <p:spPr>
          <a:xfrm>
            <a:off x="457200" y="3964320"/>
            <a:ext cx="822924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57"/>
        <p:cNvGrpSpPr/>
        <p:nvPr/>
      </p:nvGrpSpPr>
      <p:grpSpPr>
        <a:xfrm>
          <a:off x="0" y="0"/>
          <a:ext cx="0" cy="0"/>
          <a:chOff x="0" y="0"/>
          <a:chExt cx="0" cy="0"/>
        </a:xfrm>
      </p:grpSpPr>
      <p:sp>
        <p:nvSpPr>
          <p:cNvPr id="158" name="Google Shape;158;p96"/>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96"/>
          <p:cNvSpPr txBox="1">
            <a:spLocks noGrp="1"/>
          </p:cNvSpPr>
          <p:nvPr>
            <p:ph type="body" idx="1"/>
          </p:nvPr>
        </p:nvSpPr>
        <p:spPr>
          <a:xfrm>
            <a:off x="457200" y="1600200"/>
            <a:ext cx="401580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60" name="Google Shape;160;p96"/>
          <p:cNvSpPr txBox="1">
            <a:spLocks noGrp="1"/>
          </p:cNvSpPr>
          <p:nvPr>
            <p:ph type="body" idx="2"/>
          </p:nvPr>
        </p:nvSpPr>
        <p:spPr>
          <a:xfrm>
            <a:off x="4674240" y="1600200"/>
            <a:ext cx="401580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61" name="Google Shape;161;p96"/>
          <p:cNvSpPr txBox="1">
            <a:spLocks noGrp="1"/>
          </p:cNvSpPr>
          <p:nvPr>
            <p:ph type="body" idx="3"/>
          </p:nvPr>
        </p:nvSpPr>
        <p:spPr>
          <a:xfrm>
            <a:off x="457200" y="3964320"/>
            <a:ext cx="401580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62" name="Google Shape;162;p96"/>
          <p:cNvSpPr txBox="1">
            <a:spLocks noGrp="1"/>
          </p:cNvSpPr>
          <p:nvPr>
            <p:ph type="body" idx="4"/>
          </p:nvPr>
        </p:nvSpPr>
        <p:spPr>
          <a:xfrm>
            <a:off x="4674240" y="3964320"/>
            <a:ext cx="401580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63"/>
        <p:cNvGrpSpPr/>
        <p:nvPr/>
      </p:nvGrpSpPr>
      <p:grpSpPr>
        <a:xfrm>
          <a:off x="0" y="0"/>
          <a:ext cx="0" cy="0"/>
          <a:chOff x="0" y="0"/>
          <a:chExt cx="0" cy="0"/>
        </a:xfrm>
      </p:grpSpPr>
      <p:sp>
        <p:nvSpPr>
          <p:cNvPr id="164" name="Google Shape;164;p97"/>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5" name="Google Shape;165;p97"/>
          <p:cNvSpPr txBox="1">
            <a:spLocks noGrp="1"/>
          </p:cNvSpPr>
          <p:nvPr>
            <p:ph type="body" idx="1"/>
          </p:nvPr>
        </p:nvSpPr>
        <p:spPr>
          <a:xfrm>
            <a:off x="457200" y="1600200"/>
            <a:ext cx="264960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66" name="Google Shape;166;p97"/>
          <p:cNvSpPr txBox="1">
            <a:spLocks noGrp="1"/>
          </p:cNvSpPr>
          <p:nvPr>
            <p:ph type="body" idx="2"/>
          </p:nvPr>
        </p:nvSpPr>
        <p:spPr>
          <a:xfrm>
            <a:off x="3239640" y="1600200"/>
            <a:ext cx="264960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67" name="Google Shape;167;p97"/>
          <p:cNvSpPr txBox="1">
            <a:spLocks noGrp="1"/>
          </p:cNvSpPr>
          <p:nvPr>
            <p:ph type="body" idx="3"/>
          </p:nvPr>
        </p:nvSpPr>
        <p:spPr>
          <a:xfrm>
            <a:off x="6022080" y="1600200"/>
            <a:ext cx="264960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68" name="Google Shape;168;p97"/>
          <p:cNvSpPr txBox="1">
            <a:spLocks noGrp="1"/>
          </p:cNvSpPr>
          <p:nvPr>
            <p:ph type="body" idx="4"/>
          </p:nvPr>
        </p:nvSpPr>
        <p:spPr>
          <a:xfrm>
            <a:off x="457200" y="3964320"/>
            <a:ext cx="264960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69" name="Google Shape;169;p97"/>
          <p:cNvSpPr txBox="1">
            <a:spLocks noGrp="1"/>
          </p:cNvSpPr>
          <p:nvPr>
            <p:ph type="body" idx="5"/>
          </p:nvPr>
        </p:nvSpPr>
        <p:spPr>
          <a:xfrm>
            <a:off x="3239640" y="3964320"/>
            <a:ext cx="264960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70" name="Google Shape;170;p97"/>
          <p:cNvSpPr txBox="1">
            <a:spLocks noGrp="1"/>
          </p:cNvSpPr>
          <p:nvPr>
            <p:ph type="body" idx="6"/>
          </p:nvPr>
        </p:nvSpPr>
        <p:spPr>
          <a:xfrm>
            <a:off x="6022080" y="3964320"/>
            <a:ext cx="264960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77"/>
        <p:cNvGrpSpPr/>
        <p:nvPr/>
      </p:nvGrpSpPr>
      <p:grpSpPr>
        <a:xfrm>
          <a:off x="0" y="0"/>
          <a:ext cx="0" cy="0"/>
          <a:chOff x="0" y="0"/>
          <a:chExt cx="0" cy="0"/>
        </a:xfrm>
      </p:grpSpPr>
      <p:sp>
        <p:nvSpPr>
          <p:cNvPr id="178" name="Google Shape;178;p58"/>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79"/>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80"/>
        <p:cNvGrpSpPr/>
        <p:nvPr/>
      </p:nvGrpSpPr>
      <p:grpSpPr>
        <a:xfrm>
          <a:off x="0" y="0"/>
          <a:ext cx="0" cy="0"/>
          <a:chOff x="0" y="0"/>
          <a:chExt cx="0" cy="0"/>
        </a:xfrm>
      </p:grpSpPr>
      <p:sp>
        <p:nvSpPr>
          <p:cNvPr id="181" name="Google Shape;181;p99"/>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2" name="Google Shape;182;p99"/>
          <p:cNvSpPr txBox="1">
            <a:spLocks noGrp="1"/>
          </p:cNvSpPr>
          <p:nvPr>
            <p:ph type="subTitle" idx="1"/>
          </p:nvPr>
        </p:nvSpPr>
        <p:spPr>
          <a:xfrm>
            <a:off x="457200" y="1600200"/>
            <a:ext cx="8229240" cy="452556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83"/>
        <p:cNvGrpSpPr/>
        <p:nvPr/>
      </p:nvGrpSpPr>
      <p:grpSpPr>
        <a:xfrm>
          <a:off x="0" y="0"/>
          <a:ext cx="0" cy="0"/>
          <a:chOff x="0" y="0"/>
          <a:chExt cx="0" cy="0"/>
        </a:xfrm>
      </p:grpSpPr>
      <p:sp>
        <p:nvSpPr>
          <p:cNvPr id="184" name="Google Shape;184;p100"/>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5" name="Google Shape;185;p100"/>
          <p:cNvSpPr txBox="1">
            <a:spLocks noGrp="1"/>
          </p:cNvSpPr>
          <p:nvPr>
            <p:ph type="body" idx="1"/>
          </p:nvPr>
        </p:nvSpPr>
        <p:spPr>
          <a:xfrm>
            <a:off x="457200" y="1600200"/>
            <a:ext cx="8229240" cy="4525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86"/>
        <p:cNvGrpSpPr/>
        <p:nvPr/>
      </p:nvGrpSpPr>
      <p:grpSpPr>
        <a:xfrm>
          <a:off x="0" y="0"/>
          <a:ext cx="0" cy="0"/>
          <a:chOff x="0" y="0"/>
          <a:chExt cx="0" cy="0"/>
        </a:xfrm>
      </p:grpSpPr>
      <p:sp>
        <p:nvSpPr>
          <p:cNvPr id="187" name="Google Shape;187;p101"/>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8" name="Google Shape;188;p101"/>
          <p:cNvSpPr txBox="1">
            <a:spLocks noGrp="1"/>
          </p:cNvSpPr>
          <p:nvPr>
            <p:ph type="body" idx="1"/>
          </p:nvPr>
        </p:nvSpPr>
        <p:spPr>
          <a:xfrm>
            <a:off x="457200" y="1600200"/>
            <a:ext cx="4015800" cy="4525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89" name="Google Shape;189;p101"/>
          <p:cNvSpPr txBox="1">
            <a:spLocks noGrp="1"/>
          </p:cNvSpPr>
          <p:nvPr>
            <p:ph type="body" idx="2"/>
          </p:nvPr>
        </p:nvSpPr>
        <p:spPr>
          <a:xfrm>
            <a:off x="4674240" y="1600200"/>
            <a:ext cx="4015800" cy="4525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90"/>
        <p:cNvGrpSpPr/>
        <p:nvPr/>
      </p:nvGrpSpPr>
      <p:grpSpPr>
        <a:xfrm>
          <a:off x="0" y="0"/>
          <a:ext cx="0" cy="0"/>
          <a:chOff x="0" y="0"/>
          <a:chExt cx="0" cy="0"/>
        </a:xfrm>
      </p:grpSpPr>
      <p:sp>
        <p:nvSpPr>
          <p:cNvPr id="191" name="Google Shape;191;p102"/>
          <p:cNvSpPr txBox="1">
            <a:spLocks noGrp="1"/>
          </p:cNvSpPr>
          <p:nvPr>
            <p:ph type="subTitle" idx="1"/>
          </p:nvPr>
        </p:nvSpPr>
        <p:spPr>
          <a:xfrm>
            <a:off x="457200" y="274680"/>
            <a:ext cx="8229240" cy="529776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92"/>
        <p:cNvGrpSpPr/>
        <p:nvPr/>
      </p:nvGrpSpPr>
      <p:grpSpPr>
        <a:xfrm>
          <a:off x="0" y="0"/>
          <a:ext cx="0" cy="0"/>
          <a:chOff x="0" y="0"/>
          <a:chExt cx="0" cy="0"/>
        </a:xfrm>
      </p:grpSpPr>
      <p:sp>
        <p:nvSpPr>
          <p:cNvPr id="193" name="Google Shape;193;p103"/>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103"/>
          <p:cNvSpPr txBox="1">
            <a:spLocks noGrp="1"/>
          </p:cNvSpPr>
          <p:nvPr>
            <p:ph type="body" idx="1"/>
          </p:nvPr>
        </p:nvSpPr>
        <p:spPr>
          <a:xfrm>
            <a:off x="457200" y="1600200"/>
            <a:ext cx="401580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95" name="Google Shape;195;p103"/>
          <p:cNvSpPr txBox="1">
            <a:spLocks noGrp="1"/>
          </p:cNvSpPr>
          <p:nvPr>
            <p:ph type="body" idx="2"/>
          </p:nvPr>
        </p:nvSpPr>
        <p:spPr>
          <a:xfrm>
            <a:off x="4674240" y="1600200"/>
            <a:ext cx="4015800" cy="4525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96" name="Google Shape;196;p103"/>
          <p:cNvSpPr txBox="1">
            <a:spLocks noGrp="1"/>
          </p:cNvSpPr>
          <p:nvPr>
            <p:ph type="body" idx="3"/>
          </p:nvPr>
        </p:nvSpPr>
        <p:spPr>
          <a:xfrm>
            <a:off x="457200" y="3964320"/>
            <a:ext cx="401580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2"/>
        <p:cNvGrpSpPr/>
        <p:nvPr/>
      </p:nvGrpSpPr>
      <p:grpSpPr>
        <a:xfrm>
          <a:off x="0" y="0"/>
          <a:ext cx="0" cy="0"/>
          <a:chOff x="0" y="0"/>
          <a:chExt cx="0" cy="0"/>
        </a:xfrm>
      </p:grpSpPr>
      <p:sp>
        <p:nvSpPr>
          <p:cNvPr id="23" name="Google Shape;23;p67"/>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67"/>
          <p:cNvSpPr txBox="1">
            <a:spLocks noGrp="1"/>
          </p:cNvSpPr>
          <p:nvPr>
            <p:ph type="body" idx="1"/>
          </p:nvPr>
        </p:nvSpPr>
        <p:spPr>
          <a:xfrm>
            <a:off x="457200" y="1600200"/>
            <a:ext cx="4015800" cy="4525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5" name="Google Shape;25;p67"/>
          <p:cNvSpPr txBox="1">
            <a:spLocks noGrp="1"/>
          </p:cNvSpPr>
          <p:nvPr>
            <p:ph type="body" idx="2"/>
          </p:nvPr>
        </p:nvSpPr>
        <p:spPr>
          <a:xfrm>
            <a:off x="4674240" y="1600200"/>
            <a:ext cx="4015800" cy="4525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97"/>
        <p:cNvGrpSpPr/>
        <p:nvPr/>
      </p:nvGrpSpPr>
      <p:grpSpPr>
        <a:xfrm>
          <a:off x="0" y="0"/>
          <a:ext cx="0" cy="0"/>
          <a:chOff x="0" y="0"/>
          <a:chExt cx="0" cy="0"/>
        </a:xfrm>
      </p:grpSpPr>
      <p:sp>
        <p:nvSpPr>
          <p:cNvPr id="198" name="Google Shape;198;p104"/>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9" name="Google Shape;199;p104"/>
          <p:cNvSpPr txBox="1">
            <a:spLocks noGrp="1"/>
          </p:cNvSpPr>
          <p:nvPr>
            <p:ph type="body" idx="1"/>
          </p:nvPr>
        </p:nvSpPr>
        <p:spPr>
          <a:xfrm>
            <a:off x="457200" y="1600200"/>
            <a:ext cx="4015800" cy="4525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00" name="Google Shape;200;p104"/>
          <p:cNvSpPr txBox="1">
            <a:spLocks noGrp="1"/>
          </p:cNvSpPr>
          <p:nvPr>
            <p:ph type="body" idx="2"/>
          </p:nvPr>
        </p:nvSpPr>
        <p:spPr>
          <a:xfrm>
            <a:off x="4674240" y="1600200"/>
            <a:ext cx="401580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01" name="Google Shape;201;p104"/>
          <p:cNvSpPr txBox="1">
            <a:spLocks noGrp="1"/>
          </p:cNvSpPr>
          <p:nvPr>
            <p:ph type="body" idx="3"/>
          </p:nvPr>
        </p:nvSpPr>
        <p:spPr>
          <a:xfrm>
            <a:off x="4674240" y="3964320"/>
            <a:ext cx="401580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202"/>
        <p:cNvGrpSpPr/>
        <p:nvPr/>
      </p:nvGrpSpPr>
      <p:grpSpPr>
        <a:xfrm>
          <a:off x="0" y="0"/>
          <a:ext cx="0" cy="0"/>
          <a:chOff x="0" y="0"/>
          <a:chExt cx="0" cy="0"/>
        </a:xfrm>
      </p:grpSpPr>
      <p:sp>
        <p:nvSpPr>
          <p:cNvPr id="203" name="Google Shape;203;p105"/>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4" name="Google Shape;204;p105"/>
          <p:cNvSpPr txBox="1">
            <a:spLocks noGrp="1"/>
          </p:cNvSpPr>
          <p:nvPr>
            <p:ph type="body" idx="1"/>
          </p:nvPr>
        </p:nvSpPr>
        <p:spPr>
          <a:xfrm>
            <a:off x="457200" y="1600200"/>
            <a:ext cx="401580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05" name="Google Shape;205;p105"/>
          <p:cNvSpPr txBox="1">
            <a:spLocks noGrp="1"/>
          </p:cNvSpPr>
          <p:nvPr>
            <p:ph type="body" idx="2"/>
          </p:nvPr>
        </p:nvSpPr>
        <p:spPr>
          <a:xfrm>
            <a:off x="4674240" y="1600200"/>
            <a:ext cx="401580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06" name="Google Shape;206;p105"/>
          <p:cNvSpPr txBox="1">
            <a:spLocks noGrp="1"/>
          </p:cNvSpPr>
          <p:nvPr>
            <p:ph type="body" idx="3"/>
          </p:nvPr>
        </p:nvSpPr>
        <p:spPr>
          <a:xfrm>
            <a:off x="457200" y="3964320"/>
            <a:ext cx="822924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207"/>
        <p:cNvGrpSpPr/>
        <p:nvPr/>
      </p:nvGrpSpPr>
      <p:grpSpPr>
        <a:xfrm>
          <a:off x="0" y="0"/>
          <a:ext cx="0" cy="0"/>
          <a:chOff x="0" y="0"/>
          <a:chExt cx="0" cy="0"/>
        </a:xfrm>
      </p:grpSpPr>
      <p:sp>
        <p:nvSpPr>
          <p:cNvPr id="208" name="Google Shape;208;p106"/>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9" name="Google Shape;209;p106"/>
          <p:cNvSpPr txBox="1">
            <a:spLocks noGrp="1"/>
          </p:cNvSpPr>
          <p:nvPr>
            <p:ph type="body" idx="1"/>
          </p:nvPr>
        </p:nvSpPr>
        <p:spPr>
          <a:xfrm>
            <a:off x="457200" y="1600200"/>
            <a:ext cx="822924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10" name="Google Shape;210;p106"/>
          <p:cNvSpPr txBox="1">
            <a:spLocks noGrp="1"/>
          </p:cNvSpPr>
          <p:nvPr>
            <p:ph type="body" idx="2"/>
          </p:nvPr>
        </p:nvSpPr>
        <p:spPr>
          <a:xfrm>
            <a:off x="457200" y="3964320"/>
            <a:ext cx="822924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211"/>
        <p:cNvGrpSpPr/>
        <p:nvPr/>
      </p:nvGrpSpPr>
      <p:grpSpPr>
        <a:xfrm>
          <a:off x="0" y="0"/>
          <a:ext cx="0" cy="0"/>
          <a:chOff x="0" y="0"/>
          <a:chExt cx="0" cy="0"/>
        </a:xfrm>
      </p:grpSpPr>
      <p:sp>
        <p:nvSpPr>
          <p:cNvPr id="212" name="Google Shape;212;p107"/>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3" name="Google Shape;213;p107"/>
          <p:cNvSpPr txBox="1">
            <a:spLocks noGrp="1"/>
          </p:cNvSpPr>
          <p:nvPr>
            <p:ph type="body" idx="1"/>
          </p:nvPr>
        </p:nvSpPr>
        <p:spPr>
          <a:xfrm>
            <a:off x="457200" y="1600200"/>
            <a:ext cx="401580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14" name="Google Shape;214;p107"/>
          <p:cNvSpPr txBox="1">
            <a:spLocks noGrp="1"/>
          </p:cNvSpPr>
          <p:nvPr>
            <p:ph type="body" idx="2"/>
          </p:nvPr>
        </p:nvSpPr>
        <p:spPr>
          <a:xfrm>
            <a:off x="4674240" y="1600200"/>
            <a:ext cx="401580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15" name="Google Shape;215;p107"/>
          <p:cNvSpPr txBox="1">
            <a:spLocks noGrp="1"/>
          </p:cNvSpPr>
          <p:nvPr>
            <p:ph type="body" idx="3"/>
          </p:nvPr>
        </p:nvSpPr>
        <p:spPr>
          <a:xfrm>
            <a:off x="457200" y="3964320"/>
            <a:ext cx="401580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16" name="Google Shape;216;p107"/>
          <p:cNvSpPr txBox="1">
            <a:spLocks noGrp="1"/>
          </p:cNvSpPr>
          <p:nvPr>
            <p:ph type="body" idx="4"/>
          </p:nvPr>
        </p:nvSpPr>
        <p:spPr>
          <a:xfrm>
            <a:off x="4674240" y="3964320"/>
            <a:ext cx="401580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217"/>
        <p:cNvGrpSpPr/>
        <p:nvPr/>
      </p:nvGrpSpPr>
      <p:grpSpPr>
        <a:xfrm>
          <a:off x="0" y="0"/>
          <a:ext cx="0" cy="0"/>
          <a:chOff x="0" y="0"/>
          <a:chExt cx="0" cy="0"/>
        </a:xfrm>
      </p:grpSpPr>
      <p:sp>
        <p:nvSpPr>
          <p:cNvPr id="218" name="Google Shape;218;p108"/>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9" name="Google Shape;219;p108"/>
          <p:cNvSpPr txBox="1">
            <a:spLocks noGrp="1"/>
          </p:cNvSpPr>
          <p:nvPr>
            <p:ph type="body" idx="1"/>
          </p:nvPr>
        </p:nvSpPr>
        <p:spPr>
          <a:xfrm>
            <a:off x="457200" y="1600200"/>
            <a:ext cx="264960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20" name="Google Shape;220;p108"/>
          <p:cNvSpPr txBox="1">
            <a:spLocks noGrp="1"/>
          </p:cNvSpPr>
          <p:nvPr>
            <p:ph type="body" idx="2"/>
          </p:nvPr>
        </p:nvSpPr>
        <p:spPr>
          <a:xfrm>
            <a:off x="3239640" y="1600200"/>
            <a:ext cx="264960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21" name="Google Shape;221;p108"/>
          <p:cNvSpPr txBox="1">
            <a:spLocks noGrp="1"/>
          </p:cNvSpPr>
          <p:nvPr>
            <p:ph type="body" idx="3"/>
          </p:nvPr>
        </p:nvSpPr>
        <p:spPr>
          <a:xfrm>
            <a:off x="6022080" y="1600200"/>
            <a:ext cx="264960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22" name="Google Shape;222;p108"/>
          <p:cNvSpPr txBox="1">
            <a:spLocks noGrp="1"/>
          </p:cNvSpPr>
          <p:nvPr>
            <p:ph type="body" idx="4"/>
          </p:nvPr>
        </p:nvSpPr>
        <p:spPr>
          <a:xfrm>
            <a:off x="457200" y="3964320"/>
            <a:ext cx="264960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23" name="Google Shape;223;p108"/>
          <p:cNvSpPr txBox="1">
            <a:spLocks noGrp="1"/>
          </p:cNvSpPr>
          <p:nvPr>
            <p:ph type="body" idx="5"/>
          </p:nvPr>
        </p:nvSpPr>
        <p:spPr>
          <a:xfrm>
            <a:off x="3239640" y="3964320"/>
            <a:ext cx="264960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24" name="Google Shape;224;p108"/>
          <p:cNvSpPr txBox="1">
            <a:spLocks noGrp="1"/>
          </p:cNvSpPr>
          <p:nvPr>
            <p:ph type="body" idx="6"/>
          </p:nvPr>
        </p:nvSpPr>
        <p:spPr>
          <a:xfrm>
            <a:off x="6022080" y="3964320"/>
            <a:ext cx="264960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29"/>
        <p:cNvGrpSpPr/>
        <p:nvPr/>
      </p:nvGrpSpPr>
      <p:grpSpPr>
        <a:xfrm>
          <a:off x="0" y="0"/>
          <a:ext cx="0" cy="0"/>
          <a:chOff x="0" y="0"/>
          <a:chExt cx="0" cy="0"/>
        </a:xfrm>
      </p:grpSpPr>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230"/>
        <p:cNvGrpSpPr/>
        <p:nvPr/>
      </p:nvGrpSpPr>
      <p:grpSpPr>
        <a:xfrm>
          <a:off x="0" y="0"/>
          <a:ext cx="0" cy="0"/>
          <a:chOff x="0" y="0"/>
          <a:chExt cx="0" cy="0"/>
        </a:xfrm>
      </p:grpSpPr>
      <p:sp>
        <p:nvSpPr>
          <p:cNvPr id="231" name="Google Shape;231;p109"/>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2" name="Google Shape;232;p109"/>
          <p:cNvSpPr txBox="1">
            <a:spLocks noGrp="1"/>
          </p:cNvSpPr>
          <p:nvPr>
            <p:ph type="subTitle" idx="1"/>
          </p:nvPr>
        </p:nvSpPr>
        <p:spPr>
          <a:xfrm>
            <a:off x="457200" y="1600200"/>
            <a:ext cx="8229240" cy="45255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233"/>
        <p:cNvGrpSpPr/>
        <p:nvPr/>
      </p:nvGrpSpPr>
      <p:grpSpPr>
        <a:xfrm>
          <a:off x="0" y="0"/>
          <a:ext cx="0" cy="0"/>
          <a:chOff x="0" y="0"/>
          <a:chExt cx="0" cy="0"/>
        </a:xfrm>
      </p:grpSpPr>
      <p:sp>
        <p:nvSpPr>
          <p:cNvPr id="234" name="Google Shape;234;p110"/>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5" name="Google Shape;235;p110"/>
          <p:cNvSpPr txBox="1">
            <a:spLocks noGrp="1"/>
          </p:cNvSpPr>
          <p:nvPr>
            <p:ph type="body" idx="1"/>
          </p:nvPr>
        </p:nvSpPr>
        <p:spPr>
          <a:xfrm>
            <a:off x="457200" y="1600200"/>
            <a:ext cx="8229240" cy="4525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36"/>
        <p:cNvGrpSpPr/>
        <p:nvPr/>
      </p:nvGrpSpPr>
      <p:grpSpPr>
        <a:xfrm>
          <a:off x="0" y="0"/>
          <a:ext cx="0" cy="0"/>
          <a:chOff x="0" y="0"/>
          <a:chExt cx="0" cy="0"/>
        </a:xfrm>
      </p:grpSpPr>
      <p:sp>
        <p:nvSpPr>
          <p:cNvPr id="237" name="Google Shape;237;p111"/>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8" name="Google Shape;238;p111"/>
          <p:cNvSpPr txBox="1">
            <a:spLocks noGrp="1"/>
          </p:cNvSpPr>
          <p:nvPr>
            <p:ph type="body" idx="1"/>
          </p:nvPr>
        </p:nvSpPr>
        <p:spPr>
          <a:xfrm>
            <a:off x="457200" y="1600200"/>
            <a:ext cx="4015800" cy="4525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39" name="Google Shape;239;p111"/>
          <p:cNvSpPr txBox="1">
            <a:spLocks noGrp="1"/>
          </p:cNvSpPr>
          <p:nvPr>
            <p:ph type="body" idx="2"/>
          </p:nvPr>
        </p:nvSpPr>
        <p:spPr>
          <a:xfrm>
            <a:off x="4674240" y="1600200"/>
            <a:ext cx="4015800" cy="4525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0"/>
        <p:cNvGrpSpPr/>
        <p:nvPr/>
      </p:nvGrpSpPr>
      <p:grpSpPr>
        <a:xfrm>
          <a:off x="0" y="0"/>
          <a:ext cx="0" cy="0"/>
          <a:chOff x="0" y="0"/>
          <a:chExt cx="0" cy="0"/>
        </a:xfrm>
      </p:grpSpPr>
      <p:sp>
        <p:nvSpPr>
          <p:cNvPr id="241" name="Google Shape;241;p112"/>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8"/>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42"/>
        <p:cNvGrpSpPr/>
        <p:nvPr/>
      </p:nvGrpSpPr>
      <p:grpSpPr>
        <a:xfrm>
          <a:off x="0" y="0"/>
          <a:ext cx="0" cy="0"/>
          <a:chOff x="0" y="0"/>
          <a:chExt cx="0" cy="0"/>
        </a:xfrm>
      </p:grpSpPr>
      <p:sp>
        <p:nvSpPr>
          <p:cNvPr id="243" name="Google Shape;243;p113"/>
          <p:cNvSpPr txBox="1">
            <a:spLocks noGrp="1"/>
          </p:cNvSpPr>
          <p:nvPr>
            <p:ph type="subTitle" idx="1"/>
          </p:nvPr>
        </p:nvSpPr>
        <p:spPr>
          <a:xfrm>
            <a:off x="457200" y="274680"/>
            <a:ext cx="8229240" cy="52977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44"/>
        <p:cNvGrpSpPr/>
        <p:nvPr/>
      </p:nvGrpSpPr>
      <p:grpSpPr>
        <a:xfrm>
          <a:off x="0" y="0"/>
          <a:ext cx="0" cy="0"/>
          <a:chOff x="0" y="0"/>
          <a:chExt cx="0" cy="0"/>
        </a:xfrm>
      </p:grpSpPr>
      <p:sp>
        <p:nvSpPr>
          <p:cNvPr id="245" name="Google Shape;245;p114"/>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6" name="Google Shape;246;p114"/>
          <p:cNvSpPr txBox="1">
            <a:spLocks noGrp="1"/>
          </p:cNvSpPr>
          <p:nvPr>
            <p:ph type="body" idx="1"/>
          </p:nvPr>
        </p:nvSpPr>
        <p:spPr>
          <a:xfrm>
            <a:off x="457200" y="1600200"/>
            <a:ext cx="401580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47" name="Google Shape;247;p114"/>
          <p:cNvSpPr txBox="1">
            <a:spLocks noGrp="1"/>
          </p:cNvSpPr>
          <p:nvPr>
            <p:ph type="body" idx="2"/>
          </p:nvPr>
        </p:nvSpPr>
        <p:spPr>
          <a:xfrm>
            <a:off x="4674240" y="1600200"/>
            <a:ext cx="4015800" cy="4525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48" name="Google Shape;248;p114"/>
          <p:cNvSpPr txBox="1">
            <a:spLocks noGrp="1"/>
          </p:cNvSpPr>
          <p:nvPr>
            <p:ph type="body" idx="3"/>
          </p:nvPr>
        </p:nvSpPr>
        <p:spPr>
          <a:xfrm>
            <a:off x="457200" y="3964320"/>
            <a:ext cx="401580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49"/>
        <p:cNvGrpSpPr/>
        <p:nvPr/>
      </p:nvGrpSpPr>
      <p:grpSpPr>
        <a:xfrm>
          <a:off x="0" y="0"/>
          <a:ext cx="0" cy="0"/>
          <a:chOff x="0" y="0"/>
          <a:chExt cx="0" cy="0"/>
        </a:xfrm>
      </p:grpSpPr>
      <p:sp>
        <p:nvSpPr>
          <p:cNvPr id="250" name="Google Shape;250;p115"/>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115"/>
          <p:cNvSpPr txBox="1">
            <a:spLocks noGrp="1"/>
          </p:cNvSpPr>
          <p:nvPr>
            <p:ph type="body" idx="1"/>
          </p:nvPr>
        </p:nvSpPr>
        <p:spPr>
          <a:xfrm>
            <a:off x="457200" y="1600200"/>
            <a:ext cx="4015800" cy="4525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52" name="Google Shape;252;p115"/>
          <p:cNvSpPr txBox="1">
            <a:spLocks noGrp="1"/>
          </p:cNvSpPr>
          <p:nvPr>
            <p:ph type="body" idx="2"/>
          </p:nvPr>
        </p:nvSpPr>
        <p:spPr>
          <a:xfrm>
            <a:off x="4674240" y="1600200"/>
            <a:ext cx="401580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53" name="Google Shape;253;p115"/>
          <p:cNvSpPr txBox="1">
            <a:spLocks noGrp="1"/>
          </p:cNvSpPr>
          <p:nvPr>
            <p:ph type="body" idx="3"/>
          </p:nvPr>
        </p:nvSpPr>
        <p:spPr>
          <a:xfrm>
            <a:off x="4674240" y="3964320"/>
            <a:ext cx="401580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254"/>
        <p:cNvGrpSpPr/>
        <p:nvPr/>
      </p:nvGrpSpPr>
      <p:grpSpPr>
        <a:xfrm>
          <a:off x="0" y="0"/>
          <a:ext cx="0" cy="0"/>
          <a:chOff x="0" y="0"/>
          <a:chExt cx="0" cy="0"/>
        </a:xfrm>
      </p:grpSpPr>
      <p:sp>
        <p:nvSpPr>
          <p:cNvPr id="255" name="Google Shape;255;p116"/>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6" name="Google Shape;256;p116"/>
          <p:cNvSpPr txBox="1">
            <a:spLocks noGrp="1"/>
          </p:cNvSpPr>
          <p:nvPr>
            <p:ph type="body" idx="1"/>
          </p:nvPr>
        </p:nvSpPr>
        <p:spPr>
          <a:xfrm>
            <a:off x="457200" y="1600200"/>
            <a:ext cx="401580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57" name="Google Shape;257;p116"/>
          <p:cNvSpPr txBox="1">
            <a:spLocks noGrp="1"/>
          </p:cNvSpPr>
          <p:nvPr>
            <p:ph type="body" idx="2"/>
          </p:nvPr>
        </p:nvSpPr>
        <p:spPr>
          <a:xfrm>
            <a:off x="4674240" y="1600200"/>
            <a:ext cx="401580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58" name="Google Shape;258;p116"/>
          <p:cNvSpPr txBox="1">
            <a:spLocks noGrp="1"/>
          </p:cNvSpPr>
          <p:nvPr>
            <p:ph type="body" idx="3"/>
          </p:nvPr>
        </p:nvSpPr>
        <p:spPr>
          <a:xfrm>
            <a:off x="457200" y="3964320"/>
            <a:ext cx="822924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259"/>
        <p:cNvGrpSpPr/>
        <p:nvPr/>
      </p:nvGrpSpPr>
      <p:grpSpPr>
        <a:xfrm>
          <a:off x="0" y="0"/>
          <a:ext cx="0" cy="0"/>
          <a:chOff x="0" y="0"/>
          <a:chExt cx="0" cy="0"/>
        </a:xfrm>
      </p:grpSpPr>
      <p:sp>
        <p:nvSpPr>
          <p:cNvPr id="260" name="Google Shape;260;p117"/>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1" name="Google Shape;261;p117"/>
          <p:cNvSpPr txBox="1">
            <a:spLocks noGrp="1"/>
          </p:cNvSpPr>
          <p:nvPr>
            <p:ph type="body" idx="1"/>
          </p:nvPr>
        </p:nvSpPr>
        <p:spPr>
          <a:xfrm>
            <a:off x="457200" y="1600200"/>
            <a:ext cx="822924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62" name="Google Shape;262;p117"/>
          <p:cNvSpPr txBox="1">
            <a:spLocks noGrp="1"/>
          </p:cNvSpPr>
          <p:nvPr>
            <p:ph type="body" idx="2"/>
          </p:nvPr>
        </p:nvSpPr>
        <p:spPr>
          <a:xfrm>
            <a:off x="457200" y="3964320"/>
            <a:ext cx="822924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263"/>
        <p:cNvGrpSpPr/>
        <p:nvPr/>
      </p:nvGrpSpPr>
      <p:grpSpPr>
        <a:xfrm>
          <a:off x="0" y="0"/>
          <a:ext cx="0" cy="0"/>
          <a:chOff x="0" y="0"/>
          <a:chExt cx="0" cy="0"/>
        </a:xfrm>
      </p:grpSpPr>
      <p:sp>
        <p:nvSpPr>
          <p:cNvPr id="264" name="Google Shape;264;p118"/>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5" name="Google Shape;265;p118"/>
          <p:cNvSpPr txBox="1">
            <a:spLocks noGrp="1"/>
          </p:cNvSpPr>
          <p:nvPr>
            <p:ph type="body" idx="1"/>
          </p:nvPr>
        </p:nvSpPr>
        <p:spPr>
          <a:xfrm>
            <a:off x="457200" y="1600200"/>
            <a:ext cx="401580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66" name="Google Shape;266;p118"/>
          <p:cNvSpPr txBox="1">
            <a:spLocks noGrp="1"/>
          </p:cNvSpPr>
          <p:nvPr>
            <p:ph type="body" idx="2"/>
          </p:nvPr>
        </p:nvSpPr>
        <p:spPr>
          <a:xfrm>
            <a:off x="4674240" y="1600200"/>
            <a:ext cx="401580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67" name="Google Shape;267;p118"/>
          <p:cNvSpPr txBox="1">
            <a:spLocks noGrp="1"/>
          </p:cNvSpPr>
          <p:nvPr>
            <p:ph type="body" idx="3"/>
          </p:nvPr>
        </p:nvSpPr>
        <p:spPr>
          <a:xfrm>
            <a:off x="457200" y="3964320"/>
            <a:ext cx="401580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68" name="Google Shape;268;p118"/>
          <p:cNvSpPr txBox="1">
            <a:spLocks noGrp="1"/>
          </p:cNvSpPr>
          <p:nvPr>
            <p:ph type="body" idx="4"/>
          </p:nvPr>
        </p:nvSpPr>
        <p:spPr>
          <a:xfrm>
            <a:off x="4674240" y="3964320"/>
            <a:ext cx="401580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269"/>
        <p:cNvGrpSpPr/>
        <p:nvPr/>
      </p:nvGrpSpPr>
      <p:grpSpPr>
        <a:xfrm>
          <a:off x="0" y="0"/>
          <a:ext cx="0" cy="0"/>
          <a:chOff x="0" y="0"/>
          <a:chExt cx="0" cy="0"/>
        </a:xfrm>
      </p:grpSpPr>
      <p:sp>
        <p:nvSpPr>
          <p:cNvPr id="270" name="Google Shape;270;p119"/>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1" name="Google Shape;271;p119"/>
          <p:cNvSpPr txBox="1">
            <a:spLocks noGrp="1"/>
          </p:cNvSpPr>
          <p:nvPr>
            <p:ph type="body" idx="1"/>
          </p:nvPr>
        </p:nvSpPr>
        <p:spPr>
          <a:xfrm>
            <a:off x="457200" y="1600200"/>
            <a:ext cx="264960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72" name="Google Shape;272;p119"/>
          <p:cNvSpPr txBox="1">
            <a:spLocks noGrp="1"/>
          </p:cNvSpPr>
          <p:nvPr>
            <p:ph type="body" idx="2"/>
          </p:nvPr>
        </p:nvSpPr>
        <p:spPr>
          <a:xfrm>
            <a:off x="3239640" y="1600200"/>
            <a:ext cx="264960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73" name="Google Shape;273;p119"/>
          <p:cNvSpPr txBox="1">
            <a:spLocks noGrp="1"/>
          </p:cNvSpPr>
          <p:nvPr>
            <p:ph type="body" idx="3"/>
          </p:nvPr>
        </p:nvSpPr>
        <p:spPr>
          <a:xfrm>
            <a:off x="6022080" y="1600200"/>
            <a:ext cx="264960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74" name="Google Shape;274;p119"/>
          <p:cNvSpPr txBox="1">
            <a:spLocks noGrp="1"/>
          </p:cNvSpPr>
          <p:nvPr>
            <p:ph type="body" idx="4"/>
          </p:nvPr>
        </p:nvSpPr>
        <p:spPr>
          <a:xfrm>
            <a:off x="457200" y="3964320"/>
            <a:ext cx="264960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75" name="Google Shape;275;p119"/>
          <p:cNvSpPr txBox="1">
            <a:spLocks noGrp="1"/>
          </p:cNvSpPr>
          <p:nvPr>
            <p:ph type="body" idx="5"/>
          </p:nvPr>
        </p:nvSpPr>
        <p:spPr>
          <a:xfrm>
            <a:off x="3239640" y="3964320"/>
            <a:ext cx="264960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76" name="Google Shape;276;p119"/>
          <p:cNvSpPr txBox="1">
            <a:spLocks noGrp="1"/>
          </p:cNvSpPr>
          <p:nvPr>
            <p:ph type="body" idx="6"/>
          </p:nvPr>
        </p:nvSpPr>
        <p:spPr>
          <a:xfrm>
            <a:off x="6022080" y="3964320"/>
            <a:ext cx="264960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8"/>
        <p:cNvGrpSpPr/>
        <p:nvPr/>
      </p:nvGrpSpPr>
      <p:grpSpPr>
        <a:xfrm>
          <a:off x="0" y="0"/>
          <a:ext cx="0" cy="0"/>
          <a:chOff x="0" y="0"/>
          <a:chExt cx="0" cy="0"/>
        </a:xfrm>
      </p:grpSpPr>
      <p:sp>
        <p:nvSpPr>
          <p:cNvPr id="29" name="Google Shape;29;p69"/>
          <p:cNvSpPr txBox="1">
            <a:spLocks noGrp="1"/>
          </p:cNvSpPr>
          <p:nvPr>
            <p:ph type="subTitle" idx="1"/>
          </p:nvPr>
        </p:nvSpPr>
        <p:spPr>
          <a:xfrm>
            <a:off x="457200" y="274680"/>
            <a:ext cx="8229240" cy="529776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0"/>
        <p:cNvGrpSpPr/>
        <p:nvPr/>
      </p:nvGrpSpPr>
      <p:grpSpPr>
        <a:xfrm>
          <a:off x="0" y="0"/>
          <a:ext cx="0" cy="0"/>
          <a:chOff x="0" y="0"/>
          <a:chExt cx="0" cy="0"/>
        </a:xfrm>
      </p:grpSpPr>
      <p:sp>
        <p:nvSpPr>
          <p:cNvPr id="31" name="Google Shape;31;p70"/>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70"/>
          <p:cNvSpPr txBox="1">
            <a:spLocks noGrp="1"/>
          </p:cNvSpPr>
          <p:nvPr>
            <p:ph type="body" idx="1"/>
          </p:nvPr>
        </p:nvSpPr>
        <p:spPr>
          <a:xfrm>
            <a:off x="457200" y="1600200"/>
            <a:ext cx="401580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3" name="Google Shape;33;p70"/>
          <p:cNvSpPr txBox="1">
            <a:spLocks noGrp="1"/>
          </p:cNvSpPr>
          <p:nvPr>
            <p:ph type="body" idx="2"/>
          </p:nvPr>
        </p:nvSpPr>
        <p:spPr>
          <a:xfrm>
            <a:off x="4674240" y="1600200"/>
            <a:ext cx="4015800" cy="4525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4" name="Google Shape;34;p70"/>
          <p:cNvSpPr txBox="1">
            <a:spLocks noGrp="1"/>
          </p:cNvSpPr>
          <p:nvPr>
            <p:ph type="body" idx="3"/>
          </p:nvPr>
        </p:nvSpPr>
        <p:spPr>
          <a:xfrm>
            <a:off x="457200" y="3964320"/>
            <a:ext cx="401580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5"/>
        <p:cNvGrpSpPr/>
        <p:nvPr/>
      </p:nvGrpSpPr>
      <p:grpSpPr>
        <a:xfrm>
          <a:off x="0" y="0"/>
          <a:ext cx="0" cy="0"/>
          <a:chOff x="0" y="0"/>
          <a:chExt cx="0" cy="0"/>
        </a:xfrm>
      </p:grpSpPr>
      <p:sp>
        <p:nvSpPr>
          <p:cNvPr id="36" name="Google Shape;36;p71"/>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71"/>
          <p:cNvSpPr txBox="1">
            <a:spLocks noGrp="1"/>
          </p:cNvSpPr>
          <p:nvPr>
            <p:ph type="body" idx="1"/>
          </p:nvPr>
        </p:nvSpPr>
        <p:spPr>
          <a:xfrm>
            <a:off x="457200" y="1600200"/>
            <a:ext cx="4015800" cy="4525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8" name="Google Shape;38;p71"/>
          <p:cNvSpPr txBox="1">
            <a:spLocks noGrp="1"/>
          </p:cNvSpPr>
          <p:nvPr>
            <p:ph type="body" idx="2"/>
          </p:nvPr>
        </p:nvSpPr>
        <p:spPr>
          <a:xfrm>
            <a:off x="4674240" y="1600200"/>
            <a:ext cx="401580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71"/>
          <p:cNvSpPr txBox="1">
            <a:spLocks noGrp="1"/>
          </p:cNvSpPr>
          <p:nvPr>
            <p:ph type="body" idx="3"/>
          </p:nvPr>
        </p:nvSpPr>
        <p:spPr>
          <a:xfrm>
            <a:off x="4674240" y="3964320"/>
            <a:ext cx="401580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0"/>
        <p:cNvGrpSpPr/>
        <p:nvPr/>
      </p:nvGrpSpPr>
      <p:grpSpPr>
        <a:xfrm>
          <a:off x="0" y="0"/>
          <a:ext cx="0" cy="0"/>
          <a:chOff x="0" y="0"/>
          <a:chExt cx="0" cy="0"/>
        </a:xfrm>
      </p:grpSpPr>
      <p:sp>
        <p:nvSpPr>
          <p:cNvPr id="41" name="Google Shape;41;p72"/>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72"/>
          <p:cNvSpPr txBox="1">
            <a:spLocks noGrp="1"/>
          </p:cNvSpPr>
          <p:nvPr>
            <p:ph type="body" idx="1"/>
          </p:nvPr>
        </p:nvSpPr>
        <p:spPr>
          <a:xfrm>
            <a:off x="457200" y="1600200"/>
            <a:ext cx="401580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3" name="Google Shape;43;p72"/>
          <p:cNvSpPr txBox="1">
            <a:spLocks noGrp="1"/>
          </p:cNvSpPr>
          <p:nvPr>
            <p:ph type="body" idx="2"/>
          </p:nvPr>
        </p:nvSpPr>
        <p:spPr>
          <a:xfrm>
            <a:off x="4674240" y="1600200"/>
            <a:ext cx="401580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4" name="Google Shape;44;p72"/>
          <p:cNvSpPr txBox="1">
            <a:spLocks noGrp="1"/>
          </p:cNvSpPr>
          <p:nvPr>
            <p:ph type="body" idx="3"/>
          </p:nvPr>
        </p:nvSpPr>
        <p:spPr>
          <a:xfrm>
            <a:off x="457200" y="3964320"/>
            <a:ext cx="822924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theme" Target="../theme/theme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theme" Target="../theme/theme4.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theme" Target="../theme/theme5.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51"/>
          <p:cNvSpPr txBox="1">
            <a:spLocks noGrp="1"/>
          </p:cNvSpPr>
          <p:nvPr>
            <p:ph type="title"/>
          </p:nvPr>
        </p:nvSpPr>
        <p:spPr>
          <a:xfrm>
            <a:off x="685800" y="2130480"/>
            <a:ext cx="7772040" cy="146952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1" name="Google Shape;11;p51"/>
          <p:cNvSpPr txBox="1">
            <a:spLocks noGrp="1"/>
          </p:cNvSpPr>
          <p:nvPr>
            <p:ph type="dt" idx="10"/>
          </p:nvPr>
        </p:nvSpPr>
        <p:spPr>
          <a:xfrm>
            <a:off x="457200" y="6356520"/>
            <a:ext cx="213336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2" name="Google Shape;12;p51"/>
          <p:cNvSpPr txBox="1">
            <a:spLocks noGrp="1"/>
          </p:cNvSpPr>
          <p:nvPr>
            <p:ph type="ftr" idx="11"/>
          </p:nvPr>
        </p:nvSpPr>
        <p:spPr>
          <a:xfrm>
            <a:off x="3124080" y="6356520"/>
            <a:ext cx="289512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3" name="Google Shape;13;p51"/>
          <p:cNvSpPr txBox="1">
            <a:spLocks noGrp="1"/>
          </p:cNvSpPr>
          <p:nvPr>
            <p:ph type="sldNum" idx="12"/>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buNone/>
              <a:defRPr sz="1200" b="0" i="0" u="none" strike="noStrike" cap="none">
                <a:solidFill>
                  <a:srgbClr val="8B8B8B"/>
                </a:solidFill>
                <a:latin typeface="Calibri"/>
                <a:ea typeface="Calibri"/>
                <a:cs typeface="Calibri"/>
                <a:sym typeface="Calibri"/>
              </a:defRPr>
            </a:lvl1pPr>
            <a:lvl2pPr marL="0" marR="0" lvl="1" indent="0" algn="r" rtl="0">
              <a:lnSpc>
                <a:spcPct val="100000"/>
              </a:lnSpc>
              <a:spcBef>
                <a:spcPts val="0"/>
              </a:spcBef>
              <a:buNone/>
              <a:defRPr sz="1200" b="0" i="0" u="none" strike="noStrike" cap="none">
                <a:solidFill>
                  <a:srgbClr val="8B8B8B"/>
                </a:solidFill>
                <a:latin typeface="Calibri"/>
                <a:ea typeface="Calibri"/>
                <a:cs typeface="Calibri"/>
                <a:sym typeface="Calibri"/>
              </a:defRPr>
            </a:lvl2pPr>
            <a:lvl3pPr marL="0" marR="0" lvl="2" indent="0" algn="r" rtl="0">
              <a:lnSpc>
                <a:spcPct val="100000"/>
              </a:lnSpc>
              <a:spcBef>
                <a:spcPts val="0"/>
              </a:spcBef>
              <a:buNone/>
              <a:defRPr sz="1200" b="0" i="0" u="none" strike="noStrike" cap="none">
                <a:solidFill>
                  <a:srgbClr val="8B8B8B"/>
                </a:solidFill>
                <a:latin typeface="Calibri"/>
                <a:ea typeface="Calibri"/>
                <a:cs typeface="Calibri"/>
                <a:sym typeface="Calibri"/>
              </a:defRPr>
            </a:lvl3pPr>
            <a:lvl4pPr marL="0" marR="0" lvl="3" indent="0" algn="r" rtl="0">
              <a:lnSpc>
                <a:spcPct val="100000"/>
              </a:lnSpc>
              <a:spcBef>
                <a:spcPts val="0"/>
              </a:spcBef>
              <a:buNone/>
              <a:defRPr sz="1200" b="0" i="0" u="none" strike="noStrike" cap="none">
                <a:solidFill>
                  <a:srgbClr val="8B8B8B"/>
                </a:solidFill>
                <a:latin typeface="Calibri"/>
                <a:ea typeface="Calibri"/>
                <a:cs typeface="Calibri"/>
                <a:sym typeface="Calibri"/>
              </a:defRPr>
            </a:lvl4pPr>
            <a:lvl5pPr marL="0" marR="0" lvl="4" indent="0" algn="r" rtl="0">
              <a:lnSpc>
                <a:spcPct val="100000"/>
              </a:lnSpc>
              <a:spcBef>
                <a:spcPts val="0"/>
              </a:spcBef>
              <a:buNone/>
              <a:defRPr sz="1200" b="0" i="0" u="none" strike="noStrike" cap="none">
                <a:solidFill>
                  <a:srgbClr val="8B8B8B"/>
                </a:solidFill>
                <a:latin typeface="Calibri"/>
                <a:ea typeface="Calibri"/>
                <a:cs typeface="Calibri"/>
                <a:sym typeface="Calibri"/>
              </a:defRPr>
            </a:lvl5pPr>
            <a:lvl6pPr marL="0" marR="0" lvl="5" indent="0" algn="r" rtl="0">
              <a:lnSpc>
                <a:spcPct val="100000"/>
              </a:lnSpc>
              <a:spcBef>
                <a:spcPts val="0"/>
              </a:spcBef>
              <a:buNone/>
              <a:defRPr sz="1200" b="0" i="0" u="none" strike="noStrike" cap="none">
                <a:solidFill>
                  <a:srgbClr val="8B8B8B"/>
                </a:solidFill>
                <a:latin typeface="Calibri"/>
                <a:ea typeface="Calibri"/>
                <a:cs typeface="Calibri"/>
                <a:sym typeface="Calibri"/>
              </a:defRPr>
            </a:lvl6pPr>
            <a:lvl7pPr marL="0" marR="0" lvl="6" indent="0" algn="r" rtl="0">
              <a:lnSpc>
                <a:spcPct val="100000"/>
              </a:lnSpc>
              <a:spcBef>
                <a:spcPts val="0"/>
              </a:spcBef>
              <a:buNone/>
              <a:defRPr sz="1200" b="0" i="0" u="none" strike="noStrike" cap="none">
                <a:solidFill>
                  <a:srgbClr val="8B8B8B"/>
                </a:solidFill>
                <a:latin typeface="Calibri"/>
                <a:ea typeface="Calibri"/>
                <a:cs typeface="Calibri"/>
                <a:sym typeface="Calibri"/>
              </a:defRPr>
            </a:lvl7pPr>
            <a:lvl8pPr marL="0" marR="0" lvl="7" indent="0" algn="r" rtl="0">
              <a:lnSpc>
                <a:spcPct val="100000"/>
              </a:lnSpc>
              <a:spcBef>
                <a:spcPts val="0"/>
              </a:spcBef>
              <a:buNone/>
              <a:defRPr sz="1200" b="0" i="0" u="none" strike="noStrike" cap="none">
                <a:solidFill>
                  <a:srgbClr val="8B8B8B"/>
                </a:solidFill>
                <a:latin typeface="Calibri"/>
                <a:ea typeface="Calibri"/>
                <a:cs typeface="Calibri"/>
                <a:sym typeface="Calibri"/>
              </a:defRPr>
            </a:lvl8pPr>
            <a:lvl9pPr marL="0" marR="0" lvl="8" indent="0" algn="r" rtl="0">
              <a:lnSpc>
                <a:spcPct val="100000"/>
              </a:lnSpc>
              <a:spcBef>
                <a:spcPts val="0"/>
              </a:spcBef>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
        <p:nvSpPr>
          <p:cNvPr id="14" name="Google Shape;14;p51"/>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3"/>
        <p:cNvGrpSpPr/>
        <p:nvPr/>
      </p:nvGrpSpPr>
      <p:grpSpPr>
        <a:xfrm>
          <a:off x="0" y="0"/>
          <a:ext cx="0" cy="0"/>
          <a:chOff x="0" y="0"/>
          <a:chExt cx="0" cy="0"/>
        </a:xfrm>
      </p:grpSpPr>
      <p:sp>
        <p:nvSpPr>
          <p:cNvPr id="64" name="Google Shape;64;p53"/>
          <p:cNvSpPr txBox="1">
            <a:spLocks noGrp="1"/>
          </p:cNvSpPr>
          <p:nvPr>
            <p:ph type="title"/>
          </p:nvPr>
        </p:nvSpPr>
        <p:spPr>
          <a:xfrm>
            <a:off x="457200" y="274680"/>
            <a:ext cx="8229240" cy="114264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5" name="Google Shape;65;p53"/>
          <p:cNvSpPr txBox="1">
            <a:spLocks noGrp="1"/>
          </p:cNvSpPr>
          <p:nvPr>
            <p:ph type="body" idx="1"/>
          </p:nvPr>
        </p:nvSpPr>
        <p:spPr>
          <a:xfrm>
            <a:off x="457200" y="1600200"/>
            <a:ext cx="8229240" cy="452556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66" name="Google Shape;66;p53"/>
          <p:cNvSpPr txBox="1">
            <a:spLocks noGrp="1"/>
          </p:cNvSpPr>
          <p:nvPr>
            <p:ph type="dt" idx="10"/>
          </p:nvPr>
        </p:nvSpPr>
        <p:spPr>
          <a:xfrm>
            <a:off x="457200" y="6356520"/>
            <a:ext cx="213336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7" name="Google Shape;67;p53"/>
          <p:cNvSpPr txBox="1">
            <a:spLocks noGrp="1"/>
          </p:cNvSpPr>
          <p:nvPr>
            <p:ph type="ftr" idx="11"/>
          </p:nvPr>
        </p:nvSpPr>
        <p:spPr>
          <a:xfrm>
            <a:off x="3124080" y="6356520"/>
            <a:ext cx="289512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8" name="Google Shape;68;p53"/>
          <p:cNvSpPr txBox="1">
            <a:spLocks noGrp="1"/>
          </p:cNvSpPr>
          <p:nvPr>
            <p:ph type="sldNum" idx="12"/>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buNone/>
              <a:defRPr sz="1200" b="0" strike="noStrike">
                <a:solidFill>
                  <a:srgbClr val="8B8B8B"/>
                </a:solidFill>
                <a:latin typeface="Calibri"/>
                <a:ea typeface="Calibri"/>
                <a:cs typeface="Calibri"/>
                <a:sym typeface="Calibri"/>
              </a:defRPr>
            </a:lvl1pPr>
            <a:lvl2pPr marL="0" marR="0" lvl="1" indent="0" algn="r" rtl="0">
              <a:lnSpc>
                <a:spcPct val="100000"/>
              </a:lnSpc>
              <a:spcBef>
                <a:spcPts val="0"/>
              </a:spcBef>
              <a:buNone/>
              <a:defRPr sz="1200" b="0" strike="noStrike">
                <a:solidFill>
                  <a:srgbClr val="8B8B8B"/>
                </a:solidFill>
                <a:latin typeface="Calibri"/>
                <a:ea typeface="Calibri"/>
                <a:cs typeface="Calibri"/>
                <a:sym typeface="Calibri"/>
              </a:defRPr>
            </a:lvl2pPr>
            <a:lvl3pPr marL="0" marR="0" lvl="2" indent="0" algn="r" rtl="0">
              <a:lnSpc>
                <a:spcPct val="100000"/>
              </a:lnSpc>
              <a:spcBef>
                <a:spcPts val="0"/>
              </a:spcBef>
              <a:buNone/>
              <a:defRPr sz="1200" b="0" strike="noStrike">
                <a:solidFill>
                  <a:srgbClr val="8B8B8B"/>
                </a:solidFill>
                <a:latin typeface="Calibri"/>
                <a:ea typeface="Calibri"/>
                <a:cs typeface="Calibri"/>
                <a:sym typeface="Calibri"/>
              </a:defRPr>
            </a:lvl3pPr>
            <a:lvl4pPr marL="0" marR="0" lvl="3" indent="0" algn="r" rtl="0">
              <a:lnSpc>
                <a:spcPct val="100000"/>
              </a:lnSpc>
              <a:spcBef>
                <a:spcPts val="0"/>
              </a:spcBef>
              <a:buNone/>
              <a:defRPr sz="1200" b="0" strike="noStrike">
                <a:solidFill>
                  <a:srgbClr val="8B8B8B"/>
                </a:solidFill>
                <a:latin typeface="Calibri"/>
                <a:ea typeface="Calibri"/>
                <a:cs typeface="Calibri"/>
                <a:sym typeface="Calibri"/>
              </a:defRPr>
            </a:lvl4pPr>
            <a:lvl5pPr marL="0" marR="0" lvl="4" indent="0" algn="r" rtl="0">
              <a:lnSpc>
                <a:spcPct val="100000"/>
              </a:lnSpc>
              <a:spcBef>
                <a:spcPts val="0"/>
              </a:spcBef>
              <a:buNone/>
              <a:defRPr sz="1200" b="0" strike="noStrike">
                <a:solidFill>
                  <a:srgbClr val="8B8B8B"/>
                </a:solidFill>
                <a:latin typeface="Calibri"/>
                <a:ea typeface="Calibri"/>
                <a:cs typeface="Calibri"/>
                <a:sym typeface="Calibri"/>
              </a:defRPr>
            </a:lvl5pPr>
            <a:lvl6pPr marL="0" marR="0" lvl="5" indent="0" algn="r" rtl="0">
              <a:lnSpc>
                <a:spcPct val="100000"/>
              </a:lnSpc>
              <a:spcBef>
                <a:spcPts val="0"/>
              </a:spcBef>
              <a:buNone/>
              <a:defRPr sz="1200" b="0" strike="noStrike">
                <a:solidFill>
                  <a:srgbClr val="8B8B8B"/>
                </a:solidFill>
                <a:latin typeface="Calibri"/>
                <a:ea typeface="Calibri"/>
                <a:cs typeface="Calibri"/>
                <a:sym typeface="Calibri"/>
              </a:defRPr>
            </a:lvl6pPr>
            <a:lvl7pPr marL="0" marR="0" lvl="6" indent="0" algn="r" rtl="0">
              <a:lnSpc>
                <a:spcPct val="100000"/>
              </a:lnSpc>
              <a:spcBef>
                <a:spcPts val="0"/>
              </a:spcBef>
              <a:buNone/>
              <a:defRPr sz="1200" b="0" strike="noStrike">
                <a:solidFill>
                  <a:srgbClr val="8B8B8B"/>
                </a:solidFill>
                <a:latin typeface="Calibri"/>
                <a:ea typeface="Calibri"/>
                <a:cs typeface="Calibri"/>
                <a:sym typeface="Calibri"/>
              </a:defRPr>
            </a:lvl7pPr>
            <a:lvl8pPr marL="0" marR="0" lvl="7" indent="0" algn="r" rtl="0">
              <a:lnSpc>
                <a:spcPct val="100000"/>
              </a:lnSpc>
              <a:spcBef>
                <a:spcPts val="0"/>
              </a:spcBef>
              <a:buNone/>
              <a:defRPr sz="1200" b="0" strike="noStrike">
                <a:solidFill>
                  <a:srgbClr val="8B8B8B"/>
                </a:solidFill>
                <a:latin typeface="Calibri"/>
                <a:ea typeface="Calibri"/>
                <a:cs typeface="Calibri"/>
                <a:sym typeface="Calibri"/>
              </a:defRPr>
            </a:lvl8pPr>
            <a:lvl9pPr marL="0" marR="0" lvl="8" indent="0" algn="r" rtl="0">
              <a:lnSpc>
                <a:spcPct val="100000"/>
              </a:lnSpc>
              <a:spcBef>
                <a:spcPts val="0"/>
              </a:spcBef>
              <a:buNone/>
              <a:defRPr sz="1200" b="0" strike="noStrik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62" r:id="rId1"/>
    <p:sldLayoutId id="2147483667" r:id="rId2"/>
    <p:sldLayoutId id="2147483668" r:id="rId3"/>
    <p:sldLayoutId id="2147483669" r:id="rId4"/>
    <p:sldLayoutId id="2147483670" r:id="rId5"/>
    <p:sldLayoutId id="2147483671" r:id="rId6"/>
    <p:sldLayoutId id="2147483672" r:id="rId7"/>
    <p:sldLayoutId id="2147483673"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7"/>
        <p:cNvGrpSpPr/>
        <p:nvPr/>
      </p:nvGrpSpPr>
      <p:grpSpPr>
        <a:xfrm>
          <a:off x="0" y="0"/>
          <a:ext cx="0" cy="0"/>
          <a:chOff x="0" y="0"/>
          <a:chExt cx="0" cy="0"/>
        </a:xfrm>
      </p:grpSpPr>
      <p:sp>
        <p:nvSpPr>
          <p:cNvPr id="118" name="Google Shape;118;p55"/>
          <p:cNvSpPr txBox="1">
            <a:spLocks noGrp="1"/>
          </p:cNvSpPr>
          <p:nvPr>
            <p:ph type="dt" idx="10"/>
          </p:nvPr>
        </p:nvSpPr>
        <p:spPr>
          <a:xfrm>
            <a:off x="457200" y="6356520"/>
            <a:ext cx="213336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19" name="Google Shape;119;p55"/>
          <p:cNvSpPr txBox="1">
            <a:spLocks noGrp="1"/>
          </p:cNvSpPr>
          <p:nvPr>
            <p:ph type="ftr" idx="11"/>
          </p:nvPr>
        </p:nvSpPr>
        <p:spPr>
          <a:xfrm>
            <a:off x="3124080" y="6356520"/>
            <a:ext cx="289512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20" name="Google Shape;120;p55"/>
          <p:cNvSpPr txBox="1">
            <a:spLocks noGrp="1"/>
          </p:cNvSpPr>
          <p:nvPr>
            <p:ph type="sldNum" idx="12"/>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buNone/>
              <a:defRPr sz="1200" b="0" strike="noStrike">
                <a:solidFill>
                  <a:srgbClr val="8B8B8B"/>
                </a:solidFill>
                <a:latin typeface="Calibri"/>
                <a:ea typeface="Calibri"/>
                <a:cs typeface="Calibri"/>
                <a:sym typeface="Calibri"/>
              </a:defRPr>
            </a:lvl1pPr>
            <a:lvl2pPr marL="0" marR="0" lvl="1" indent="0" algn="r" rtl="0">
              <a:lnSpc>
                <a:spcPct val="100000"/>
              </a:lnSpc>
              <a:spcBef>
                <a:spcPts val="0"/>
              </a:spcBef>
              <a:buNone/>
              <a:defRPr sz="1200" b="0" strike="noStrike">
                <a:solidFill>
                  <a:srgbClr val="8B8B8B"/>
                </a:solidFill>
                <a:latin typeface="Calibri"/>
                <a:ea typeface="Calibri"/>
                <a:cs typeface="Calibri"/>
                <a:sym typeface="Calibri"/>
              </a:defRPr>
            </a:lvl2pPr>
            <a:lvl3pPr marL="0" marR="0" lvl="2" indent="0" algn="r" rtl="0">
              <a:lnSpc>
                <a:spcPct val="100000"/>
              </a:lnSpc>
              <a:spcBef>
                <a:spcPts val="0"/>
              </a:spcBef>
              <a:buNone/>
              <a:defRPr sz="1200" b="0" strike="noStrike">
                <a:solidFill>
                  <a:srgbClr val="8B8B8B"/>
                </a:solidFill>
                <a:latin typeface="Calibri"/>
                <a:ea typeface="Calibri"/>
                <a:cs typeface="Calibri"/>
                <a:sym typeface="Calibri"/>
              </a:defRPr>
            </a:lvl3pPr>
            <a:lvl4pPr marL="0" marR="0" lvl="3" indent="0" algn="r" rtl="0">
              <a:lnSpc>
                <a:spcPct val="100000"/>
              </a:lnSpc>
              <a:spcBef>
                <a:spcPts val="0"/>
              </a:spcBef>
              <a:buNone/>
              <a:defRPr sz="1200" b="0" strike="noStrike">
                <a:solidFill>
                  <a:srgbClr val="8B8B8B"/>
                </a:solidFill>
                <a:latin typeface="Calibri"/>
                <a:ea typeface="Calibri"/>
                <a:cs typeface="Calibri"/>
                <a:sym typeface="Calibri"/>
              </a:defRPr>
            </a:lvl4pPr>
            <a:lvl5pPr marL="0" marR="0" lvl="4" indent="0" algn="r" rtl="0">
              <a:lnSpc>
                <a:spcPct val="100000"/>
              </a:lnSpc>
              <a:spcBef>
                <a:spcPts val="0"/>
              </a:spcBef>
              <a:buNone/>
              <a:defRPr sz="1200" b="0" strike="noStrike">
                <a:solidFill>
                  <a:srgbClr val="8B8B8B"/>
                </a:solidFill>
                <a:latin typeface="Calibri"/>
                <a:ea typeface="Calibri"/>
                <a:cs typeface="Calibri"/>
                <a:sym typeface="Calibri"/>
              </a:defRPr>
            </a:lvl5pPr>
            <a:lvl6pPr marL="0" marR="0" lvl="5" indent="0" algn="r" rtl="0">
              <a:lnSpc>
                <a:spcPct val="100000"/>
              </a:lnSpc>
              <a:spcBef>
                <a:spcPts val="0"/>
              </a:spcBef>
              <a:buNone/>
              <a:defRPr sz="1200" b="0" strike="noStrike">
                <a:solidFill>
                  <a:srgbClr val="8B8B8B"/>
                </a:solidFill>
                <a:latin typeface="Calibri"/>
                <a:ea typeface="Calibri"/>
                <a:cs typeface="Calibri"/>
                <a:sym typeface="Calibri"/>
              </a:defRPr>
            </a:lvl6pPr>
            <a:lvl7pPr marL="0" marR="0" lvl="6" indent="0" algn="r" rtl="0">
              <a:lnSpc>
                <a:spcPct val="100000"/>
              </a:lnSpc>
              <a:spcBef>
                <a:spcPts val="0"/>
              </a:spcBef>
              <a:buNone/>
              <a:defRPr sz="1200" b="0" strike="noStrike">
                <a:solidFill>
                  <a:srgbClr val="8B8B8B"/>
                </a:solidFill>
                <a:latin typeface="Calibri"/>
                <a:ea typeface="Calibri"/>
                <a:cs typeface="Calibri"/>
                <a:sym typeface="Calibri"/>
              </a:defRPr>
            </a:lvl7pPr>
            <a:lvl8pPr marL="0" marR="0" lvl="7" indent="0" algn="r" rtl="0">
              <a:lnSpc>
                <a:spcPct val="100000"/>
              </a:lnSpc>
              <a:spcBef>
                <a:spcPts val="0"/>
              </a:spcBef>
              <a:buNone/>
              <a:defRPr sz="1200" b="0" strike="noStrike">
                <a:solidFill>
                  <a:srgbClr val="8B8B8B"/>
                </a:solidFill>
                <a:latin typeface="Calibri"/>
                <a:ea typeface="Calibri"/>
                <a:cs typeface="Calibri"/>
                <a:sym typeface="Calibri"/>
              </a:defRPr>
            </a:lvl8pPr>
            <a:lvl9pPr marL="0" marR="0" lvl="8" indent="0" algn="r" rtl="0">
              <a:lnSpc>
                <a:spcPct val="100000"/>
              </a:lnSpc>
              <a:spcBef>
                <a:spcPts val="0"/>
              </a:spcBef>
              <a:buNone/>
              <a:defRPr sz="1200" b="0" strike="noStrik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
        <p:nvSpPr>
          <p:cNvPr id="121" name="Google Shape;121;p55"/>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22" name="Google Shape;122;p55"/>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1"/>
        <p:cNvGrpSpPr/>
        <p:nvPr/>
      </p:nvGrpSpPr>
      <p:grpSpPr>
        <a:xfrm>
          <a:off x="0" y="0"/>
          <a:ext cx="0" cy="0"/>
          <a:chOff x="0" y="0"/>
          <a:chExt cx="0" cy="0"/>
        </a:xfrm>
      </p:grpSpPr>
      <p:sp>
        <p:nvSpPr>
          <p:cNvPr id="172" name="Google Shape;172;p57"/>
          <p:cNvSpPr txBox="1">
            <a:spLocks noGrp="1"/>
          </p:cNvSpPr>
          <p:nvPr>
            <p:ph type="title"/>
          </p:nvPr>
        </p:nvSpPr>
        <p:spPr>
          <a:xfrm>
            <a:off x="457200" y="274680"/>
            <a:ext cx="8229240" cy="114264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73" name="Google Shape;173;p57"/>
          <p:cNvSpPr txBox="1">
            <a:spLocks noGrp="1"/>
          </p:cNvSpPr>
          <p:nvPr>
            <p:ph type="dt" idx="10"/>
          </p:nvPr>
        </p:nvSpPr>
        <p:spPr>
          <a:xfrm>
            <a:off x="457200" y="6356520"/>
            <a:ext cx="213336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74" name="Google Shape;174;p57"/>
          <p:cNvSpPr txBox="1">
            <a:spLocks noGrp="1"/>
          </p:cNvSpPr>
          <p:nvPr>
            <p:ph type="ftr" idx="11"/>
          </p:nvPr>
        </p:nvSpPr>
        <p:spPr>
          <a:xfrm>
            <a:off x="3124080" y="6356520"/>
            <a:ext cx="289512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75" name="Google Shape;175;p57"/>
          <p:cNvSpPr txBox="1">
            <a:spLocks noGrp="1"/>
          </p:cNvSpPr>
          <p:nvPr>
            <p:ph type="sldNum" idx="12"/>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buNone/>
              <a:defRPr sz="1200" b="0" strike="noStrike">
                <a:solidFill>
                  <a:srgbClr val="8B8B8B"/>
                </a:solidFill>
                <a:latin typeface="Calibri"/>
                <a:ea typeface="Calibri"/>
                <a:cs typeface="Calibri"/>
                <a:sym typeface="Calibri"/>
              </a:defRPr>
            </a:lvl1pPr>
            <a:lvl2pPr marL="0" marR="0" lvl="1" indent="0" algn="r" rtl="0">
              <a:lnSpc>
                <a:spcPct val="100000"/>
              </a:lnSpc>
              <a:spcBef>
                <a:spcPts val="0"/>
              </a:spcBef>
              <a:buNone/>
              <a:defRPr sz="1200" b="0" strike="noStrike">
                <a:solidFill>
                  <a:srgbClr val="8B8B8B"/>
                </a:solidFill>
                <a:latin typeface="Calibri"/>
                <a:ea typeface="Calibri"/>
                <a:cs typeface="Calibri"/>
                <a:sym typeface="Calibri"/>
              </a:defRPr>
            </a:lvl2pPr>
            <a:lvl3pPr marL="0" marR="0" lvl="2" indent="0" algn="r" rtl="0">
              <a:lnSpc>
                <a:spcPct val="100000"/>
              </a:lnSpc>
              <a:spcBef>
                <a:spcPts val="0"/>
              </a:spcBef>
              <a:buNone/>
              <a:defRPr sz="1200" b="0" strike="noStrike">
                <a:solidFill>
                  <a:srgbClr val="8B8B8B"/>
                </a:solidFill>
                <a:latin typeface="Calibri"/>
                <a:ea typeface="Calibri"/>
                <a:cs typeface="Calibri"/>
                <a:sym typeface="Calibri"/>
              </a:defRPr>
            </a:lvl3pPr>
            <a:lvl4pPr marL="0" marR="0" lvl="3" indent="0" algn="r" rtl="0">
              <a:lnSpc>
                <a:spcPct val="100000"/>
              </a:lnSpc>
              <a:spcBef>
                <a:spcPts val="0"/>
              </a:spcBef>
              <a:buNone/>
              <a:defRPr sz="1200" b="0" strike="noStrike">
                <a:solidFill>
                  <a:srgbClr val="8B8B8B"/>
                </a:solidFill>
                <a:latin typeface="Calibri"/>
                <a:ea typeface="Calibri"/>
                <a:cs typeface="Calibri"/>
                <a:sym typeface="Calibri"/>
              </a:defRPr>
            </a:lvl4pPr>
            <a:lvl5pPr marL="0" marR="0" lvl="4" indent="0" algn="r" rtl="0">
              <a:lnSpc>
                <a:spcPct val="100000"/>
              </a:lnSpc>
              <a:spcBef>
                <a:spcPts val="0"/>
              </a:spcBef>
              <a:buNone/>
              <a:defRPr sz="1200" b="0" strike="noStrike">
                <a:solidFill>
                  <a:srgbClr val="8B8B8B"/>
                </a:solidFill>
                <a:latin typeface="Calibri"/>
                <a:ea typeface="Calibri"/>
                <a:cs typeface="Calibri"/>
                <a:sym typeface="Calibri"/>
              </a:defRPr>
            </a:lvl5pPr>
            <a:lvl6pPr marL="0" marR="0" lvl="5" indent="0" algn="r" rtl="0">
              <a:lnSpc>
                <a:spcPct val="100000"/>
              </a:lnSpc>
              <a:spcBef>
                <a:spcPts val="0"/>
              </a:spcBef>
              <a:buNone/>
              <a:defRPr sz="1200" b="0" strike="noStrike">
                <a:solidFill>
                  <a:srgbClr val="8B8B8B"/>
                </a:solidFill>
                <a:latin typeface="Calibri"/>
                <a:ea typeface="Calibri"/>
                <a:cs typeface="Calibri"/>
                <a:sym typeface="Calibri"/>
              </a:defRPr>
            </a:lvl6pPr>
            <a:lvl7pPr marL="0" marR="0" lvl="6" indent="0" algn="r" rtl="0">
              <a:lnSpc>
                <a:spcPct val="100000"/>
              </a:lnSpc>
              <a:spcBef>
                <a:spcPts val="0"/>
              </a:spcBef>
              <a:buNone/>
              <a:defRPr sz="1200" b="0" strike="noStrike">
                <a:solidFill>
                  <a:srgbClr val="8B8B8B"/>
                </a:solidFill>
                <a:latin typeface="Calibri"/>
                <a:ea typeface="Calibri"/>
                <a:cs typeface="Calibri"/>
                <a:sym typeface="Calibri"/>
              </a:defRPr>
            </a:lvl7pPr>
            <a:lvl8pPr marL="0" marR="0" lvl="7" indent="0" algn="r" rtl="0">
              <a:lnSpc>
                <a:spcPct val="100000"/>
              </a:lnSpc>
              <a:spcBef>
                <a:spcPts val="0"/>
              </a:spcBef>
              <a:buNone/>
              <a:defRPr sz="1200" b="0" strike="noStrike">
                <a:solidFill>
                  <a:srgbClr val="8B8B8B"/>
                </a:solidFill>
                <a:latin typeface="Calibri"/>
                <a:ea typeface="Calibri"/>
                <a:cs typeface="Calibri"/>
                <a:sym typeface="Calibri"/>
              </a:defRPr>
            </a:lvl8pPr>
            <a:lvl9pPr marL="0" marR="0" lvl="8" indent="0" algn="r" rtl="0">
              <a:lnSpc>
                <a:spcPct val="100000"/>
              </a:lnSpc>
              <a:spcBef>
                <a:spcPts val="0"/>
              </a:spcBef>
              <a:buNone/>
              <a:defRPr sz="1200" b="0" strike="noStrik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
        <p:nvSpPr>
          <p:cNvPr id="176" name="Google Shape;176;p57"/>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25"/>
        <p:cNvGrpSpPr/>
        <p:nvPr/>
      </p:nvGrpSpPr>
      <p:grpSpPr>
        <a:xfrm>
          <a:off x="0" y="0"/>
          <a:ext cx="0" cy="0"/>
          <a:chOff x="0" y="0"/>
          <a:chExt cx="0" cy="0"/>
        </a:xfrm>
      </p:grpSpPr>
      <p:sp>
        <p:nvSpPr>
          <p:cNvPr id="226" name="Google Shape;226;p59"/>
          <p:cNvSpPr txBox="1">
            <a:spLocks noGrp="1"/>
          </p:cNvSpPr>
          <p:nvPr>
            <p:ph type="title"/>
          </p:nvPr>
        </p:nvSpPr>
        <p:spPr>
          <a:xfrm>
            <a:off x="685800" y="304920"/>
            <a:ext cx="7772040" cy="114264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227" name="Google Shape;227;p59"/>
          <p:cNvSpPr txBox="1">
            <a:spLocks noGrp="1"/>
          </p:cNvSpPr>
          <p:nvPr>
            <p:ph type="body" idx="1"/>
          </p:nvPr>
        </p:nvSpPr>
        <p:spPr>
          <a:xfrm>
            <a:off x="685800" y="1752480"/>
            <a:ext cx="3809520" cy="434304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28" name="Google Shape;228;p59"/>
          <p:cNvSpPr txBox="1">
            <a:spLocks noGrp="1"/>
          </p:cNvSpPr>
          <p:nvPr>
            <p:ph type="body" idx="2"/>
          </p:nvPr>
        </p:nvSpPr>
        <p:spPr>
          <a:xfrm>
            <a:off x="4648320" y="1752480"/>
            <a:ext cx="3809520" cy="434304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kienhnt@tdmu.edu.v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hyperlink" Target="https://www.thegioididong.com/dtdd/samsung-galaxy-a50" TargetMode="External"/><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hyperlink" Target="crawler_spider.py" TargetMode="External"/><Relationship Id="rId2" Type="http://schemas.openxmlformats.org/officeDocument/2006/relationships/notesSlide" Target="../notesSlides/notesSlide26.xml"/><Relationship Id="rId1" Type="http://schemas.openxmlformats.org/officeDocument/2006/relationships/slideLayout" Target="../slideLayouts/slideLayout13.xml"/><Relationship Id="rId4" Type="http://schemas.openxmlformats.org/officeDocument/2006/relationships/hyperlink" Target="https://www.thegioididong.com/dtdd/samsung-galaxy-a50"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crawler_spider.py" TargetMode="External"/><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1"/>
          <p:cNvSpPr txBox="1"/>
          <p:nvPr/>
        </p:nvSpPr>
        <p:spPr>
          <a:xfrm>
            <a:off x="685800" y="2130480"/>
            <a:ext cx="7772040" cy="146952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4400" b="0" i="0" u="none" strike="noStrike" cap="none">
                <a:solidFill>
                  <a:srgbClr val="000000"/>
                </a:solidFill>
                <a:latin typeface="Calibri"/>
                <a:ea typeface="Calibri"/>
                <a:cs typeface="Calibri"/>
                <a:sym typeface="Calibri"/>
              </a:rPr>
              <a:t>Web Crawling</a:t>
            </a:r>
            <a:endParaRPr sz="4400" b="0" i="0" u="none" strike="noStrike" cap="none">
              <a:solidFill>
                <a:srgbClr val="000000"/>
              </a:solidFill>
              <a:latin typeface="Calibri"/>
              <a:ea typeface="Calibri"/>
              <a:cs typeface="Calibri"/>
              <a:sym typeface="Calibri"/>
            </a:endParaRPr>
          </a:p>
        </p:txBody>
      </p:sp>
      <p:sp>
        <p:nvSpPr>
          <p:cNvPr id="386" name="Google Shape;386;p1"/>
          <p:cNvSpPr txBox="1"/>
          <p:nvPr/>
        </p:nvSpPr>
        <p:spPr>
          <a:xfrm>
            <a:off x="1371600" y="3886200"/>
            <a:ext cx="6400440" cy="1752120"/>
          </a:xfrm>
          <a:prstGeom prst="rect">
            <a:avLst/>
          </a:prstGeom>
          <a:noFill/>
          <a:ln>
            <a:noFill/>
          </a:ln>
        </p:spPr>
        <p:txBody>
          <a:bodyPr spcFirstLastPara="1" wrap="square" lIns="91425" tIns="45700" rIns="91425" bIns="45700" anchor="t" anchorCtr="0">
            <a:normAutofit lnSpcReduction="10000"/>
          </a:bodyPr>
          <a:lstStyle/>
          <a:p>
            <a:pPr marL="0" marR="0" lvl="0" indent="0" algn="ctr" rtl="0">
              <a:lnSpc>
                <a:spcPct val="100000"/>
              </a:lnSpc>
              <a:spcBef>
                <a:spcPts val="0"/>
              </a:spcBef>
              <a:spcAft>
                <a:spcPts val="0"/>
              </a:spcAft>
              <a:buNone/>
            </a:pPr>
            <a:r>
              <a:rPr lang="en-US" sz="2400" b="0" i="0" u="none" strike="noStrike" cap="none">
                <a:solidFill>
                  <a:srgbClr val="8B8B8B"/>
                </a:solidFill>
                <a:latin typeface="Calibri"/>
                <a:ea typeface="Calibri"/>
                <a:cs typeface="Calibri"/>
                <a:sym typeface="Calibri"/>
              </a:rPr>
              <a:t>GV: ThS Hồ Ngọc Trung Kiên</a:t>
            </a:r>
            <a:endParaRPr sz="2400" b="0" i="0" u="none" strike="noStrike" cap="none">
              <a:latin typeface="Arial"/>
              <a:ea typeface="Arial"/>
              <a:cs typeface="Arial"/>
              <a:sym typeface="Arial"/>
            </a:endParaRPr>
          </a:p>
          <a:p>
            <a:pPr marL="0" marR="0" lvl="0" indent="0" algn="ctr" rtl="0">
              <a:lnSpc>
                <a:spcPct val="100000"/>
              </a:lnSpc>
              <a:spcBef>
                <a:spcPts val="641"/>
              </a:spcBef>
              <a:spcAft>
                <a:spcPts val="0"/>
              </a:spcAft>
              <a:buNone/>
            </a:pPr>
            <a:r>
              <a:rPr lang="en-US" sz="2400" b="0" i="0" u="none" strike="noStrike" cap="none">
                <a:solidFill>
                  <a:srgbClr val="8B8B8B"/>
                </a:solidFill>
                <a:latin typeface="Calibri"/>
                <a:ea typeface="Calibri"/>
                <a:cs typeface="Calibri"/>
                <a:sym typeface="Calibri"/>
              </a:rPr>
              <a:t>Chương trình HTTT&amp;AI, Viện KTCN</a:t>
            </a:r>
            <a:endParaRPr sz="2400" b="0" i="0" u="none" strike="noStrike" cap="none">
              <a:latin typeface="Arial"/>
              <a:ea typeface="Arial"/>
              <a:cs typeface="Arial"/>
              <a:sym typeface="Arial"/>
            </a:endParaRPr>
          </a:p>
          <a:p>
            <a:pPr marL="0" marR="0" lvl="0" indent="0" algn="ctr" rtl="0">
              <a:lnSpc>
                <a:spcPct val="100000"/>
              </a:lnSpc>
              <a:spcBef>
                <a:spcPts val="641"/>
              </a:spcBef>
              <a:spcAft>
                <a:spcPts val="0"/>
              </a:spcAft>
              <a:buNone/>
            </a:pPr>
            <a:r>
              <a:rPr lang="en-US" sz="2400" b="0" i="0" u="none" strike="noStrike" cap="none">
                <a:solidFill>
                  <a:srgbClr val="8B8B8B"/>
                </a:solidFill>
                <a:latin typeface="Calibri"/>
                <a:ea typeface="Calibri"/>
                <a:cs typeface="Calibri"/>
                <a:sym typeface="Calibri"/>
              </a:rPr>
              <a:t>Email: </a:t>
            </a:r>
            <a:r>
              <a:rPr lang="en-US" sz="2400" b="0" i="0" u="sng" strike="noStrike" cap="none">
                <a:solidFill>
                  <a:srgbClr val="8B8B8B"/>
                </a:solidFill>
                <a:latin typeface="Calibri"/>
                <a:ea typeface="Calibri"/>
                <a:cs typeface="Calibri"/>
                <a:sym typeface="Calibri"/>
                <a:hlinkClick r:id="rId3"/>
              </a:rPr>
              <a:t>kienhnt@tdmu.edu.vn</a:t>
            </a:r>
            <a:endParaRPr sz="2400" b="0" i="0" u="none" strike="noStrike" cap="none">
              <a:latin typeface="Arial"/>
              <a:ea typeface="Arial"/>
              <a:cs typeface="Arial"/>
              <a:sym typeface="Arial"/>
            </a:endParaRPr>
          </a:p>
          <a:p>
            <a:pPr marL="0" marR="0" lvl="0" indent="0" algn="ctr" rtl="0">
              <a:lnSpc>
                <a:spcPct val="100000"/>
              </a:lnSpc>
              <a:spcBef>
                <a:spcPts val="641"/>
              </a:spcBef>
              <a:spcAft>
                <a:spcPts val="0"/>
              </a:spcAft>
              <a:buNone/>
            </a:pPr>
            <a:r>
              <a:rPr lang="en-US" sz="2400" b="0" i="0" u="none" strike="noStrike" cap="none">
                <a:solidFill>
                  <a:srgbClr val="8B8B8B"/>
                </a:solidFill>
                <a:latin typeface="Calibri"/>
                <a:ea typeface="Calibri"/>
                <a:cs typeface="Calibri"/>
                <a:sym typeface="Calibri"/>
              </a:rPr>
              <a:t>Phone: 0977.797378</a:t>
            </a:r>
            <a:endParaRPr sz="2400" b="0" i="0" u="none" strike="noStrike" cap="none">
              <a:latin typeface="Arial"/>
              <a:ea typeface="Arial"/>
              <a:cs typeface="Arial"/>
              <a:sym typeface="Arial"/>
            </a:endParaRPr>
          </a:p>
          <a:p>
            <a:pPr marL="0" marR="0" lvl="0" indent="0" algn="ctr" rtl="0">
              <a:lnSpc>
                <a:spcPct val="100000"/>
              </a:lnSpc>
              <a:spcBef>
                <a:spcPts val="641"/>
              </a:spcBef>
              <a:spcAft>
                <a:spcPts val="0"/>
              </a:spcAft>
              <a:buNone/>
            </a:pPr>
            <a:endParaRPr sz="2400" b="0" i="0" u="none" strike="noStrike" cap="none">
              <a:latin typeface="Arial"/>
              <a:ea typeface="Arial"/>
              <a:cs typeface="Arial"/>
              <a:sym typeface="Arial"/>
            </a:endParaRPr>
          </a:p>
        </p:txBody>
      </p:sp>
      <p:sp>
        <p:nvSpPr>
          <p:cNvPr id="387" name="Google Shape;387;p1"/>
          <p:cNvSpPr txBox="1"/>
          <p:nvPr/>
        </p:nvSpPr>
        <p:spPr>
          <a:xfrm>
            <a:off x="3124080" y="6356520"/>
            <a:ext cx="2895120" cy="36468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0" strike="noStrike">
              <a:latin typeface="Times New Roman"/>
              <a:ea typeface="Times New Roman"/>
              <a:cs typeface="Times New Roman"/>
              <a:sym typeface="Times New Roman"/>
            </a:endParaRPr>
          </a:p>
        </p:txBody>
      </p:sp>
      <p:sp>
        <p:nvSpPr>
          <p:cNvPr id="388" name="Google Shape;388;p1"/>
          <p:cNvSpPr txBox="1"/>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8B8B8B"/>
                </a:solidFill>
                <a:latin typeface="Calibri"/>
                <a:ea typeface="Calibri"/>
                <a:cs typeface="Calibri"/>
                <a:sym typeface="Calibri"/>
              </a:rPr>
              <a:t>1</a:t>
            </a:fld>
            <a:endParaRPr sz="1200" b="0" strike="noStrike">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6"/>
          <p:cNvSpPr txBox="1"/>
          <p:nvPr/>
        </p:nvSpPr>
        <p:spPr>
          <a:xfrm>
            <a:off x="0" y="202680"/>
            <a:ext cx="8915400" cy="1142640"/>
          </a:xfrm>
          <a:prstGeom prst="rect">
            <a:avLst/>
          </a:prstGeom>
          <a:noFill/>
          <a:ln>
            <a:noFill/>
          </a:ln>
        </p:spPr>
        <p:txBody>
          <a:bodyPr spcFirstLastPara="1" wrap="square" lIns="91425" tIns="45700" rIns="91425" bIns="45700" anchor="ctr" anchorCtr="0">
            <a:noAutofit/>
          </a:bodyPr>
          <a:lstStyle/>
          <a:p>
            <a:pPr lvl="0" algn="ctr"/>
            <a:r>
              <a:rPr lang="en-US" sz="4400" dirty="0"/>
              <a:t>Crawl dữ liệu bằng BeautifulSoup</a:t>
            </a:r>
            <a:endParaRPr sz="4400" b="0" strike="noStrike" dirty="0">
              <a:solidFill>
                <a:srgbClr val="000000"/>
              </a:solidFill>
              <a:latin typeface="Calibri"/>
              <a:ea typeface="Calibri"/>
              <a:cs typeface="Calibri"/>
              <a:sym typeface="Calibri"/>
            </a:endParaRPr>
          </a:p>
        </p:txBody>
      </p:sp>
      <p:sp>
        <p:nvSpPr>
          <p:cNvPr id="431" name="Google Shape;431;p6"/>
          <p:cNvSpPr txBox="1"/>
          <p:nvPr/>
        </p:nvSpPr>
        <p:spPr>
          <a:xfrm>
            <a:off x="533520" y="1295280"/>
            <a:ext cx="8000640" cy="4343040"/>
          </a:xfrm>
          <a:prstGeom prst="rect">
            <a:avLst/>
          </a:prstGeom>
          <a:noFill/>
          <a:ln>
            <a:noFill/>
          </a:ln>
        </p:spPr>
        <p:txBody>
          <a:bodyPr spcFirstLastPara="1" wrap="square" lIns="91425" tIns="45700" rIns="91425" bIns="45700" anchor="t" anchorCtr="0">
            <a:noAutofit/>
          </a:bodyPr>
          <a:lstStyle/>
          <a:p>
            <a:r>
              <a:rPr lang="en-US" sz="2800" dirty="0"/>
              <a:t>Các bước chính: </a:t>
            </a:r>
          </a:p>
          <a:p>
            <a:r>
              <a:rPr lang="en-US" sz="2800" dirty="0"/>
              <a:t>1. </a:t>
            </a:r>
            <a:r>
              <a:rPr lang="vi-VN" sz="2800" dirty="0"/>
              <a:t>Cài đặt module</a:t>
            </a:r>
          </a:p>
          <a:p>
            <a:r>
              <a:rPr lang="en-US" sz="2800" dirty="0"/>
              <a:t>2. </a:t>
            </a:r>
            <a:r>
              <a:rPr lang="vi-VN" sz="2800" dirty="0"/>
              <a:t>Lấy danh sách tin tức mới nhất</a:t>
            </a:r>
          </a:p>
          <a:p>
            <a:r>
              <a:rPr lang="en-US" sz="2800" dirty="0"/>
              <a:t>3. </a:t>
            </a:r>
            <a:r>
              <a:rPr lang="vi-VN" sz="2800" dirty="0"/>
              <a:t>Lấy dữ liệu tin tức chi tiết từng bài</a:t>
            </a:r>
            <a:endParaRPr sz="2800" b="0" strike="noStrike" dirty="0">
              <a:solidFill>
                <a:srgbClr val="000000"/>
              </a:solidFill>
              <a:latin typeface="Calibri"/>
              <a:ea typeface="Calibri"/>
              <a:cs typeface="Calibri"/>
              <a:sym typeface="Calibri"/>
            </a:endParaRPr>
          </a:p>
        </p:txBody>
      </p:sp>
      <p:sp>
        <p:nvSpPr>
          <p:cNvPr id="432" name="Google Shape;432;p6"/>
          <p:cNvSpPr txBox="1"/>
          <p:nvPr/>
        </p:nvSpPr>
        <p:spPr>
          <a:xfrm>
            <a:off x="3124080" y="6356520"/>
            <a:ext cx="2895120" cy="36468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0" strike="noStrike">
              <a:latin typeface="Times New Roman"/>
              <a:ea typeface="Times New Roman"/>
              <a:cs typeface="Times New Roman"/>
              <a:sym typeface="Times New Roman"/>
            </a:endParaRPr>
          </a:p>
        </p:txBody>
      </p:sp>
      <p:sp>
        <p:nvSpPr>
          <p:cNvPr id="433" name="Google Shape;433;p6"/>
          <p:cNvSpPr txBox="1"/>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8B8B8B"/>
                </a:solidFill>
                <a:latin typeface="Calibri"/>
                <a:ea typeface="Calibri"/>
                <a:cs typeface="Calibri"/>
                <a:sym typeface="Calibri"/>
              </a:rPr>
              <a:t>10</a:t>
            </a:fld>
            <a:endParaRPr sz="1200" b="0" strike="noStrike">
              <a:latin typeface="Times New Roman"/>
              <a:ea typeface="Times New Roman"/>
              <a:cs typeface="Times New Roman"/>
              <a:sym typeface="Times New Roman"/>
            </a:endParaRPr>
          </a:p>
        </p:txBody>
      </p:sp>
    </p:spTree>
    <p:extLst>
      <p:ext uri="{BB962C8B-B14F-4D97-AF65-F5344CB8AC3E}">
        <p14:creationId xmlns:p14="http://schemas.microsoft.com/office/powerpoint/2010/main" val="39248689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6"/>
          <p:cNvSpPr txBox="1"/>
          <p:nvPr/>
        </p:nvSpPr>
        <p:spPr>
          <a:xfrm>
            <a:off x="0" y="202680"/>
            <a:ext cx="8915400" cy="1142640"/>
          </a:xfrm>
          <a:prstGeom prst="rect">
            <a:avLst/>
          </a:prstGeom>
          <a:noFill/>
          <a:ln>
            <a:noFill/>
          </a:ln>
        </p:spPr>
        <p:txBody>
          <a:bodyPr spcFirstLastPara="1" wrap="square" lIns="91425" tIns="45700" rIns="91425" bIns="45700" anchor="ctr" anchorCtr="0">
            <a:noAutofit/>
          </a:bodyPr>
          <a:lstStyle/>
          <a:p>
            <a:pPr lvl="0" algn="ctr"/>
            <a:r>
              <a:rPr lang="en-US" sz="4400" dirty="0" smtClean="0"/>
              <a:t>Cài đặt module</a:t>
            </a:r>
            <a:endParaRPr sz="4400" b="0" strike="noStrike" dirty="0">
              <a:solidFill>
                <a:srgbClr val="000000"/>
              </a:solidFill>
              <a:latin typeface="Calibri"/>
              <a:ea typeface="Calibri"/>
              <a:cs typeface="Calibri"/>
              <a:sym typeface="Calibri"/>
            </a:endParaRPr>
          </a:p>
        </p:txBody>
      </p:sp>
      <p:sp>
        <p:nvSpPr>
          <p:cNvPr id="431" name="Google Shape;431;p6"/>
          <p:cNvSpPr txBox="1"/>
          <p:nvPr/>
        </p:nvSpPr>
        <p:spPr>
          <a:xfrm>
            <a:off x="533520" y="1295280"/>
            <a:ext cx="8000640" cy="4343040"/>
          </a:xfrm>
          <a:prstGeom prst="rect">
            <a:avLst/>
          </a:prstGeom>
          <a:noFill/>
          <a:ln>
            <a:noFill/>
          </a:ln>
        </p:spPr>
        <p:txBody>
          <a:bodyPr spcFirstLastPara="1" wrap="square" lIns="91425" tIns="45700" rIns="91425" bIns="45700" anchor="t" anchorCtr="0">
            <a:noAutofit/>
          </a:bodyPr>
          <a:lstStyle/>
          <a:p>
            <a:r>
              <a:rPr lang="vi-VN" sz="2800" dirty="0"/>
              <a:t>Cài đặt Requests</a:t>
            </a:r>
            <a:r>
              <a:rPr lang="vi-VN" sz="2800" dirty="0" smtClean="0"/>
              <a:t>:</a:t>
            </a:r>
            <a:r>
              <a:rPr lang="en-US" sz="2800" dirty="0" smtClean="0"/>
              <a:t> </a:t>
            </a:r>
            <a:endParaRPr lang="en-US" sz="2800" dirty="0"/>
          </a:p>
          <a:p>
            <a:endParaRPr lang="en-US" sz="2800" dirty="0" smtClean="0"/>
          </a:p>
          <a:p>
            <a:r>
              <a:rPr lang="en-US" sz="2800" dirty="0" smtClean="0">
                <a:solidFill>
                  <a:srgbClr val="FF0000"/>
                </a:solidFill>
              </a:rPr>
              <a:t>pip </a:t>
            </a:r>
            <a:r>
              <a:rPr lang="en-US" sz="2800" dirty="0">
                <a:solidFill>
                  <a:srgbClr val="FF0000"/>
                </a:solidFill>
              </a:rPr>
              <a:t>install requests (hoặc python –m pip install requests</a:t>
            </a:r>
            <a:r>
              <a:rPr lang="en-US" sz="2800" dirty="0" smtClean="0">
                <a:solidFill>
                  <a:srgbClr val="FF0000"/>
                </a:solidFill>
              </a:rPr>
              <a:t>)</a:t>
            </a:r>
          </a:p>
          <a:p>
            <a:endParaRPr lang="en-US" sz="2800" b="0" strike="noStrike" dirty="0">
              <a:solidFill>
                <a:srgbClr val="FF0000"/>
              </a:solidFill>
              <a:latin typeface="Calibri"/>
              <a:ea typeface="Calibri"/>
              <a:cs typeface="Calibri"/>
              <a:sym typeface="Calibri"/>
            </a:endParaRPr>
          </a:p>
          <a:p>
            <a:r>
              <a:rPr lang="vi-VN" sz="2800" dirty="0"/>
              <a:t>Cài đặt Pilow</a:t>
            </a:r>
            <a:r>
              <a:rPr lang="vi-VN" sz="2800" dirty="0" smtClean="0"/>
              <a:t>:</a:t>
            </a:r>
            <a:endParaRPr lang="en-US" sz="2800" dirty="0" smtClean="0"/>
          </a:p>
          <a:p>
            <a:endParaRPr lang="en-US" sz="2800" b="0" strike="noStrike" dirty="0">
              <a:solidFill>
                <a:srgbClr val="FF0000"/>
              </a:solidFill>
              <a:latin typeface="Calibri"/>
              <a:ea typeface="Calibri"/>
              <a:cs typeface="Calibri"/>
              <a:sym typeface="Calibri"/>
            </a:endParaRPr>
          </a:p>
          <a:p>
            <a:r>
              <a:rPr lang="en-US" sz="2800" dirty="0">
                <a:solidFill>
                  <a:srgbClr val="FF0000"/>
                </a:solidFill>
              </a:rPr>
              <a:t>pip install Pillow (hoặc python –m pip install Pillow)</a:t>
            </a:r>
            <a:endParaRPr sz="2800" b="0" strike="noStrike" dirty="0">
              <a:solidFill>
                <a:srgbClr val="FF0000"/>
              </a:solidFill>
              <a:latin typeface="Calibri"/>
              <a:ea typeface="Calibri"/>
              <a:cs typeface="Calibri"/>
              <a:sym typeface="Calibri"/>
            </a:endParaRPr>
          </a:p>
        </p:txBody>
      </p:sp>
      <p:sp>
        <p:nvSpPr>
          <p:cNvPr id="432" name="Google Shape;432;p6"/>
          <p:cNvSpPr txBox="1"/>
          <p:nvPr/>
        </p:nvSpPr>
        <p:spPr>
          <a:xfrm>
            <a:off x="3124080" y="6356520"/>
            <a:ext cx="2895120" cy="36468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0" strike="noStrike">
              <a:latin typeface="Times New Roman"/>
              <a:ea typeface="Times New Roman"/>
              <a:cs typeface="Times New Roman"/>
              <a:sym typeface="Times New Roman"/>
            </a:endParaRPr>
          </a:p>
        </p:txBody>
      </p:sp>
      <p:sp>
        <p:nvSpPr>
          <p:cNvPr id="433" name="Google Shape;433;p6"/>
          <p:cNvSpPr txBox="1"/>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8B8B8B"/>
                </a:solidFill>
                <a:latin typeface="Calibri"/>
                <a:ea typeface="Calibri"/>
                <a:cs typeface="Calibri"/>
                <a:sym typeface="Calibri"/>
              </a:rPr>
              <a:t>11</a:t>
            </a:fld>
            <a:endParaRPr sz="1200" b="0" strike="noStrike">
              <a:latin typeface="Times New Roman"/>
              <a:ea typeface="Times New Roman"/>
              <a:cs typeface="Times New Roman"/>
              <a:sym typeface="Times New Roman"/>
            </a:endParaRPr>
          </a:p>
        </p:txBody>
      </p:sp>
    </p:spTree>
    <p:extLst>
      <p:ext uri="{BB962C8B-B14F-4D97-AF65-F5344CB8AC3E}">
        <p14:creationId xmlns:p14="http://schemas.microsoft.com/office/powerpoint/2010/main" val="13588158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6"/>
          <p:cNvSpPr txBox="1"/>
          <p:nvPr/>
        </p:nvSpPr>
        <p:spPr>
          <a:xfrm>
            <a:off x="0" y="202680"/>
            <a:ext cx="8915400" cy="1142640"/>
          </a:xfrm>
          <a:prstGeom prst="rect">
            <a:avLst/>
          </a:prstGeom>
          <a:noFill/>
          <a:ln>
            <a:noFill/>
          </a:ln>
        </p:spPr>
        <p:txBody>
          <a:bodyPr spcFirstLastPara="1" wrap="square" lIns="91425" tIns="45700" rIns="91425" bIns="45700" anchor="ctr" anchorCtr="0">
            <a:noAutofit/>
          </a:bodyPr>
          <a:lstStyle/>
          <a:p>
            <a:pPr lvl="0" algn="ctr"/>
            <a:r>
              <a:rPr lang="en-US" sz="4400" dirty="0" smtClean="0"/>
              <a:t>Lấy dữ liệu</a:t>
            </a:r>
            <a:endParaRPr sz="4400" b="0" strike="noStrike" dirty="0">
              <a:solidFill>
                <a:srgbClr val="000000"/>
              </a:solidFill>
              <a:latin typeface="Calibri"/>
              <a:ea typeface="Calibri"/>
              <a:cs typeface="Calibri"/>
              <a:sym typeface="Calibri"/>
            </a:endParaRPr>
          </a:p>
        </p:txBody>
      </p:sp>
      <p:sp>
        <p:nvSpPr>
          <p:cNvPr id="431" name="Google Shape;431;p6"/>
          <p:cNvSpPr txBox="1"/>
          <p:nvPr/>
        </p:nvSpPr>
        <p:spPr>
          <a:xfrm>
            <a:off x="533520" y="1295280"/>
            <a:ext cx="8000640" cy="4343040"/>
          </a:xfrm>
          <a:prstGeom prst="rect">
            <a:avLst/>
          </a:prstGeom>
          <a:noFill/>
          <a:ln>
            <a:noFill/>
          </a:ln>
        </p:spPr>
        <p:txBody>
          <a:bodyPr spcFirstLastPara="1" wrap="square" lIns="91425" tIns="45700" rIns="91425" bIns="45700" anchor="t" anchorCtr="0">
            <a:noAutofit/>
          </a:bodyPr>
          <a:lstStyle/>
          <a:p>
            <a:r>
              <a:rPr lang="en-US" sz="2800" dirty="0" smtClean="0"/>
              <a:t>Sử dụng Module Request để lấy dữ liệu từ một trang web</a:t>
            </a:r>
          </a:p>
          <a:p>
            <a:endParaRPr lang="en-US" sz="2800" b="0" strike="noStrike" dirty="0">
              <a:solidFill>
                <a:srgbClr val="000000"/>
              </a:solidFill>
              <a:latin typeface="Calibri"/>
              <a:ea typeface="Calibri"/>
              <a:cs typeface="Calibri"/>
              <a:sym typeface="Calibri"/>
            </a:endParaRPr>
          </a:p>
          <a:p>
            <a:r>
              <a:rPr lang="en-US" sz="2800" dirty="0">
                <a:solidFill>
                  <a:srgbClr val="FF0000"/>
                </a:solidFill>
              </a:rPr>
              <a:t>requests.method(url, params, data, json, headers, cookies, files, auth, timeout, allow_redirects, proxies, verify, stream, cert</a:t>
            </a:r>
            <a:r>
              <a:rPr lang="en-US" sz="2800" dirty="0" smtClean="0">
                <a:solidFill>
                  <a:srgbClr val="FF0000"/>
                </a:solidFill>
              </a:rPr>
              <a:t>)</a:t>
            </a:r>
          </a:p>
          <a:p>
            <a:endParaRPr lang="en-US" sz="2800" b="0" strike="noStrike" dirty="0">
              <a:solidFill>
                <a:srgbClr val="000000"/>
              </a:solidFill>
              <a:latin typeface="Calibri"/>
              <a:ea typeface="Calibri"/>
              <a:cs typeface="Calibri"/>
              <a:sym typeface="Calibri"/>
            </a:endParaRPr>
          </a:p>
          <a:p>
            <a:r>
              <a:rPr lang="en-US" sz="2800" dirty="0" smtClean="0">
                <a:latin typeface="Calibri"/>
                <a:ea typeface="Calibri"/>
                <a:cs typeface="Calibri"/>
                <a:sym typeface="Calibri"/>
              </a:rPr>
              <a:t>Method: get, post, put, delete...</a:t>
            </a:r>
          </a:p>
          <a:p>
            <a:endParaRPr sz="2800" b="0" strike="noStrike" dirty="0">
              <a:solidFill>
                <a:srgbClr val="000000"/>
              </a:solidFill>
              <a:latin typeface="Calibri"/>
              <a:ea typeface="Calibri"/>
              <a:cs typeface="Calibri"/>
              <a:sym typeface="Calibri"/>
            </a:endParaRPr>
          </a:p>
        </p:txBody>
      </p:sp>
      <p:sp>
        <p:nvSpPr>
          <p:cNvPr id="432" name="Google Shape;432;p6"/>
          <p:cNvSpPr txBox="1"/>
          <p:nvPr/>
        </p:nvSpPr>
        <p:spPr>
          <a:xfrm>
            <a:off x="3124080" y="6356520"/>
            <a:ext cx="2895120" cy="36468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0" strike="noStrike">
              <a:latin typeface="Times New Roman"/>
              <a:ea typeface="Times New Roman"/>
              <a:cs typeface="Times New Roman"/>
              <a:sym typeface="Times New Roman"/>
            </a:endParaRPr>
          </a:p>
        </p:txBody>
      </p:sp>
      <p:sp>
        <p:nvSpPr>
          <p:cNvPr id="433" name="Google Shape;433;p6"/>
          <p:cNvSpPr txBox="1"/>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8B8B8B"/>
                </a:solidFill>
                <a:latin typeface="Calibri"/>
                <a:ea typeface="Calibri"/>
                <a:cs typeface="Calibri"/>
                <a:sym typeface="Calibri"/>
              </a:rPr>
              <a:t>12</a:t>
            </a:fld>
            <a:endParaRPr sz="1200" b="0" strike="noStrike">
              <a:latin typeface="Times New Roman"/>
              <a:ea typeface="Times New Roman"/>
              <a:cs typeface="Times New Roman"/>
              <a:sym typeface="Times New Roman"/>
            </a:endParaRPr>
          </a:p>
        </p:txBody>
      </p:sp>
    </p:spTree>
    <p:extLst>
      <p:ext uri="{BB962C8B-B14F-4D97-AF65-F5344CB8AC3E}">
        <p14:creationId xmlns:p14="http://schemas.microsoft.com/office/powerpoint/2010/main" val="19360472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6"/>
          <p:cNvSpPr txBox="1"/>
          <p:nvPr/>
        </p:nvSpPr>
        <p:spPr>
          <a:xfrm>
            <a:off x="0" y="202680"/>
            <a:ext cx="8915400" cy="1142640"/>
          </a:xfrm>
          <a:prstGeom prst="rect">
            <a:avLst/>
          </a:prstGeom>
          <a:noFill/>
          <a:ln>
            <a:noFill/>
          </a:ln>
        </p:spPr>
        <p:txBody>
          <a:bodyPr spcFirstLastPara="1" wrap="square" lIns="91425" tIns="45700" rIns="91425" bIns="45700" anchor="ctr" anchorCtr="0">
            <a:noAutofit/>
          </a:bodyPr>
          <a:lstStyle/>
          <a:p>
            <a:pPr lvl="0" algn="ctr"/>
            <a:r>
              <a:rPr lang="en-US" sz="4400" dirty="0" smtClean="0"/>
              <a:t>Lấy dữ liệu</a:t>
            </a:r>
            <a:endParaRPr sz="4400" b="0" strike="noStrike" dirty="0">
              <a:solidFill>
                <a:srgbClr val="000000"/>
              </a:solidFill>
              <a:latin typeface="Calibri"/>
              <a:ea typeface="Calibri"/>
              <a:cs typeface="Calibri"/>
              <a:sym typeface="Calibri"/>
            </a:endParaRPr>
          </a:p>
        </p:txBody>
      </p:sp>
      <p:sp>
        <p:nvSpPr>
          <p:cNvPr id="431" name="Google Shape;431;p6"/>
          <p:cNvSpPr txBox="1"/>
          <p:nvPr/>
        </p:nvSpPr>
        <p:spPr>
          <a:xfrm>
            <a:off x="533520" y="1295280"/>
            <a:ext cx="8000640" cy="4953120"/>
          </a:xfrm>
          <a:prstGeom prst="rect">
            <a:avLst/>
          </a:prstGeom>
          <a:noFill/>
          <a:ln>
            <a:noFill/>
          </a:ln>
        </p:spPr>
        <p:txBody>
          <a:bodyPr spcFirstLastPara="1" wrap="square" lIns="91425" tIns="45700" rIns="91425" bIns="45700" anchor="t" anchorCtr="0">
            <a:noAutofit/>
          </a:bodyPr>
          <a:lstStyle/>
          <a:p>
            <a:r>
              <a:rPr lang="en-US" sz="2800" dirty="0" smtClean="0"/>
              <a:t>Ở đây ta chỉ cần lấy dữ liệu nên không cần gửi đi dữ liệu.</a:t>
            </a:r>
          </a:p>
          <a:p>
            <a:endParaRPr lang="en-US" sz="2800" dirty="0" smtClean="0"/>
          </a:p>
          <a:p>
            <a:r>
              <a:rPr lang="en-US" sz="2800" dirty="0"/>
              <a:t>requests.get(url, params={key: value}, args)</a:t>
            </a:r>
            <a:endParaRPr lang="en-US" sz="2800" b="1" strike="noStrike" dirty="0">
              <a:solidFill>
                <a:srgbClr val="000000"/>
              </a:solidFill>
              <a:latin typeface="Calibri"/>
              <a:ea typeface="Calibri"/>
              <a:cs typeface="Calibri"/>
              <a:sym typeface="Calibri"/>
            </a:endParaRPr>
          </a:p>
          <a:p>
            <a:endParaRPr lang="en-US" sz="2800" dirty="0" smtClean="0">
              <a:solidFill>
                <a:srgbClr val="FF0000"/>
              </a:solidFill>
            </a:endParaRPr>
          </a:p>
          <a:p>
            <a:r>
              <a:rPr lang="en-US" sz="2800" dirty="0" smtClean="0">
                <a:solidFill>
                  <a:srgbClr val="FF0000"/>
                </a:solidFill>
              </a:rPr>
              <a:t>import </a:t>
            </a:r>
            <a:r>
              <a:rPr lang="en-US" sz="2800" dirty="0">
                <a:solidFill>
                  <a:srgbClr val="FF0000"/>
                </a:solidFill>
              </a:rPr>
              <a:t>requests </a:t>
            </a:r>
            <a:endParaRPr lang="en-US" sz="2800" dirty="0" smtClean="0">
              <a:solidFill>
                <a:srgbClr val="FF0000"/>
              </a:solidFill>
            </a:endParaRPr>
          </a:p>
          <a:p>
            <a:r>
              <a:rPr lang="en-US" sz="2800" dirty="0" smtClean="0">
                <a:solidFill>
                  <a:srgbClr val="FF0000"/>
                </a:solidFill>
              </a:rPr>
              <a:t>response </a:t>
            </a:r>
            <a:r>
              <a:rPr lang="en-US" sz="2800" dirty="0">
                <a:solidFill>
                  <a:srgbClr val="FF0000"/>
                </a:solidFill>
              </a:rPr>
              <a:t>= requests.get("https://tuoitre.vn/tin-moi-nhat.htm") </a:t>
            </a:r>
          </a:p>
          <a:p>
            <a:r>
              <a:rPr lang="en-US" sz="2800" dirty="0" smtClean="0">
                <a:solidFill>
                  <a:srgbClr val="FF0000"/>
                </a:solidFill>
              </a:rPr>
              <a:t>print(response)</a:t>
            </a:r>
          </a:p>
          <a:p>
            <a:endParaRPr lang="en-US" sz="2800" b="0" strike="noStrike" dirty="0" smtClean="0">
              <a:solidFill>
                <a:srgbClr val="000000"/>
              </a:solidFill>
              <a:latin typeface="Calibri"/>
              <a:ea typeface="Calibri"/>
              <a:cs typeface="Calibri"/>
              <a:sym typeface="Calibri"/>
            </a:endParaRPr>
          </a:p>
          <a:p>
            <a:r>
              <a:rPr lang="en-US" sz="2800" dirty="0" smtClean="0">
                <a:latin typeface="Calibri"/>
                <a:ea typeface="Calibri"/>
                <a:cs typeface="Calibri"/>
                <a:sym typeface="Calibri"/>
              </a:rPr>
              <a:t>Kết quả:</a:t>
            </a:r>
            <a:endParaRPr lang="en-US" sz="2800" b="0" strike="noStrike" dirty="0">
              <a:solidFill>
                <a:srgbClr val="000000"/>
              </a:solidFill>
              <a:latin typeface="Calibri"/>
              <a:ea typeface="Calibri"/>
              <a:cs typeface="Calibri"/>
              <a:sym typeface="Calibri"/>
            </a:endParaRPr>
          </a:p>
          <a:p>
            <a:r>
              <a:rPr lang="en-US" sz="2800" dirty="0"/>
              <a:t>&lt;Response [200</a:t>
            </a:r>
            <a:r>
              <a:rPr lang="en-US" sz="2800" dirty="0" smtClean="0"/>
              <a:t>]&gt; </a:t>
            </a:r>
            <a:r>
              <a:rPr lang="en-US" sz="2800" b="1" dirty="0" smtClean="0">
                <a:solidFill>
                  <a:srgbClr val="FF0000"/>
                </a:solidFill>
              </a:rPr>
              <a:t>#Không cần thiết???</a:t>
            </a:r>
            <a:endParaRPr sz="2800" b="1" strike="noStrike" dirty="0">
              <a:solidFill>
                <a:srgbClr val="FF0000"/>
              </a:solidFill>
              <a:latin typeface="Calibri"/>
              <a:ea typeface="Calibri"/>
              <a:cs typeface="Calibri"/>
              <a:sym typeface="Calibri"/>
            </a:endParaRPr>
          </a:p>
        </p:txBody>
      </p:sp>
      <p:sp>
        <p:nvSpPr>
          <p:cNvPr id="432" name="Google Shape;432;p6"/>
          <p:cNvSpPr txBox="1"/>
          <p:nvPr/>
        </p:nvSpPr>
        <p:spPr>
          <a:xfrm>
            <a:off x="3124080" y="6356520"/>
            <a:ext cx="2895120" cy="36468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0" strike="noStrike">
              <a:latin typeface="Times New Roman"/>
              <a:ea typeface="Times New Roman"/>
              <a:cs typeface="Times New Roman"/>
              <a:sym typeface="Times New Roman"/>
            </a:endParaRPr>
          </a:p>
        </p:txBody>
      </p:sp>
      <p:sp>
        <p:nvSpPr>
          <p:cNvPr id="433" name="Google Shape;433;p6"/>
          <p:cNvSpPr txBox="1"/>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8B8B8B"/>
                </a:solidFill>
                <a:latin typeface="Calibri"/>
                <a:ea typeface="Calibri"/>
                <a:cs typeface="Calibri"/>
                <a:sym typeface="Calibri"/>
              </a:rPr>
              <a:t>13</a:t>
            </a:fld>
            <a:endParaRPr sz="1200" b="0" strike="noStrike">
              <a:latin typeface="Times New Roman"/>
              <a:ea typeface="Times New Roman"/>
              <a:cs typeface="Times New Roman"/>
              <a:sym typeface="Times New Roman"/>
            </a:endParaRPr>
          </a:p>
        </p:txBody>
      </p:sp>
    </p:spTree>
    <p:extLst>
      <p:ext uri="{BB962C8B-B14F-4D97-AF65-F5344CB8AC3E}">
        <p14:creationId xmlns:p14="http://schemas.microsoft.com/office/powerpoint/2010/main" val="11530393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6"/>
          <p:cNvSpPr txBox="1"/>
          <p:nvPr/>
        </p:nvSpPr>
        <p:spPr>
          <a:xfrm>
            <a:off x="0" y="202680"/>
            <a:ext cx="8915400" cy="1142640"/>
          </a:xfrm>
          <a:prstGeom prst="rect">
            <a:avLst/>
          </a:prstGeom>
          <a:noFill/>
          <a:ln>
            <a:noFill/>
          </a:ln>
        </p:spPr>
        <p:txBody>
          <a:bodyPr spcFirstLastPara="1" wrap="square" lIns="91425" tIns="45700" rIns="91425" bIns="45700" anchor="ctr" anchorCtr="0">
            <a:noAutofit/>
          </a:bodyPr>
          <a:lstStyle/>
          <a:p>
            <a:pPr lvl="0" algn="ctr"/>
            <a:r>
              <a:rPr lang="en-US" sz="4400" dirty="0" smtClean="0"/>
              <a:t>Lấy dữ liệu</a:t>
            </a:r>
            <a:endParaRPr sz="4400" b="0" strike="noStrike" dirty="0">
              <a:solidFill>
                <a:srgbClr val="000000"/>
              </a:solidFill>
              <a:latin typeface="Calibri"/>
              <a:ea typeface="Calibri"/>
              <a:cs typeface="Calibri"/>
              <a:sym typeface="Calibri"/>
            </a:endParaRPr>
          </a:p>
        </p:txBody>
      </p:sp>
      <p:sp>
        <p:nvSpPr>
          <p:cNvPr id="431" name="Google Shape;431;p6"/>
          <p:cNvSpPr txBox="1"/>
          <p:nvPr/>
        </p:nvSpPr>
        <p:spPr>
          <a:xfrm>
            <a:off x="533520" y="1295280"/>
            <a:ext cx="8000640" cy="4953120"/>
          </a:xfrm>
          <a:prstGeom prst="rect">
            <a:avLst/>
          </a:prstGeom>
          <a:noFill/>
          <a:ln>
            <a:noFill/>
          </a:ln>
        </p:spPr>
        <p:txBody>
          <a:bodyPr spcFirstLastPara="1" wrap="square" lIns="91425" tIns="45700" rIns="91425" bIns="45700" anchor="t" anchorCtr="0">
            <a:noAutofit/>
          </a:bodyPr>
          <a:lstStyle/>
          <a:p>
            <a:r>
              <a:rPr lang="en-US" sz="2800" dirty="0" smtClean="0"/>
              <a:t>Để in ra phải thêm thuộc tính </a:t>
            </a:r>
            <a:r>
              <a:rPr lang="en-US" sz="2800" b="1" dirty="0" smtClean="0"/>
              <a:t>content</a:t>
            </a:r>
          </a:p>
          <a:p>
            <a:endParaRPr lang="en-US" sz="2800" dirty="0" smtClean="0"/>
          </a:p>
          <a:p>
            <a:r>
              <a:rPr lang="en-US" sz="2800" dirty="0">
                <a:solidFill>
                  <a:srgbClr val="FF0000"/>
                </a:solidFill>
              </a:rPr>
              <a:t>print(response.content)</a:t>
            </a:r>
            <a:endParaRPr lang="en-US" sz="2800" b="1" strike="noStrike" dirty="0">
              <a:solidFill>
                <a:srgbClr val="FF0000"/>
              </a:solidFill>
              <a:latin typeface="Calibri"/>
              <a:ea typeface="Calibri"/>
              <a:cs typeface="Calibri"/>
              <a:sym typeface="Calibri"/>
            </a:endParaRPr>
          </a:p>
          <a:p>
            <a:endParaRPr lang="en-US" sz="2800" dirty="0">
              <a:solidFill>
                <a:srgbClr val="FF0000"/>
              </a:solidFill>
              <a:ea typeface="Calibri"/>
            </a:endParaRPr>
          </a:p>
          <a:p>
            <a:r>
              <a:rPr lang="en-US" sz="2800" dirty="0" smtClean="0">
                <a:latin typeface="Calibri"/>
                <a:ea typeface="Calibri"/>
                <a:cs typeface="Calibri"/>
                <a:sym typeface="Calibri"/>
              </a:rPr>
              <a:t>Kết quả:</a:t>
            </a:r>
            <a:endParaRPr lang="en-US" sz="2800" b="0" strike="noStrike" dirty="0">
              <a:solidFill>
                <a:srgbClr val="000000"/>
              </a:solidFill>
              <a:latin typeface="Calibri"/>
              <a:ea typeface="Calibri"/>
              <a:cs typeface="Calibri"/>
              <a:sym typeface="Calibri"/>
            </a:endParaRPr>
          </a:p>
          <a:p>
            <a:r>
              <a:rPr lang="en-US" sz="2800" dirty="0"/>
              <a:t>&lt;!DOCTYPE html&gt;\r\n &lt;html id="mainHtml" lang="vi" xmlns="http://www.w3.org/1999/xhtml"&gt;\r\n &lt;head prefix="og:&amp;#32;http://ogp.me/ns#&amp;#32;fb:&amp;#32;http://ogp.me/ns/fb#&amp;#32;website:&amp;#32;http://ogp.me/ns/website</a:t>
            </a:r>
            <a:r>
              <a:rPr lang="en-US" sz="2800" dirty="0" smtClean="0"/>
              <a:t>#"&gt; .... </a:t>
            </a:r>
            <a:r>
              <a:rPr lang="en-US" sz="2800" dirty="0" smtClean="0">
                <a:sym typeface="Wingdings" pitchFamily="2" charset="2"/>
              </a:rPr>
              <a:t> </a:t>
            </a:r>
            <a:r>
              <a:rPr lang="en-US" sz="2800" dirty="0" smtClean="0">
                <a:solidFill>
                  <a:srgbClr val="FF0000"/>
                </a:solidFill>
                <a:sym typeface="Wingdings" pitchFamily="2" charset="2"/>
              </a:rPr>
              <a:t>Cái này là gì???</a:t>
            </a:r>
            <a:endParaRPr sz="2800" b="1" strike="noStrike" dirty="0">
              <a:solidFill>
                <a:srgbClr val="FF0000"/>
              </a:solidFill>
              <a:latin typeface="Calibri"/>
              <a:ea typeface="Calibri"/>
              <a:cs typeface="Calibri"/>
              <a:sym typeface="Calibri"/>
            </a:endParaRPr>
          </a:p>
        </p:txBody>
      </p:sp>
      <p:sp>
        <p:nvSpPr>
          <p:cNvPr id="432" name="Google Shape;432;p6"/>
          <p:cNvSpPr txBox="1"/>
          <p:nvPr/>
        </p:nvSpPr>
        <p:spPr>
          <a:xfrm>
            <a:off x="3124080" y="6356520"/>
            <a:ext cx="2895120" cy="36468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0" strike="noStrike">
              <a:latin typeface="Times New Roman"/>
              <a:ea typeface="Times New Roman"/>
              <a:cs typeface="Times New Roman"/>
              <a:sym typeface="Times New Roman"/>
            </a:endParaRPr>
          </a:p>
        </p:txBody>
      </p:sp>
      <p:sp>
        <p:nvSpPr>
          <p:cNvPr id="433" name="Google Shape;433;p6"/>
          <p:cNvSpPr txBox="1"/>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8B8B8B"/>
                </a:solidFill>
                <a:latin typeface="Calibri"/>
                <a:ea typeface="Calibri"/>
                <a:cs typeface="Calibri"/>
                <a:sym typeface="Calibri"/>
              </a:rPr>
              <a:t>14</a:t>
            </a:fld>
            <a:endParaRPr sz="1200" b="0" strike="noStrike">
              <a:latin typeface="Times New Roman"/>
              <a:ea typeface="Times New Roman"/>
              <a:cs typeface="Times New Roman"/>
              <a:sym typeface="Times New Roman"/>
            </a:endParaRPr>
          </a:p>
        </p:txBody>
      </p:sp>
    </p:spTree>
    <p:extLst>
      <p:ext uri="{BB962C8B-B14F-4D97-AF65-F5344CB8AC3E}">
        <p14:creationId xmlns:p14="http://schemas.microsoft.com/office/powerpoint/2010/main" val="28626812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6"/>
          <p:cNvSpPr txBox="1"/>
          <p:nvPr/>
        </p:nvSpPr>
        <p:spPr>
          <a:xfrm>
            <a:off x="0" y="202680"/>
            <a:ext cx="8915400" cy="1142640"/>
          </a:xfrm>
          <a:prstGeom prst="rect">
            <a:avLst/>
          </a:prstGeom>
          <a:noFill/>
          <a:ln>
            <a:noFill/>
          </a:ln>
        </p:spPr>
        <p:txBody>
          <a:bodyPr spcFirstLastPara="1" wrap="square" lIns="91425" tIns="45700" rIns="91425" bIns="45700" anchor="ctr" anchorCtr="0">
            <a:noAutofit/>
          </a:bodyPr>
          <a:lstStyle/>
          <a:p>
            <a:pPr lvl="0" algn="ctr"/>
            <a:r>
              <a:rPr lang="en-US" sz="4400" dirty="0" smtClean="0"/>
              <a:t>Tách dữ liệu</a:t>
            </a:r>
            <a:endParaRPr sz="4400" b="0" strike="noStrike" dirty="0">
              <a:solidFill>
                <a:srgbClr val="000000"/>
              </a:solidFill>
              <a:latin typeface="Calibri"/>
              <a:ea typeface="Calibri"/>
              <a:cs typeface="Calibri"/>
              <a:sym typeface="Calibri"/>
            </a:endParaRPr>
          </a:p>
        </p:txBody>
      </p:sp>
      <p:sp>
        <p:nvSpPr>
          <p:cNvPr id="431" name="Google Shape;431;p6"/>
          <p:cNvSpPr txBox="1"/>
          <p:nvPr/>
        </p:nvSpPr>
        <p:spPr>
          <a:xfrm>
            <a:off x="533520" y="1295280"/>
            <a:ext cx="8000640" cy="4953120"/>
          </a:xfrm>
          <a:prstGeom prst="rect">
            <a:avLst/>
          </a:prstGeom>
          <a:noFill/>
          <a:ln>
            <a:noFill/>
          </a:ln>
        </p:spPr>
        <p:txBody>
          <a:bodyPr spcFirstLastPara="1" wrap="square" lIns="91425" tIns="45700" rIns="91425" bIns="45700" anchor="t" anchorCtr="0">
            <a:noAutofit/>
          </a:bodyPr>
          <a:lstStyle/>
          <a:p>
            <a:r>
              <a:rPr lang="en-US" sz="2800" dirty="0" smtClean="0"/>
              <a:t>Sử dụng module</a:t>
            </a:r>
            <a:r>
              <a:rPr lang="en-US" sz="2800" dirty="0"/>
              <a:t> </a:t>
            </a:r>
            <a:r>
              <a:rPr lang="en-US" sz="2800" dirty="0" smtClean="0"/>
              <a:t>beautifulSoup4 để bóc tách dữ liệu thành dạng text có thể sử dụng được.</a:t>
            </a:r>
          </a:p>
          <a:p>
            <a:endParaRPr lang="en-US" sz="2800" dirty="0" smtClean="0"/>
          </a:p>
          <a:p>
            <a:r>
              <a:rPr lang="en-US" sz="2800" dirty="0" smtClean="0"/>
              <a:t>Cài đặt:</a:t>
            </a:r>
          </a:p>
          <a:p>
            <a:r>
              <a:rPr lang="en-US" sz="2800" dirty="0">
                <a:solidFill>
                  <a:srgbClr val="FF0000"/>
                </a:solidFill>
              </a:rPr>
              <a:t>pip install beautifulsoup4 (hoặc python –m pip install beautifulsoup4</a:t>
            </a:r>
            <a:endParaRPr lang="en-US" sz="2800" dirty="0" smtClean="0">
              <a:solidFill>
                <a:srgbClr val="FF0000"/>
              </a:solidFill>
            </a:endParaRPr>
          </a:p>
        </p:txBody>
      </p:sp>
      <p:sp>
        <p:nvSpPr>
          <p:cNvPr id="432" name="Google Shape;432;p6"/>
          <p:cNvSpPr txBox="1"/>
          <p:nvPr/>
        </p:nvSpPr>
        <p:spPr>
          <a:xfrm>
            <a:off x="3124080" y="6356520"/>
            <a:ext cx="2895120" cy="36468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0" strike="noStrike">
              <a:latin typeface="Times New Roman"/>
              <a:ea typeface="Times New Roman"/>
              <a:cs typeface="Times New Roman"/>
              <a:sym typeface="Times New Roman"/>
            </a:endParaRPr>
          </a:p>
        </p:txBody>
      </p:sp>
      <p:sp>
        <p:nvSpPr>
          <p:cNvPr id="433" name="Google Shape;433;p6"/>
          <p:cNvSpPr txBox="1"/>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8B8B8B"/>
                </a:solidFill>
                <a:latin typeface="Calibri"/>
                <a:ea typeface="Calibri"/>
                <a:cs typeface="Calibri"/>
                <a:sym typeface="Calibri"/>
              </a:rPr>
              <a:t>15</a:t>
            </a:fld>
            <a:endParaRPr sz="1200" b="0" strike="noStrike">
              <a:latin typeface="Times New Roman"/>
              <a:ea typeface="Times New Roman"/>
              <a:cs typeface="Times New Roman"/>
              <a:sym typeface="Times New Roman"/>
            </a:endParaRPr>
          </a:p>
        </p:txBody>
      </p:sp>
    </p:spTree>
    <p:extLst>
      <p:ext uri="{BB962C8B-B14F-4D97-AF65-F5344CB8AC3E}">
        <p14:creationId xmlns:p14="http://schemas.microsoft.com/office/powerpoint/2010/main" val="8364040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6"/>
          <p:cNvSpPr txBox="1"/>
          <p:nvPr/>
        </p:nvSpPr>
        <p:spPr>
          <a:xfrm>
            <a:off x="0" y="202680"/>
            <a:ext cx="8915400" cy="1142640"/>
          </a:xfrm>
          <a:prstGeom prst="rect">
            <a:avLst/>
          </a:prstGeom>
          <a:noFill/>
          <a:ln>
            <a:noFill/>
          </a:ln>
        </p:spPr>
        <p:txBody>
          <a:bodyPr spcFirstLastPara="1" wrap="square" lIns="91425" tIns="45700" rIns="91425" bIns="45700" anchor="ctr" anchorCtr="0">
            <a:noAutofit/>
          </a:bodyPr>
          <a:lstStyle/>
          <a:p>
            <a:pPr lvl="0" algn="ctr"/>
            <a:r>
              <a:rPr lang="en-US" sz="4400" dirty="0" smtClean="0"/>
              <a:t>Tách dữ liệu</a:t>
            </a:r>
            <a:endParaRPr sz="4400" b="0" strike="noStrike" dirty="0">
              <a:solidFill>
                <a:srgbClr val="000000"/>
              </a:solidFill>
              <a:latin typeface="Calibri"/>
              <a:ea typeface="Calibri"/>
              <a:cs typeface="Calibri"/>
              <a:sym typeface="Calibri"/>
            </a:endParaRPr>
          </a:p>
        </p:txBody>
      </p:sp>
      <p:sp>
        <p:nvSpPr>
          <p:cNvPr id="431" name="Google Shape;431;p6"/>
          <p:cNvSpPr txBox="1"/>
          <p:nvPr/>
        </p:nvSpPr>
        <p:spPr>
          <a:xfrm>
            <a:off x="533520" y="1295280"/>
            <a:ext cx="8000640" cy="4953120"/>
          </a:xfrm>
          <a:prstGeom prst="rect">
            <a:avLst/>
          </a:prstGeom>
          <a:noFill/>
          <a:ln>
            <a:noFill/>
          </a:ln>
        </p:spPr>
        <p:txBody>
          <a:bodyPr spcFirstLastPara="1" wrap="square" lIns="91425" tIns="45700" rIns="91425" bIns="45700" anchor="t" anchorCtr="0">
            <a:noAutofit/>
          </a:bodyPr>
          <a:lstStyle/>
          <a:p>
            <a:r>
              <a:rPr lang="en-US" sz="2800" dirty="0" smtClean="0"/>
              <a:t>Code:</a:t>
            </a:r>
          </a:p>
          <a:p>
            <a:endParaRPr lang="en-US" sz="2800" dirty="0"/>
          </a:p>
          <a:p>
            <a:r>
              <a:rPr lang="en-US" sz="2800" dirty="0">
                <a:solidFill>
                  <a:srgbClr val="FF0000"/>
                </a:solidFill>
              </a:rPr>
              <a:t>import requests </a:t>
            </a:r>
            <a:endParaRPr lang="en-US" sz="2800" dirty="0" smtClean="0">
              <a:solidFill>
                <a:srgbClr val="FF0000"/>
              </a:solidFill>
            </a:endParaRPr>
          </a:p>
          <a:p>
            <a:r>
              <a:rPr lang="en-US" sz="2800" dirty="0" smtClean="0">
                <a:solidFill>
                  <a:srgbClr val="FF0000"/>
                </a:solidFill>
              </a:rPr>
              <a:t>from </a:t>
            </a:r>
            <a:r>
              <a:rPr lang="en-US" sz="2800" dirty="0">
                <a:solidFill>
                  <a:srgbClr val="FF0000"/>
                </a:solidFill>
              </a:rPr>
              <a:t>bs4 import BeautifulSoup </a:t>
            </a:r>
            <a:endParaRPr lang="en-US" sz="2800" dirty="0" smtClean="0">
              <a:solidFill>
                <a:srgbClr val="FF0000"/>
              </a:solidFill>
            </a:endParaRPr>
          </a:p>
          <a:p>
            <a:r>
              <a:rPr lang="en-US" sz="2800" dirty="0" smtClean="0">
                <a:solidFill>
                  <a:srgbClr val="FF0000"/>
                </a:solidFill>
              </a:rPr>
              <a:t>response </a:t>
            </a:r>
            <a:r>
              <a:rPr lang="en-US" sz="2800" dirty="0">
                <a:solidFill>
                  <a:srgbClr val="FF0000"/>
                </a:solidFill>
              </a:rPr>
              <a:t>= requests.get("https://tuoitre.vn/tin-moi-nhat.htm") </a:t>
            </a:r>
            <a:endParaRPr lang="en-US" sz="2800" dirty="0" smtClean="0">
              <a:solidFill>
                <a:srgbClr val="FF0000"/>
              </a:solidFill>
            </a:endParaRPr>
          </a:p>
          <a:p>
            <a:r>
              <a:rPr lang="en-US" sz="2800" dirty="0" smtClean="0">
                <a:solidFill>
                  <a:srgbClr val="FF0000"/>
                </a:solidFill>
              </a:rPr>
              <a:t>soup </a:t>
            </a:r>
            <a:r>
              <a:rPr lang="en-US" sz="2800" dirty="0">
                <a:solidFill>
                  <a:srgbClr val="FF0000"/>
                </a:solidFill>
              </a:rPr>
              <a:t>= BeautifulSoup(response.content, "html.parser") </a:t>
            </a:r>
            <a:endParaRPr lang="en-US" sz="2800" dirty="0" smtClean="0">
              <a:solidFill>
                <a:srgbClr val="FF0000"/>
              </a:solidFill>
            </a:endParaRPr>
          </a:p>
          <a:p>
            <a:r>
              <a:rPr lang="en-US" sz="2800" dirty="0" smtClean="0">
                <a:solidFill>
                  <a:srgbClr val="FF0000"/>
                </a:solidFill>
              </a:rPr>
              <a:t>print(soup</a:t>
            </a:r>
            <a:r>
              <a:rPr lang="en-US" sz="2800" dirty="0">
                <a:solidFill>
                  <a:srgbClr val="FF0000"/>
                </a:solidFill>
              </a:rPr>
              <a:t>)</a:t>
            </a:r>
            <a:endParaRPr lang="en-US" sz="2800" dirty="0" smtClean="0">
              <a:solidFill>
                <a:srgbClr val="FF0000"/>
              </a:solidFill>
            </a:endParaRPr>
          </a:p>
          <a:p>
            <a:endParaRPr lang="en-US" sz="2800" dirty="0" smtClean="0"/>
          </a:p>
          <a:p>
            <a:r>
              <a:rPr lang="en-US" sz="2800" dirty="0" smtClean="0"/>
              <a:t>Kết quả: </a:t>
            </a:r>
            <a:r>
              <a:rPr lang="en-US" sz="2800" dirty="0" smtClean="0">
                <a:sym typeface="Wingdings" pitchFamily="2" charset="2"/>
              </a:rPr>
              <a:t> </a:t>
            </a:r>
            <a:r>
              <a:rPr lang="en-US" sz="2800" b="1" dirty="0" smtClean="0">
                <a:solidFill>
                  <a:srgbClr val="FF0000"/>
                </a:solidFill>
                <a:sym typeface="Wingdings" pitchFamily="2" charset="2"/>
              </a:rPr>
              <a:t>Phân tích HTML hoặc XML thành dữ liệu cây</a:t>
            </a:r>
            <a:endParaRPr lang="en-US" sz="2800" b="1" dirty="0" smtClean="0">
              <a:solidFill>
                <a:srgbClr val="FF0000"/>
              </a:solidFill>
            </a:endParaRPr>
          </a:p>
        </p:txBody>
      </p:sp>
      <p:sp>
        <p:nvSpPr>
          <p:cNvPr id="432" name="Google Shape;432;p6"/>
          <p:cNvSpPr txBox="1"/>
          <p:nvPr/>
        </p:nvSpPr>
        <p:spPr>
          <a:xfrm>
            <a:off x="3124080" y="6356520"/>
            <a:ext cx="2895120" cy="36468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0" strike="noStrike">
              <a:latin typeface="Times New Roman"/>
              <a:ea typeface="Times New Roman"/>
              <a:cs typeface="Times New Roman"/>
              <a:sym typeface="Times New Roman"/>
            </a:endParaRPr>
          </a:p>
        </p:txBody>
      </p:sp>
      <p:sp>
        <p:nvSpPr>
          <p:cNvPr id="433" name="Google Shape;433;p6"/>
          <p:cNvSpPr txBox="1"/>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8B8B8B"/>
                </a:solidFill>
                <a:latin typeface="Calibri"/>
                <a:ea typeface="Calibri"/>
                <a:cs typeface="Calibri"/>
                <a:sym typeface="Calibri"/>
              </a:rPr>
              <a:t>16</a:t>
            </a:fld>
            <a:endParaRPr sz="1200" b="0" strike="noStrike">
              <a:latin typeface="Times New Roman"/>
              <a:ea typeface="Times New Roman"/>
              <a:cs typeface="Times New Roman"/>
              <a:sym typeface="Times New Roman"/>
            </a:endParaRPr>
          </a:p>
        </p:txBody>
      </p:sp>
    </p:spTree>
    <p:extLst>
      <p:ext uri="{BB962C8B-B14F-4D97-AF65-F5344CB8AC3E}">
        <p14:creationId xmlns:p14="http://schemas.microsoft.com/office/powerpoint/2010/main" val="33567484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6"/>
          <p:cNvSpPr txBox="1"/>
          <p:nvPr/>
        </p:nvSpPr>
        <p:spPr>
          <a:xfrm>
            <a:off x="0" y="202680"/>
            <a:ext cx="8915400" cy="1142640"/>
          </a:xfrm>
          <a:prstGeom prst="rect">
            <a:avLst/>
          </a:prstGeom>
          <a:noFill/>
          <a:ln>
            <a:noFill/>
          </a:ln>
        </p:spPr>
        <p:txBody>
          <a:bodyPr spcFirstLastPara="1" wrap="square" lIns="91425" tIns="45700" rIns="91425" bIns="45700" anchor="ctr" anchorCtr="0">
            <a:noAutofit/>
          </a:bodyPr>
          <a:lstStyle/>
          <a:p>
            <a:pPr lvl="0" algn="ctr"/>
            <a:r>
              <a:rPr lang="en-US" sz="4400" dirty="0" smtClean="0"/>
              <a:t>Phân tích dữ liệu</a:t>
            </a:r>
            <a:endParaRPr sz="4400" b="0" strike="noStrike" dirty="0">
              <a:solidFill>
                <a:srgbClr val="000000"/>
              </a:solidFill>
              <a:latin typeface="Calibri"/>
              <a:ea typeface="Calibri"/>
              <a:cs typeface="Calibri"/>
              <a:sym typeface="Calibri"/>
            </a:endParaRPr>
          </a:p>
        </p:txBody>
      </p:sp>
      <p:sp>
        <p:nvSpPr>
          <p:cNvPr id="431" name="Google Shape;431;p6"/>
          <p:cNvSpPr txBox="1"/>
          <p:nvPr/>
        </p:nvSpPr>
        <p:spPr>
          <a:xfrm>
            <a:off x="457380" y="1143000"/>
            <a:ext cx="8000640" cy="4953120"/>
          </a:xfrm>
          <a:prstGeom prst="rect">
            <a:avLst/>
          </a:prstGeom>
          <a:noFill/>
          <a:ln>
            <a:noFill/>
          </a:ln>
        </p:spPr>
        <p:txBody>
          <a:bodyPr spcFirstLastPara="1" wrap="square" lIns="91425" tIns="45700" rIns="91425" bIns="45700" anchor="t" anchorCtr="0">
            <a:noAutofit/>
          </a:bodyPr>
          <a:lstStyle/>
          <a:p>
            <a:r>
              <a:rPr lang="en-US" sz="2800" dirty="0" smtClean="0"/>
              <a:t>Phân tích dữ liệu cần lấy ở đâu? Cần có kiến thức về html </a:t>
            </a:r>
            <a:r>
              <a:rPr lang="en-US" sz="2800" dirty="0" smtClean="0">
                <a:sym typeface="Wingdings" pitchFamily="2" charset="2"/>
              </a:rPr>
              <a:t> Nhấn F12 tìm link bài báo, ...</a:t>
            </a:r>
          </a:p>
          <a:p>
            <a:endParaRPr lang="en-US" sz="2800" dirty="0">
              <a:sym typeface="Wingdings" pitchFamily="2" charset="2"/>
            </a:endParaRPr>
          </a:p>
          <a:p>
            <a:r>
              <a:rPr lang="en-US" sz="2800" dirty="0" smtClean="0">
                <a:sym typeface="Wingdings" pitchFamily="2" charset="2"/>
              </a:rPr>
              <a:t>Code lấy tiêu đề: </a:t>
            </a:r>
            <a:endParaRPr lang="en-US" sz="2800" dirty="0" smtClean="0"/>
          </a:p>
          <a:p>
            <a:r>
              <a:rPr lang="en-US" sz="2800" dirty="0">
                <a:solidFill>
                  <a:srgbClr val="FF0000"/>
                </a:solidFill>
              </a:rPr>
              <a:t>titles = soup.findAll('h3', class_='title-news') print(titles</a:t>
            </a:r>
            <a:r>
              <a:rPr lang="en-US" sz="2800" dirty="0" smtClean="0">
                <a:solidFill>
                  <a:srgbClr val="FF0000"/>
                </a:solidFill>
              </a:rPr>
              <a:t>)</a:t>
            </a:r>
            <a:endParaRPr lang="en-US" sz="2800" dirty="0" smtClean="0"/>
          </a:p>
          <a:p>
            <a:r>
              <a:rPr lang="en-US" sz="2800" dirty="0" smtClean="0"/>
              <a:t>Kết quả: </a:t>
            </a:r>
            <a:r>
              <a:rPr lang="en-US" sz="2800" dirty="0" smtClean="0">
                <a:sym typeface="Wingdings" pitchFamily="2" charset="2"/>
              </a:rPr>
              <a:t> </a:t>
            </a:r>
            <a:r>
              <a:rPr lang="en-US" sz="2800" b="1" dirty="0" smtClean="0">
                <a:solidFill>
                  <a:srgbClr val="FF0000"/>
                </a:solidFill>
                <a:sym typeface="Wingdings" pitchFamily="2" charset="2"/>
              </a:rPr>
              <a:t>Được 1 mảng các tiêu đề bài báo.</a:t>
            </a:r>
          </a:p>
          <a:p>
            <a:endParaRPr lang="en-US" sz="2800" b="1" dirty="0">
              <a:solidFill>
                <a:srgbClr val="FF0000"/>
              </a:solidFill>
              <a:sym typeface="Wingdings" pitchFamily="2" charset="2"/>
            </a:endParaRPr>
          </a:p>
          <a:p>
            <a:r>
              <a:rPr lang="en-US" sz="2800" dirty="0">
                <a:sym typeface="Wingdings" pitchFamily="2" charset="2"/>
              </a:rPr>
              <a:t>Code lấy </a:t>
            </a:r>
            <a:r>
              <a:rPr lang="en-US" sz="2800" dirty="0" smtClean="0">
                <a:sym typeface="Wingdings" pitchFamily="2" charset="2"/>
              </a:rPr>
              <a:t>link bài báo: </a:t>
            </a:r>
            <a:endParaRPr lang="en-US" sz="2800" dirty="0"/>
          </a:p>
          <a:p>
            <a:r>
              <a:rPr lang="en-US" sz="2800" dirty="0">
                <a:solidFill>
                  <a:srgbClr val="FF0000"/>
                </a:solidFill>
              </a:rPr>
              <a:t>links = [link.find('a').attrs["href"] for link in titles] print(links)</a:t>
            </a:r>
          </a:p>
          <a:p>
            <a:r>
              <a:rPr lang="en-US" sz="2800" dirty="0"/>
              <a:t>Kết quả: </a:t>
            </a:r>
            <a:r>
              <a:rPr lang="en-US" sz="2800" dirty="0">
                <a:sym typeface="Wingdings" pitchFamily="2" charset="2"/>
              </a:rPr>
              <a:t> </a:t>
            </a:r>
            <a:r>
              <a:rPr lang="en-US" sz="2800" b="1" dirty="0">
                <a:solidFill>
                  <a:srgbClr val="FF0000"/>
                </a:solidFill>
                <a:sym typeface="Wingdings" pitchFamily="2" charset="2"/>
              </a:rPr>
              <a:t>Được 1 mảng các </a:t>
            </a:r>
            <a:r>
              <a:rPr lang="en-US" sz="2800" b="1" dirty="0" smtClean="0">
                <a:solidFill>
                  <a:srgbClr val="FF0000"/>
                </a:solidFill>
                <a:sym typeface="Wingdings" pitchFamily="2" charset="2"/>
              </a:rPr>
              <a:t>link bài báo.</a:t>
            </a:r>
            <a:endParaRPr lang="en-US" sz="2800" b="1" dirty="0" smtClean="0">
              <a:solidFill>
                <a:srgbClr val="FF0000"/>
              </a:solidFill>
            </a:endParaRPr>
          </a:p>
        </p:txBody>
      </p:sp>
      <p:sp>
        <p:nvSpPr>
          <p:cNvPr id="432" name="Google Shape;432;p6"/>
          <p:cNvSpPr txBox="1"/>
          <p:nvPr/>
        </p:nvSpPr>
        <p:spPr>
          <a:xfrm>
            <a:off x="3124080" y="6356520"/>
            <a:ext cx="2895120" cy="36468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0" strike="noStrike">
              <a:latin typeface="Times New Roman"/>
              <a:ea typeface="Times New Roman"/>
              <a:cs typeface="Times New Roman"/>
              <a:sym typeface="Times New Roman"/>
            </a:endParaRPr>
          </a:p>
        </p:txBody>
      </p:sp>
      <p:sp>
        <p:nvSpPr>
          <p:cNvPr id="433" name="Google Shape;433;p6"/>
          <p:cNvSpPr txBox="1"/>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8B8B8B"/>
                </a:solidFill>
                <a:latin typeface="Calibri"/>
                <a:ea typeface="Calibri"/>
                <a:cs typeface="Calibri"/>
                <a:sym typeface="Calibri"/>
              </a:rPr>
              <a:t>17</a:t>
            </a:fld>
            <a:endParaRPr sz="1200" b="0" strike="noStrike">
              <a:latin typeface="Times New Roman"/>
              <a:ea typeface="Times New Roman"/>
              <a:cs typeface="Times New Roman"/>
              <a:sym typeface="Times New Roman"/>
            </a:endParaRPr>
          </a:p>
        </p:txBody>
      </p:sp>
    </p:spTree>
    <p:extLst>
      <p:ext uri="{BB962C8B-B14F-4D97-AF65-F5344CB8AC3E}">
        <p14:creationId xmlns:p14="http://schemas.microsoft.com/office/powerpoint/2010/main" val="7889480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6"/>
          <p:cNvSpPr txBox="1"/>
          <p:nvPr/>
        </p:nvSpPr>
        <p:spPr>
          <a:xfrm>
            <a:off x="0" y="202680"/>
            <a:ext cx="8915400" cy="1142640"/>
          </a:xfrm>
          <a:prstGeom prst="rect">
            <a:avLst/>
          </a:prstGeom>
          <a:noFill/>
          <a:ln>
            <a:noFill/>
          </a:ln>
        </p:spPr>
        <p:txBody>
          <a:bodyPr spcFirstLastPara="1" wrap="square" lIns="91425" tIns="45700" rIns="91425" bIns="45700" anchor="ctr" anchorCtr="0">
            <a:noAutofit/>
          </a:bodyPr>
          <a:lstStyle/>
          <a:p>
            <a:pPr lvl="0" algn="ctr"/>
            <a:r>
              <a:rPr lang="en-US" sz="4400" dirty="0" smtClean="0"/>
              <a:t>Lấy dữ liệu từng bài báo</a:t>
            </a:r>
            <a:endParaRPr sz="4400" b="0" strike="noStrike" dirty="0">
              <a:solidFill>
                <a:srgbClr val="000000"/>
              </a:solidFill>
              <a:latin typeface="Calibri"/>
              <a:ea typeface="Calibri"/>
              <a:cs typeface="Calibri"/>
              <a:sym typeface="Calibri"/>
            </a:endParaRPr>
          </a:p>
        </p:txBody>
      </p:sp>
      <p:sp>
        <p:nvSpPr>
          <p:cNvPr id="431" name="Google Shape;431;p6"/>
          <p:cNvSpPr txBox="1"/>
          <p:nvPr/>
        </p:nvSpPr>
        <p:spPr>
          <a:xfrm>
            <a:off x="457380" y="1143000"/>
            <a:ext cx="8381820" cy="4953120"/>
          </a:xfrm>
          <a:prstGeom prst="rect">
            <a:avLst/>
          </a:prstGeom>
          <a:noFill/>
          <a:ln>
            <a:noFill/>
          </a:ln>
        </p:spPr>
        <p:txBody>
          <a:bodyPr spcFirstLastPara="1" wrap="square" lIns="91425" tIns="45700" rIns="91425" bIns="45700" anchor="t" anchorCtr="0">
            <a:noAutofit/>
          </a:bodyPr>
          <a:lstStyle/>
          <a:p>
            <a:r>
              <a:rPr lang="vi-VN" sz="2400" dirty="0">
                <a:solidFill>
                  <a:srgbClr val="FF0000"/>
                </a:solidFill>
              </a:rPr>
              <a:t>for link in links: </a:t>
            </a:r>
            <a:endParaRPr lang="en-US" sz="2400" dirty="0" smtClean="0">
              <a:solidFill>
                <a:srgbClr val="FF0000"/>
              </a:solidFill>
            </a:endParaRPr>
          </a:p>
          <a:p>
            <a:r>
              <a:rPr lang="en-US" sz="2400" dirty="0">
                <a:solidFill>
                  <a:srgbClr val="FF0000"/>
                </a:solidFill>
              </a:rPr>
              <a:t>	</a:t>
            </a:r>
            <a:r>
              <a:rPr lang="vi-VN" sz="2400" dirty="0" smtClean="0">
                <a:solidFill>
                  <a:srgbClr val="FF0000"/>
                </a:solidFill>
              </a:rPr>
              <a:t>news </a:t>
            </a:r>
            <a:r>
              <a:rPr lang="vi-VN" sz="2400" dirty="0">
                <a:solidFill>
                  <a:srgbClr val="FF0000"/>
                </a:solidFill>
              </a:rPr>
              <a:t>= requests.get("https://tuoitre.vn" + link) </a:t>
            </a:r>
            <a:endParaRPr lang="en-US" sz="2400" dirty="0" smtClean="0">
              <a:solidFill>
                <a:srgbClr val="FF0000"/>
              </a:solidFill>
            </a:endParaRPr>
          </a:p>
          <a:p>
            <a:r>
              <a:rPr lang="en-US" sz="2400" dirty="0" smtClean="0">
                <a:solidFill>
                  <a:srgbClr val="FF0000"/>
                </a:solidFill>
              </a:rPr>
              <a:t>	</a:t>
            </a:r>
            <a:r>
              <a:rPr lang="vi-VN" sz="2400" dirty="0" smtClean="0">
                <a:solidFill>
                  <a:srgbClr val="FF0000"/>
                </a:solidFill>
              </a:rPr>
              <a:t>soup </a:t>
            </a:r>
            <a:r>
              <a:rPr lang="vi-VN" sz="2400" dirty="0">
                <a:solidFill>
                  <a:srgbClr val="FF0000"/>
                </a:solidFill>
              </a:rPr>
              <a:t>= BeautifulSoup(news.content, "html.parser") </a:t>
            </a:r>
            <a:endParaRPr lang="en-US" sz="2400" dirty="0" smtClean="0">
              <a:solidFill>
                <a:srgbClr val="FF0000"/>
              </a:solidFill>
            </a:endParaRPr>
          </a:p>
          <a:p>
            <a:r>
              <a:rPr lang="en-US" sz="2400" dirty="0" smtClean="0">
                <a:solidFill>
                  <a:srgbClr val="FF0000"/>
                </a:solidFill>
              </a:rPr>
              <a:t>	</a:t>
            </a:r>
            <a:r>
              <a:rPr lang="vi-VN" sz="2400" dirty="0" smtClean="0">
                <a:solidFill>
                  <a:srgbClr val="FF0000"/>
                </a:solidFill>
              </a:rPr>
              <a:t>title </a:t>
            </a:r>
            <a:r>
              <a:rPr lang="vi-VN" sz="2400" dirty="0">
                <a:solidFill>
                  <a:srgbClr val="FF0000"/>
                </a:solidFill>
              </a:rPr>
              <a:t>= soup.find("h1", class_="article-title").text </a:t>
            </a:r>
            <a:endParaRPr lang="en-US" sz="2400" dirty="0" smtClean="0">
              <a:solidFill>
                <a:srgbClr val="FF0000"/>
              </a:solidFill>
            </a:endParaRPr>
          </a:p>
          <a:p>
            <a:r>
              <a:rPr lang="en-US" sz="2400" dirty="0" smtClean="0">
                <a:solidFill>
                  <a:srgbClr val="FF0000"/>
                </a:solidFill>
              </a:rPr>
              <a:t>	</a:t>
            </a:r>
            <a:r>
              <a:rPr lang="vi-VN" sz="2400" dirty="0" smtClean="0">
                <a:solidFill>
                  <a:srgbClr val="FF0000"/>
                </a:solidFill>
              </a:rPr>
              <a:t>abstract </a:t>
            </a:r>
            <a:r>
              <a:rPr lang="vi-VN" sz="2400" dirty="0">
                <a:solidFill>
                  <a:srgbClr val="FF0000"/>
                </a:solidFill>
              </a:rPr>
              <a:t>= soup.find("h2", class_="sapo").text </a:t>
            </a:r>
            <a:endParaRPr lang="en-US" sz="2400" dirty="0" smtClean="0">
              <a:solidFill>
                <a:srgbClr val="FF0000"/>
              </a:solidFill>
            </a:endParaRPr>
          </a:p>
          <a:p>
            <a:r>
              <a:rPr lang="en-US" sz="2400" dirty="0" smtClean="0">
                <a:solidFill>
                  <a:srgbClr val="FF0000"/>
                </a:solidFill>
              </a:rPr>
              <a:t>	</a:t>
            </a:r>
            <a:r>
              <a:rPr lang="vi-VN" sz="2400" dirty="0" smtClean="0">
                <a:solidFill>
                  <a:srgbClr val="FF0000"/>
                </a:solidFill>
              </a:rPr>
              <a:t>body </a:t>
            </a:r>
            <a:r>
              <a:rPr lang="vi-VN" sz="2400" dirty="0">
                <a:solidFill>
                  <a:srgbClr val="FF0000"/>
                </a:solidFill>
              </a:rPr>
              <a:t>= soup.find("div", id="main-detail-body") </a:t>
            </a:r>
            <a:endParaRPr lang="en-US" sz="2400" dirty="0" smtClean="0">
              <a:solidFill>
                <a:srgbClr val="FF0000"/>
              </a:solidFill>
            </a:endParaRPr>
          </a:p>
          <a:p>
            <a:r>
              <a:rPr lang="en-US" sz="2400" dirty="0" smtClean="0">
                <a:solidFill>
                  <a:srgbClr val="FF0000"/>
                </a:solidFill>
              </a:rPr>
              <a:t>	</a:t>
            </a:r>
            <a:r>
              <a:rPr lang="vi-VN" sz="2400" dirty="0" smtClean="0">
                <a:solidFill>
                  <a:srgbClr val="FF0000"/>
                </a:solidFill>
              </a:rPr>
              <a:t>content </a:t>
            </a:r>
            <a:r>
              <a:rPr lang="vi-VN" sz="2400" dirty="0">
                <a:solidFill>
                  <a:srgbClr val="FF0000"/>
                </a:solidFill>
              </a:rPr>
              <a:t>= body.findChildren("p</a:t>
            </a:r>
            <a:r>
              <a:rPr lang="vi-VN" sz="2400" dirty="0" smtClean="0">
                <a:solidFill>
                  <a:srgbClr val="FF0000"/>
                </a:solidFill>
              </a:rPr>
              <a:t>",</a:t>
            </a:r>
            <a:r>
              <a:rPr lang="en-US" sz="2400" dirty="0" smtClean="0">
                <a:solidFill>
                  <a:srgbClr val="FF0000"/>
                </a:solidFill>
              </a:rPr>
              <a:t> 	</a:t>
            </a:r>
            <a:r>
              <a:rPr lang="vi-VN" sz="2400" dirty="0" smtClean="0">
                <a:solidFill>
                  <a:srgbClr val="FF0000"/>
                </a:solidFill>
              </a:rPr>
              <a:t>recursive=False</a:t>
            </a:r>
            <a:r>
              <a:rPr lang="vi-VN" sz="2400" dirty="0">
                <a:solidFill>
                  <a:srgbClr val="FF0000"/>
                </a:solidFill>
              </a:rPr>
              <a:t>)[0].text + body.findChildren("p</a:t>
            </a:r>
            <a:r>
              <a:rPr lang="vi-VN" sz="2400" dirty="0" smtClean="0">
                <a:solidFill>
                  <a:srgbClr val="FF0000"/>
                </a:solidFill>
              </a:rPr>
              <a:t>",</a:t>
            </a:r>
            <a:r>
              <a:rPr lang="en-US" sz="2400" dirty="0" smtClean="0">
                <a:solidFill>
                  <a:srgbClr val="FF0000"/>
                </a:solidFill>
              </a:rPr>
              <a:t> 	</a:t>
            </a:r>
            <a:r>
              <a:rPr lang="vi-VN" sz="2400" dirty="0" smtClean="0">
                <a:solidFill>
                  <a:srgbClr val="FF0000"/>
                </a:solidFill>
              </a:rPr>
              <a:t>recursive=False</a:t>
            </a:r>
            <a:r>
              <a:rPr lang="vi-VN" sz="2400" dirty="0">
                <a:solidFill>
                  <a:srgbClr val="FF0000"/>
                </a:solidFill>
              </a:rPr>
              <a:t>)[1].text </a:t>
            </a:r>
            <a:endParaRPr lang="en-US" sz="2400" dirty="0" smtClean="0">
              <a:solidFill>
                <a:srgbClr val="FF0000"/>
              </a:solidFill>
            </a:endParaRPr>
          </a:p>
          <a:p>
            <a:pPr lvl="1"/>
            <a:r>
              <a:rPr lang="en-US" sz="2400" dirty="0" smtClean="0">
                <a:solidFill>
                  <a:srgbClr val="FF0000"/>
                </a:solidFill>
              </a:rPr>
              <a:t>	</a:t>
            </a:r>
            <a:r>
              <a:rPr lang="vi-VN" sz="2400" dirty="0" smtClean="0">
                <a:solidFill>
                  <a:srgbClr val="FF0000"/>
                </a:solidFill>
              </a:rPr>
              <a:t>image </a:t>
            </a:r>
            <a:r>
              <a:rPr lang="vi-VN" sz="2400" dirty="0">
                <a:solidFill>
                  <a:srgbClr val="FF0000"/>
                </a:solidFill>
              </a:rPr>
              <a:t>= body.find("img").attrs["src"] </a:t>
            </a:r>
            <a:endParaRPr lang="en-US" sz="2400" dirty="0" smtClean="0">
              <a:solidFill>
                <a:srgbClr val="FF0000"/>
              </a:solidFill>
            </a:endParaRPr>
          </a:p>
          <a:p>
            <a:pPr lvl="1"/>
            <a:r>
              <a:rPr lang="en-US" sz="2400" dirty="0" smtClean="0">
                <a:solidFill>
                  <a:srgbClr val="FF0000"/>
                </a:solidFill>
              </a:rPr>
              <a:t>	</a:t>
            </a:r>
            <a:r>
              <a:rPr lang="vi-VN" sz="2400" dirty="0" smtClean="0">
                <a:solidFill>
                  <a:srgbClr val="FF0000"/>
                </a:solidFill>
              </a:rPr>
              <a:t>print</a:t>
            </a:r>
            <a:r>
              <a:rPr lang="vi-VN" sz="2400" dirty="0">
                <a:solidFill>
                  <a:srgbClr val="FF0000"/>
                </a:solidFill>
              </a:rPr>
              <a:t>("Tiêu đề: " + title) </a:t>
            </a:r>
            <a:endParaRPr lang="en-US" sz="2400" dirty="0" smtClean="0">
              <a:solidFill>
                <a:srgbClr val="FF0000"/>
              </a:solidFill>
            </a:endParaRPr>
          </a:p>
          <a:p>
            <a:pPr lvl="1"/>
            <a:r>
              <a:rPr lang="en-US" sz="2400" dirty="0" smtClean="0">
                <a:solidFill>
                  <a:srgbClr val="FF0000"/>
                </a:solidFill>
              </a:rPr>
              <a:t>	</a:t>
            </a:r>
            <a:r>
              <a:rPr lang="vi-VN" sz="2400" dirty="0" smtClean="0">
                <a:solidFill>
                  <a:srgbClr val="FF0000"/>
                </a:solidFill>
              </a:rPr>
              <a:t>print</a:t>
            </a:r>
            <a:r>
              <a:rPr lang="vi-VN" sz="2400" dirty="0">
                <a:solidFill>
                  <a:srgbClr val="FF0000"/>
                </a:solidFill>
              </a:rPr>
              <a:t>("Mô tả: " + abstract) </a:t>
            </a:r>
            <a:endParaRPr lang="en-US" sz="2400" dirty="0" smtClean="0">
              <a:solidFill>
                <a:srgbClr val="FF0000"/>
              </a:solidFill>
            </a:endParaRPr>
          </a:p>
          <a:p>
            <a:pPr lvl="1"/>
            <a:r>
              <a:rPr lang="en-US" sz="2400" dirty="0" smtClean="0">
                <a:solidFill>
                  <a:srgbClr val="FF0000"/>
                </a:solidFill>
              </a:rPr>
              <a:t>	</a:t>
            </a:r>
            <a:r>
              <a:rPr lang="vi-VN" sz="2400" dirty="0" smtClean="0">
                <a:solidFill>
                  <a:srgbClr val="FF0000"/>
                </a:solidFill>
              </a:rPr>
              <a:t>print</a:t>
            </a:r>
            <a:r>
              <a:rPr lang="vi-VN" sz="2400" dirty="0">
                <a:solidFill>
                  <a:srgbClr val="FF0000"/>
                </a:solidFill>
              </a:rPr>
              <a:t>("Nội dung: " + content) </a:t>
            </a:r>
            <a:endParaRPr lang="en-US" sz="2400" dirty="0" smtClean="0">
              <a:solidFill>
                <a:srgbClr val="FF0000"/>
              </a:solidFill>
            </a:endParaRPr>
          </a:p>
          <a:p>
            <a:pPr lvl="1"/>
            <a:r>
              <a:rPr lang="en-US" sz="2400" dirty="0" smtClean="0">
                <a:solidFill>
                  <a:srgbClr val="FF0000"/>
                </a:solidFill>
              </a:rPr>
              <a:t>	</a:t>
            </a:r>
            <a:r>
              <a:rPr lang="vi-VN" sz="2400" dirty="0" smtClean="0">
                <a:solidFill>
                  <a:srgbClr val="FF0000"/>
                </a:solidFill>
              </a:rPr>
              <a:t>print</a:t>
            </a:r>
            <a:r>
              <a:rPr lang="vi-VN" sz="2400" dirty="0">
                <a:solidFill>
                  <a:srgbClr val="FF0000"/>
                </a:solidFill>
              </a:rPr>
              <a:t>("Ảnh minh họa: " + image</a:t>
            </a:r>
            <a:r>
              <a:rPr lang="vi-VN" sz="2400" dirty="0" smtClean="0">
                <a:solidFill>
                  <a:srgbClr val="FF0000"/>
                </a:solidFill>
              </a:rPr>
              <a:t>)</a:t>
            </a:r>
            <a:endParaRPr lang="en-US" sz="2400" b="1" dirty="0" smtClean="0">
              <a:solidFill>
                <a:srgbClr val="FF0000"/>
              </a:solidFill>
            </a:endParaRPr>
          </a:p>
        </p:txBody>
      </p:sp>
      <p:sp>
        <p:nvSpPr>
          <p:cNvPr id="432" name="Google Shape;432;p6"/>
          <p:cNvSpPr txBox="1"/>
          <p:nvPr/>
        </p:nvSpPr>
        <p:spPr>
          <a:xfrm>
            <a:off x="3124080" y="6356520"/>
            <a:ext cx="2895120" cy="36468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0" strike="noStrike">
              <a:latin typeface="Times New Roman"/>
              <a:ea typeface="Times New Roman"/>
              <a:cs typeface="Times New Roman"/>
              <a:sym typeface="Times New Roman"/>
            </a:endParaRPr>
          </a:p>
        </p:txBody>
      </p:sp>
      <p:sp>
        <p:nvSpPr>
          <p:cNvPr id="433" name="Google Shape;433;p6"/>
          <p:cNvSpPr txBox="1"/>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8B8B8B"/>
                </a:solidFill>
                <a:latin typeface="Calibri"/>
                <a:ea typeface="Calibri"/>
                <a:cs typeface="Calibri"/>
                <a:sym typeface="Calibri"/>
              </a:rPr>
              <a:t>18</a:t>
            </a:fld>
            <a:endParaRPr sz="1200" b="0" strike="noStrike">
              <a:latin typeface="Times New Roman"/>
              <a:ea typeface="Times New Roman"/>
              <a:cs typeface="Times New Roman"/>
              <a:sym typeface="Times New Roman"/>
            </a:endParaRPr>
          </a:p>
        </p:txBody>
      </p:sp>
    </p:spTree>
    <p:extLst>
      <p:ext uri="{BB962C8B-B14F-4D97-AF65-F5344CB8AC3E}">
        <p14:creationId xmlns:p14="http://schemas.microsoft.com/office/powerpoint/2010/main" val="5794996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6"/>
          <p:cNvSpPr txBox="1"/>
          <p:nvPr/>
        </p:nvSpPr>
        <p:spPr>
          <a:xfrm>
            <a:off x="0" y="202680"/>
            <a:ext cx="8915400" cy="1142640"/>
          </a:xfrm>
          <a:prstGeom prst="rect">
            <a:avLst/>
          </a:prstGeom>
          <a:noFill/>
          <a:ln>
            <a:noFill/>
          </a:ln>
        </p:spPr>
        <p:txBody>
          <a:bodyPr spcFirstLastPara="1" wrap="square" lIns="91425" tIns="45700" rIns="91425" bIns="45700" anchor="ctr" anchorCtr="0">
            <a:noAutofit/>
          </a:bodyPr>
          <a:lstStyle/>
          <a:p>
            <a:pPr lvl="0" algn="ctr"/>
            <a:r>
              <a:rPr lang="en-US" sz="4400" dirty="0"/>
              <a:t>Crawl dữ liệu bằng </a:t>
            </a:r>
            <a:r>
              <a:rPr lang="en-US" sz="4400" dirty="0" smtClean="0"/>
              <a:t>Scrapy</a:t>
            </a:r>
            <a:endParaRPr sz="4400" b="0" strike="noStrike" dirty="0">
              <a:solidFill>
                <a:srgbClr val="000000"/>
              </a:solidFill>
              <a:latin typeface="Calibri"/>
              <a:ea typeface="Calibri"/>
              <a:cs typeface="Calibri"/>
              <a:sym typeface="Calibri"/>
            </a:endParaRPr>
          </a:p>
        </p:txBody>
      </p:sp>
      <p:sp>
        <p:nvSpPr>
          <p:cNvPr id="432" name="Google Shape;432;p6"/>
          <p:cNvSpPr txBox="1"/>
          <p:nvPr/>
        </p:nvSpPr>
        <p:spPr>
          <a:xfrm>
            <a:off x="3124080" y="6356520"/>
            <a:ext cx="2895120" cy="36468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0" strike="noStrike">
              <a:latin typeface="Times New Roman"/>
              <a:ea typeface="Times New Roman"/>
              <a:cs typeface="Times New Roman"/>
              <a:sym typeface="Times New Roman"/>
            </a:endParaRPr>
          </a:p>
        </p:txBody>
      </p:sp>
      <p:sp>
        <p:nvSpPr>
          <p:cNvPr id="433" name="Google Shape;433;p6"/>
          <p:cNvSpPr txBox="1"/>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8B8B8B"/>
                </a:solidFill>
                <a:latin typeface="Calibri"/>
                <a:ea typeface="Calibri"/>
                <a:cs typeface="Calibri"/>
                <a:sym typeface="Calibri"/>
              </a:rPr>
              <a:t>19</a:t>
            </a:fld>
            <a:endParaRPr sz="1200" b="0" strike="noStrike">
              <a:latin typeface="Times New Roman"/>
              <a:ea typeface="Times New Roman"/>
              <a:cs typeface="Times New Roman"/>
              <a:sym typeface="Times New Roman"/>
            </a:endParaRPr>
          </a:p>
        </p:txBody>
      </p:sp>
      <p:pic>
        <p:nvPicPr>
          <p:cNvPr id="1026" name="Picture 2" descr="https://viblo.asia/uploads/b546496a-8a45-4260-a6d4-9037fc888e7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43001"/>
            <a:ext cx="9144000"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70989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pic>
        <p:nvPicPr>
          <p:cNvPr id="403" name="Google Shape;403;p3"/>
          <p:cNvPicPr preferRelativeResize="0"/>
          <p:nvPr/>
        </p:nvPicPr>
        <p:blipFill rotWithShape="1">
          <a:blip r:embed="rId3">
            <a:alphaModFix/>
          </a:blip>
          <a:srcRect/>
          <a:stretch/>
        </p:blipFill>
        <p:spPr>
          <a:xfrm>
            <a:off x="990720" y="19080"/>
            <a:ext cx="6400440" cy="6054480"/>
          </a:xfrm>
          <a:prstGeom prst="rect">
            <a:avLst/>
          </a:prstGeom>
          <a:noFill/>
          <a:ln>
            <a:noFill/>
          </a:ln>
          <a:effectLst>
            <a:outerShdw dist="35638" dir="2700000">
              <a:srgbClr val="808080"/>
            </a:outerShdw>
          </a:effectLst>
        </p:spPr>
      </p:pic>
      <p:sp>
        <p:nvSpPr>
          <p:cNvPr id="404" name="Google Shape;404;p3"/>
          <p:cNvSpPr/>
          <p:nvPr/>
        </p:nvSpPr>
        <p:spPr>
          <a:xfrm>
            <a:off x="5638680" y="2049840"/>
            <a:ext cx="2742840" cy="2531880"/>
          </a:xfrm>
          <a:prstGeom prst="wedgeRoundRectCallout">
            <a:avLst>
              <a:gd name="adj1" fmla="val -47856"/>
              <a:gd name="adj2" fmla="val -55736"/>
              <a:gd name="adj3" fmla="val 16667"/>
            </a:avLst>
          </a:prstGeom>
          <a:solidFill>
            <a:srgbClr val="4F81BD"/>
          </a:solidFill>
          <a:ln w="9525" cap="flat" cmpd="sng">
            <a:solidFill>
              <a:srgbClr val="000000"/>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1800" b="0" strike="noStrike">
                <a:solidFill>
                  <a:srgbClr val="000000"/>
                </a:solidFill>
                <a:latin typeface="Calibri"/>
                <a:ea typeface="Calibri"/>
                <a:cs typeface="Calibri"/>
                <a:sym typeface="Calibri"/>
              </a:rPr>
              <a:t>Q: Làm thế nào để công cụ tìm kiếm biết rằng tất cả các trang này đều chứa cụm từ truy vấn? </a:t>
            </a:r>
            <a:endParaRPr sz="1800" b="0" strike="noStrike">
              <a:latin typeface="Arial"/>
              <a:ea typeface="Arial"/>
              <a:cs typeface="Arial"/>
              <a:sym typeface="Arial"/>
            </a:endParaRPr>
          </a:p>
          <a:p>
            <a:pPr marL="0" marR="0" lvl="0" indent="0" algn="ctr" rtl="0">
              <a:lnSpc>
                <a:spcPct val="100000"/>
              </a:lnSpc>
              <a:spcBef>
                <a:spcPts val="0"/>
              </a:spcBef>
              <a:spcAft>
                <a:spcPts val="0"/>
              </a:spcAft>
              <a:buNone/>
            </a:pPr>
            <a:r>
              <a:rPr lang="en-US" sz="1800" b="0" strike="noStrike">
                <a:solidFill>
                  <a:srgbClr val="000000"/>
                </a:solidFill>
                <a:latin typeface="Calibri"/>
                <a:ea typeface="Calibri"/>
                <a:cs typeface="Calibri"/>
                <a:sym typeface="Calibri"/>
              </a:rPr>
              <a:t>A: Vì tất cả các trang đã được thu thập thông tin</a:t>
            </a:r>
            <a:endParaRPr sz="1800" b="0" strike="noStrike">
              <a:latin typeface="Arial"/>
              <a:ea typeface="Arial"/>
              <a:cs typeface="Arial"/>
              <a:sym typeface="Arial"/>
            </a:endParaRPr>
          </a:p>
        </p:txBody>
      </p:sp>
      <p:sp>
        <p:nvSpPr>
          <p:cNvPr id="405" name="Google Shape;405;p3"/>
          <p:cNvSpPr txBox="1"/>
          <p:nvPr/>
        </p:nvSpPr>
        <p:spPr>
          <a:xfrm>
            <a:off x="3124080" y="6356520"/>
            <a:ext cx="2895120" cy="36468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0" strike="noStrike">
              <a:latin typeface="Times New Roman"/>
              <a:ea typeface="Times New Roman"/>
              <a:cs typeface="Times New Roman"/>
              <a:sym typeface="Times New Roman"/>
            </a:endParaRPr>
          </a:p>
        </p:txBody>
      </p:sp>
      <p:sp>
        <p:nvSpPr>
          <p:cNvPr id="406" name="Google Shape;406;p3"/>
          <p:cNvSpPr txBox="1"/>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8B8B8B"/>
                </a:solidFill>
                <a:latin typeface="Calibri"/>
                <a:ea typeface="Calibri"/>
                <a:cs typeface="Calibri"/>
                <a:sym typeface="Calibri"/>
              </a:rPr>
              <a:t>2</a:t>
            </a:fld>
            <a:endParaRPr sz="1200" b="0" strike="noStrike">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6"/>
          <p:cNvSpPr txBox="1"/>
          <p:nvPr/>
        </p:nvSpPr>
        <p:spPr>
          <a:xfrm>
            <a:off x="0" y="202680"/>
            <a:ext cx="8915400" cy="1142640"/>
          </a:xfrm>
          <a:prstGeom prst="rect">
            <a:avLst/>
          </a:prstGeom>
          <a:noFill/>
          <a:ln>
            <a:noFill/>
          </a:ln>
        </p:spPr>
        <p:txBody>
          <a:bodyPr spcFirstLastPara="1" wrap="square" lIns="91425" tIns="45700" rIns="91425" bIns="45700" anchor="ctr" anchorCtr="0">
            <a:noAutofit/>
          </a:bodyPr>
          <a:lstStyle/>
          <a:p>
            <a:pPr lvl="0" algn="ctr"/>
            <a:r>
              <a:rPr lang="en-US" sz="4400" dirty="0"/>
              <a:t>Crawl dữ liệu bằng </a:t>
            </a:r>
            <a:r>
              <a:rPr lang="en-US" sz="4400" dirty="0"/>
              <a:t>Scrapy</a:t>
            </a:r>
            <a:endParaRPr sz="4400" b="0" strike="noStrike" dirty="0">
              <a:solidFill>
                <a:srgbClr val="000000"/>
              </a:solidFill>
              <a:latin typeface="Calibri"/>
              <a:ea typeface="Calibri"/>
              <a:cs typeface="Calibri"/>
              <a:sym typeface="Calibri"/>
            </a:endParaRPr>
          </a:p>
        </p:txBody>
      </p:sp>
      <p:sp>
        <p:nvSpPr>
          <p:cNvPr id="431" name="Google Shape;431;p6"/>
          <p:cNvSpPr txBox="1"/>
          <p:nvPr/>
        </p:nvSpPr>
        <p:spPr>
          <a:xfrm>
            <a:off x="533520" y="1295280"/>
            <a:ext cx="8000640" cy="4343040"/>
          </a:xfrm>
          <a:prstGeom prst="rect">
            <a:avLst/>
          </a:prstGeom>
          <a:noFill/>
          <a:ln>
            <a:noFill/>
          </a:ln>
        </p:spPr>
        <p:txBody>
          <a:bodyPr spcFirstLastPara="1" wrap="square" lIns="91425" tIns="45700" rIns="91425" bIns="45700" anchor="t" anchorCtr="0">
            <a:noAutofit/>
          </a:bodyPr>
          <a:lstStyle/>
          <a:p>
            <a:r>
              <a:rPr lang="en-US" sz="2800" dirty="0"/>
              <a:t>Các bước chính: </a:t>
            </a:r>
          </a:p>
          <a:p>
            <a:pPr marL="514350" indent="-514350">
              <a:buAutoNum type="arabicPeriod"/>
            </a:pPr>
            <a:r>
              <a:rPr lang="vi-VN" sz="2800" dirty="0" smtClean="0"/>
              <a:t>Khi </a:t>
            </a:r>
            <a:r>
              <a:rPr lang="vi-VN" sz="2800" dirty="0"/>
              <a:t>bắt đầu crawl một website, Engine sẽ xác định tên miền và tìm vị trí của spider đó và yêu cầu spider đó tìm các urls đầu tiên để </a:t>
            </a:r>
            <a:r>
              <a:rPr lang="vi-VN" sz="2800" dirty="0" smtClean="0"/>
              <a:t>craw</a:t>
            </a:r>
            <a:r>
              <a:rPr lang="en-US" sz="2800" dirty="0" smtClean="0"/>
              <a:t>l</a:t>
            </a:r>
          </a:p>
          <a:p>
            <a:pPr marL="514350" indent="-514350">
              <a:buAutoNum type="arabicPeriod"/>
            </a:pPr>
            <a:r>
              <a:rPr lang="vi-VN" sz="2800" dirty="0" smtClean="0"/>
              <a:t>Engine </a:t>
            </a:r>
            <a:r>
              <a:rPr lang="vi-VN" sz="2800" dirty="0"/>
              <a:t>nhận danh sách các urls đầu tiên từ spider, gửi cho Scheduler để sắp </a:t>
            </a:r>
            <a:r>
              <a:rPr lang="vi-VN" sz="2800" dirty="0" smtClean="0"/>
              <a:t>xếp</a:t>
            </a:r>
            <a:endParaRPr lang="en-US" sz="2800" dirty="0" smtClean="0"/>
          </a:p>
          <a:p>
            <a:pPr marL="514350" indent="-514350">
              <a:buAutoNum type="arabicPeriod"/>
            </a:pPr>
            <a:r>
              <a:rPr lang="vi-VN" sz="2800" dirty="0" smtClean="0"/>
              <a:t>Engine </a:t>
            </a:r>
            <a:r>
              <a:rPr lang="vi-VN" sz="2800" dirty="0"/>
              <a:t>yêu cầu danh sách cách urls tiếp theo từ </a:t>
            </a:r>
            <a:r>
              <a:rPr lang="vi-VN" sz="2800" dirty="0" smtClean="0"/>
              <a:t>Scheduler</a:t>
            </a:r>
            <a:r>
              <a:rPr lang="en-US" sz="2800" dirty="0" smtClean="0"/>
              <a:t>.</a:t>
            </a:r>
            <a:endParaRPr lang="vi-VN" sz="2800" dirty="0"/>
          </a:p>
        </p:txBody>
      </p:sp>
      <p:sp>
        <p:nvSpPr>
          <p:cNvPr id="432" name="Google Shape;432;p6"/>
          <p:cNvSpPr txBox="1"/>
          <p:nvPr/>
        </p:nvSpPr>
        <p:spPr>
          <a:xfrm>
            <a:off x="3124080" y="6356520"/>
            <a:ext cx="2895120" cy="36468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0" strike="noStrike">
              <a:latin typeface="Times New Roman"/>
              <a:ea typeface="Times New Roman"/>
              <a:cs typeface="Times New Roman"/>
              <a:sym typeface="Times New Roman"/>
            </a:endParaRPr>
          </a:p>
        </p:txBody>
      </p:sp>
      <p:sp>
        <p:nvSpPr>
          <p:cNvPr id="433" name="Google Shape;433;p6"/>
          <p:cNvSpPr txBox="1"/>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8B8B8B"/>
                </a:solidFill>
                <a:latin typeface="Calibri"/>
                <a:ea typeface="Calibri"/>
                <a:cs typeface="Calibri"/>
                <a:sym typeface="Calibri"/>
              </a:rPr>
              <a:t>20</a:t>
            </a:fld>
            <a:endParaRPr sz="1200" b="0" strike="noStrike">
              <a:latin typeface="Times New Roman"/>
              <a:ea typeface="Times New Roman"/>
              <a:cs typeface="Times New Roman"/>
              <a:sym typeface="Times New Roman"/>
            </a:endParaRPr>
          </a:p>
        </p:txBody>
      </p:sp>
    </p:spTree>
    <p:extLst>
      <p:ext uri="{BB962C8B-B14F-4D97-AF65-F5344CB8AC3E}">
        <p14:creationId xmlns:p14="http://schemas.microsoft.com/office/powerpoint/2010/main" val="33036431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6"/>
          <p:cNvSpPr txBox="1"/>
          <p:nvPr/>
        </p:nvSpPr>
        <p:spPr>
          <a:xfrm>
            <a:off x="0" y="202680"/>
            <a:ext cx="8915400" cy="1142640"/>
          </a:xfrm>
          <a:prstGeom prst="rect">
            <a:avLst/>
          </a:prstGeom>
          <a:noFill/>
          <a:ln>
            <a:noFill/>
          </a:ln>
        </p:spPr>
        <p:txBody>
          <a:bodyPr spcFirstLastPara="1" wrap="square" lIns="91425" tIns="45700" rIns="91425" bIns="45700" anchor="ctr" anchorCtr="0">
            <a:noAutofit/>
          </a:bodyPr>
          <a:lstStyle/>
          <a:p>
            <a:pPr lvl="0" algn="ctr"/>
            <a:r>
              <a:rPr lang="en-US" sz="4400" dirty="0"/>
              <a:t>Crawl dữ liệu bằng </a:t>
            </a:r>
            <a:r>
              <a:rPr lang="en-US" sz="4400" dirty="0"/>
              <a:t>Scrapy</a:t>
            </a:r>
            <a:endParaRPr sz="4400" b="0" strike="noStrike" dirty="0">
              <a:solidFill>
                <a:srgbClr val="000000"/>
              </a:solidFill>
              <a:latin typeface="Calibri"/>
              <a:ea typeface="Calibri"/>
              <a:cs typeface="Calibri"/>
              <a:sym typeface="Calibri"/>
            </a:endParaRPr>
          </a:p>
        </p:txBody>
      </p:sp>
      <p:sp>
        <p:nvSpPr>
          <p:cNvPr id="431" name="Google Shape;431;p6"/>
          <p:cNvSpPr txBox="1"/>
          <p:nvPr/>
        </p:nvSpPr>
        <p:spPr>
          <a:xfrm>
            <a:off x="533520" y="1295280"/>
            <a:ext cx="8000640" cy="4343040"/>
          </a:xfrm>
          <a:prstGeom prst="rect">
            <a:avLst/>
          </a:prstGeom>
          <a:noFill/>
          <a:ln>
            <a:noFill/>
          </a:ln>
        </p:spPr>
        <p:txBody>
          <a:bodyPr spcFirstLastPara="1" wrap="square" lIns="91425" tIns="45700" rIns="91425" bIns="45700" anchor="t" anchorCtr="0">
            <a:noAutofit/>
          </a:bodyPr>
          <a:lstStyle/>
          <a:p>
            <a:r>
              <a:rPr lang="en-US" sz="2800" dirty="0"/>
              <a:t>Các bước chính: </a:t>
            </a:r>
          </a:p>
          <a:p>
            <a:pPr marL="514350" indent="-514350">
              <a:buFont typeface="+mj-lt"/>
              <a:buAutoNum type="arabicPeriod" startAt="4"/>
            </a:pPr>
            <a:r>
              <a:rPr lang="vi-VN" sz="2800" dirty="0" smtClean="0"/>
              <a:t>Engine </a:t>
            </a:r>
            <a:r>
              <a:rPr lang="vi-VN" sz="2800" dirty="0"/>
              <a:t>nhận danh sách các url tiếp theo từ Scheduler vào gửi đến Dowloader (</a:t>
            </a:r>
            <a:r>
              <a:rPr lang="vi-VN" sz="2800" dirty="0" smtClean="0"/>
              <a:t>requests)</a:t>
            </a:r>
            <a:endParaRPr lang="en-US" sz="2800" dirty="0" smtClean="0"/>
          </a:p>
          <a:p>
            <a:pPr marL="514350" indent="-514350">
              <a:buAutoNum type="arabicPeriod" startAt="4"/>
            </a:pPr>
            <a:r>
              <a:rPr lang="vi-VN" sz="2800" dirty="0" smtClean="0"/>
              <a:t>Downloader </a:t>
            </a:r>
            <a:r>
              <a:rPr lang="vi-VN" sz="2800" dirty="0"/>
              <a:t>nhận request và thực hiện việc tải trang, sau khi tải xong sẽ tạo một response và gửi lại </a:t>
            </a:r>
            <a:r>
              <a:rPr lang="vi-VN" sz="2800" dirty="0" smtClean="0"/>
              <a:t>Engine</a:t>
            </a:r>
            <a:endParaRPr lang="en-US" sz="2800" dirty="0" smtClean="0"/>
          </a:p>
          <a:p>
            <a:pPr marL="514350" indent="-514350">
              <a:buAutoNum type="arabicPeriod" startAt="4"/>
            </a:pPr>
            <a:r>
              <a:rPr lang="vi-VN" sz="2800" dirty="0" smtClean="0"/>
              <a:t>Respone </a:t>
            </a:r>
            <a:r>
              <a:rPr lang="vi-VN" sz="2800" dirty="0"/>
              <a:t>từ Dowloader sẽ được Engine đẩy qua Spiders để xử </a:t>
            </a:r>
            <a:r>
              <a:rPr lang="vi-VN" sz="2800" dirty="0" smtClean="0"/>
              <a:t>lý</a:t>
            </a:r>
            <a:endParaRPr lang="en-US" sz="2800" dirty="0" smtClean="0"/>
          </a:p>
        </p:txBody>
      </p:sp>
      <p:sp>
        <p:nvSpPr>
          <p:cNvPr id="432" name="Google Shape;432;p6"/>
          <p:cNvSpPr txBox="1"/>
          <p:nvPr/>
        </p:nvSpPr>
        <p:spPr>
          <a:xfrm>
            <a:off x="3124080" y="6356520"/>
            <a:ext cx="2895120" cy="36468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0" strike="noStrike">
              <a:latin typeface="Times New Roman"/>
              <a:ea typeface="Times New Roman"/>
              <a:cs typeface="Times New Roman"/>
              <a:sym typeface="Times New Roman"/>
            </a:endParaRPr>
          </a:p>
        </p:txBody>
      </p:sp>
      <p:sp>
        <p:nvSpPr>
          <p:cNvPr id="433" name="Google Shape;433;p6"/>
          <p:cNvSpPr txBox="1"/>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8B8B8B"/>
                </a:solidFill>
                <a:latin typeface="Calibri"/>
                <a:ea typeface="Calibri"/>
                <a:cs typeface="Calibri"/>
                <a:sym typeface="Calibri"/>
              </a:rPr>
              <a:t>21</a:t>
            </a:fld>
            <a:endParaRPr sz="1200" b="0" strike="noStrike">
              <a:latin typeface="Times New Roman"/>
              <a:ea typeface="Times New Roman"/>
              <a:cs typeface="Times New Roman"/>
              <a:sym typeface="Times New Roman"/>
            </a:endParaRPr>
          </a:p>
        </p:txBody>
      </p:sp>
    </p:spTree>
    <p:extLst>
      <p:ext uri="{BB962C8B-B14F-4D97-AF65-F5344CB8AC3E}">
        <p14:creationId xmlns:p14="http://schemas.microsoft.com/office/powerpoint/2010/main" val="4206329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6"/>
          <p:cNvSpPr txBox="1"/>
          <p:nvPr/>
        </p:nvSpPr>
        <p:spPr>
          <a:xfrm>
            <a:off x="0" y="202680"/>
            <a:ext cx="8915400" cy="1142640"/>
          </a:xfrm>
          <a:prstGeom prst="rect">
            <a:avLst/>
          </a:prstGeom>
          <a:noFill/>
          <a:ln>
            <a:noFill/>
          </a:ln>
        </p:spPr>
        <p:txBody>
          <a:bodyPr spcFirstLastPara="1" wrap="square" lIns="91425" tIns="45700" rIns="91425" bIns="45700" anchor="ctr" anchorCtr="0">
            <a:noAutofit/>
          </a:bodyPr>
          <a:lstStyle/>
          <a:p>
            <a:pPr lvl="0" algn="ctr"/>
            <a:r>
              <a:rPr lang="en-US" sz="4400" dirty="0"/>
              <a:t>Crawl dữ liệu bằng </a:t>
            </a:r>
            <a:r>
              <a:rPr lang="en-US" sz="4400" dirty="0"/>
              <a:t>Scrapy</a:t>
            </a:r>
            <a:endParaRPr sz="4400" b="0" strike="noStrike" dirty="0">
              <a:solidFill>
                <a:srgbClr val="000000"/>
              </a:solidFill>
              <a:latin typeface="Calibri"/>
              <a:ea typeface="Calibri"/>
              <a:cs typeface="Calibri"/>
              <a:sym typeface="Calibri"/>
            </a:endParaRPr>
          </a:p>
        </p:txBody>
      </p:sp>
      <p:sp>
        <p:nvSpPr>
          <p:cNvPr id="431" name="Google Shape;431;p6"/>
          <p:cNvSpPr txBox="1"/>
          <p:nvPr/>
        </p:nvSpPr>
        <p:spPr>
          <a:xfrm>
            <a:off x="533520" y="1295280"/>
            <a:ext cx="8000640" cy="4343040"/>
          </a:xfrm>
          <a:prstGeom prst="rect">
            <a:avLst/>
          </a:prstGeom>
          <a:noFill/>
          <a:ln>
            <a:noFill/>
          </a:ln>
        </p:spPr>
        <p:txBody>
          <a:bodyPr spcFirstLastPara="1" wrap="square" lIns="91425" tIns="45700" rIns="91425" bIns="45700" anchor="t" anchorCtr="0">
            <a:noAutofit/>
          </a:bodyPr>
          <a:lstStyle/>
          <a:p>
            <a:r>
              <a:rPr lang="en-US" sz="2800" dirty="0"/>
              <a:t>Các bước chính: </a:t>
            </a:r>
            <a:endParaRPr lang="en-US" sz="2800" dirty="0" smtClean="0"/>
          </a:p>
          <a:p>
            <a:pPr marL="514350" indent="-514350">
              <a:buFont typeface="+mj-lt"/>
              <a:buAutoNum type="arabicPeriod" startAt="7"/>
            </a:pPr>
            <a:r>
              <a:rPr lang="vi-VN" sz="2800" dirty="0" smtClean="0"/>
              <a:t>Tại </a:t>
            </a:r>
            <a:r>
              <a:rPr lang="vi-VN" sz="2800" dirty="0"/>
              <a:t>Spiders, khi nhận được response, chúng bóc tách thông tin từ response (tilte, content, author, date publish...) và những url có khả năng để crawl và đẩy lại cho Engine (</a:t>
            </a:r>
            <a:r>
              <a:rPr lang="vi-VN" sz="2800" dirty="0" smtClean="0"/>
              <a:t>requests)</a:t>
            </a:r>
            <a:endParaRPr lang="en-US" sz="2800" dirty="0" smtClean="0"/>
          </a:p>
          <a:p>
            <a:pPr marL="514350" indent="-514350">
              <a:buAutoNum type="arabicPeriod" startAt="7"/>
            </a:pPr>
            <a:r>
              <a:rPr lang="vi-VN" sz="2800" dirty="0" smtClean="0"/>
              <a:t>Engine </a:t>
            </a:r>
            <a:r>
              <a:rPr lang="vi-VN" sz="2800" dirty="0"/>
              <a:t>nhận được kết quả từ Spiders sẽ thực hiện 2 công việc: đẩy những dữ liệu đã được bóc tách tới Item Pipeline để xử lý và lưu vào Databases, đẩy những url mới (requests) mới về Scheduler và quay về bước 3</a:t>
            </a:r>
          </a:p>
          <a:p>
            <a:endParaRPr sz="2800" b="0" strike="noStrike" dirty="0">
              <a:solidFill>
                <a:srgbClr val="000000"/>
              </a:solidFill>
              <a:latin typeface="Calibri"/>
              <a:ea typeface="Calibri"/>
              <a:cs typeface="Calibri"/>
              <a:sym typeface="Calibri"/>
            </a:endParaRPr>
          </a:p>
        </p:txBody>
      </p:sp>
      <p:sp>
        <p:nvSpPr>
          <p:cNvPr id="432" name="Google Shape;432;p6"/>
          <p:cNvSpPr txBox="1"/>
          <p:nvPr/>
        </p:nvSpPr>
        <p:spPr>
          <a:xfrm>
            <a:off x="3124080" y="6356520"/>
            <a:ext cx="2895120" cy="36468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0" strike="noStrike">
              <a:latin typeface="Times New Roman"/>
              <a:ea typeface="Times New Roman"/>
              <a:cs typeface="Times New Roman"/>
              <a:sym typeface="Times New Roman"/>
            </a:endParaRPr>
          </a:p>
        </p:txBody>
      </p:sp>
      <p:sp>
        <p:nvSpPr>
          <p:cNvPr id="433" name="Google Shape;433;p6"/>
          <p:cNvSpPr txBox="1"/>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8B8B8B"/>
                </a:solidFill>
                <a:latin typeface="Calibri"/>
                <a:ea typeface="Calibri"/>
                <a:cs typeface="Calibri"/>
                <a:sym typeface="Calibri"/>
              </a:rPr>
              <a:t>22</a:t>
            </a:fld>
            <a:endParaRPr sz="1200" b="0" strike="noStrike">
              <a:latin typeface="Times New Roman"/>
              <a:ea typeface="Times New Roman"/>
              <a:cs typeface="Times New Roman"/>
              <a:sym typeface="Times New Roman"/>
            </a:endParaRPr>
          </a:p>
        </p:txBody>
      </p:sp>
    </p:spTree>
    <p:extLst>
      <p:ext uri="{BB962C8B-B14F-4D97-AF65-F5344CB8AC3E}">
        <p14:creationId xmlns:p14="http://schemas.microsoft.com/office/powerpoint/2010/main" val="23533798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6"/>
          <p:cNvSpPr txBox="1"/>
          <p:nvPr/>
        </p:nvSpPr>
        <p:spPr>
          <a:xfrm>
            <a:off x="0" y="202680"/>
            <a:ext cx="8915400" cy="1142640"/>
          </a:xfrm>
          <a:prstGeom prst="rect">
            <a:avLst/>
          </a:prstGeom>
          <a:noFill/>
          <a:ln>
            <a:noFill/>
          </a:ln>
        </p:spPr>
        <p:txBody>
          <a:bodyPr spcFirstLastPara="1" wrap="square" lIns="91425" tIns="45700" rIns="91425" bIns="45700" anchor="ctr" anchorCtr="0">
            <a:noAutofit/>
          </a:bodyPr>
          <a:lstStyle/>
          <a:p>
            <a:pPr lvl="0" algn="ctr"/>
            <a:r>
              <a:rPr lang="en-US" sz="4400" dirty="0" smtClean="0"/>
              <a:t>Cài đặt module</a:t>
            </a:r>
            <a:endParaRPr sz="4400" b="0" strike="noStrike" dirty="0">
              <a:solidFill>
                <a:srgbClr val="000000"/>
              </a:solidFill>
              <a:latin typeface="Calibri"/>
              <a:ea typeface="Calibri"/>
              <a:cs typeface="Calibri"/>
              <a:sym typeface="Calibri"/>
            </a:endParaRPr>
          </a:p>
        </p:txBody>
      </p:sp>
      <p:sp>
        <p:nvSpPr>
          <p:cNvPr id="431" name="Google Shape;431;p6"/>
          <p:cNvSpPr txBox="1"/>
          <p:nvPr/>
        </p:nvSpPr>
        <p:spPr>
          <a:xfrm>
            <a:off x="533520" y="1295280"/>
            <a:ext cx="8000640" cy="4343040"/>
          </a:xfrm>
          <a:prstGeom prst="rect">
            <a:avLst/>
          </a:prstGeom>
          <a:noFill/>
          <a:ln>
            <a:noFill/>
          </a:ln>
        </p:spPr>
        <p:txBody>
          <a:bodyPr spcFirstLastPara="1" wrap="square" lIns="91425" tIns="45700" rIns="91425" bIns="45700" anchor="t" anchorCtr="0">
            <a:noAutofit/>
          </a:bodyPr>
          <a:lstStyle/>
          <a:p>
            <a:r>
              <a:rPr lang="vi-VN" sz="2800" dirty="0"/>
              <a:t>Cài đặt </a:t>
            </a:r>
            <a:r>
              <a:rPr lang="en-US" sz="2800" dirty="0" smtClean="0"/>
              <a:t>Scrapy</a:t>
            </a:r>
            <a:r>
              <a:rPr lang="vi-VN" sz="2800" dirty="0" smtClean="0"/>
              <a:t>:</a:t>
            </a:r>
            <a:r>
              <a:rPr lang="en-US" sz="2800" dirty="0" smtClean="0"/>
              <a:t> </a:t>
            </a:r>
            <a:endParaRPr lang="en-US" sz="2800" dirty="0"/>
          </a:p>
          <a:p>
            <a:endParaRPr lang="en-US" sz="2800" dirty="0" smtClean="0"/>
          </a:p>
          <a:p>
            <a:r>
              <a:rPr lang="en-US" sz="2800" dirty="0">
                <a:solidFill>
                  <a:srgbClr val="FF0000"/>
                </a:solidFill>
              </a:rPr>
              <a:t>pip </a:t>
            </a:r>
            <a:r>
              <a:rPr lang="en-US" sz="2800" dirty="0">
                <a:solidFill>
                  <a:srgbClr val="FF0000"/>
                </a:solidFill>
              </a:rPr>
              <a:t>install</a:t>
            </a:r>
            <a:r>
              <a:rPr lang="en-US" sz="2800" dirty="0">
                <a:solidFill>
                  <a:srgbClr val="FF0000"/>
                </a:solidFill>
              </a:rPr>
              <a:t> scrapy</a:t>
            </a:r>
            <a:endParaRPr lang="en-US" sz="2800" dirty="0" smtClean="0">
              <a:solidFill>
                <a:srgbClr val="FF0000"/>
              </a:solidFill>
            </a:endParaRPr>
          </a:p>
          <a:p>
            <a:endParaRPr lang="en-US" sz="2800" b="0" strike="noStrike" dirty="0">
              <a:solidFill>
                <a:srgbClr val="FF0000"/>
              </a:solidFill>
              <a:latin typeface="Calibri"/>
              <a:ea typeface="Calibri"/>
              <a:cs typeface="Calibri"/>
              <a:sym typeface="Calibri"/>
            </a:endParaRPr>
          </a:p>
          <a:p>
            <a:r>
              <a:rPr lang="en-US" sz="2800" dirty="0" smtClean="0"/>
              <a:t>Tạo project với scrapy</a:t>
            </a:r>
            <a:r>
              <a:rPr lang="vi-VN" sz="2800" dirty="0" smtClean="0"/>
              <a:t>:</a:t>
            </a:r>
            <a:endParaRPr lang="en-US" sz="2800" dirty="0" smtClean="0"/>
          </a:p>
          <a:p>
            <a:endParaRPr lang="en-US" sz="2800" b="0" strike="noStrike" dirty="0">
              <a:solidFill>
                <a:srgbClr val="FF0000"/>
              </a:solidFill>
              <a:latin typeface="Calibri"/>
              <a:ea typeface="Calibri"/>
              <a:cs typeface="Calibri"/>
              <a:sym typeface="Calibri"/>
            </a:endParaRPr>
          </a:p>
          <a:p>
            <a:r>
              <a:rPr lang="en-US" sz="2800" dirty="0">
                <a:solidFill>
                  <a:srgbClr val="FF0000"/>
                </a:solidFill>
              </a:rPr>
              <a:t>scrapy startproject crawler</a:t>
            </a:r>
            <a:endParaRPr sz="2800" b="0" strike="noStrike" dirty="0">
              <a:solidFill>
                <a:srgbClr val="FF0000"/>
              </a:solidFill>
              <a:latin typeface="Calibri"/>
              <a:ea typeface="Calibri"/>
              <a:cs typeface="Calibri"/>
              <a:sym typeface="Calibri"/>
            </a:endParaRPr>
          </a:p>
        </p:txBody>
      </p:sp>
      <p:sp>
        <p:nvSpPr>
          <p:cNvPr id="432" name="Google Shape;432;p6"/>
          <p:cNvSpPr txBox="1"/>
          <p:nvPr/>
        </p:nvSpPr>
        <p:spPr>
          <a:xfrm>
            <a:off x="3124080" y="6356520"/>
            <a:ext cx="2895120" cy="36468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0" strike="noStrike">
              <a:latin typeface="Times New Roman"/>
              <a:ea typeface="Times New Roman"/>
              <a:cs typeface="Times New Roman"/>
              <a:sym typeface="Times New Roman"/>
            </a:endParaRPr>
          </a:p>
        </p:txBody>
      </p:sp>
      <p:sp>
        <p:nvSpPr>
          <p:cNvPr id="433" name="Google Shape;433;p6"/>
          <p:cNvSpPr txBox="1"/>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8B8B8B"/>
                </a:solidFill>
                <a:latin typeface="Calibri"/>
                <a:ea typeface="Calibri"/>
                <a:cs typeface="Calibri"/>
                <a:sym typeface="Calibri"/>
              </a:rPr>
              <a:t>23</a:t>
            </a:fld>
            <a:endParaRPr sz="1200" b="0" strike="noStrike">
              <a:latin typeface="Times New Roman"/>
              <a:ea typeface="Times New Roman"/>
              <a:cs typeface="Times New Roman"/>
              <a:sym typeface="Times New Roman"/>
            </a:endParaRPr>
          </a:p>
        </p:txBody>
      </p:sp>
    </p:spTree>
    <p:extLst>
      <p:ext uri="{BB962C8B-B14F-4D97-AF65-F5344CB8AC3E}">
        <p14:creationId xmlns:p14="http://schemas.microsoft.com/office/powerpoint/2010/main" val="8355691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6"/>
          <p:cNvSpPr txBox="1"/>
          <p:nvPr/>
        </p:nvSpPr>
        <p:spPr>
          <a:xfrm>
            <a:off x="0" y="202680"/>
            <a:ext cx="8915400" cy="1142640"/>
          </a:xfrm>
          <a:prstGeom prst="rect">
            <a:avLst/>
          </a:prstGeom>
          <a:noFill/>
          <a:ln>
            <a:noFill/>
          </a:ln>
        </p:spPr>
        <p:txBody>
          <a:bodyPr spcFirstLastPara="1" wrap="square" lIns="91425" tIns="45700" rIns="91425" bIns="45700" anchor="ctr" anchorCtr="0">
            <a:noAutofit/>
          </a:bodyPr>
          <a:lstStyle/>
          <a:p>
            <a:pPr lvl="0" algn="ctr"/>
            <a:r>
              <a:rPr lang="en-US" sz="4400" dirty="0" smtClean="0"/>
              <a:t>Dạng project Scrapy</a:t>
            </a:r>
            <a:endParaRPr sz="4400" b="0" strike="noStrike" dirty="0">
              <a:solidFill>
                <a:srgbClr val="000000"/>
              </a:solidFill>
              <a:latin typeface="Calibri"/>
              <a:ea typeface="Calibri"/>
              <a:cs typeface="Calibri"/>
              <a:sym typeface="Calibri"/>
            </a:endParaRPr>
          </a:p>
        </p:txBody>
      </p:sp>
      <p:sp>
        <p:nvSpPr>
          <p:cNvPr id="431" name="Google Shape;431;p6"/>
          <p:cNvSpPr txBox="1"/>
          <p:nvPr/>
        </p:nvSpPr>
        <p:spPr>
          <a:xfrm>
            <a:off x="533520" y="1295280"/>
            <a:ext cx="8000640" cy="4343040"/>
          </a:xfrm>
          <a:prstGeom prst="rect">
            <a:avLst/>
          </a:prstGeom>
          <a:noFill/>
          <a:ln>
            <a:noFill/>
          </a:ln>
        </p:spPr>
        <p:txBody>
          <a:bodyPr spcFirstLastPara="1" wrap="square" lIns="91425" tIns="45700" rIns="91425" bIns="45700" anchor="t" anchorCtr="0">
            <a:noAutofit/>
          </a:bodyPr>
          <a:lstStyle/>
          <a:p>
            <a:r>
              <a:rPr lang="vi-VN" sz="2800" dirty="0"/>
              <a:t>crawler/</a:t>
            </a:r>
          </a:p>
          <a:p>
            <a:r>
              <a:rPr lang="vi-VN" sz="2800" dirty="0"/>
              <a:t>    </a:t>
            </a:r>
            <a:r>
              <a:rPr lang="vi-VN" sz="2800" dirty="0" smtClean="0"/>
              <a:t>crawler/</a:t>
            </a:r>
          </a:p>
          <a:p>
            <a:r>
              <a:rPr lang="vi-VN" sz="2800" dirty="0" smtClean="0"/>
              <a:t>        spiders/</a:t>
            </a:r>
          </a:p>
          <a:p>
            <a:r>
              <a:rPr lang="vi-VN" sz="2800" dirty="0" smtClean="0"/>
              <a:t>            </a:t>
            </a:r>
            <a:r>
              <a:rPr lang="vi-VN" sz="2800" dirty="0"/>
              <a:t>__init__.py</a:t>
            </a:r>
          </a:p>
          <a:p>
            <a:r>
              <a:rPr lang="vi-VN" sz="2800" dirty="0"/>
              <a:t>        __init__.py</a:t>
            </a:r>
          </a:p>
          <a:p>
            <a:r>
              <a:rPr lang="vi-VN" sz="2800" dirty="0"/>
              <a:t>        items.py          # project items definition file</a:t>
            </a:r>
          </a:p>
          <a:p>
            <a:r>
              <a:rPr lang="vi-VN" sz="2800" dirty="0"/>
              <a:t>        middlewares.py    # project middlewares file</a:t>
            </a:r>
          </a:p>
          <a:p>
            <a:r>
              <a:rPr lang="vi-VN" sz="2800" dirty="0"/>
              <a:t>        pipelines.py      # project pipelines file</a:t>
            </a:r>
          </a:p>
          <a:p>
            <a:r>
              <a:rPr lang="vi-VN" sz="2800" dirty="0"/>
              <a:t>        settings.py       # project settings file</a:t>
            </a:r>
          </a:p>
          <a:p>
            <a:r>
              <a:rPr lang="vi-VN" sz="2800" dirty="0"/>
              <a:t>    scrapy.cfg            # deploy configuration file</a:t>
            </a:r>
            <a:endParaRPr sz="2800" b="0" strike="noStrike" dirty="0">
              <a:solidFill>
                <a:srgbClr val="FF0000"/>
              </a:solidFill>
              <a:latin typeface="Calibri"/>
              <a:ea typeface="Calibri"/>
              <a:cs typeface="Calibri"/>
              <a:sym typeface="Calibri"/>
            </a:endParaRPr>
          </a:p>
        </p:txBody>
      </p:sp>
      <p:sp>
        <p:nvSpPr>
          <p:cNvPr id="432" name="Google Shape;432;p6"/>
          <p:cNvSpPr txBox="1"/>
          <p:nvPr/>
        </p:nvSpPr>
        <p:spPr>
          <a:xfrm>
            <a:off x="3124080" y="6356520"/>
            <a:ext cx="2895120" cy="36468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0" strike="noStrike">
              <a:latin typeface="Times New Roman"/>
              <a:ea typeface="Times New Roman"/>
              <a:cs typeface="Times New Roman"/>
              <a:sym typeface="Times New Roman"/>
            </a:endParaRPr>
          </a:p>
        </p:txBody>
      </p:sp>
      <p:sp>
        <p:nvSpPr>
          <p:cNvPr id="433" name="Google Shape;433;p6"/>
          <p:cNvSpPr txBox="1"/>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8B8B8B"/>
                </a:solidFill>
                <a:latin typeface="Calibri"/>
                <a:ea typeface="Calibri"/>
                <a:cs typeface="Calibri"/>
                <a:sym typeface="Calibri"/>
              </a:rPr>
              <a:t>24</a:t>
            </a:fld>
            <a:endParaRPr sz="1200" b="0" strike="noStrike">
              <a:latin typeface="Times New Roman"/>
              <a:ea typeface="Times New Roman"/>
              <a:cs typeface="Times New Roman"/>
              <a:sym typeface="Times New Roman"/>
            </a:endParaRPr>
          </a:p>
        </p:txBody>
      </p:sp>
    </p:spTree>
    <p:extLst>
      <p:ext uri="{BB962C8B-B14F-4D97-AF65-F5344CB8AC3E}">
        <p14:creationId xmlns:p14="http://schemas.microsoft.com/office/powerpoint/2010/main" val="9434531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6"/>
          <p:cNvSpPr txBox="1"/>
          <p:nvPr/>
        </p:nvSpPr>
        <p:spPr>
          <a:xfrm>
            <a:off x="0" y="202680"/>
            <a:ext cx="8915400" cy="1142640"/>
          </a:xfrm>
          <a:prstGeom prst="rect">
            <a:avLst/>
          </a:prstGeom>
          <a:noFill/>
          <a:ln>
            <a:noFill/>
          </a:ln>
        </p:spPr>
        <p:txBody>
          <a:bodyPr spcFirstLastPara="1" wrap="square" lIns="91425" tIns="45700" rIns="91425" bIns="45700" anchor="ctr" anchorCtr="0">
            <a:noAutofit/>
          </a:bodyPr>
          <a:lstStyle/>
          <a:p>
            <a:pPr lvl="0" algn="ctr"/>
            <a:r>
              <a:rPr lang="en-US" sz="4400" dirty="0" smtClean="0"/>
              <a:t>Crawl comment</a:t>
            </a:r>
            <a:endParaRPr sz="4400" b="0" strike="noStrike" dirty="0">
              <a:solidFill>
                <a:srgbClr val="000000"/>
              </a:solidFill>
              <a:latin typeface="Calibri"/>
              <a:ea typeface="Calibri"/>
              <a:cs typeface="Calibri"/>
              <a:sym typeface="Calibri"/>
            </a:endParaRPr>
          </a:p>
        </p:txBody>
      </p:sp>
      <p:sp>
        <p:nvSpPr>
          <p:cNvPr id="431" name="Google Shape;431;p6"/>
          <p:cNvSpPr txBox="1"/>
          <p:nvPr/>
        </p:nvSpPr>
        <p:spPr>
          <a:xfrm>
            <a:off x="533520" y="1295280"/>
            <a:ext cx="8000640" cy="4343040"/>
          </a:xfrm>
          <a:prstGeom prst="rect">
            <a:avLst/>
          </a:prstGeom>
          <a:noFill/>
          <a:ln>
            <a:noFill/>
          </a:ln>
        </p:spPr>
        <p:txBody>
          <a:bodyPr spcFirstLastPara="1" wrap="square" lIns="91425" tIns="45700" rIns="91425" bIns="45700" anchor="t" anchorCtr="0">
            <a:noAutofit/>
          </a:bodyPr>
          <a:lstStyle/>
          <a:p>
            <a:r>
              <a:rPr lang="en-US" sz="2800" b="0" strike="noStrike" dirty="0" smtClean="0">
                <a:solidFill>
                  <a:srgbClr val="FF0000"/>
                </a:solidFill>
                <a:latin typeface="Calibri"/>
                <a:ea typeface="Calibri"/>
                <a:cs typeface="Calibri"/>
                <a:sym typeface="Calibri"/>
              </a:rPr>
              <a:t>Link: </a:t>
            </a:r>
            <a:r>
              <a:rPr lang="en-US" sz="2800" dirty="0">
                <a:hlinkClick r:id="rId3"/>
              </a:rPr>
              <a:t>https://</a:t>
            </a:r>
            <a:r>
              <a:rPr lang="en-US" sz="2800" dirty="0" smtClean="0">
                <a:hlinkClick r:id="rId3"/>
              </a:rPr>
              <a:t>www.thegioididong.com/dtdd/samsung-galaxy-a50</a:t>
            </a:r>
            <a:endParaRPr lang="en-US" sz="2800" dirty="0" smtClean="0"/>
          </a:p>
          <a:p>
            <a:endParaRPr lang="en-US" sz="2800" b="0" strike="noStrike" dirty="0">
              <a:solidFill>
                <a:srgbClr val="FF0000"/>
              </a:solidFill>
              <a:latin typeface="Calibri"/>
              <a:ea typeface="Calibri"/>
              <a:cs typeface="Calibri"/>
              <a:sym typeface="Calibri"/>
            </a:endParaRPr>
          </a:p>
          <a:p>
            <a:r>
              <a:rPr lang="en-US" sz="2800" dirty="0" smtClean="0">
                <a:solidFill>
                  <a:schemeClr val="tx1"/>
                </a:solidFill>
                <a:latin typeface="Calibri"/>
                <a:ea typeface="Calibri"/>
                <a:cs typeface="Calibri"/>
                <a:sym typeface="Calibri"/>
              </a:rPr>
              <a:t>Bước 1: mở file  </a:t>
            </a:r>
            <a:r>
              <a:rPr lang="en-US" sz="2800" dirty="0" smtClean="0">
                <a:solidFill>
                  <a:srgbClr val="FF0000"/>
                </a:solidFill>
                <a:latin typeface="Calibri"/>
                <a:ea typeface="Calibri"/>
                <a:cs typeface="Calibri"/>
                <a:sym typeface="Calibri"/>
              </a:rPr>
              <a:t>items.py</a:t>
            </a:r>
            <a:r>
              <a:rPr lang="en-US" sz="2800" dirty="0" smtClean="0">
                <a:solidFill>
                  <a:schemeClr val="tx1"/>
                </a:solidFill>
                <a:latin typeface="Calibri"/>
                <a:ea typeface="Calibri"/>
                <a:cs typeface="Calibri"/>
                <a:sym typeface="Calibri"/>
              </a:rPr>
              <a:t> thêm vào:</a:t>
            </a:r>
            <a:r>
              <a:rPr lang="en-US" sz="2800" dirty="0" smtClean="0">
                <a:solidFill>
                  <a:srgbClr val="FF0000"/>
                </a:solidFill>
                <a:latin typeface="Calibri"/>
                <a:ea typeface="Calibri"/>
                <a:cs typeface="Calibri"/>
                <a:sym typeface="Calibri"/>
              </a:rPr>
              <a:t> </a:t>
            </a:r>
          </a:p>
          <a:p>
            <a:r>
              <a:rPr lang="en-US" sz="2800" dirty="0">
                <a:solidFill>
                  <a:srgbClr val="FF0000"/>
                </a:solidFill>
                <a:latin typeface="Calibri"/>
                <a:ea typeface="Calibri"/>
                <a:cs typeface="Calibri"/>
                <a:sym typeface="Calibri"/>
              </a:rPr>
              <a:t>import scrapy</a:t>
            </a:r>
          </a:p>
          <a:p>
            <a:r>
              <a:rPr lang="en-US" sz="2800" dirty="0" smtClean="0">
                <a:solidFill>
                  <a:srgbClr val="FF0000"/>
                </a:solidFill>
                <a:latin typeface="Calibri"/>
                <a:ea typeface="Calibri"/>
                <a:cs typeface="Calibri"/>
                <a:sym typeface="Calibri"/>
              </a:rPr>
              <a:t>class </a:t>
            </a:r>
            <a:r>
              <a:rPr lang="en-US" sz="2800" dirty="0">
                <a:solidFill>
                  <a:srgbClr val="FF0000"/>
                </a:solidFill>
                <a:latin typeface="Calibri"/>
                <a:ea typeface="Calibri"/>
                <a:cs typeface="Calibri"/>
                <a:sym typeface="Calibri"/>
              </a:rPr>
              <a:t>CrawlerItem(scrapy.Item):</a:t>
            </a:r>
          </a:p>
          <a:p>
            <a:r>
              <a:rPr lang="en-US" sz="2800" dirty="0" smtClean="0">
                <a:solidFill>
                  <a:srgbClr val="FF0000"/>
                </a:solidFill>
                <a:latin typeface="Calibri"/>
                <a:ea typeface="Calibri"/>
                <a:cs typeface="Calibri"/>
                <a:sym typeface="Calibri"/>
              </a:rPr>
              <a:t>   </a:t>
            </a:r>
            <a:endParaRPr lang="en-US" sz="2800" dirty="0">
              <a:solidFill>
                <a:srgbClr val="FF0000"/>
              </a:solidFill>
              <a:latin typeface="Calibri"/>
              <a:ea typeface="Calibri"/>
              <a:cs typeface="Calibri"/>
              <a:sym typeface="Calibri"/>
            </a:endParaRPr>
          </a:p>
          <a:p>
            <a:r>
              <a:rPr lang="en-US" sz="2800" dirty="0">
                <a:solidFill>
                  <a:srgbClr val="FF0000"/>
                </a:solidFill>
                <a:latin typeface="Calibri"/>
                <a:ea typeface="Calibri"/>
                <a:cs typeface="Calibri"/>
                <a:sym typeface="Calibri"/>
              </a:rPr>
              <a:t>    User = scrapy.Field()</a:t>
            </a:r>
          </a:p>
          <a:p>
            <a:r>
              <a:rPr lang="en-US" sz="2800" dirty="0">
                <a:solidFill>
                  <a:srgbClr val="FF0000"/>
                </a:solidFill>
                <a:latin typeface="Calibri"/>
                <a:ea typeface="Calibri"/>
                <a:cs typeface="Calibri"/>
                <a:sym typeface="Calibri"/>
              </a:rPr>
              <a:t>    Comment = scrapy.Field()</a:t>
            </a:r>
          </a:p>
          <a:p>
            <a:r>
              <a:rPr lang="en-US" sz="2800" dirty="0">
                <a:solidFill>
                  <a:srgbClr val="FF0000"/>
                </a:solidFill>
                <a:latin typeface="Calibri"/>
                <a:ea typeface="Calibri"/>
                <a:cs typeface="Calibri"/>
                <a:sym typeface="Calibri"/>
              </a:rPr>
              <a:t>    Time = scrapy.Field()</a:t>
            </a:r>
            <a:endParaRPr sz="2800" b="0" strike="noStrike" dirty="0">
              <a:solidFill>
                <a:srgbClr val="FF0000"/>
              </a:solidFill>
              <a:latin typeface="Calibri"/>
              <a:ea typeface="Calibri"/>
              <a:cs typeface="Calibri"/>
              <a:sym typeface="Calibri"/>
            </a:endParaRPr>
          </a:p>
        </p:txBody>
      </p:sp>
      <p:sp>
        <p:nvSpPr>
          <p:cNvPr id="432" name="Google Shape;432;p6"/>
          <p:cNvSpPr txBox="1"/>
          <p:nvPr/>
        </p:nvSpPr>
        <p:spPr>
          <a:xfrm>
            <a:off x="3124080" y="6356520"/>
            <a:ext cx="2895120" cy="36468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0" strike="noStrike">
              <a:latin typeface="Times New Roman"/>
              <a:ea typeface="Times New Roman"/>
              <a:cs typeface="Times New Roman"/>
              <a:sym typeface="Times New Roman"/>
            </a:endParaRPr>
          </a:p>
        </p:txBody>
      </p:sp>
      <p:sp>
        <p:nvSpPr>
          <p:cNvPr id="433" name="Google Shape;433;p6"/>
          <p:cNvSpPr txBox="1"/>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8B8B8B"/>
                </a:solidFill>
                <a:latin typeface="Calibri"/>
                <a:ea typeface="Calibri"/>
                <a:cs typeface="Calibri"/>
                <a:sym typeface="Calibri"/>
              </a:rPr>
              <a:t>25</a:t>
            </a:fld>
            <a:endParaRPr sz="1200" b="0" strike="noStrike">
              <a:latin typeface="Times New Roman"/>
              <a:ea typeface="Times New Roman"/>
              <a:cs typeface="Times New Roman"/>
              <a:sym typeface="Times New Roman"/>
            </a:endParaRPr>
          </a:p>
        </p:txBody>
      </p:sp>
    </p:spTree>
    <p:extLst>
      <p:ext uri="{BB962C8B-B14F-4D97-AF65-F5344CB8AC3E}">
        <p14:creationId xmlns:p14="http://schemas.microsoft.com/office/powerpoint/2010/main" val="434588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6"/>
          <p:cNvSpPr txBox="1"/>
          <p:nvPr/>
        </p:nvSpPr>
        <p:spPr>
          <a:xfrm>
            <a:off x="0" y="202680"/>
            <a:ext cx="8915400" cy="1142640"/>
          </a:xfrm>
          <a:prstGeom prst="rect">
            <a:avLst/>
          </a:prstGeom>
          <a:noFill/>
          <a:ln>
            <a:noFill/>
          </a:ln>
        </p:spPr>
        <p:txBody>
          <a:bodyPr spcFirstLastPara="1" wrap="square" lIns="91425" tIns="45700" rIns="91425" bIns="45700" anchor="ctr" anchorCtr="0">
            <a:noAutofit/>
          </a:bodyPr>
          <a:lstStyle/>
          <a:p>
            <a:pPr lvl="0" algn="ctr"/>
            <a:r>
              <a:rPr lang="en-US" sz="4400" dirty="0" smtClean="0"/>
              <a:t>Crawl comment</a:t>
            </a:r>
            <a:endParaRPr sz="4400" b="0" strike="noStrike" dirty="0">
              <a:solidFill>
                <a:srgbClr val="000000"/>
              </a:solidFill>
              <a:latin typeface="Calibri"/>
              <a:ea typeface="Calibri"/>
              <a:cs typeface="Calibri"/>
              <a:sym typeface="Calibri"/>
            </a:endParaRPr>
          </a:p>
        </p:txBody>
      </p:sp>
      <p:sp>
        <p:nvSpPr>
          <p:cNvPr id="431" name="Google Shape;431;p6">
            <a:hlinkClick r:id="rId3" action="ppaction://hlinkfile"/>
          </p:cNvPr>
          <p:cNvSpPr txBox="1"/>
          <p:nvPr/>
        </p:nvSpPr>
        <p:spPr>
          <a:xfrm>
            <a:off x="533520" y="1295280"/>
            <a:ext cx="8000640" cy="4343040"/>
          </a:xfrm>
          <a:prstGeom prst="rect">
            <a:avLst/>
          </a:prstGeom>
          <a:noFill/>
          <a:ln>
            <a:noFill/>
          </a:ln>
        </p:spPr>
        <p:txBody>
          <a:bodyPr spcFirstLastPara="1" wrap="square" lIns="91425" tIns="45700" rIns="91425" bIns="45700" anchor="t" anchorCtr="0">
            <a:noAutofit/>
          </a:bodyPr>
          <a:lstStyle/>
          <a:p>
            <a:r>
              <a:rPr lang="en-US" sz="2800" b="0" strike="noStrike" dirty="0" smtClean="0">
                <a:solidFill>
                  <a:srgbClr val="FF0000"/>
                </a:solidFill>
                <a:latin typeface="Calibri"/>
                <a:ea typeface="Calibri"/>
                <a:cs typeface="Calibri"/>
                <a:sym typeface="Calibri"/>
              </a:rPr>
              <a:t>Link: </a:t>
            </a:r>
            <a:r>
              <a:rPr lang="en-US" sz="2800" dirty="0">
                <a:hlinkClick r:id="rId4"/>
              </a:rPr>
              <a:t>https://</a:t>
            </a:r>
            <a:r>
              <a:rPr lang="en-US" sz="2800" dirty="0" smtClean="0">
                <a:hlinkClick r:id="rId4"/>
              </a:rPr>
              <a:t>www.thegioididong.com/dtdd/samsung-galaxy-a50</a:t>
            </a:r>
            <a:endParaRPr lang="en-US" sz="2800" dirty="0" smtClean="0"/>
          </a:p>
          <a:p>
            <a:endParaRPr lang="en-US" sz="2800" b="0" strike="noStrike" dirty="0">
              <a:solidFill>
                <a:srgbClr val="FF0000"/>
              </a:solidFill>
              <a:latin typeface="Calibri"/>
              <a:ea typeface="Calibri"/>
              <a:cs typeface="Calibri"/>
              <a:sym typeface="Calibri"/>
            </a:endParaRPr>
          </a:p>
          <a:p>
            <a:r>
              <a:rPr lang="en-US" sz="2800" dirty="0" smtClean="0">
                <a:solidFill>
                  <a:schemeClr val="tx1"/>
                </a:solidFill>
                <a:latin typeface="Calibri"/>
                <a:ea typeface="Calibri"/>
                <a:cs typeface="Calibri"/>
                <a:sym typeface="Calibri"/>
              </a:rPr>
              <a:t>Bước 2: tạo file </a:t>
            </a:r>
            <a:r>
              <a:rPr lang="en-US" sz="2800" b="1" dirty="0" smtClean="0"/>
              <a:t>crawler_spider.py </a:t>
            </a:r>
            <a:r>
              <a:rPr lang="en-US" sz="2800" dirty="0" smtClean="0"/>
              <a:t>trong </a:t>
            </a:r>
            <a:r>
              <a:rPr lang="en-US" sz="2800" b="1" dirty="0"/>
              <a:t>spiders</a:t>
            </a:r>
            <a:r>
              <a:rPr lang="en-US" sz="2800" b="1" dirty="0" smtClean="0"/>
              <a:t>/</a:t>
            </a:r>
            <a:r>
              <a:rPr lang="en-US" sz="2800" dirty="0" smtClean="0">
                <a:solidFill>
                  <a:schemeClr val="tx1"/>
                </a:solidFill>
                <a:latin typeface="Calibri"/>
                <a:ea typeface="Calibri"/>
                <a:cs typeface="Calibri"/>
                <a:sym typeface="Calibri"/>
              </a:rPr>
              <a:t>:</a:t>
            </a:r>
            <a:r>
              <a:rPr lang="en-US" sz="2800" dirty="0" smtClean="0">
                <a:solidFill>
                  <a:srgbClr val="FF0000"/>
                </a:solidFill>
                <a:latin typeface="Calibri"/>
                <a:ea typeface="Calibri"/>
                <a:cs typeface="Calibri"/>
                <a:sym typeface="Calibri"/>
              </a:rPr>
              <a:t> </a:t>
            </a:r>
          </a:p>
          <a:p>
            <a:endParaRPr lang="en-US" sz="2800" dirty="0">
              <a:solidFill>
                <a:srgbClr val="FF0000"/>
              </a:solidFill>
              <a:latin typeface="Calibri"/>
              <a:ea typeface="Calibri"/>
              <a:cs typeface="Calibri"/>
              <a:sym typeface="Calibri"/>
            </a:endParaRPr>
          </a:p>
          <a:p>
            <a:r>
              <a:rPr lang="en-US" sz="2800" dirty="0" smtClean="0">
                <a:solidFill>
                  <a:srgbClr val="FF0000"/>
                </a:solidFill>
                <a:latin typeface="Calibri"/>
                <a:ea typeface="Calibri"/>
                <a:cs typeface="Calibri"/>
                <a:sym typeface="Calibri"/>
                <a:hlinkClick r:id="rId3" action="ppaction://hlinkfile"/>
              </a:rPr>
              <a:t>Nội dung</a:t>
            </a:r>
            <a:endParaRPr lang="en-US" sz="2800" dirty="0" smtClean="0">
              <a:solidFill>
                <a:srgbClr val="FF0000"/>
              </a:solidFill>
              <a:latin typeface="Calibri"/>
              <a:ea typeface="Calibri"/>
              <a:cs typeface="Calibri"/>
              <a:sym typeface="Calibri"/>
            </a:endParaRPr>
          </a:p>
        </p:txBody>
      </p:sp>
      <p:sp>
        <p:nvSpPr>
          <p:cNvPr id="432" name="Google Shape;432;p6"/>
          <p:cNvSpPr txBox="1"/>
          <p:nvPr/>
        </p:nvSpPr>
        <p:spPr>
          <a:xfrm>
            <a:off x="3124080" y="6356520"/>
            <a:ext cx="2895120" cy="36468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0" strike="noStrike">
              <a:latin typeface="Times New Roman"/>
              <a:ea typeface="Times New Roman"/>
              <a:cs typeface="Times New Roman"/>
              <a:sym typeface="Times New Roman"/>
            </a:endParaRPr>
          </a:p>
        </p:txBody>
      </p:sp>
      <p:sp>
        <p:nvSpPr>
          <p:cNvPr id="433" name="Google Shape;433;p6"/>
          <p:cNvSpPr txBox="1"/>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8B8B8B"/>
                </a:solidFill>
                <a:latin typeface="Calibri"/>
                <a:ea typeface="Calibri"/>
                <a:cs typeface="Calibri"/>
                <a:sym typeface="Calibri"/>
              </a:rPr>
              <a:t>26</a:t>
            </a:fld>
            <a:endParaRPr sz="1200" b="0" strike="noStrike">
              <a:latin typeface="Times New Roman"/>
              <a:ea typeface="Times New Roman"/>
              <a:cs typeface="Times New Roman"/>
              <a:sym typeface="Times New Roman"/>
            </a:endParaRPr>
          </a:p>
        </p:txBody>
      </p:sp>
    </p:spTree>
    <p:extLst>
      <p:ext uri="{BB962C8B-B14F-4D97-AF65-F5344CB8AC3E}">
        <p14:creationId xmlns:p14="http://schemas.microsoft.com/office/powerpoint/2010/main" val="10805929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6"/>
          <p:cNvSpPr txBox="1"/>
          <p:nvPr/>
        </p:nvSpPr>
        <p:spPr>
          <a:xfrm>
            <a:off x="0" y="202680"/>
            <a:ext cx="8915400" cy="1142640"/>
          </a:xfrm>
          <a:prstGeom prst="rect">
            <a:avLst/>
          </a:prstGeom>
          <a:noFill/>
          <a:ln>
            <a:noFill/>
          </a:ln>
        </p:spPr>
        <p:txBody>
          <a:bodyPr spcFirstLastPara="1" wrap="square" lIns="91425" tIns="45700" rIns="91425" bIns="45700" anchor="ctr" anchorCtr="0">
            <a:noAutofit/>
          </a:bodyPr>
          <a:lstStyle/>
          <a:p>
            <a:pPr lvl="0" algn="ctr"/>
            <a:r>
              <a:rPr lang="en-US" sz="4400" dirty="0" smtClean="0"/>
              <a:t>Lưu dữ liệu</a:t>
            </a:r>
            <a:endParaRPr sz="4400" b="0" strike="noStrike" dirty="0">
              <a:solidFill>
                <a:srgbClr val="000000"/>
              </a:solidFill>
              <a:latin typeface="Calibri"/>
              <a:ea typeface="Calibri"/>
              <a:cs typeface="Calibri"/>
              <a:sym typeface="Calibri"/>
            </a:endParaRPr>
          </a:p>
        </p:txBody>
      </p:sp>
      <p:sp>
        <p:nvSpPr>
          <p:cNvPr id="431" name="Google Shape;431;p6">
            <a:hlinkClick r:id="rId3" action="ppaction://hlinkfile"/>
          </p:cNvPr>
          <p:cNvSpPr txBox="1"/>
          <p:nvPr/>
        </p:nvSpPr>
        <p:spPr>
          <a:xfrm>
            <a:off x="533520" y="1295280"/>
            <a:ext cx="8000640" cy="4343040"/>
          </a:xfrm>
          <a:prstGeom prst="rect">
            <a:avLst/>
          </a:prstGeom>
          <a:noFill/>
          <a:ln>
            <a:noFill/>
          </a:ln>
        </p:spPr>
        <p:txBody>
          <a:bodyPr spcFirstLastPara="1" wrap="square" lIns="91425" tIns="45700" rIns="91425" bIns="45700" anchor="t" anchorCtr="0">
            <a:noAutofit/>
          </a:bodyPr>
          <a:lstStyle/>
          <a:p>
            <a:r>
              <a:rPr lang="en-US" sz="2800" dirty="0"/>
              <a:t>file json: </a:t>
            </a:r>
            <a:endParaRPr lang="en-US" sz="2800" dirty="0" smtClean="0"/>
          </a:p>
          <a:p>
            <a:r>
              <a:rPr lang="en-US" sz="2800" dirty="0" smtClean="0">
                <a:solidFill>
                  <a:srgbClr val="FF0000"/>
                </a:solidFill>
              </a:rPr>
              <a:t>scrapy </a:t>
            </a:r>
            <a:r>
              <a:rPr lang="en-US" sz="2800" dirty="0">
                <a:solidFill>
                  <a:srgbClr val="FF0000"/>
                </a:solidFill>
              </a:rPr>
              <a:t>crawl crawler -o comments.json </a:t>
            </a:r>
            <a:endParaRPr lang="en-US" sz="2800" dirty="0" smtClean="0">
              <a:solidFill>
                <a:srgbClr val="FF0000"/>
              </a:solidFill>
            </a:endParaRPr>
          </a:p>
          <a:p>
            <a:endParaRPr lang="en-US" sz="2800" dirty="0"/>
          </a:p>
          <a:p>
            <a:r>
              <a:rPr lang="en-US" sz="2800" dirty="0" smtClean="0"/>
              <a:t>hoặc </a:t>
            </a:r>
            <a:r>
              <a:rPr lang="en-US" sz="2800" dirty="0"/>
              <a:t>file csv: </a:t>
            </a:r>
            <a:endParaRPr lang="en-US" sz="2800" dirty="0" smtClean="0"/>
          </a:p>
          <a:p>
            <a:r>
              <a:rPr lang="en-US" sz="2800" dirty="0" smtClean="0">
                <a:solidFill>
                  <a:srgbClr val="FF0000"/>
                </a:solidFill>
              </a:rPr>
              <a:t>scrapy </a:t>
            </a:r>
            <a:r>
              <a:rPr lang="en-US" sz="2800" dirty="0">
                <a:solidFill>
                  <a:srgbClr val="FF0000"/>
                </a:solidFill>
              </a:rPr>
              <a:t>crawl crawler -o comments.csv</a:t>
            </a:r>
            <a:endParaRPr lang="en-US" sz="2800" dirty="0" smtClean="0">
              <a:solidFill>
                <a:srgbClr val="FF0000"/>
              </a:solidFill>
              <a:latin typeface="Calibri"/>
              <a:ea typeface="Calibri"/>
              <a:cs typeface="Calibri"/>
              <a:sym typeface="Calibri"/>
            </a:endParaRPr>
          </a:p>
        </p:txBody>
      </p:sp>
      <p:sp>
        <p:nvSpPr>
          <p:cNvPr id="432" name="Google Shape;432;p6"/>
          <p:cNvSpPr txBox="1"/>
          <p:nvPr/>
        </p:nvSpPr>
        <p:spPr>
          <a:xfrm>
            <a:off x="3124080" y="6356520"/>
            <a:ext cx="2895120" cy="36468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0" strike="noStrike">
              <a:latin typeface="Times New Roman"/>
              <a:ea typeface="Times New Roman"/>
              <a:cs typeface="Times New Roman"/>
              <a:sym typeface="Times New Roman"/>
            </a:endParaRPr>
          </a:p>
        </p:txBody>
      </p:sp>
      <p:sp>
        <p:nvSpPr>
          <p:cNvPr id="433" name="Google Shape;433;p6"/>
          <p:cNvSpPr txBox="1"/>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8B8B8B"/>
                </a:solidFill>
                <a:latin typeface="Calibri"/>
                <a:ea typeface="Calibri"/>
                <a:cs typeface="Calibri"/>
                <a:sym typeface="Calibri"/>
              </a:rPr>
              <a:t>27</a:t>
            </a:fld>
            <a:endParaRPr sz="1200" b="0" strike="noStrike">
              <a:latin typeface="Times New Roman"/>
              <a:ea typeface="Times New Roman"/>
              <a:cs typeface="Times New Roman"/>
              <a:sym typeface="Times New Roman"/>
            </a:endParaRPr>
          </a:p>
        </p:txBody>
      </p:sp>
    </p:spTree>
    <p:extLst>
      <p:ext uri="{BB962C8B-B14F-4D97-AF65-F5344CB8AC3E}">
        <p14:creationId xmlns:p14="http://schemas.microsoft.com/office/powerpoint/2010/main" val="31363282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4"/>
          <p:cNvSpPr txBox="1"/>
          <p:nvPr/>
        </p:nvSpPr>
        <p:spPr>
          <a:xfrm>
            <a:off x="457200" y="274680"/>
            <a:ext cx="8229240" cy="11426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4400" b="0" strike="noStrike">
                <a:solidFill>
                  <a:srgbClr val="000000"/>
                </a:solidFill>
                <a:latin typeface="Calibri"/>
                <a:ea typeface="Calibri"/>
                <a:cs typeface="Calibri"/>
                <a:sym typeface="Calibri"/>
              </a:rPr>
              <a:t>Tên gọi</a:t>
            </a:r>
            <a:endParaRPr sz="4400" b="0" strike="noStrike">
              <a:solidFill>
                <a:srgbClr val="000000"/>
              </a:solidFill>
              <a:latin typeface="Calibri"/>
              <a:ea typeface="Calibri"/>
              <a:cs typeface="Calibri"/>
              <a:sym typeface="Calibri"/>
            </a:endParaRPr>
          </a:p>
        </p:txBody>
      </p:sp>
      <p:sp>
        <p:nvSpPr>
          <p:cNvPr id="413" name="Google Shape;413;p4"/>
          <p:cNvSpPr txBox="1"/>
          <p:nvPr/>
        </p:nvSpPr>
        <p:spPr>
          <a:xfrm>
            <a:off x="685800" y="1447920"/>
            <a:ext cx="7772040" cy="4343040"/>
          </a:xfrm>
          <a:prstGeom prst="rect">
            <a:avLst/>
          </a:prstGeom>
          <a:noFill/>
          <a:ln>
            <a:noFill/>
          </a:ln>
        </p:spPr>
        <p:txBody>
          <a:bodyPr spcFirstLastPara="1" wrap="square" lIns="91425" tIns="45700" rIns="91425" bIns="45700" anchor="t" anchorCtr="0">
            <a:noAutofit/>
          </a:bodyPr>
          <a:lstStyle/>
          <a:p>
            <a:pPr marL="343080" marR="0" lvl="0" indent="-342720" algn="l" rtl="0">
              <a:lnSpc>
                <a:spcPct val="90000"/>
              </a:lnSpc>
              <a:spcBef>
                <a:spcPts val="0"/>
              </a:spcBef>
              <a:spcAft>
                <a:spcPts val="0"/>
              </a:spcAft>
              <a:buClr>
                <a:srgbClr val="000000"/>
              </a:buClr>
              <a:buSzPts val="3200"/>
              <a:buFont typeface="Arial"/>
              <a:buChar char="•"/>
            </a:pPr>
            <a:r>
              <a:rPr lang="en-US" sz="3200" b="0" strike="noStrike">
                <a:solidFill>
                  <a:srgbClr val="000000"/>
                </a:solidFill>
                <a:latin typeface="Calibri"/>
                <a:ea typeface="Calibri"/>
                <a:cs typeface="Calibri"/>
                <a:sym typeface="Calibri"/>
              </a:rPr>
              <a:t>Crawler</a:t>
            </a:r>
            <a:endParaRPr sz="3200" b="0" strike="noStrike">
              <a:solidFill>
                <a:srgbClr val="000000"/>
              </a:solidFill>
              <a:latin typeface="Calibri"/>
              <a:ea typeface="Calibri"/>
              <a:cs typeface="Calibri"/>
              <a:sym typeface="Calibri"/>
            </a:endParaRPr>
          </a:p>
          <a:p>
            <a:pPr marL="343080" marR="0" lvl="0" indent="-342720" algn="l" rtl="0">
              <a:lnSpc>
                <a:spcPct val="90000"/>
              </a:lnSpc>
              <a:spcBef>
                <a:spcPts val="641"/>
              </a:spcBef>
              <a:spcAft>
                <a:spcPts val="0"/>
              </a:spcAft>
              <a:buClr>
                <a:srgbClr val="000000"/>
              </a:buClr>
              <a:buSzPts val="3200"/>
              <a:buFont typeface="Arial"/>
              <a:buChar char="•"/>
            </a:pPr>
            <a:r>
              <a:rPr lang="en-US" sz="3200" b="0" strike="noStrike">
                <a:solidFill>
                  <a:srgbClr val="000000"/>
                </a:solidFill>
                <a:latin typeface="Calibri"/>
                <a:ea typeface="Calibri"/>
                <a:cs typeface="Calibri"/>
                <a:sym typeface="Calibri"/>
              </a:rPr>
              <a:t>Spider</a:t>
            </a:r>
            <a:endParaRPr sz="3200" b="0" strike="noStrike">
              <a:solidFill>
                <a:srgbClr val="000000"/>
              </a:solidFill>
              <a:latin typeface="Calibri"/>
              <a:ea typeface="Calibri"/>
              <a:cs typeface="Calibri"/>
              <a:sym typeface="Calibri"/>
            </a:endParaRPr>
          </a:p>
          <a:p>
            <a:pPr marL="343080" marR="0" lvl="0" indent="-342720" algn="l" rtl="0">
              <a:lnSpc>
                <a:spcPct val="90000"/>
              </a:lnSpc>
              <a:spcBef>
                <a:spcPts val="641"/>
              </a:spcBef>
              <a:spcAft>
                <a:spcPts val="0"/>
              </a:spcAft>
              <a:buClr>
                <a:srgbClr val="000000"/>
              </a:buClr>
              <a:buSzPts val="3200"/>
              <a:buFont typeface="Arial"/>
              <a:buChar char="•"/>
            </a:pPr>
            <a:r>
              <a:rPr lang="en-US" sz="3200" b="0" strike="noStrike">
                <a:solidFill>
                  <a:srgbClr val="000000"/>
                </a:solidFill>
                <a:latin typeface="Calibri"/>
                <a:ea typeface="Calibri"/>
                <a:cs typeface="Calibri"/>
                <a:sym typeface="Calibri"/>
              </a:rPr>
              <a:t>Robot (or bot)</a:t>
            </a:r>
            <a:endParaRPr sz="3200" b="0" strike="noStrike">
              <a:solidFill>
                <a:srgbClr val="000000"/>
              </a:solidFill>
              <a:latin typeface="Calibri"/>
              <a:ea typeface="Calibri"/>
              <a:cs typeface="Calibri"/>
              <a:sym typeface="Calibri"/>
            </a:endParaRPr>
          </a:p>
          <a:p>
            <a:pPr marL="343080" marR="0" lvl="0" indent="-342720" algn="l" rtl="0">
              <a:lnSpc>
                <a:spcPct val="90000"/>
              </a:lnSpc>
              <a:spcBef>
                <a:spcPts val="641"/>
              </a:spcBef>
              <a:spcAft>
                <a:spcPts val="0"/>
              </a:spcAft>
              <a:buClr>
                <a:srgbClr val="000000"/>
              </a:buClr>
              <a:buSzPts val="3200"/>
              <a:buFont typeface="Arial"/>
              <a:buChar char="•"/>
            </a:pPr>
            <a:r>
              <a:rPr lang="en-US" sz="3200" b="0" strike="noStrike">
                <a:solidFill>
                  <a:srgbClr val="000000"/>
                </a:solidFill>
                <a:latin typeface="Calibri"/>
                <a:ea typeface="Calibri"/>
                <a:cs typeface="Calibri"/>
                <a:sym typeface="Calibri"/>
              </a:rPr>
              <a:t>Web agent</a:t>
            </a:r>
            <a:endParaRPr sz="3200" b="0" strike="noStrike">
              <a:solidFill>
                <a:srgbClr val="000000"/>
              </a:solidFill>
              <a:latin typeface="Calibri"/>
              <a:ea typeface="Calibri"/>
              <a:cs typeface="Calibri"/>
              <a:sym typeface="Calibri"/>
            </a:endParaRPr>
          </a:p>
          <a:p>
            <a:pPr marL="343080" marR="0" lvl="0" indent="-342720" algn="l" rtl="0">
              <a:lnSpc>
                <a:spcPct val="90000"/>
              </a:lnSpc>
              <a:spcBef>
                <a:spcPts val="641"/>
              </a:spcBef>
              <a:spcAft>
                <a:spcPts val="0"/>
              </a:spcAft>
              <a:buClr>
                <a:srgbClr val="000000"/>
              </a:buClr>
              <a:buSzPts val="3200"/>
              <a:buFont typeface="Arial"/>
              <a:buChar char="•"/>
            </a:pPr>
            <a:r>
              <a:rPr lang="en-US" sz="3200" b="0" strike="noStrike">
                <a:solidFill>
                  <a:srgbClr val="000000"/>
                </a:solidFill>
                <a:latin typeface="Calibri"/>
                <a:ea typeface="Calibri"/>
                <a:cs typeface="Calibri"/>
                <a:sym typeface="Calibri"/>
              </a:rPr>
              <a:t>Wanderer, worm, …</a:t>
            </a:r>
            <a:endParaRPr sz="3200" b="0" strike="noStrike">
              <a:solidFill>
                <a:srgbClr val="000000"/>
              </a:solidFill>
              <a:latin typeface="Calibri"/>
              <a:ea typeface="Calibri"/>
              <a:cs typeface="Calibri"/>
              <a:sym typeface="Calibri"/>
            </a:endParaRPr>
          </a:p>
          <a:p>
            <a:pPr marL="343080" marR="0" lvl="0" indent="-342720" algn="l" rtl="0">
              <a:lnSpc>
                <a:spcPct val="90000"/>
              </a:lnSpc>
              <a:spcBef>
                <a:spcPts val="641"/>
              </a:spcBef>
              <a:spcAft>
                <a:spcPts val="0"/>
              </a:spcAft>
              <a:buClr>
                <a:srgbClr val="000000"/>
              </a:buClr>
              <a:buSzPts val="3200"/>
              <a:buFont typeface="Arial"/>
              <a:buChar char="•"/>
            </a:pPr>
            <a:r>
              <a:rPr lang="en-US" sz="3200" b="0" strike="noStrike">
                <a:solidFill>
                  <a:srgbClr val="000000"/>
                </a:solidFill>
                <a:latin typeface="Calibri"/>
                <a:ea typeface="Calibri"/>
                <a:cs typeface="Calibri"/>
                <a:sym typeface="Calibri"/>
              </a:rPr>
              <a:t>Các sản phẩm nổi tiếng: googlebot, scooter, slurp, msnbot, …</a:t>
            </a:r>
            <a:endParaRPr sz="3200" b="0" strike="noStrike">
              <a:solidFill>
                <a:srgbClr val="000000"/>
              </a:solidFill>
              <a:latin typeface="Calibri"/>
              <a:ea typeface="Calibri"/>
              <a:cs typeface="Calibri"/>
              <a:sym typeface="Calibri"/>
            </a:endParaRPr>
          </a:p>
        </p:txBody>
      </p:sp>
      <p:sp>
        <p:nvSpPr>
          <p:cNvPr id="414" name="Google Shape;414;p4"/>
          <p:cNvSpPr txBox="1"/>
          <p:nvPr/>
        </p:nvSpPr>
        <p:spPr>
          <a:xfrm>
            <a:off x="3124080" y="6356520"/>
            <a:ext cx="2895120" cy="36468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0" strike="noStrike">
              <a:latin typeface="Times New Roman"/>
              <a:ea typeface="Times New Roman"/>
              <a:cs typeface="Times New Roman"/>
              <a:sym typeface="Times New Roman"/>
            </a:endParaRPr>
          </a:p>
        </p:txBody>
      </p:sp>
      <p:sp>
        <p:nvSpPr>
          <p:cNvPr id="415" name="Google Shape;415;p4"/>
          <p:cNvSpPr txBox="1"/>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8B8B8B"/>
                </a:solidFill>
                <a:latin typeface="Calibri"/>
                <a:ea typeface="Calibri"/>
                <a:cs typeface="Calibri"/>
                <a:sym typeface="Calibri"/>
              </a:rPr>
              <a:t>3</a:t>
            </a:fld>
            <a:endParaRPr sz="1200" b="0" strike="noStrike">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pic>
        <p:nvPicPr>
          <p:cNvPr id="421" name="Google Shape;421;p5"/>
          <p:cNvPicPr preferRelativeResize="0"/>
          <p:nvPr/>
        </p:nvPicPr>
        <p:blipFill rotWithShape="1">
          <a:blip r:embed="rId3">
            <a:alphaModFix/>
          </a:blip>
          <a:srcRect/>
          <a:stretch/>
        </p:blipFill>
        <p:spPr>
          <a:xfrm>
            <a:off x="63360" y="998640"/>
            <a:ext cx="8991360" cy="4736880"/>
          </a:xfrm>
          <a:prstGeom prst="rect">
            <a:avLst/>
          </a:prstGeom>
          <a:noFill/>
          <a:ln>
            <a:noFill/>
          </a:ln>
          <a:effectLst>
            <a:outerShdw dist="35638" dir="2700000">
              <a:srgbClr val="808080"/>
            </a:outerShdw>
          </a:effectLst>
        </p:spPr>
      </p:pic>
      <p:sp>
        <p:nvSpPr>
          <p:cNvPr id="422" name="Google Shape;422;p5"/>
          <p:cNvSpPr txBox="1"/>
          <p:nvPr/>
        </p:nvSpPr>
        <p:spPr>
          <a:xfrm>
            <a:off x="685800" y="304920"/>
            <a:ext cx="7772040" cy="609120"/>
          </a:xfrm>
          <a:prstGeom prst="rect">
            <a:avLst/>
          </a:prstGeom>
          <a:noFill/>
          <a:ln>
            <a:noFill/>
          </a:ln>
        </p:spPr>
        <p:txBody>
          <a:bodyPr spcFirstLastPara="1" wrap="square" lIns="91425" tIns="45700" rIns="91425" bIns="45700" anchor="ctr" anchorCtr="0">
            <a:normAutofit fontScale="92500" lnSpcReduction="20000"/>
          </a:bodyPr>
          <a:lstStyle/>
          <a:p>
            <a:pPr marL="0" marR="0" lvl="0" indent="0" algn="ctr" rtl="0">
              <a:lnSpc>
                <a:spcPct val="100000"/>
              </a:lnSpc>
              <a:spcBef>
                <a:spcPts val="0"/>
              </a:spcBef>
              <a:spcAft>
                <a:spcPts val="0"/>
              </a:spcAft>
              <a:buNone/>
            </a:pPr>
            <a:r>
              <a:rPr lang="en-US" sz="4400" b="0" strike="noStrike">
                <a:solidFill>
                  <a:srgbClr val="000000"/>
                </a:solidFill>
                <a:latin typeface="Calibri"/>
                <a:ea typeface="Calibri"/>
                <a:cs typeface="Calibri"/>
                <a:sym typeface="Calibri"/>
              </a:rPr>
              <a:t>Googlebot &amp; you</a:t>
            </a:r>
            <a:endParaRPr sz="4400" b="0" strike="noStrike">
              <a:solidFill>
                <a:srgbClr val="000000"/>
              </a:solidFill>
              <a:latin typeface="Calibri"/>
              <a:ea typeface="Calibri"/>
              <a:cs typeface="Calibri"/>
              <a:sym typeface="Calibri"/>
            </a:endParaRPr>
          </a:p>
        </p:txBody>
      </p:sp>
      <p:sp>
        <p:nvSpPr>
          <p:cNvPr id="423" name="Google Shape;423;p5"/>
          <p:cNvSpPr txBox="1"/>
          <p:nvPr/>
        </p:nvSpPr>
        <p:spPr>
          <a:xfrm>
            <a:off x="3124080" y="6356520"/>
            <a:ext cx="2895120" cy="36468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0" strike="noStrike">
              <a:latin typeface="Times New Roman"/>
              <a:ea typeface="Times New Roman"/>
              <a:cs typeface="Times New Roman"/>
              <a:sym typeface="Times New Roman"/>
            </a:endParaRPr>
          </a:p>
        </p:txBody>
      </p:sp>
      <p:sp>
        <p:nvSpPr>
          <p:cNvPr id="424" name="Google Shape;424;p5"/>
          <p:cNvSpPr txBox="1"/>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8B8B8B"/>
                </a:solidFill>
                <a:latin typeface="Calibri"/>
                <a:ea typeface="Calibri"/>
                <a:cs typeface="Calibri"/>
                <a:sym typeface="Calibri"/>
              </a:rPr>
              <a:t>4</a:t>
            </a:fld>
            <a:endParaRPr sz="1200" b="0" strike="noStrike">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6"/>
          <p:cNvSpPr txBox="1"/>
          <p:nvPr/>
        </p:nvSpPr>
        <p:spPr>
          <a:xfrm>
            <a:off x="457200" y="202680"/>
            <a:ext cx="8229240" cy="11426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4400" b="0" strike="noStrike">
                <a:solidFill>
                  <a:srgbClr val="000000"/>
                </a:solidFill>
                <a:latin typeface="Calibri"/>
                <a:ea typeface="Calibri"/>
                <a:cs typeface="Calibri"/>
                <a:sym typeface="Calibri"/>
              </a:rPr>
              <a:t>Thu thập dữ liệu để làm gì</a:t>
            </a:r>
            <a:endParaRPr sz="4400" b="0" strike="noStrike">
              <a:solidFill>
                <a:srgbClr val="000000"/>
              </a:solidFill>
              <a:latin typeface="Calibri"/>
              <a:ea typeface="Calibri"/>
              <a:cs typeface="Calibri"/>
              <a:sym typeface="Calibri"/>
            </a:endParaRPr>
          </a:p>
        </p:txBody>
      </p:sp>
      <p:sp>
        <p:nvSpPr>
          <p:cNvPr id="431" name="Google Shape;431;p6"/>
          <p:cNvSpPr txBox="1"/>
          <p:nvPr/>
        </p:nvSpPr>
        <p:spPr>
          <a:xfrm>
            <a:off x="533520" y="1295280"/>
            <a:ext cx="8000640" cy="4343040"/>
          </a:xfrm>
          <a:prstGeom prst="rect">
            <a:avLst/>
          </a:prstGeom>
          <a:noFill/>
          <a:ln>
            <a:noFill/>
          </a:ln>
        </p:spPr>
        <p:txBody>
          <a:bodyPr spcFirstLastPara="1" wrap="square" lIns="91425" tIns="45700" rIns="91425" bIns="45700" anchor="t" anchorCtr="0">
            <a:noAutofit/>
          </a:bodyPr>
          <a:lstStyle/>
          <a:p>
            <a:pPr marL="343080" marR="0" lvl="0" indent="-342720" algn="l" rtl="0">
              <a:lnSpc>
                <a:spcPct val="90000"/>
              </a:lnSpc>
              <a:spcBef>
                <a:spcPts val="0"/>
              </a:spcBef>
              <a:spcAft>
                <a:spcPts val="0"/>
              </a:spcAft>
              <a:buClr>
                <a:srgbClr val="000000"/>
              </a:buClr>
              <a:buSzPts val="2800"/>
              <a:buFont typeface="Arial"/>
              <a:buChar char="•"/>
            </a:pPr>
            <a:r>
              <a:rPr lang="en-US" sz="2800" b="0" strike="noStrike" dirty="0">
                <a:solidFill>
                  <a:srgbClr val="000000"/>
                </a:solidFill>
                <a:latin typeface="Calibri"/>
                <a:ea typeface="Calibri"/>
                <a:cs typeface="Calibri"/>
                <a:sym typeface="Calibri"/>
              </a:rPr>
              <a:t>Hỗ trợ các công cụ tìm kiếm (Google, Yahoo, MSN/Windows Live, Ask, v.v.)</a:t>
            </a:r>
            <a:endParaRPr sz="2800" b="0" strike="noStrike" dirty="0">
              <a:solidFill>
                <a:srgbClr val="000000"/>
              </a:solidFill>
              <a:latin typeface="Calibri"/>
              <a:ea typeface="Calibri"/>
              <a:cs typeface="Calibri"/>
              <a:sym typeface="Calibri"/>
            </a:endParaRPr>
          </a:p>
          <a:p>
            <a:pPr marL="343080" marR="0" lvl="0" indent="-342720" algn="l" rtl="0">
              <a:lnSpc>
                <a:spcPct val="90000"/>
              </a:lnSpc>
              <a:spcBef>
                <a:spcPts val="561"/>
              </a:spcBef>
              <a:spcAft>
                <a:spcPts val="0"/>
              </a:spcAft>
              <a:buClr>
                <a:srgbClr val="000000"/>
              </a:buClr>
              <a:buSzPts val="2800"/>
              <a:buFont typeface="Arial"/>
              <a:buChar char="•"/>
            </a:pPr>
            <a:r>
              <a:rPr lang="en-US" sz="2800" b="0" strike="noStrike" dirty="0">
                <a:solidFill>
                  <a:srgbClr val="000000"/>
                </a:solidFill>
                <a:latin typeface="Calibri"/>
                <a:ea typeface="Calibri"/>
                <a:cs typeface="Calibri"/>
                <a:sym typeface="Calibri"/>
              </a:rPr>
              <a:t>Công cụ tìm kiếm chuyên biệt, ví dụ: tin tức, mua sắm, công thức nấu ăn, đánh giá, v.v.</a:t>
            </a:r>
            <a:endParaRPr sz="2800" b="0" strike="noStrike" dirty="0">
              <a:solidFill>
                <a:srgbClr val="000000"/>
              </a:solidFill>
              <a:latin typeface="Calibri"/>
              <a:ea typeface="Calibri"/>
              <a:cs typeface="Calibri"/>
              <a:sym typeface="Calibri"/>
            </a:endParaRPr>
          </a:p>
          <a:p>
            <a:pPr marL="343080" marR="0" lvl="0" indent="-342720" algn="l" rtl="0">
              <a:lnSpc>
                <a:spcPct val="90000"/>
              </a:lnSpc>
              <a:spcBef>
                <a:spcPts val="561"/>
              </a:spcBef>
              <a:spcAft>
                <a:spcPts val="0"/>
              </a:spcAft>
              <a:buClr>
                <a:srgbClr val="000000"/>
              </a:buClr>
              <a:buSzPts val="2800"/>
              <a:buFont typeface="Arial"/>
              <a:buChar char="•"/>
            </a:pPr>
            <a:r>
              <a:rPr lang="en-US" sz="2800" b="0" strike="noStrike" dirty="0">
                <a:solidFill>
                  <a:srgbClr val="000000"/>
                </a:solidFill>
                <a:latin typeface="Calibri"/>
                <a:ea typeface="Calibri"/>
                <a:cs typeface="Calibri"/>
                <a:sym typeface="Calibri"/>
              </a:rPr>
              <a:t>Tạo hệ thống kinh doanh thông minh: theo dõi các đối thủ, đối tác tiềm năng</a:t>
            </a:r>
            <a:endParaRPr sz="2800" b="0" strike="noStrike" dirty="0">
              <a:solidFill>
                <a:srgbClr val="000000"/>
              </a:solidFill>
              <a:latin typeface="Calibri"/>
              <a:ea typeface="Calibri"/>
              <a:cs typeface="Calibri"/>
              <a:sym typeface="Calibri"/>
            </a:endParaRPr>
          </a:p>
          <a:p>
            <a:pPr marL="343080" marR="0" lvl="0" indent="-342720" algn="l" rtl="0">
              <a:lnSpc>
                <a:spcPct val="90000"/>
              </a:lnSpc>
              <a:spcBef>
                <a:spcPts val="561"/>
              </a:spcBef>
              <a:spcAft>
                <a:spcPts val="0"/>
              </a:spcAft>
              <a:buClr>
                <a:srgbClr val="000000"/>
              </a:buClr>
              <a:buSzPts val="2800"/>
              <a:buFont typeface="Arial"/>
              <a:buChar char="•"/>
            </a:pPr>
            <a:r>
              <a:rPr lang="en-US" sz="2800" b="0" strike="noStrike" dirty="0">
                <a:solidFill>
                  <a:srgbClr val="000000"/>
                </a:solidFill>
                <a:latin typeface="Calibri"/>
                <a:ea typeface="Calibri"/>
                <a:cs typeface="Calibri"/>
                <a:sym typeface="Calibri"/>
              </a:rPr>
              <a:t>Giám sát các trang web quan tâm</a:t>
            </a:r>
            <a:endParaRPr sz="2800" b="0" strike="noStrike" dirty="0">
              <a:solidFill>
                <a:srgbClr val="000000"/>
              </a:solidFill>
              <a:latin typeface="Calibri"/>
              <a:ea typeface="Calibri"/>
              <a:cs typeface="Calibri"/>
              <a:sym typeface="Calibri"/>
            </a:endParaRPr>
          </a:p>
          <a:p>
            <a:pPr marL="343080" marR="0" lvl="0" indent="-342720" algn="l" rtl="0">
              <a:lnSpc>
                <a:spcPct val="90000"/>
              </a:lnSpc>
              <a:spcBef>
                <a:spcPts val="561"/>
              </a:spcBef>
              <a:spcAft>
                <a:spcPts val="0"/>
              </a:spcAft>
              <a:buClr>
                <a:srgbClr val="000000"/>
              </a:buClr>
              <a:buSzPts val="2800"/>
              <a:buFont typeface="Arial"/>
              <a:buChar char="•"/>
            </a:pPr>
            <a:r>
              <a:rPr lang="en-US" sz="2800" b="0" strike="noStrike" dirty="0">
                <a:solidFill>
                  <a:srgbClr val="000000"/>
                </a:solidFill>
                <a:latin typeface="Calibri"/>
                <a:ea typeface="Calibri"/>
                <a:cs typeface="Calibri"/>
                <a:sym typeface="Calibri"/>
              </a:rPr>
              <a:t>Ý tưởng đen tối: thu thập email để gửi thư rác, lừa đảo…</a:t>
            </a:r>
            <a:endParaRPr sz="2800" b="0" strike="noStrike" dirty="0">
              <a:solidFill>
                <a:srgbClr val="000000"/>
              </a:solidFill>
              <a:latin typeface="Calibri"/>
              <a:ea typeface="Calibri"/>
              <a:cs typeface="Calibri"/>
              <a:sym typeface="Calibri"/>
            </a:endParaRPr>
          </a:p>
          <a:p>
            <a:pPr marL="343080" marR="0" lvl="0" indent="-342720" algn="l" rtl="0">
              <a:lnSpc>
                <a:spcPct val="90000"/>
              </a:lnSpc>
              <a:spcBef>
                <a:spcPts val="561"/>
              </a:spcBef>
              <a:spcAft>
                <a:spcPts val="0"/>
              </a:spcAft>
              <a:buClr>
                <a:srgbClr val="000000"/>
              </a:buClr>
              <a:buSzPts val="2800"/>
              <a:buFont typeface="Arial"/>
              <a:buChar char="•"/>
            </a:pPr>
            <a:r>
              <a:rPr lang="en-US" sz="2800" b="0" strike="noStrike" dirty="0">
                <a:solidFill>
                  <a:srgbClr val="000000"/>
                </a:solidFill>
                <a:latin typeface="Calibri"/>
                <a:ea typeface="Calibri"/>
                <a:cs typeface="Calibri"/>
                <a:sym typeface="Calibri"/>
              </a:rPr>
              <a:t>…</a:t>
            </a:r>
            <a:endParaRPr sz="2800" b="0" strike="noStrike" dirty="0">
              <a:solidFill>
                <a:srgbClr val="000000"/>
              </a:solidFill>
              <a:latin typeface="Calibri"/>
              <a:ea typeface="Calibri"/>
              <a:cs typeface="Calibri"/>
              <a:sym typeface="Calibri"/>
            </a:endParaRPr>
          </a:p>
        </p:txBody>
      </p:sp>
      <p:sp>
        <p:nvSpPr>
          <p:cNvPr id="432" name="Google Shape;432;p6"/>
          <p:cNvSpPr txBox="1"/>
          <p:nvPr/>
        </p:nvSpPr>
        <p:spPr>
          <a:xfrm>
            <a:off x="3124080" y="6356520"/>
            <a:ext cx="2895120" cy="36468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0" strike="noStrike">
              <a:latin typeface="Times New Roman"/>
              <a:ea typeface="Times New Roman"/>
              <a:cs typeface="Times New Roman"/>
              <a:sym typeface="Times New Roman"/>
            </a:endParaRPr>
          </a:p>
        </p:txBody>
      </p:sp>
      <p:sp>
        <p:nvSpPr>
          <p:cNvPr id="433" name="Google Shape;433;p6"/>
          <p:cNvSpPr txBox="1"/>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8B8B8B"/>
                </a:solidFill>
                <a:latin typeface="Calibri"/>
                <a:ea typeface="Calibri"/>
                <a:cs typeface="Calibri"/>
                <a:sym typeface="Calibri"/>
              </a:rPr>
              <a:t>5</a:t>
            </a:fld>
            <a:endParaRPr sz="1200" b="0" strike="noStrike">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7"/>
          <p:cNvSpPr txBox="1"/>
          <p:nvPr/>
        </p:nvSpPr>
        <p:spPr>
          <a:xfrm>
            <a:off x="76320" y="76320"/>
            <a:ext cx="8991360" cy="6854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3600" b="0" strike="noStrike">
                <a:solidFill>
                  <a:srgbClr val="000000"/>
                </a:solidFill>
                <a:latin typeface="Calibri"/>
                <a:ea typeface="Calibri"/>
                <a:cs typeface="Calibri"/>
                <a:sym typeface="Calibri"/>
              </a:rPr>
              <a:t>A crawler within a search engine</a:t>
            </a:r>
            <a:endParaRPr sz="3600" b="0" strike="noStrike">
              <a:solidFill>
                <a:srgbClr val="000000"/>
              </a:solidFill>
              <a:latin typeface="Calibri"/>
              <a:ea typeface="Calibri"/>
              <a:cs typeface="Calibri"/>
              <a:sym typeface="Calibri"/>
            </a:endParaRPr>
          </a:p>
        </p:txBody>
      </p:sp>
      <p:sp>
        <p:nvSpPr>
          <p:cNvPr id="440" name="Google Shape;440;p7"/>
          <p:cNvSpPr txBox="1"/>
          <p:nvPr/>
        </p:nvSpPr>
        <p:spPr>
          <a:xfrm>
            <a:off x="3124080" y="6356520"/>
            <a:ext cx="2895120" cy="36468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0" strike="noStrike">
              <a:latin typeface="Times New Roman"/>
              <a:ea typeface="Times New Roman"/>
              <a:cs typeface="Times New Roman"/>
              <a:sym typeface="Times New Roman"/>
            </a:endParaRPr>
          </a:p>
        </p:txBody>
      </p:sp>
      <p:sp>
        <p:nvSpPr>
          <p:cNvPr id="441" name="Google Shape;441;p7"/>
          <p:cNvSpPr txBox="1"/>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8B8B8B"/>
                </a:solidFill>
                <a:latin typeface="Calibri"/>
                <a:ea typeface="Calibri"/>
                <a:cs typeface="Calibri"/>
                <a:sym typeface="Calibri"/>
              </a:rPr>
              <a:t>6</a:t>
            </a:fld>
            <a:endParaRPr sz="1200" b="0" strike="noStrike">
              <a:latin typeface="Times New Roman"/>
              <a:ea typeface="Times New Roman"/>
              <a:cs typeface="Times New Roman"/>
              <a:sym typeface="Times New Roman"/>
            </a:endParaRPr>
          </a:p>
        </p:txBody>
      </p:sp>
      <p:sp>
        <p:nvSpPr>
          <p:cNvPr id="442" name="Google Shape;442;p7"/>
          <p:cNvSpPr/>
          <p:nvPr/>
        </p:nvSpPr>
        <p:spPr>
          <a:xfrm>
            <a:off x="457200" y="762120"/>
            <a:ext cx="1980720" cy="1066320"/>
          </a:xfrm>
          <a:prstGeom prst="cloudCallout">
            <a:avLst>
              <a:gd name="adj1" fmla="val 722"/>
              <a:gd name="adj2" fmla="val 48662"/>
            </a:avLst>
          </a:prstGeom>
          <a:solidFill>
            <a:srgbClr val="4F81BD"/>
          </a:solidFill>
          <a:ln w="9525" cap="flat" cmpd="sng">
            <a:solidFill>
              <a:srgbClr val="000000"/>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1800" b="0" strike="noStrike">
                <a:solidFill>
                  <a:srgbClr val="000000"/>
                </a:solidFill>
                <a:latin typeface="Calibri"/>
                <a:ea typeface="Calibri"/>
                <a:cs typeface="Calibri"/>
                <a:sym typeface="Calibri"/>
              </a:rPr>
              <a:t>Web</a:t>
            </a:r>
            <a:endParaRPr sz="1800" b="0" strike="noStrike">
              <a:latin typeface="Arial"/>
              <a:ea typeface="Arial"/>
              <a:cs typeface="Arial"/>
              <a:sym typeface="Arial"/>
            </a:endParaRPr>
          </a:p>
        </p:txBody>
      </p:sp>
      <p:sp>
        <p:nvSpPr>
          <p:cNvPr id="443" name="Google Shape;443;p7"/>
          <p:cNvSpPr/>
          <p:nvPr/>
        </p:nvSpPr>
        <p:spPr>
          <a:xfrm>
            <a:off x="5410080" y="4419720"/>
            <a:ext cx="1599840" cy="990360"/>
          </a:xfrm>
          <a:prstGeom prst="can">
            <a:avLst>
              <a:gd name="adj" fmla="val 25000"/>
            </a:avLst>
          </a:prstGeom>
          <a:solidFill>
            <a:srgbClr val="4F81BD"/>
          </a:solidFill>
          <a:ln w="9525" cap="flat" cmpd="sng">
            <a:solidFill>
              <a:srgbClr val="000000"/>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1800" b="0" strike="noStrike">
                <a:solidFill>
                  <a:srgbClr val="000000"/>
                </a:solidFill>
                <a:latin typeface="Calibri"/>
                <a:ea typeface="Calibri"/>
                <a:cs typeface="Calibri"/>
                <a:sym typeface="Calibri"/>
              </a:rPr>
              <a:t>Text index</a:t>
            </a:r>
            <a:endParaRPr sz="1800" b="0" strike="noStrike">
              <a:latin typeface="Arial"/>
              <a:ea typeface="Arial"/>
              <a:cs typeface="Arial"/>
              <a:sym typeface="Arial"/>
            </a:endParaRPr>
          </a:p>
        </p:txBody>
      </p:sp>
      <p:sp>
        <p:nvSpPr>
          <p:cNvPr id="444" name="Google Shape;444;p7"/>
          <p:cNvSpPr/>
          <p:nvPr/>
        </p:nvSpPr>
        <p:spPr>
          <a:xfrm>
            <a:off x="7086600" y="4419720"/>
            <a:ext cx="1599840" cy="990360"/>
          </a:xfrm>
          <a:prstGeom prst="can">
            <a:avLst>
              <a:gd name="adj" fmla="val 25000"/>
            </a:avLst>
          </a:prstGeom>
          <a:solidFill>
            <a:srgbClr val="4F81BD"/>
          </a:solidFill>
          <a:ln w="9525" cap="flat" cmpd="sng">
            <a:solidFill>
              <a:srgbClr val="000000"/>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1800" b="0" strike="noStrike">
                <a:solidFill>
                  <a:srgbClr val="000000"/>
                </a:solidFill>
                <a:latin typeface="Calibri"/>
                <a:ea typeface="Calibri"/>
                <a:cs typeface="Calibri"/>
                <a:sym typeface="Calibri"/>
              </a:rPr>
              <a:t>PageRank</a:t>
            </a:r>
            <a:endParaRPr sz="1800" b="0" strike="noStrike">
              <a:latin typeface="Arial"/>
              <a:ea typeface="Arial"/>
              <a:cs typeface="Arial"/>
              <a:sym typeface="Arial"/>
            </a:endParaRPr>
          </a:p>
        </p:txBody>
      </p:sp>
      <p:cxnSp>
        <p:nvCxnSpPr>
          <p:cNvPr id="445" name="Google Shape;445;p7"/>
          <p:cNvCxnSpPr/>
          <p:nvPr/>
        </p:nvCxnSpPr>
        <p:spPr>
          <a:xfrm>
            <a:off x="2590560" y="1523880"/>
            <a:ext cx="533520" cy="360"/>
          </a:xfrm>
          <a:prstGeom prst="straightConnector1">
            <a:avLst/>
          </a:prstGeom>
          <a:noFill/>
          <a:ln w="76300" cap="flat" cmpd="sng">
            <a:solidFill>
              <a:srgbClr val="800080"/>
            </a:solidFill>
            <a:prstDash val="solid"/>
            <a:round/>
            <a:headEnd type="none" w="sm" len="sm"/>
            <a:tailEnd type="triangle" w="sm" len="sm"/>
          </a:ln>
        </p:spPr>
      </p:cxnSp>
      <p:cxnSp>
        <p:nvCxnSpPr>
          <p:cNvPr id="446" name="Google Shape;446;p7"/>
          <p:cNvCxnSpPr/>
          <p:nvPr/>
        </p:nvCxnSpPr>
        <p:spPr>
          <a:xfrm>
            <a:off x="5638680" y="1600200"/>
            <a:ext cx="457200" cy="360"/>
          </a:xfrm>
          <a:prstGeom prst="straightConnector1">
            <a:avLst/>
          </a:prstGeom>
          <a:noFill/>
          <a:ln w="76300" cap="flat" cmpd="sng">
            <a:solidFill>
              <a:srgbClr val="800080"/>
            </a:solidFill>
            <a:prstDash val="solid"/>
            <a:round/>
            <a:headEnd type="none" w="sm" len="sm"/>
            <a:tailEnd type="triangle" w="sm" len="sm"/>
          </a:ln>
        </p:spPr>
      </p:cxnSp>
      <p:sp>
        <p:nvSpPr>
          <p:cNvPr id="447" name="Google Shape;447;p7"/>
          <p:cNvSpPr/>
          <p:nvPr/>
        </p:nvSpPr>
        <p:spPr>
          <a:xfrm>
            <a:off x="6248520" y="838080"/>
            <a:ext cx="2133360" cy="1218960"/>
          </a:xfrm>
          <a:prstGeom prst="flowChartMultidocument">
            <a:avLst/>
          </a:prstGeom>
          <a:solidFill>
            <a:srgbClr val="4F81BD"/>
          </a:solidFill>
          <a:ln w="9525" cap="flat" cmpd="sng">
            <a:solidFill>
              <a:srgbClr val="000000"/>
            </a:solidFill>
            <a:prstDash val="solid"/>
            <a:miter lim="8000"/>
            <a:headEnd type="none" w="sm" len="sm"/>
            <a:tailEnd type="none" w="sm" len="sm"/>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800" b="0" strike="noStrike">
                <a:solidFill>
                  <a:srgbClr val="000000"/>
                </a:solidFill>
                <a:latin typeface="Calibri"/>
                <a:ea typeface="Calibri"/>
                <a:cs typeface="Calibri"/>
                <a:sym typeface="Calibri"/>
              </a:rPr>
              <a:t>Page repository</a:t>
            </a:r>
            <a:endParaRPr sz="1800" b="0" strike="noStrike">
              <a:latin typeface="Arial"/>
              <a:ea typeface="Arial"/>
              <a:cs typeface="Arial"/>
              <a:sym typeface="Arial"/>
            </a:endParaRPr>
          </a:p>
        </p:txBody>
      </p:sp>
      <p:cxnSp>
        <p:nvCxnSpPr>
          <p:cNvPr id="448" name="Google Shape;448;p7"/>
          <p:cNvCxnSpPr/>
          <p:nvPr/>
        </p:nvCxnSpPr>
        <p:spPr>
          <a:xfrm>
            <a:off x="7162560" y="2057400"/>
            <a:ext cx="360" cy="457200"/>
          </a:xfrm>
          <a:prstGeom prst="straightConnector1">
            <a:avLst/>
          </a:prstGeom>
          <a:noFill/>
          <a:ln w="76300" cap="flat" cmpd="sng">
            <a:solidFill>
              <a:srgbClr val="800080"/>
            </a:solidFill>
            <a:prstDash val="solid"/>
            <a:round/>
            <a:headEnd type="none" w="sm" len="sm"/>
            <a:tailEnd type="triangle" w="sm" len="sm"/>
          </a:ln>
        </p:spPr>
      </p:cxnSp>
      <p:cxnSp>
        <p:nvCxnSpPr>
          <p:cNvPr id="449" name="Google Shape;449;p7"/>
          <p:cNvCxnSpPr/>
          <p:nvPr/>
        </p:nvCxnSpPr>
        <p:spPr>
          <a:xfrm flipH="1">
            <a:off x="6553080" y="3809880"/>
            <a:ext cx="304920" cy="457200"/>
          </a:xfrm>
          <a:prstGeom prst="straightConnector1">
            <a:avLst/>
          </a:prstGeom>
          <a:noFill/>
          <a:ln w="76300" cap="flat" cmpd="sng">
            <a:solidFill>
              <a:srgbClr val="800080"/>
            </a:solidFill>
            <a:prstDash val="solid"/>
            <a:round/>
            <a:headEnd type="none" w="sm" len="sm"/>
            <a:tailEnd type="triangle" w="sm" len="sm"/>
          </a:ln>
        </p:spPr>
      </p:cxnSp>
      <p:cxnSp>
        <p:nvCxnSpPr>
          <p:cNvPr id="450" name="Google Shape;450;p7"/>
          <p:cNvCxnSpPr/>
          <p:nvPr/>
        </p:nvCxnSpPr>
        <p:spPr>
          <a:xfrm>
            <a:off x="7315200" y="3809880"/>
            <a:ext cx="380880" cy="457200"/>
          </a:xfrm>
          <a:prstGeom prst="straightConnector1">
            <a:avLst/>
          </a:prstGeom>
          <a:noFill/>
          <a:ln w="76300" cap="flat" cmpd="sng">
            <a:solidFill>
              <a:srgbClr val="800080"/>
            </a:solidFill>
            <a:prstDash val="solid"/>
            <a:round/>
            <a:headEnd type="none" w="sm" len="sm"/>
            <a:tailEnd type="triangle" w="sm" len="sm"/>
          </a:ln>
        </p:spPr>
      </p:cxnSp>
      <p:grpSp>
        <p:nvGrpSpPr>
          <p:cNvPr id="451" name="Google Shape;451;p7"/>
          <p:cNvGrpSpPr/>
          <p:nvPr/>
        </p:nvGrpSpPr>
        <p:grpSpPr>
          <a:xfrm>
            <a:off x="3276720" y="762120"/>
            <a:ext cx="2209320" cy="1468080"/>
            <a:chOff x="3276720" y="762120"/>
            <a:chExt cx="2209320" cy="1468080"/>
          </a:xfrm>
        </p:grpSpPr>
        <p:pic>
          <p:nvPicPr>
            <p:cNvPr id="452" name="Google Shape;452;p7"/>
            <p:cNvPicPr preferRelativeResize="0"/>
            <p:nvPr/>
          </p:nvPicPr>
          <p:blipFill rotWithShape="1">
            <a:blip r:embed="rId3">
              <a:alphaModFix/>
            </a:blip>
            <a:srcRect/>
            <a:stretch/>
          </p:blipFill>
          <p:spPr>
            <a:xfrm>
              <a:off x="3276720" y="762120"/>
              <a:ext cx="2209320" cy="1468080"/>
            </a:xfrm>
            <a:prstGeom prst="rect">
              <a:avLst/>
            </a:prstGeom>
            <a:noFill/>
            <a:ln>
              <a:noFill/>
            </a:ln>
          </p:spPr>
        </p:pic>
        <p:sp>
          <p:nvSpPr>
            <p:cNvPr id="453" name="Google Shape;453;p7"/>
            <p:cNvSpPr/>
            <p:nvPr/>
          </p:nvSpPr>
          <p:spPr>
            <a:xfrm>
              <a:off x="3677040" y="1752480"/>
              <a:ext cx="1330200" cy="3646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800" b="0" strike="noStrike">
                  <a:solidFill>
                    <a:srgbClr val="FFFFFF"/>
                  </a:solidFill>
                  <a:latin typeface="Calibri"/>
                  <a:ea typeface="Calibri"/>
                  <a:cs typeface="Calibri"/>
                  <a:sym typeface="Calibri"/>
                </a:rPr>
                <a:t>googlebot</a:t>
              </a:r>
              <a:endParaRPr sz="1800" b="0" strike="noStrike">
                <a:latin typeface="Arial"/>
                <a:ea typeface="Arial"/>
                <a:cs typeface="Arial"/>
                <a:sym typeface="Arial"/>
              </a:endParaRPr>
            </a:p>
          </p:txBody>
        </p:sp>
      </p:grpSp>
      <p:sp>
        <p:nvSpPr>
          <p:cNvPr id="454" name="Google Shape;454;p7"/>
          <p:cNvSpPr/>
          <p:nvPr/>
        </p:nvSpPr>
        <p:spPr>
          <a:xfrm>
            <a:off x="1295280" y="2590920"/>
            <a:ext cx="7619760" cy="3428640"/>
          </a:xfrm>
          <a:prstGeom prst="roundRect">
            <a:avLst>
              <a:gd name="adj" fmla="val 16667"/>
            </a:avLst>
          </a:prstGeom>
          <a:noFill/>
          <a:ln w="38150" cap="flat" cmpd="sng">
            <a:solidFill>
              <a:srgbClr val="800080"/>
            </a:solidFill>
            <a:prstDash val="solid"/>
            <a:round/>
            <a:headEnd type="none" w="sm" len="sm"/>
            <a:tailEnd type="none" w="sm" len="sm"/>
          </a:ln>
          <a:effectLst>
            <a:outerShdw dist="35638" dir="2700000">
              <a:srgbClr val="80808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7"/>
          <p:cNvSpPr/>
          <p:nvPr/>
        </p:nvSpPr>
        <p:spPr>
          <a:xfrm>
            <a:off x="6172200" y="2743200"/>
            <a:ext cx="2057040" cy="914040"/>
          </a:xfrm>
          <a:prstGeom prst="roundRect">
            <a:avLst>
              <a:gd name="adj" fmla="val 16667"/>
            </a:avLst>
          </a:prstGeom>
          <a:solidFill>
            <a:srgbClr val="4F81BD"/>
          </a:solidFill>
          <a:ln w="9525" cap="flat" cmpd="sng">
            <a:solidFill>
              <a:srgbClr val="000000"/>
            </a:solidFill>
            <a:prstDash val="solid"/>
            <a:round/>
            <a:headEnd type="none" w="sm" len="sm"/>
            <a:tailEnd type="none" w="sm" len="sm"/>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1800" b="0" strike="noStrike">
                <a:solidFill>
                  <a:srgbClr val="000000"/>
                </a:solidFill>
                <a:latin typeface="Calibri"/>
                <a:ea typeface="Calibri"/>
                <a:cs typeface="Calibri"/>
                <a:sym typeface="Calibri"/>
              </a:rPr>
              <a:t>Text &amp; link analysis</a:t>
            </a:r>
            <a:endParaRPr sz="1800" b="0" strike="noStrike">
              <a:latin typeface="Arial"/>
              <a:ea typeface="Arial"/>
              <a:cs typeface="Arial"/>
              <a:sym typeface="Arial"/>
            </a:endParaRPr>
          </a:p>
        </p:txBody>
      </p:sp>
      <p:pic>
        <p:nvPicPr>
          <p:cNvPr id="456" name="Google Shape;456;p7"/>
          <p:cNvPicPr preferRelativeResize="0"/>
          <p:nvPr/>
        </p:nvPicPr>
        <p:blipFill rotWithShape="1">
          <a:blip r:embed="rId4">
            <a:alphaModFix/>
          </a:blip>
          <a:srcRect/>
          <a:stretch/>
        </p:blipFill>
        <p:spPr>
          <a:xfrm>
            <a:off x="457200" y="2209680"/>
            <a:ext cx="2361960" cy="1191960"/>
          </a:xfrm>
          <a:prstGeom prst="rect">
            <a:avLst/>
          </a:prstGeom>
          <a:noFill/>
          <a:ln>
            <a:noFill/>
          </a:ln>
          <a:effectLst>
            <a:outerShdw dist="35638" dir="2700000">
              <a:srgbClr val="808080"/>
            </a:outerShdw>
          </a:effectLst>
        </p:spPr>
      </p:pic>
      <p:cxnSp>
        <p:nvCxnSpPr>
          <p:cNvPr id="457" name="Google Shape;457;p7"/>
          <p:cNvCxnSpPr/>
          <p:nvPr/>
        </p:nvCxnSpPr>
        <p:spPr>
          <a:xfrm>
            <a:off x="3200400" y="2895480"/>
            <a:ext cx="2286000" cy="1447920"/>
          </a:xfrm>
          <a:prstGeom prst="straightConnector1">
            <a:avLst/>
          </a:prstGeom>
          <a:noFill/>
          <a:ln w="76300" cap="flat" cmpd="sng">
            <a:solidFill>
              <a:srgbClr val="800080"/>
            </a:solidFill>
            <a:prstDash val="solid"/>
            <a:round/>
            <a:headEnd type="none" w="sm" len="sm"/>
            <a:tailEnd type="triangle" w="sm" len="sm"/>
          </a:ln>
        </p:spPr>
      </p:cxnSp>
      <p:sp>
        <p:nvSpPr>
          <p:cNvPr id="458" name="Google Shape;458;p7"/>
          <p:cNvSpPr/>
          <p:nvPr/>
        </p:nvSpPr>
        <p:spPr>
          <a:xfrm>
            <a:off x="4260240" y="3124080"/>
            <a:ext cx="875880" cy="3646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800" b="0" strike="noStrike">
                <a:solidFill>
                  <a:srgbClr val="000000"/>
                </a:solidFill>
                <a:latin typeface="Calibri"/>
                <a:ea typeface="Calibri"/>
                <a:cs typeface="Calibri"/>
                <a:sym typeface="Calibri"/>
              </a:rPr>
              <a:t>Query</a:t>
            </a:r>
            <a:endParaRPr sz="1800" b="0" strike="noStrike">
              <a:latin typeface="Arial"/>
              <a:ea typeface="Arial"/>
              <a:cs typeface="Arial"/>
              <a:sym typeface="Arial"/>
            </a:endParaRPr>
          </a:p>
        </p:txBody>
      </p:sp>
      <p:sp>
        <p:nvSpPr>
          <p:cNvPr id="459" name="Google Shape;459;p7"/>
          <p:cNvSpPr/>
          <p:nvPr/>
        </p:nvSpPr>
        <p:spPr>
          <a:xfrm>
            <a:off x="3962520" y="4114800"/>
            <a:ext cx="761760" cy="609120"/>
          </a:xfrm>
          <a:prstGeom prst="flowChartDocument">
            <a:avLst/>
          </a:prstGeom>
          <a:solidFill>
            <a:srgbClr val="4F81BD"/>
          </a:solidFill>
          <a:ln w="9525" cap="flat" cmpd="sng">
            <a:solidFill>
              <a:srgbClr val="000000"/>
            </a:solidFill>
            <a:prstDash val="solid"/>
            <a:miter lim="8000"/>
            <a:headEnd type="none" w="sm" len="sm"/>
            <a:tailEnd type="none" w="sm" len="sm"/>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800" b="0" strike="noStrike">
                <a:solidFill>
                  <a:srgbClr val="000000"/>
                </a:solidFill>
                <a:latin typeface="Calibri"/>
                <a:ea typeface="Calibri"/>
                <a:cs typeface="Calibri"/>
                <a:sym typeface="Calibri"/>
              </a:rPr>
              <a:t>hits</a:t>
            </a:r>
            <a:endParaRPr sz="1800" b="0" strike="noStrike">
              <a:latin typeface="Arial"/>
              <a:ea typeface="Arial"/>
              <a:cs typeface="Arial"/>
              <a:sym typeface="Arial"/>
            </a:endParaRPr>
          </a:p>
        </p:txBody>
      </p:sp>
      <p:cxnSp>
        <p:nvCxnSpPr>
          <p:cNvPr id="460" name="Google Shape;460;p7"/>
          <p:cNvCxnSpPr/>
          <p:nvPr/>
        </p:nvCxnSpPr>
        <p:spPr>
          <a:xfrm rot="10800000">
            <a:off x="4876560" y="4419360"/>
            <a:ext cx="457200" cy="152640"/>
          </a:xfrm>
          <a:prstGeom prst="straightConnector1">
            <a:avLst/>
          </a:prstGeom>
          <a:noFill/>
          <a:ln w="76300" cap="flat" cmpd="sng">
            <a:solidFill>
              <a:srgbClr val="800080"/>
            </a:solidFill>
            <a:prstDash val="solid"/>
            <a:round/>
            <a:headEnd type="none" w="sm" len="sm"/>
            <a:tailEnd type="triangle" w="sm" len="sm"/>
          </a:ln>
        </p:spPr>
      </p:cxnSp>
      <p:sp>
        <p:nvSpPr>
          <p:cNvPr id="461" name="Google Shape;461;p7"/>
          <p:cNvSpPr/>
          <p:nvPr/>
        </p:nvSpPr>
        <p:spPr>
          <a:xfrm>
            <a:off x="3657600" y="5257800"/>
            <a:ext cx="1294920" cy="533160"/>
          </a:xfrm>
          <a:prstGeom prst="roundRect">
            <a:avLst>
              <a:gd name="adj" fmla="val 16667"/>
            </a:avLst>
          </a:prstGeom>
          <a:solidFill>
            <a:srgbClr val="4F81BD"/>
          </a:solidFill>
          <a:ln w="9525" cap="flat" cmpd="sng">
            <a:solidFill>
              <a:srgbClr val="000000"/>
            </a:solidFill>
            <a:prstDash val="solid"/>
            <a:round/>
            <a:headEnd type="none" w="sm" len="sm"/>
            <a:tailEnd type="none" w="sm" len="sm"/>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1800" b="0" strike="noStrike">
                <a:solidFill>
                  <a:srgbClr val="000000"/>
                </a:solidFill>
                <a:latin typeface="Calibri"/>
                <a:ea typeface="Calibri"/>
                <a:cs typeface="Calibri"/>
                <a:sym typeface="Calibri"/>
              </a:rPr>
              <a:t>Ranker</a:t>
            </a:r>
            <a:endParaRPr sz="1800" b="0" strike="noStrike">
              <a:latin typeface="Arial"/>
              <a:ea typeface="Arial"/>
              <a:cs typeface="Arial"/>
              <a:sym typeface="Arial"/>
            </a:endParaRPr>
          </a:p>
        </p:txBody>
      </p:sp>
      <p:cxnSp>
        <p:nvCxnSpPr>
          <p:cNvPr id="462" name="Google Shape;462;p7"/>
          <p:cNvCxnSpPr/>
          <p:nvPr/>
        </p:nvCxnSpPr>
        <p:spPr>
          <a:xfrm>
            <a:off x="4343400" y="4800600"/>
            <a:ext cx="360" cy="304560"/>
          </a:xfrm>
          <a:prstGeom prst="straightConnector1">
            <a:avLst/>
          </a:prstGeom>
          <a:noFill/>
          <a:ln w="76300" cap="flat" cmpd="sng">
            <a:solidFill>
              <a:srgbClr val="800080"/>
            </a:solidFill>
            <a:prstDash val="solid"/>
            <a:round/>
            <a:headEnd type="none" w="sm" len="sm"/>
            <a:tailEnd type="triangle" w="sm" len="sm"/>
          </a:ln>
        </p:spPr>
      </p:cxnSp>
      <p:cxnSp>
        <p:nvCxnSpPr>
          <p:cNvPr id="463" name="Google Shape;463;p7"/>
          <p:cNvCxnSpPr/>
          <p:nvPr/>
        </p:nvCxnSpPr>
        <p:spPr>
          <a:xfrm flipH="1">
            <a:off x="5029200" y="5257800"/>
            <a:ext cx="838080" cy="228600"/>
          </a:xfrm>
          <a:prstGeom prst="straightConnector1">
            <a:avLst/>
          </a:prstGeom>
          <a:noFill/>
          <a:ln w="76300" cap="flat" cmpd="sng">
            <a:solidFill>
              <a:srgbClr val="800080"/>
            </a:solidFill>
            <a:prstDash val="solid"/>
            <a:round/>
            <a:headEnd type="none" w="sm" len="sm"/>
            <a:tailEnd type="triangle" w="sm" len="sm"/>
          </a:ln>
        </p:spPr>
      </p:cxnSp>
      <p:cxnSp>
        <p:nvCxnSpPr>
          <p:cNvPr id="464" name="Google Shape;464;p7"/>
          <p:cNvCxnSpPr/>
          <p:nvPr/>
        </p:nvCxnSpPr>
        <p:spPr>
          <a:xfrm flipH="1">
            <a:off x="5029200" y="5333760"/>
            <a:ext cx="2514600" cy="304920"/>
          </a:xfrm>
          <a:prstGeom prst="straightConnector1">
            <a:avLst/>
          </a:prstGeom>
          <a:noFill/>
          <a:ln w="76300" cap="flat" cmpd="sng">
            <a:solidFill>
              <a:srgbClr val="800080"/>
            </a:solidFill>
            <a:prstDash val="solid"/>
            <a:round/>
            <a:headEnd type="none" w="sm" len="sm"/>
            <a:tailEnd type="triangle" w="sm" len="sm"/>
          </a:ln>
        </p:spPr>
      </p:cxnSp>
      <p:pic>
        <p:nvPicPr>
          <p:cNvPr id="465" name="Google Shape;465;p7"/>
          <p:cNvPicPr preferRelativeResize="0"/>
          <p:nvPr/>
        </p:nvPicPr>
        <p:blipFill rotWithShape="1">
          <a:blip r:embed="rId5">
            <a:alphaModFix/>
          </a:blip>
          <a:srcRect/>
          <a:stretch/>
        </p:blipFill>
        <p:spPr>
          <a:xfrm>
            <a:off x="76320" y="3635280"/>
            <a:ext cx="3276360" cy="2117520"/>
          </a:xfrm>
          <a:prstGeom prst="rect">
            <a:avLst/>
          </a:prstGeom>
          <a:noFill/>
          <a:ln>
            <a:noFill/>
          </a:ln>
          <a:effectLst>
            <a:outerShdw dist="35638" dir="2700000">
              <a:srgbClr val="808080"/>
            </a:outerShdw>
          </a:effectLst>
        </p:spPr>
      </p:pic>
      <p:cxnSp>
        <p:nvCxnSpPr>
          <p:cNvPr id="466" name="Google Shape;466;p7"/>
          <p:cNvCxnSpPr/>
          <p:nvPr/>
        </p:nvCxnSpPr>
        <p:spPr>
          <a:xfrm rot="10800000">
            <a:off x="2209680" y="5333760"/>
            <a:ext cx="1371600" cy="228600"/>
          </a:xfrm>
          <a:prstGeom prst="straightConnector1">
            <a:avLst/>
          </a:prstGeom>
          <a:noFill/>
          <a:ln w="76300" cap="flat" cmpd="sng">
            <a:solidFill>
              <a:srgbClr val="800080"/>
            </a:solidFill>
            <a:prstDash val="solid"/>
            <a:round/>
            <a:headEnd type="none" w="sm" len="sm"/>
            <a:tailEnd type="triangle" w="sm" len="sm"/>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8"/>
          <p:cNvSpPr txBox="1"/>
          <p:nvPr/>
        </p:nvSpPr>
        <p:spPr>
          <a:xfrm>
            <a:off x="685800" y="152280"/>
            <a:ext cx="7772040" cy="76176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4400" b="0" strike="noStrike">
                <a:solidFill>
                  <a:srgbClr val="000000"/>
                </a:solidFill>
                <a:latin typeface="Calibri"/>
                <a:ea typeface="Calibri"/>
                <a:cs typeface="Calibri"/>
                <a:sym typeface="Calibri"/>
              </a:rPr>
              <a:t>Phân loại</a:t>
            </a:r>
            <a:endParaRPr sz="4400" b="0" strike="noStrike">
              <a:solidFill>
                <a:srgbClr val="000000"/>
              </a:solidFill>
              <a:latin typeface="Calibri"/>
              <a:ea typeface="Calibri"/>
              <a:cs typeface="Calibri"/>
              <a:sym typeface="Calibri"/>
            </a:endParaRPr>
          </a:p>
        </p:txBody>
      </p:sp>
      <p:sp>
        <p:nvSpPr>
          <p:cNvPr id="473" name="Google Shape;473;p8"/>
          <p:cNvSpPr txBox="1"/>
          <p:nvPr/>
        </p:nvSpPr>
        <p:spPr>
          <a:xfrm>
            <a:off x="685800" y="4495680"/>
            <a:ext cx="7772040" cy="1294920"/>
          </a:xfrm>
          <a:prstGeom prst="rect">
            <a:avLst/>
          </a:prstGeom>
          <a:noFill/>
          <a:ln>
            <a:noFill/>
          </a:ln>
        </p:spPr>
        <p:txBody>
          <a:bodyPr spcFirstLastPara="1" wrap="square" lIns="91425" tIns="45700" rIns="91425" bIns="45700" anchor="t" anchorCtr="0">
            <a:noAutofit/>
          </a:bodyPr>
          <a:lstStyle/>
          <a:p>
            <a:pPr marL="343080" marR="0" lvl="0" indent="-342720" algn="l" rtl="0">
              <a:lnSpc>
                <a:spcPct val="100000"/>
              </a:lnSpc>
              <a:spcBef>
                <a:spcPts val="0"/>
              </a:spcBef>
              <a:spcAft>
                <a:spcPts val="0"/>
              </a:spcAft>
              <a:buClr>
                <a:srgbClr val="000000"/>
              </a:buClr>
              <a:buSzPts val="2800"/>
              <a:buFont typeface="Arial"/>
              <a:buChar char="•"/>
            </a:pPr>
            <a:r>
              <a:rPr lang="en-US" sz="2800" b="0" strike="noStrike">
                <a:solidFill>
                  <a:srgbClr val="000000"/>
                </a:solidFill>
                <a:latin typeface="Calibri"/>
                <a:ea typeface="Calibri"/>
                <a:cs typeface="Calibri"/>
                <a:sym typeface="Calibri"/>
              </a:rPr>
              <a:t>Nhiều tiêu chí được sử dụng:</a:t>
            </a:r>
            <a:endParaRPr sz="2800" b="0" strike="noStrike">
              <a:solidFill>
                <a:srgbClr val="000000"/>
              </a:solidFill>
              <a:latin typeface="Calibri"/>
              <a:ea typeface="Calibri"/>
              <a:cs typeface="Calibri"/>
              <a:sym typeface="Calibri"/>
            </a:endParaRPr>
          </a:p>
          <a:p>
            <a:pPr marL="743040" marR="0" lvl="1" indent="-285480" algn="l" rtl="0">
              <a:lnSpc>
                <a:spcPct val="100000"/>
              </a:lnSpc>
              <a:spcBef>
                <a:spcPts val="479"/>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Tăng dần, tương tác, v.v.</a:t>
            </a:r>
            <a:endParaRPr sz="2400" b="0" i="0" u="none" strike="noStrike" cap="none">
              <a:solidFill>
                <a:srgbClr val="000000"/>
              </a:solidFill>
              <a:latin typeface="Calibri"/>
              <a:ea typeface="Calibri"/>
              <a:cs typeface="Calibri"/>
              <a:sym typeface="Calibri"/>
            </a:endParaRPr>
          </a:p>
        </p:txBody>
      </p:sp>
      <p:sp>
        <p:nvSpPr>
          <p:cNvPr id="474" name="Google Shape;474;p8"/>
          <p:cNvSpPr txBox="1"/>
          <p:nvPr/>
        </p:nvSpPr>
        <p:spPr>
          <a:xfrm>
            <a:off x="3124080" y="6356520"/>
            <a:ext cx="2895120" cy="36468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0" strike="noStrike">
              <a:latin typeface="Times New Roman"/>
              <a:ea typeface="Times New Roman"/>
              <a:cs typeface="Times New Roman"/>
              <a:sym typeface="Times New Roman"/>
            </a:endParaRPr>
          </a:p>
        </p:txBody>
      </p:sp>
      <p:sp>
        <p:nvSpPr>
          <p:cNvPr id="475" name="Google Shape;475;p8"/>
          <p:cNvSpPr txBox="1"/>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8B8B8B"/>
                </a:solidFill>
                <a:latin typeface="Calibri"/>
                <a:ea typeface="Calibri"/>
                <a:cs typeface="Calibri"/>
                <a:sym typeface="Calibri"/>
              </a:rPr>
              <a:t>7</a:t>
            </a:fld>
            <a:endParaRPr sz="1200" b="0" strike="noStrike">
              <a:latin typeface="Times New Roman"/>
              <a:ea typeface="Times New Roman"/>
              <a:cs typeface="Times New Roman"/>
              <a:sym typeface="Times New Roman"/>
            </a:endParaRPr>
          </a:p>
        </p:txBody>
      </p:sp>
      <p:pic>
        <p:nvPicPr>
          <p:cNvPr id="476" name="Google Shape;476;p8"/>
          <p:cNvPicPr preferRelativeResize="0"/>
          <p:nvPr/>
        </p:nvPicPr>
        <p:blipFill rotWithShape="1">
          <a:blip r:embed="rId3">
            <a:alphaModFix/>
          </a:blip>
          <a:srcRect/>
          <a:stretch/>
        </p:blipFill>
        <p:spPr>
          <a:xfrm>
            <a:off x="360" y="1066680"/>
            <a:ext cx="8839080" cy="327672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9"/>
          <p:cNvSpPr txBox="1"/>
          <p:nvPr/>
        </p:nvSpPr>
        <p:spPr>
          <a:xfrm>
            <a:off x="4419720" y="304920"/>
            <a:ext cx="4038120" cy="11426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4400" b="0" strike="noStrike">
                <a:solidFill>
                  <a:srgbClr val="000000"/>
                </a:solidFill>
                <a:latin typeface="Calibri"/>
                <a:ea typeface="Calibri"/>
                <a:cs typeface="Calibri"/>
                <a:sym typeface="Calibri"/>
              </a:rPr>
              <a:t>Thu thập dữ liệu cơ bản </a:t>
            </a:r>
            <a:endParaRPr sz="4400" b="0" strike="noStrike">
              <a:solidFill>
                <a:srgbClr val="000000"/>
              </a:solidFill>
              <a:latin typeface="Calibri"/>
              <a:ea typeface="Calibri"/>
              <a:cs typeface="Calibri"/>
              <a:sym typeface="Calibri"/>
            </a:endParaRPr>
          </a:p>
        </p:txBody>
      </p:sp>
      <p:pic>
        <p:nvPicPr>
          <p:cNvPr id="483" name="Google Shape;483;p9"/>
          <p:cNvPicPr preferRelativeResize="0"/>
          <p:nvPr/>
        </p:nvPicPr>
        <p:blipFill rotWithShape="1">
          <a:blip r:embed="rId3">
            <a:alphaModFix/>
          </a:blip>
          <a:srcRect/>
          <a:stretch/>
        </p:blipFill>
        <p:spPr>
          <a:xfrm>
            <a:off x="235080" y="228600"/>
            <a:ext cx="3898440" cy="5638320"/>
          </a:xfrm>
          <a:prstGeom prst="rect">
            <a:avLst/>
          </a:prstGeom>
          <a:noFill/>
          <a:ln>
            <a:noFill/>
          </a:ln>
        </p:spPr>
      </p:pic>
      <p:sp>
        <p:nvSpPr>
          <p:cNvPr id="484" name="Google Shape;484;p9"/>
          <p:cNvSpPr txBox="1"/>
          <p:nvPr/>
        </p:nvSpPr>
        <p:spPr>
          <a:xfrm>
            <a:off x="4495680" y="1523880"/>
            <a:ext cx="4266720" cy="4343040"/>
          </a:xfrm>
          <a:prstGeom prst="rect">
            <a:avLst/>
          </a:prstGeom>
          <a:noFill/>
          <a:ln>
            <a:noFill/>
          </a:ln>
        </p:spPr>
        <p:txBody>
          <a:bodyPr spcFirstLastPara="1" wrap="square" lIns="91425" tIns="45700" rIns="91425" bIns="45700" anchor="t" anchorCtr="0">
            <a:noAutofit/>
          </a:bodyPr>
          <a:lstStyle/>
          <a:p>
            <a:pPr marL="343080" marR="0" lvl="0" indent="-342720" algn="l" rtl="0">
              <a:lnSpc>
                <a:spcPct val="100000"/>
              </a:lnSpc>
              <a:spcBef>
                <a:spcPts val="0"/>
              </a:spcBef>
              <a:spcAft>
                <a:spcPts val="0"/>
              </a:spcAft>
              <a:buClr>
                <a:srgbClr val="000000"/>
              </a:buClr>
              <a:buSzPts val="2400"/>
              <a:buFont typeface="Arial"/>
              <a:buChar char="•"/>
            </a:pPr>
            <a:r>
              <a:rPr lang="en-US" sz="2400" b="0" strike="noStrike">
                <a:solidFill>
                  <a:srgbClr val="000000"/>
                </a:solidFill>
                <a:latin typeface="Calibri"/>
                <a:ea typeface="Calibri"/>
                <a:cs typeface="Calibri"/>
                <a:sym typeface="Calibri"/>
              </a:rPr>
              <a:t>Lưu đồ tuần tự của việc thu thập dữ liệu</a:t>
            </a:r>
            <a:endParaRPr sz="2400" b="0" strike="noStrike">
              <a:solidFill>
                <a:srgbClr val="000000"/>
              </a:solidFill>
              <a:latin typeface="Calibri"/>
              <a:ea typeface="Calibri"/>
              <a:cs typeface="Calibri"/>
              <a:sym typeface="Calibri"/>
            </a:endParaRPr>
          </a:p>
          <a:p>
            <a:pPr marL="343080" marR="0" lvl="0" indent="-342720" algn="l" rtl="0">
              <a:lnSpc>
                <a:spcPct val="100000"/>
              </a:lnSpc>
              <a:spcBef>
                <a:spcPts val="479"/>
              </a:spcBef>
              <a:spcAft>
                <a:spcPts val="0"/>
              </a:spcAft>
              <a:buClr>
                <a:srgbClr val="0000FF"/>
              </a:buClr>
              <a:buSzPts val="2400"/>
              <a:buFont typeface="Arial"/>
              <a:buChar char="•"/>
            </a:pPr>
            <a:r>
              <a:rPr lang="en-US" sz="2400" b="0" strike="noStrike">
                <a:solidFill>
                  <a:srgbClr val="000000"/>
                </a:solidFill>
                <a:latin typeface="Calibri"/>
                <a:ea typeface="Calibri"/>
                <a:cs typeface="Calibri"/>
                <a:sym typeface="Calibri"/>
              </a:rPr>
              <a:t>Nguồn trang web có thể lấy bất cứ trang nào mình thích</a:t>
            </a:r>
            <a:endParaRPr sz="2400" b="0" strike="noStrike">
              <a:solidFill>
                <a:srgbClr val="000000"/>
              </a:solidFill>
              <a:latin typeface="Calibri"/>
              <a:ea typeface="Calibri"/>
              <a:cs typeface="Calibri"/>
              <a:sym typeface="Calibri"/>
            </a:endParaRPr>
          </a:p>
          <a:p>
            <a:pPr marL="343080" marR="0" lvl="0" indent="-342720" algn="l" rtl="0">
              <a:lnSpc>
                <a:spcPct val="100000"/>
              </a:lnSpc>
              <a:spcBef>
                <a:spcPts val="479"/>
              </a:spcBef>
              <a:spcAft>
                <a:spcPts val="0"/>
              </a:spcAft>
              <a:buClr>
                <a:srgbClr val="000000"/>
              </a:buClr>
              <a:buSzPts val="2400"/>
              <a:buFont typeface="Arial"/>
              <a:buChar char="•"/>
            </a:pPr>
            <a:r>
              <a:rPr lang="en-US" sz="2400" b="0" strike="noStrike">
                <a:solidFill>
                  <a:srgbClr val="000000"/>
                </a:solidFill>
                <a:latin typeface="Calibri"/>
                <a:ea typeface="Calibri"/>
                <a:cs typeface="Calibri"/>
                <a:sym typeface="Calibri"/>
              </a:rPr>
              <a:t>Thứ tự truy cập trang dựa vào cấu trúc của trang web đó.</a:t>
            </a:r>
            <a:endParaRPr sz="2400" b="0" strike="noStrike">
              <a:solidFill>
                <a:srgbClr val="000000"/>
              </a:solidFill>
              <a:latin typeface="Calibri"/>
              <a:ea typeface="Calibri"/>
              <a:cs typeface="Calibri"/>
              <a:sym typeface="Calibri"/>
            </a:endParaRPr>
          </a:p>
          <a:p>
            <a:pPr marL="343080" marR="0" lvl="0" indent="-342720" algn="l" rtl="0">
              <a:lnSpc>
                <a:spcPct val="100000"/>
              </a:lnSpc>
              <a:spcBef>
                <a:spcPts val="479"/>
              </a:spcBef>
              <a:spcAft>
                <a:spcPts val="0"/>
              </a:spcAft>
              <a:buClr>
                <a:srgbClr val="0000FF"/>
              </a:buClr>
              <a:buSzPts val="2400"/>
              <a:buFont typeface="Arial"/>
              <a:buChar char="•"/>
            </a:pPr>
            <a:r>
              <a:rPr lang="en-US" sz="2400" b="0" strike="noStrike">
                <a:solidFill>
                  <a:srgbClr val="000000"/>
                </a:solidFill>
                <a:latin typeface="Calibri"/>
                <a:ea typeface="Calibri"/>
                <a:cs typeface="Calibri"/>
                <a:sym typeface="Calibri"/>
              </a:rPr>
              <a:t>Điều kiện dừng phụ thuộc vào tiêu chí ta đặt ra.</a:t>
            </a:r>
            <a:endParaRPr sz="2400" b="0" strike="noStrike">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pic>
        <p:nvPicPr>
          <p:cNvPr id="490" name="Google Shape;490;p10"/>
          <p:cNvPicPr preferRelativeResize="0"/>
          <p:nvPr/>
        </p:nvPicPr>
        <p:blipFill rotWithShape="1">
          <a:blip r:embed="rId3">
            <a:alphaModFix/>
          </a:blip>
          <a:srcRect/>
          <a:stretch/>
        </p:blipFill>
        <p:spPr>
          <a:xfrm>
            <a:off x="5105520" y="2874960"/>
            <a:ext cx="4038120" cy="2839680"/>
          </a:xfrm>
          <a:prstGeom prst="rect">
            <a:avLst/>
          </a:prstGeom>
          <a:noFill/>
          <a:ln>
            <a:noFill/>
          </a:ln>
        </p:spPr>
      </p:pic>
      <p:pic>
        <p:nvPicPr>
          <p:cNvPr id="491" name="Google Shape;491;p10"/>
          <p:cNvPicPr preferRelativeResize="0"/>
          <p:nvPr/>
        </p:nvPicPr>
        <p:blipFill rotWithShape="1">
          <a:blip r:embed="rId4">
            <a:alphaModFix/>
          </a:blip>
          <a:srcRect/>
          <a:stretch/>
        </p:blipFill>
        <p:spPr>
          <a:xfrm>
            <a:off x="5105520" y="152280"/>
            <a:ext cx="4038120" cy="2733480"/>
          </a:xfrm>
          <a:prstGeom prst="rect">
            <a:avLst/>
          </a:prstGeom>
          <a:noFill/>
          <a:ln>
            <a:noFill/>
          </a:ln>
        </p:spPr>
      </p:pic>
      <p:sp>
        <p:nvSpPr>
          <p:cNvPr id="492" name="Google Shape;492;p10"/>
          <p:cNvSpPr txBox="1"/>
          <p:nvPr/>
        </p:nvSpPr>
        <p:spPr>
          <a:xfrm>
            <a:off x="685800" y="304920"/>
            <a:ext cx="3352320" cy="114264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3200" b="0" strike="noStrike">
                <a:solidFill>
                  <a:srgbClr val="000000"/>
                </a:solidFill>
                <a:latin typeface="Calibri"/>
                <a:ea typeface="Calibri"/>
                <a:cs typeface="Calibri"/>
                <a:sym typeface="Calibri"/>
              </a:rPr>
              <a:t>Đồ thị duyệt</a:t>
            </a:r>
            <a:r>
              <a:rPr lang="en-US" sz="1800"/>
              <a:t/>
            </a:r>
            <a:br>
              <a:rPr lang="en-US" sz="1800"/>
            </a:br>
            <a:r>
              <a:rPr lang="en-US" sz="3200" b="0" strike="noStrike">
                <a:solidFill>
                  <a:srgbClr val="000000"/>
                </a:solidFill>
                <a:latin typeface="Calibri"/>
                <a:ea typeface="Calibri"/>
                <a:cs typeface="Calibri"/>
                <a:sym typeface="Calibri"/>
              </a:rPr>
              <a:t>(BFS or DFS?)</a:t>
            </a:r>
            <a:endParaRPr sz="3200" b="0" strike="noStrike">
              <a:solidFill>
                <a:srgbClr val="000000"/>
              </a:solidFill>
              <a:latin typeface="Calibri"/>
              <a:ea typeface="Calibri"/>
              <a:cs typeface="Calibri"/>
              <a:sym typeface="Calibri"/>
            </a:endParaRPr>
          </a:p>
        </p:txBody>
      </p:sp>
      <p:sp>
        <p:nvSpPr>
          <p:cNvPr id="493" name="Google Shape;493;p10"/>
          <p:cNvSpPr txBox="1"/>
          <p:nvPr/>
        </p:nvSpPr>
        <p:spPr>
          <a:xfrm>
            <a:off x="228600" y="1676520"/>
            <a:ext cx="4800240" cy="3733560"/>
          </a:xfrm>
          <a:prstGeom prst="rect">
            <a:avLst/>
          </a:prstGeom>
          <a:noFill/>
          <a:ln>
            <a:noFill/>
          </a:ln>
        </p:spPr>
        <p:txBody>
          <a:bodyPr spcFirstLastPara="1" wrap="square" lIns="91425" tIns="45700" rIns="91425" bIns="45700" anchor="t" anchorCtr="0">
            <a:noAutofit/>
          </a:bodyPr>
          <a:lstStyle/>
          <a:p>
            <a:pPr marL="343080" marR="0" lvl="0" indent="-342720" algn="l" rtl="0">
              <a:lnSpc>
                <a:spcPct val="100000"/>
              </a:lnSpc>
              <a:spcBef>
                <a:spcPts val="0"/>
              </a:spcBef>
              <a:spcAft>
                <a:spcPts val="0"/>
              </a:spcAft>
              <a:buClr>
                <a:srgbClr val="000000"/>
              </a:buClr>
              <a:buSzPts val="2000"/>
              <a:buFont typeface="Arial"/>
              <a:buChar char="•"/>
            </a:pPr>
            <a:r>
              <a:rPr lang="en-US" sz="2000" b="0" strike="noStrike">
                <a:solidFill>
                  <a:srgbClr val="000000"/>
                </a:solidFill>
                <a:latin typeface="Calibri"/>
                <a:ea typeface="Calibri"/>
                <a:cs typeface="Calibri"/>
                <a:sym typeface="Calibri"/>
              </a:rPr>
              <a:t>Breadth First Search</a:t>
            </a:r>
            <a:endParaRPr sz="2000" b="0" strike="noStrike">
              <a:solidFill>
                <a:srgbClr val="000000"/>
              </a:solidFill>
              <a:latin typeface="Calibri"/>
              <a:ea typeface="Calibri"/>
              <a:cs typeface="Calibri"/>
              <a:sym typeface="Calibri"/>
            </a:endParaRPr>
          </a:p>
          <a:p>
            <a:pPr marL="743040" marR="0" lvl="1" indent="-285480" algn="l" rtl="0">
              <a:lnSpc>
                <a:spcPct val="100000"/>
              </a:lnSpc>
              <a:spcBef>
                <a:spcPts val="360"/>
              </a:spcBef>
              <a:spcAft>
                <a:spcPts val="0"/>
              </a:spcAft>
              <a:buClr>
                <a:srgbClr val="000000"/>
              </a:buClr>
              <a:buSzPts val="1800"/>
              <a:buFont typeface="Arial"/>
              <a:buChar char="–"/>
            </a:pPr>
            <a:r>
              <a:rPr lang="en-US" sz="1800" b="0" i="0" u="none" strike="noStrike" cap="none">
                <a:solidFill>
                  <a:srgbClr val="000000"/>
                </a:solidFill>
                <a:latin typeface="Calibri"/>
                <a:ea typeface="Calibri"/>
                <a:cs typeface="Calibri"/>
                <a:sym typeface="Calibri"/>
              </a:rPr>
              <a:t>Implemented with QUEUE (FIFO) </a:t>
            </a:r>
            <a:endParaRPr sz="1800" b="0" i="0" u="none" strike="noStrike" cap="none">
              <a:solidFill>
                <a:srgbClr val="000000"/>
              </a:solidFill>
              <a:latin typeface="Calibri"/>
              <a:ea typeface="Calibri"/>
              <a:cs typeface="Calibri"/>
              <a:sym typeface="Calibri"/>
            </a:endParaRPr>
          </a:p>
          <a:p>
            <a:pPr marL="743040" marR="0" lvl="1" indent="-285480" algn="l" rtl="0">
              <a:lnSpc>
                <a:spcPct val="100000"/>
              </a:lnSpc>
              <a:spcBef>
                <a:spcPts val="360"/>
              </a:spcBef>
              <a:spcAft>
                <a:spcPts val="0"/>
              </a:spcAft>
              <a:buClr>
                <a:srgbClr val="000000"/>
              </a:buClr>
              <a:buSzPts val="1800"/>
              <a:buFont typeface="Arial"/>
              <a:buChar char="–"/>
            </a:pPr>
            <a:r>
              <a:rPr lang="en-US" sz="1800" b="0" i="0" u="none" strike="noStrike" cap="none">
                <a:solidFill>
                  <a:srgbClr val="000000"/>
                </a:solidFill>
                <a:latin typeface="Calibri"/>
                <a:ea typeface="Calibri"/>
                <a:cs typeface="Calibri"/>
                <a:sym typeface="Calibri"/>
              </a:rPr>
              <a:t>Finds pages along shortest paths</a:t>
            </a:r>
            <a:endParaRPr sz="1800" b="0" i="0" u="none" strike="noStrike" cap="none">
              <a:solidFill>
                <a:srgbClr val="000000"/>
              </a:solidFill>
              <a:latin typeface="Calibri"/>
              <a:ea typeface="Calibri"/>
              <a:cs typeface="Calibri"/>
              <a:sym typeface="Calibri"/>
            </a:endParaRPr>
          </a:p>
          <a:p>
            <a:pPr marL="743040" marR="0" lvl="1" indent="-285480" algn="l" rtl="0">
              <a:lnSpc>
                <a:spcPct val="100000"/>
              </a:lnSpc>
              <a:spcBef>
                <a:spcPts val="360"/>
              </a:spcBef>
              <a:spcAft>
                <a:spcPts val="0"/>
              </a:spcAft>
              <a:buClr>
                <a:srgbClr val="000000"/>
              </a:buClr>
              <a:buSzPts val="1800"/>
              <a:buFont typeface="Arial"/>
              <a:buChar char="–"/>
            </a:pPr>
            <a:r>
              <a:rPr lang="en-US" sz="1800" b="0" i="0" u="none" strike="noStrike" cap="none">
                <a:solidFill>
                  <a:srgbClr val="000000"/>
                </a:solidFill>
                <a:latin typeface="Calibri"/>
                <a:ea typeface="Calibri"/>
                <a:cs typeface="Calibri"/>
                <a:sym typeface="Calibri"/>
              </a:rPr>
              <a:t>If we start with “good” pages, this keeps us close; maybe other good stuff…</a:t>
            </a:r>
            <a:endParaRPr sz="1800" b="0" i="0" u="none" strike="noStrike" cap="none">
              <a:solidFill>
                <a:srgbClr val="000000"/>
              </a:solidFill>
              <a:latin typeface="Calibri"/>
              <a:ea typeface="Calibri"/>
              <a:cs typeface="Calibri"/>
              <a:sym typeface="Calibri"/>
            </a:endParaRPr>
          </a:p>
          <a:p>
            <a:pPr marL="343080" marR="0" lvl="0" indent="-342720" algn="l" rtl="0">
              <a:lnSpc>
                <a:spcPct val="100000"/>
              </a:lnSpc>
              <a:spcBef>
                <a:spcPts val="400"/>
              </a:spcBef>
              <a:spcAft>
                <a:spcPts val="0"/>
              </a:spcAft>
              <a:buClr>
                <a:srgbClr val="000000"/>
              </a:buClr>
              <a:buSzPts val="2000"/>
              <a:buFont typeface="Arial"/>
              <a:buChar char="•"/>
            </a:pPr>
            <a:r>
              <a:rPr lang="en-US" sz="2000" b="0" strike="noStrike">
                <a:solidFill>
                  <a:srgbClr val="000000"/>
                </a:solidFill>
                <a:latin typeface="Calibri"/>
                <a:ea typeface="Calibri"/>
                <a:cs typeface="Calibri"/>
                <a:sym typeface="Calibri"/>
              </a:rPr>
              <a:t>Depth First Search</a:t>
            </a:r>
            <a:endParaRPr sz="2000" b="0" strike="noStrike">
              <a:solidFill>
                <a:srgbClr val="000000"/>
              </a:solidFill>
              <a:latin typeface="Calibri"/>
              <a:ea typeface="Calibri"/>
              <a:cs typeface="Calibri"/>
              <a:sym typeface="Calibri"/>
            </a:endParaRPr>
          </a:p>
          <a:p>
            <a:pPr marL="743040" marR="0" lvl="1" indent="-285480" algn="l" rtl="0">
              <a:lnSpc>
                <a:spcPct val="100000"/>
              </a:lnSpc>
              <a:spcBef>
                <a:spcPts val="360"/>
              </a:spcBef>
              <a:spcAft>
                <a:spcPts val="0"/>
              </a:spcAft>
              <a:buClr>
                <a:srgbClr val="000000"/>
              </a:buClr>
              <a:buSzPts val="1800"/>
              <a:buFont typeface="Arial"/>
              <a:buChar char="–"/>
            </a:pPr>
            <a:r>
              <a:rPr lang="en-US" sz="1800" b="0" i="0" u="none" strike="noStrike" cap="none">
                <a:solidFill>
                  <a:srgbClr val="000000"/>
                </a:solidFill>
                <a:latin typeface="Calibri"/>
                <a:ea typeface="Calibri"/>
                <a:cs typeface="Calibri"/>
                <a:sym typeface="Calibri"/>
              </a:rPr>
              <a:t>Implemented with STACK (LIFO)</a:t>
            </a:r>
            <a:endParaRPr sz="1800" b="0" i="0" u="none" strike="noStrike" cap="none">
              <a:solidFill>
                <a:srgbClr val="000000"/>
              </a:solidFill>
              <a:latin typeface="Calibri"/>
              <a:ea typeface="Calibri"/>
              <a:cs typeface="Calibri"/>
              <a:sym typeface="Calibri"/>
            </a:endParaRPr>
          </a:p>
          <a:p>
            <a:pPr marL="743040" marR="0" lvl="1" indent="-285480" algn="l" rtl="0">
              <a:lnSpc>
                <a:spcPct val="100000"/>
              </a:lnSpc>
              <a:spcBef>
                <a:spcPts val="360"/>
              </a:spcBef>
              <a:spcAft>
                <a:spcPts val="0"/>
              </a:spcAft>
              <a:buClr>
                <a:srgbClr val="000000"/>
              </a:buClr>
              <a:buSzPts val="1800"/>
              <a:buFont typeface="Arial"/>
              <a:buChar char="–"/>
            </a:pPr>
            <a:r>
              <a:rPr lang="en-US" sz="1800" b="0" i="0" u="none" strike="noStrike" cap="none">
                <a:solidFill>
                  <a:srgbClr val="000000"/>
                </a:solidFill>
                <a:latin typeface="Calibri"/>
                <a:ea typeface="Calibri"/>
                <a:cs typeface="Calibri"/>
                <a:sym typeface="Calibri"/>
              </a:rPr>
              <a:t>Wander away (“lost in cyberspace”)</a:t>
            </a:r>
            <a:endParaRPr sz="1800" b="0" i="0" u="none" strike="noStrike" cap="none">
              <a:solidFill>
                <a:srgbClr val="000000"/>
              </a:solidFill>
              <a:latin typeface="Calibri"/>
              <a:ea typeface="Calibri"/>
              <a:cs typeface="Calibri"/>
              <a:sym typeface="Calibri"/>
            </a:endParaRPr>
          </a:p>
        </p:txBody>
      </p:sp>
      <p:sp>
        <p:nvSpPr>
          <p:cNvPr id="494" name="Google Shape;494;p10"/>
          <p:cNvSpPr txBox="1"/>
          <p:nvPr/>
        </p:nvSpPr>
        <p:spPr>
          <a:xfrm>
            <a:off x="3124080" y="6356520"/>
            <a:ext cx="2895120" cy="36468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0" strike="noStrike">
              <a:latin typeface="Times New Roman"/>
              <a:ea typeface="Times New Roman"/>
              <a:cs typeface="Times New Roman"/>
              <a:sym typeface="Times New Roman"/>
            </a:endParaRPr>
          </a:p>
        </p:txBody>
      </p:sp>
      <p:sp>
        <p:nvSpPr>
          <p:cNvPr id="495" name="Google Shape;495;p10"/>
          <p:cNvSpPr txBox="1"/>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8B8B8B"/>
                </a:solidFill>
                <a:latin typeface="Calibri"/>
                <a:ea typeface="Calibri"/>
                <a:cs typeface="Calibri"/>
                <a:sym typeface="Calibri"/>
              </a:rPr>
              <a:t>9</a:t>
            </a:fld>
            <a:endParaRPr sz="1200" b="0" strike="noStrike">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TotalTime>
  <Words>1533</Words>
  <Application>Microsoft Office PowerPoint</Application>
  <PresentationFormat>On-screen Show (4:3)</PresentationFormat>
  <Paragraphs>277</Paragraphs>
  <Slides>27</Slides>
  <Notes>27</Notes>
  <HiddenSlides>0</HiddenSlides>
  <MMClips>0</MMClips>
  <ScaleCrop>false</ScaleCrop>
  <HeadingPairs>
    <vt:vector size="4" baseType="variant">
      <vt:variant>
        <vt:lpstr>Theme</vt:lpstr>
      </vt:variant>
      <vt:variant>
        <vt:i4>5</vt:i4>
      </vt:variant>
      <vt:variant>
        <vt:lpstr>Slide Titles</vt:lpstr>
      </vt:variant>
      <vt:variant>
        <vt:i4>27</vt:i4>
      </vt:variant>
    </vt:vector>
  </HeadingPairs>
  <TitlesOfParts>
    <vt:vector size="32" baseType="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Jin</dc:creator>
  <cp:lastModifiedBy>Admin</cp:lastModifiedBy>
  <cp:revision>19</cp:revision>
  <dcterms:created xsi:type="dcterms:W3CDTF">2010-10-12T18:43:56Z</dcterms:created>
  <dcterms:modified xsi:type="dcterms:W3CDTF">2020-09-14T08:56:24Z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52</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52</vt:i4>
  </property>
</Properties>
</file>