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FFA5B-E574-47A5-A305-6AFDDA4A935B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B27C3-0B85-4F04-959F-A1AC821F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7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6A82-7C7D-4E87-BBCD-F15A9721F20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D241-38D5-45E6-AC23-5AD71FC6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618453"/>
            <a:ext cx="4800600" cy="9872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vi-VN" sz="2600" dirty="0">
                <a:solidFill>
                  <a:schemeClr val="accent1">
                    <a:lumMod val="50000"/>
                  </a:schemeClr>
                </a:solidFill>
              </a:rPr>
              <a:t>Kích thước poster khuyến nghị: A1 (portrait)</a:t>
            </a:r>
            <a:r>
              <a:rPr lang="vi-VN" sz="2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vi-VN" sz="26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Minus 3"/>
          <p:cNvSpPr/>
          <p:nvPr/>
        </p:nvSpPr>
        <p:spPr>
          <a:xfrm>
            <a:off x="-1661160" y="-430466"/>
            <a:ext cx="12451080" cy="2834640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      HƯỚNG DẪN TRÌNH BÀY POSTER</a:t>
            </a:r>
            <a:endParaRPr lang="en-US" sz="2600" b="1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345435"/>
            <a:ext cx="5202422" cy="6096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KÍCH THƯỚC POSTER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Biểu Tượng Kỹ Thuật, Thiết Kế Biểu Tượng, Biểu Tượng png | Klipart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337" r="80000">
                        <a14:foregroundMark x1="37191" y1="60547" x2="37191" y2="60547"/>
                        <a14:foregroundMark x1="53933" y1="25977" x2="53933" y2="25977"/>
                        <a14:foregroundMark x1="57528" y1="25586" x2="57528" y2="25586"/>
                        <a14:foregroundMark x1="59551" y1="26172" x2="59551" y2="26172"/>
                        <a14:foregroundMark x1="53708" y1="26563" x2="56854" y2="25000"/>
                        <a14:foregroundMark x1="38315" y1="31250" x2="35056" y2="25000"/>
                        <a14:foregroundMark x1="35955" y1="24414" x2="38315" y2="18750"/>
                        <a14:foregroundMark x1="40112" y1="20313" x2="43371" y2="22852"/>
                        <a14:foregroundMark x1="35730" y1="29492" x2="39888" y2="33008"/>
                        <a14:foregroundMark x1="35955" y1="29492" x2="37191" y2="21875"/>
                        <a14:foregroundMark x1="38315" y1="19141" x2="42022" y2="20898"/>
                        <a14:foregroundMark x1="42247" y1="21289" x2="46404" y2="14844"/>
                        <a14:foregroundMark x1="46292" y1="15234" x2="46404" y2="8984"/>
                        <a14:foregroundMark x1="46180" y1="8203" x2="46966" y2="4102"/>
                        <a14:foregroundMark x1="47303" y1="4102" x2="51461" y2="1953"/>
                        <a14:foregroundMark x1="51798" y1="2344" x2="53146" y2="8203"/>
                        <a14:foregroundMark x1="53146" y1="8203" x2="59326" y2="8008"/>
                        <a14:foregroundMark x1="59326" y1="8789" x2="62697" y2="2344"/>
                        <a14:foregroundMark x1="62697" y1="2344" x2="67191" y2="5664"/>
                        <a14:foregroundMark x1="67303" y1="5859" x2="66742" y2="16016"/>
                        <a14:foregroundMark x1="66854" y1="16406" x2="71236" y2="20703"/>
                        <a14:foregroundMark x1="71124" y1="21289" x2="74944" y2="19531"/>
                        <a14:foregroundMark x1="75169" y1="20117" x2="77191" y2="26172"/>
                        <a14:foregroundMark x1="77528" y1="27734" x2="75056" y2="32031"/>
                        <a14:foregroundMark x1="75169" y1="31445" x2="73933" y2="40820"/>
                        <a14:foregroundMark x1="74157" y1="41406" x2="75393" y2="46680"/>
                        <a14:foregroundMark x1="75618" y1="46680" x2="77978" y2="49219"/>
                        <a14:foregroundMark x1="78090" y1="49805" x2="75393" y2="58789"/>
                        <a14:foregroundMark x1="75393" y1="58594" x2="71011" y2="55664"/>
                        <a14:foregroundMark x1="71011" y1="55664" x2="66966" y2="63281"/>
                        <a14:foregroundMark x1="60225" y1="25781" x2="65281" y2="38281"/>
                        <a14:foregroundMark x1="65169" y1="39258" x2="62135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88" y="216461"/>
            <a:ext cx="2537780" cy="14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C\Downloads\logo-dai-hoc-thu-dau-mot-inkythuatso-01-removebg-preview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" y="189165"/>
            <a:ext cx="1770469" cy="10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ông nghệ thông tin Máy tính Biểu tượng Clip nghệ thuật - Kỹ năng png tải  về - Miễn phí trong suốt Màu Xanh png Tải về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52" b="90000" l="10000" r="90000">
                        <a14:foregroundMark x1="60889" y1="37619" x2="40889" y2="67262"/>
                        <a14:foregroundMark x1="40222" y1="34405" x2="24778" y2="63214"/>
                        <a14:foregroundMark x1="31444" y1="37619" x2="31444" y2="61310"/>
                        <a14:foregroundMark x1="27111" y1="65595" x2="65889" y2="66071"/>
                        <a14:foregroundMark x1="45667" y1="62381" x2="63333" y2="62500"/>
                        <a14:foregroundMark x1="63889" y1="53810" x2="63778" y2="60952"/>
                        <a14:foregroundMark x1="62667" y1="47857" x2="65222" y2="45119"/>
                        <a14:foregroundMark x1="56333" y1="49643" x2="60889" y2="49643"/>
                        <a14:foregroundMark x1="44667" y1="50952" x2="49889" y2="50952"/>
                        <a14:foregroundMark x1="47333" y1="47143" x2="52111" y2="47024"/>
                        <a14:foregroundMark x1="39222" y1="37976" x2="70778" y2="35000"/>
                        <a14:foregroundMark x1="59333" y1="30595" x2="72889" y2="32857"/>
                        <a14:foregroundMark x1="53222" y1="41190" x2="54556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70" y="4660619"/>
            <a:ext cx="25146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ồ Họa Mạng di động công Nghệ Máy tính Biểu tượng mạch điện Tử đồ họa Véc  tơ - công nghệ png tải về - Miễn phí trong suốt Văn Bả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5" y="5521309"/>
            <a:ext cx="1660573" cy="11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7464" y="2404174"/>
            <a:ext cx="2514600" cy="3670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7464" y="2111877"/>
            <a:ext cx="2514600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43973" y="2404173"/>
            <a:ext cx="0" cy="3670659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20461" y="17982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594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448895" y="40548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841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417" y="2053989"/>
            <a:ext cx="6600179" cy="40174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Title (Tên đề tài)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• Name and Campus (Tên sinh viên và </a:t>
            </a:r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Tên</a:t>
            </a:r>
            <a:r>
              <a:rPr lang="en-US" sz="3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ngành)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• Core Technical Content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Abstract (Tóm tắt)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Introduction (Giới thiệu)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Summarization (Tóm tắt quá trình thực hiện)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Results (Kết quả)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Literature cites/Resources (Tài liệu tham khảo)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Visuals, potential (Tính thực tiễn, hướng phát triển)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• Acknowledgements (Lời cảm ơn)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Minus 3"/>
          <p:cNvSpPr/>
          <p:nvPr/>
        </p:nvSpPr>
        <p:spPr>
          <a:xfrm>
            <a:off x="-1661160" y="-430466"/>
            <a:ext cx="12451080" cy="2834640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      HƯỚNG DẪN TRÌNH BÀY POSTER</a:t>
            </a:r>
            <a:endParaRPr lang="en-US" sz="2600" b="1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345435"/>
            <a:ext cx="5202422" cy="6096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NỘI DUNG POSTER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Biểu Tượng Kỹ Thuật, Thiết Kế Biểu Tượng, Biểu Tượng png | Klipart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337" r="80000">
                        <a14:foregroundMark x1="37191" y1="60547" x2="37191" y2="60547"/>
                        <a14:foregroundMark x1="53933" y1="25977" x2="53933" y2="25977"/>
                        <a14:foregroundMark x1="57528" y1="25586" x2="57528" y2="25586"/>
                        <a14:foregroundMark x1="59551" y1="26172" x2="59551" y2="26172"/>
                        <a14:foregroundMark x1="53708" y1="26563" x2="56854" y2="25000"/>
                        <a14:foregroundMark x1="38315" y1="31250" x2="35056" y2="25000"/>
                        <a14:foregroundMark x1="35955" y1="24414" x2="38315" y2="18750"/>
                        <a14:foregroundMark x1="40112" y1="20313" x2="43371" y2="22852"/>
                        <a14:foregroundMark x1="35730" y1="29492" x2="39888" y2="33008"/>
                        <a14:foregroundMark x1="35955" y1="29492" x2="37191" y2="21875"/>
                        <a14:foregroundMark x1="38315" y1="19141" x2="42022" y2="20898"/>
                        <a14:foregroundMark x1="42247" y1="21289" x2="46404" y2="14844"/>
                        <a14:foregroundMark x1="46292" y1="15234" x2="46404" y2="8984"/>
                        <a14:foregroundMark x1="46180" y1="8203" x2="46966" y2="4102"/>
                        <a14:foregroundMark x1="47303" y1="4102" x2="51461" y2="1953"/>
                        <a14:foregroundMark x1="51798" y1="2344" x2="53146" y2="8203"/>
                        <a14:foregroundMark x1="53146" y1="8203" x2="59326" y2="8008"/>
                        <a14:foregroundMark x1="59326" y1="8789" x2="62697" y2="2344"/>
                        <a14:foregroundMark x1="62697" y1="2344" x2="67191" y2="5664"/>
                        <a14:foregroundMark x1="67303" y1="5859" x2="66742" y2="16016"/>
                        <a14:foregroundMark x1="66854" y1="16406" x2="71236" y2="20703"/>
                        <a14:foregroundMark x1="71124" y1="21289" x2="74944" y2="19531"/>
                        <a14:foregroundMark x1="75169" y1="20117" x2="77191" y2="26172"/>
                        <a14:foregroundMark x1="77528" y1="27734" x2="75056" y2="32031"/>
                        <a14:foregroundMark x1="75169" y1="31445" x2="73933" y2="40820"/>
                        <a14:foregroundMark x1="74157" y1="41406" x2="75393" y2="46680"/>
                        <a14:foregroundMark x1="75618" y1="46680" x2="77978" y2="49219"/>
                        <a14:foregroundMark x1="78090" y1="49805" x2="75393" y2="58789"/>
                        <a14:foregroundMark x1="75393" y1="58594" x2="71011" y2="55664"/>
                        <a14:foregroundMark x1="71011" y1="55664" x2="66966" y2="63281"/>
                        <a14:foregroundMark x1="60225" y1="25781" x2="65281" y2="38281"/>
                        <a14:foregroundMark x1="65169" y1="39258" x2="62135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88" y="216461"/>
            <a:ext cx="2537780" cy="14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C\Downloads\logo-dai-hoc-thu-dau-mot-inkythuatso-01-removebg-preview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" y="189165"/>
            <a:ext cx="1770469" cy="10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ông nghệ thông tin Máy tính Biểu tượng Clip nghệ thuật - Kỹ năng png tải  về - Miễn phí trong suốt Màu Xanh png Tải về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52" b="90000" l="10000" r="90000">
                        <a14:foregroundMark x1="60889" y1="37619" x2="40889" y2="67262"/>
                        <a14:foregroundMark x1="40222" y1="34405" x2="24778" y2="63214"/>
                        <a14:foregroundMark x1="31444" y1="37619" x2="31444" y2="61310"/>
                        <a14:foregroundMark x1="27111" y1="65595" x2="65889" y2="66071"/>
                        <a14:foregroundMark x1="45667" y1="62381" x2="63333" y2="62500"/>
                        <a14:foregroundMark x1="63889" y1="53810" x2="63778" y2="60952"/>
                        <a14:foregroundMark x1="62667" y1="47857" x2="65222" y2="45119"/>
                        <a14:foregroundMark x1="56333" y1="49643" x2="60889" y2="49643"/>
                        <a14:foregroundMark x1="44667" y1="50952" x2="49889" y2="50952"/>
                        <a14:foregroundMark x1="47333" y1="47143" x2="52111" y2="47024"/>
                        <a14:foregroundMark x1="39222" y1="37976" x2="70778" y2="35000"/>
                        <a14:foregroundMark x1="59333" y1="30595" x2="72889" y2="32857"/>
                        <a14:foregroundMark x1="53222" y1="41190" x2="54556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70" y="4660619"/>
            <a:ext cx="25146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ồ Họa Mạng di động công Nghệ Máy tính Biểu tượng mạch điện Tử đồ họa Véc  tơ - công nghệ png tải về - Miễn phí trong suốt Văn Bả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5" y="5521309"/>
            <a:ext cx="1660573" cy="11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417" y="2053989"/>
            <a:ext cx="6600179" cy="401743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Font chữ khuyến nghị sử dụng: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Times New Roman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Arial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Garamond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Berkeley UC Davis Medium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• Không sử dụng font chữ gây rối mắt người đọc: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➢ </a:t>
            </a:r>
          </a:p>
          <a:p>
            <a:pPr algn="l"/>
            <a:r>
              <a:rPr lang="vi-VN" sz="3400" dirty="0" smtClean="0">
                <a:solidFill>
                  <a:schemeClr val="accent1">
                    <a:lumMod val="50000"/>
                  </a:schemeClr>
                </a:solidFill>
              </a:rPr>
              <a:t>• Sử dụng đồng nhất một font chữ xuyên suốt poster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Minus 3"/>
          <p:cNvSpPr/>
          <p:nvPr/>
        </p:nvSpPr>
        <p:spPr>
          <a:xfrm>
            <a:off x="-1661160" y="-430466"/>
            <a:ext cx="12451080" cy="2834640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      HƯỚNG DẪN TRÌNH BÀY POSTER</a:t>
            </a:r>
            <a:endParaRPr lang="en-US" sz="2600" b="1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345435"/>
            <a:ext cx="5202422" cy="6096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NỘI DUNG POSTER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Biểu Tượng Kỹ Thuật, Thiết Kế Biểu Tượng, Biểu Tượng png | Klipart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337" r="80000">
                        <a14:foregroundMark x1="37191" y1="60547" x2="37191" y2="60547"/>
                        <a14:foregroundMark x1="53933" y1="25977" x2="53933" y2="25977"/>
                        <a14:foregroundMark x1="57528" y1="25586" x2="57528" y2="25586"/>
                        <a14:foregroundMark x1="59551" y1="26172" x2="59551" y2="26172"/>
                        <a14:foregroundMark x1="53708" y1="26563" x2="56854" y2="25000"/>
                        <a14:foregroundMark x1="38315" y1="31250" x2="35056" y2="25000"/>
                        <a14:foregroundMark x1="35955" y1="24414" x2="38315" y2="18750"/>
                        <a14:foregroundMark x1="40112" y1="20313" x2="43371" y2="22852"/>
                        <a14:foregroundMark x1="35730" y1="29492" x2="39888" y2="33008"/>
                        <a14:foregroundMark x1="35955" y1="29492" x2="37191" y2="21875"/>
                        <a14:foregroundMark x1="38315" y1="19141" x2="42022" y2="20898"/>
                        <a14:foregroundMark x1="42247" y1="21289" x2="46404" y2="14844"/>
                        <a14:foregroundMark x1="46292" y1="15234" x2="46404" y2="8984"/>
                        <a14:foregroundMark x1="46180" y1="8203" x2="46966" y2="4102"/>
                        <a14:foregroundMark x1="47303" y1="4102" x2="51461" y2="1953"/>
                        <a14:foregroundMark x1="51798" y1="2344" x2="53146" y2="8203"/>
                        <a14:foregroundMark x1="53146" y1="8203" x2="59326" y2="8008"/>
                        <a14:foregroundMark x1="59326" y1="8789" x2="62697" y2="2344"/>
                        <a14:foregroundMark x1="62697" y1="2344" x2="67191" y2="5664"/>
                        <a14:foregroundMark x1="67303" y1="5859" x2="66742" y2="16016"/>
                        <a14:foregroundMark x1="66854" y1="16406" x2="71236" y2="20703"/>
                        <a14:foregroundMark x1="71124" y1="21289" x2="74944" y2="19531"/>
                        <a14:foregroundMark x1="75169" y1="20117" x2="77191" y2="26172"/>
                        <a14:foregroundMark x1="77528" y1="27734" x2="75056" y2="32031"/>
                        <a14:foregroundMark x1="75169" y1="31445" x2="73933" y2="40820"/>
                        <a14:foregroundMark x1="74157" y1="41406" x2="75393" y2="46680"/>
                        <a14:foregroundMark x1="75618" y1="46680" x2="77978" y2="49219"/>
                        <a14:foregroundMark x1="78090" y1="49805" x2="75393" y2="58789"/>
                        <a14:foregroundMark x1="75393" y1="58594" x2="71011" y2="55664"/>
                        <a14:foregroundMark x1="71011" y1="55664" x2="66966" y2="63281"/>
                        <a14:foregroundMark x1="60225" y1="25781" x2="65281" y2="38281"/>
                        <a14:foregroundMark x1="65169" y1="39258" x2="62135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88" y="216461"/>
            <a:ext cx="2537780" cy="14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C\Downloads\logo-dai-hoc-thu-dau-mot-inkythuatso-01-removebg-preview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" y="189165"/>
            <a:ext cx="1770469" cy="10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ông nghệ thông tin Máy tính Biểu tượng Clip nghệ thuật - Kỹ năng png tải  về - Miễn phí trong suốt Màu Xanh png Tải về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52" b="90000" l="10000" r="90000">
                        <a14:foregroundMark x1="60889" y1="37619" x2="40889" y2="67262"/>
                        <a14:foregroundMark x1="40222" y1="34405" x2="24778" y2="63214"/>
                        <a14:foregroundMark x1="31444" y1="37619" x2="31444" y2="61310"/>
                        <a14:foregroundMark x1="27111" y1="65595" x2="65889" y2="66071"/>
                        <a14:foregroundMark x1="45667" y1="62381" x2="63333" y2="62500"/>
                        <a14:foregroundMark x1="63889" y1="53810" x2="63778" y2="60952"/>
                        <a14:foregroundMark x1="62667" y1="47857" x2="65222" y2="45119"/>
                        <a14:foregroundMark x1="56333" y1="49643" x2="60889" y2="49643"/>
                        <a14:foregroundMark x1="44667" y1="50952" x2="49889" y2="50952"/>
                        <a14:foregroundMark x1="47333" y1="47143" x2="52111" y2="47024"/>
                        <a14:foregroundMark x1="39222" y1="37976" x2="70778" y2="35000"/>
                        <a14:foregroundMark x1="59333" y1="30595" x2="72889" y2="32857"/>
                        <a14:foregroundMark x1="53222" y1="41190" x2="54556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70" y="4660619"/>
            <a:ext cx="25146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ồ Họa Mạng di động công Nghệ Máy tính Biểu tượng mạch điện Tử đồ họa Véc  tơ - công nghệ png tải về - Miễn phí trong suốt Văn Bả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5" y="5521309"/>
            <a:ext cx="1660573" cy="11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60" y="4701563"/>
            <a:ext cx="16573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661160" y="-430466"/>
            <a:ext cx="12451080" cy="2834640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      HƯỚNG DẪN TRÌNH BÀY POSTER</a:t>
            </a:r>
            <a:endParaRPr lang="en-US" sz="2600" b="1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345435"/>
            <a:ext cx="5202422" cy="6096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YÊU CẦU POSTER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Biểu Tượng Kỹ Thuật, Thiết Kế Biểu Tượng, Biểu Tượng png | Klipart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337" r="80000">
                        <a14:foregroundMark x1="37191" y1="60547" x2="37191" y2="60547"/>
                        <a14:foregroundMark x1="53933" y1="25977" x2="53933" y2="25977"/>
                        <a14:foregroundMark x1="57528" y1="25586" x2="57528" y2="25586"/>
                        <a14:foregroundMark x1="59551" y1="26172" x2="59551" y2="26172"/>
                        <a14:foregroundMark x1="53708" y1="26563" x2="56854" y2="25000"/>
                        <a14:foregroundMark x1="38315" y1="31250" x2="35056" y2="25000"/>
                        <a14:foregroundMark x1="35955" y1="24414" x2="38315" y2="18750"/>
                        <a14:foregroundMark x1="40112" y1="20313" x2="43371" y2="22852"/>
                        <a14:foregroundMark x1="35730" y1="29492" x2="39888" y2="33008"/>
                        <a14:foregroundMark x1="35955" y1="29492" x2="37191" y2="21875"/>
                        <a14:foregroundMark x1="38315" y1="19141" x2="42022" y2="20898"/>
                        <a14:foregroundMark x1="42247" y1="21289" x2="46404" y2="14844"/>
                        <a14:foregroundMark x1="46292" y1="15234" x2="46404" y2="8984"/>
                        <a14:foregroundMark x1="46180" y1="8203" x2="46966" y2="4102"/>
                        <a14:foregroundMark x1="47303" y1="4102" x2="51461" y2="1953"/>
                        <a14:foregroundMark x1="51798" y1="2344" x2="53146" y2="8203"/>
                        <a14:foregroundMark x1="53146" y1="8203" x2="59326" y2="8008"/>
                        <a14:foregroundMark x1="59326" y1="8789" x2="62697" y2="2344"/>
                        <a14:foregroundMark x1="62697" y1="2344" x2="67191" y2="5664"/>
                        <a14:foregroundMark x1="67303" y1="5859" x2="66742" y2="16016"/>
                        <a14:foregroundMark x1="66854" y1="16406" x2="71236" y2="20703"/>
                        <a14:foregroundMark x1="71124" y1="21289" x2="74944" y2="19531"/>
                        <a14:foregroundMark x1="75169" y1="20117" x2="77191" y2="26172"/>
                        <a14:foregroundMark x1="77528" y1="27734" x2="75056" y2="32031"/>
                        <a14:foregroundMark x1="75169" y1="31445" x2="73933" y2="40820"/>
                        <a14:foregroundMark x1="74157" y1="41406" x2="75393" y2="46680"/>
                        <a14:foregroundMark x1="75618" y1="46680" x2="77978" y2="49219"/>
                        <a14:foregroundMark x1="78090" y1="49805" x2="75393" y2="58789"/>
                        <a14:foregroundMark x1="75393" y1="58594" x2="71011" y2="55664"/>
                        <a14:foregroundMark x1="71011" y1="55664" x2="66966" y2="63281"/>
                        <a14:foregroundMark x1="60225" y1="25781" x2="65281" y2="38281"/>
                        <a14:foregroundMark x1="65169" y1="39258" x2="62135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88" y="216461"/>
            <a:ext cx="2537780" cy="14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C\Downloads\logo-dai-hoc-thu-dau-mot-inkythuatso-01-removebg-preview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" y="189165"/>
            <a:ext cx="1770469" cy="10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ông nghệ thông tin Máy tính Biểu tượng Clip nghệ thuật - Kỹ năng png tải  về - Miễn phí trong suốt Màu Xanh png Tải về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52" b="90000" l="10000" r="90000">
                        <a14:foregroundMark x1="60889" y1="37619" x2="40889" y2="67262"/>
                        <a14:foregroundMark x1="40222" y1="34405" x2="24778" y2="63214"/>
                        <a14:foregroundMark x1="31444" y1="37619" x2="31444" y2="61310"/>
                        <a14:foregroundMark x1="27111" y1="65595" x2="65889" y2="66071"/>
                        <a14:foregroundMark x1="45667" y1="62381" x2="63333" y2="62500"/>
                        <a14:foregroundMark x1="63889" y1="53810" x2="63778" y2="60952"/>
                        <a14:foregroundMark x1="62667" y1="47857" x2="65222" y2="45119"/>
                        <a14:foregroundMark x1="56333" y1="49643" x2="60889" y2="49643"/>
                        <a14:foregroundMark x1="44667" y1="50952" x2="49889" y2="50952"/>
                        <a14:foregroundMark x1="47333" y1="47143" x2="52111" y2="47024"/>
                        <a14:foregroundMark x1="39222" y1="37976" x2="70778" y2="35000"/>
                        <a14:foregroundMark x1="59333" y1="30595" x2="72889" y2="32857"/>
                        <a14:foregroundMark x1="53222" y1="41190" x2="54556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70" y="4660619"/>
            <a:ext cx="25146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ồ Họa Mạng di động công Nghệ Máy tính Biểu tượng mạch điện Tử đồ họa Véc  tơ - công nghệ png tải về - Miễn phí trong suốt Văn Bả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5" y="5521309"/>
            <a:ext cx="1660573" cy="11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9183" y="1696238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1900" b="1" u="sng" dirty="0" err="1" smtClean="0">
                <a:solidFill>
                  <a:srgbClr val="C00000"/>
                </a:solidFill>
                <a:latin typeface="ArialMT"/>
                <a:cs typeface="Arial" pitchFamily="34" charset="0"/>
              </a:rPr>
              <a:t>Cách</a:t>
            </a:r>
            <a:r>
              <a:rPr lang="en-US" sz="1900" b="1" u="sng" dirty="0" smtClean="0">
                <a:solidFill>
                  <a:srgbClr val="C00000"/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u="sng" dirty="0" err="1" smtClean="0">
                <a:solidFill>
                  <a:srgbClr val="C00000"/>
                </a:solidFill>
                <a:latin typeface="ArialMT"/>
                <a:cs typeface="Arial" pitchFamily="34" charset="0"/>
              </a:rPr>
              <a:t>nộp</a:t>
            </a:r>
            <a:r>
              <a:rPr lang="en-US" sz="1900" b="1" u="sng" dirty="0" smtClean="0">
                <a:solidFill>
                  <a:srgbClr val="C00000"/>
                </a:solidFill>
                <a:latin typeface="ArialMT"/>
                <a:cs typeface="Arial" pitchFamily="34" charset="0"/>
              </a:rPr>
              <a:t> poster </a:t>
            </a:r>
            <a:r>
              <a:rPr lang="en-US" sz="1900" b="1" u="sng" dirty="0" err="1" smtClean="0">
                <a:solidFill>
                  <a:srgbClr val="C00000"/>
                </a:solidFill>
                <a:latin typeface="ArialMT"/>
                <a:cs typeface="Arial" pitchFamily="34" charset="0"/>
              </a:rPr>
              <a:t>để</a:t>
            </a:r>
            <a:r>
              <a:rPr lang="en-US" sz="1900" b="1" u="sng" dirty="0" smtClean="0">
                <a:solidFill>
                  <a:srgbClr val="C00000"/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u="sng" dirty="0" err="1" smtClean="0">
                <a:solidFill>
                  <a:srgbClr val="C00000"/>
                </a:solidFill>
                <a:latin typeface="ArialMT"/>
                <a:cs typeface="Arial" pitchFamily="34" charset="0"/>
              </a:rPr>
              <a:t>tham</a:t>
            </a:r>
            <a:r>
              <a:rPr lang="en-US" sz="1900" b="1" u="sng" dirty="0" smtClean="0">
                <a:solidFill>
                  <a:srgbClr val="C00000"/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u="sng" dirty="0" err="1" smtClean="0">
                <a:solidFill>
                  <a:srgbClr val="C00000"/>
                </a:solidFill>
                <a:latin typeface="ArialMT"/>
                <a:cs typeface="Arial" pitchFamily="34" charset="0"/>
              </a:rPr>
              <a:t>gia</a:t>
            </a:r>
            <a:r>
              <a:rPr lang="en-US" sz="1900" b="1" u="sng" dirty="0" smtClean="0">
                <a:solidFill>
                  <a:srgbClr val="C00000"/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u="sng" dirty="0" err="1" smtClean="0">
                <a:solidFill>
                  <a:srgbClr val="C00000"/>
                </a:solidFill>
                <a:latin typeface="ArialMT"/>
                <a:cs typeface="Arial" pitchFamily="34" charset="0"/>
              </a:rPr>
              <a:t>cuộc</a:t>
            </a:r>
            <a:r>
              <a:rPr lang="en-US" sz="1900" b="1" u="sng" dirty="0" smtClean="0">
                <a:solidFill>
                  <a:srgbClr val="C00000"/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u="sng" dirty="0" err="1" smtClean="0">
                <a:solidFill>
                  <a:srgbClr val="C00000"/>
                </a:solidFill>
                <a:latin typeface="ArialMT"/>
                <a:cs typeface="Arial" pitchFamily="34" charset="0"/>
              </a:rPr>
              <a:t>thi</a:t>
            </a:r>
            <a:endParaRPr kumimoji="0" lang="en-US" sz="1900" b="1" i="0" u="sng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MT"/>
              <a:cs typeface="Arial" pitchFamily="34" charset="0"/>
            </a:endParaRPr>
          </a:p>
          <a:p>
            <a:pPr lvl="0" indent="45720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Cách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đặt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tên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file </a:t>
            </a: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nén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: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DTxx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– POSTER – TÊN ĐỀ TÀI CÓ 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DẤU</a:t>
            </a:r>
          </a:p>
          <a:p>
            <a:pPr lvl="0" indent="45720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Cách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viết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mail: </a:t>
            </a:r>
          </a:p>
          <a:p>
            <a:pPr marL="800100" lvl="1" indent="-342900" algn="l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Chủ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đề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: 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BCTN2022_TÊN SV_POSTER – TÊN ĐỀ TÀI CÓ DẤU</a:t>
            </a:r>
          </a:p>
          <a:p>
            <a:pPr marL="800100" lvl="1" indent="-342900" algn="l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Nội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dung mail </a:t>
            </a:r>
            <a:r>
              <a:rPr lang="en-US" sz="1900" b="1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gồm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:</a:t>
            </a:r>
          </a:p>
          <a:p>
            <a:pPr marL="1257300" lvl="2" indent="-342900"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Họ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và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tên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SV, MSSV, NGÀNH</a:t>
            </a:r>
          </a:p>
          <a:p>
            <a:pPr marL="1257300" lvl="2" indent="-342900"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Tên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đề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tài</a:t>
            </a:r>
            <a:endParaRPr lang="en-US" sz="1900" dirty="0" smtClean="0">
              <a:solidFill>
                <a:schemeClr val="accent1">
                  <a:lumMod val="50000"/>
                </a:schemeClr>
              </a:solidFill>
              <a:latin typeface="ArialMT"/>
              <a:cs typeface="Arial" pitchFamily="34" charset="0"/>
            </a:endParaRPr>
          </a:p>
          <a:p>
            <a:pPr marL="1257300" lvl="2" indent="-342900"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Số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điện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thoại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liên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lạc</a:t>
            </a:r>
            <a:endParaRPr lang="en-US" sz="1900" dirty="0" smtClean="0">
              <a:solidFill>
                <a:schemeClr val="accent1">
                  <a:lumMod val="50000"/>
                </a:schemeClr>
              </a:solidFill>
              <a:latin typeface="ArialMT"/>
              <a:cs typeface="Arial" pitchFamily="34" charset="0"/>
            </a:endParaRPr>
          </a:p>
          <a:p>
            <a:pPr lvl="0" indent="457200" algn="l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900" b="1" i="1" u="sng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MT"/>
                <a:cs typeface="Arial" pitchFamily="34" charset="0"/>
              </a:rPr>
              <a:t>Trong</a:t>
            </a:r>
            <a:r>
              <a:rPr kumimoji="0" lang="en-US" sz="1900" b="1" i="1" u="sng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MT"/>
                <a:cs typeface="Arial" pitchFamily="34" charset="0"/>
              </a:rPr>
              <a:t> file </a:t>
            </a:r>
            <a:r>
              <a:rPr kumimoji="0" lang="en-US" sz="1900" b="1" i="1" u="sng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MT"/>
                <a:cs typeface="Arial" pitchFamily="34" charset="0"/>
              </a:rPr>
              <a:t>nén</a:t>
            </a:r>
            <a:r>
              <a:rPr kumimoji="0" lang="en-US" sz="1900" b="1" i="1" u="sng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1900" b="1" i="1" u="sng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MT"/>
                <a:cs typeface="Arial" pitchFamily="34" charset="0"/>
              </a:rPr>
              <a:t>bao</a:t>
            </a:r>
            <a:r>
              <a:rPr kumimoji="0" lang="en-US" sz="1900" b="1" i="1" u="sng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1900" b="1" i="1" u="sng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MT"/>
                <a:cs typeface="Arial" pitchFamily="34" charset="0"/>
              </a:rPr>
              <a:t>gồm</a:t>
            </a:r>
            <a:r>
              <a:rPr kumimoji="0" lang="en-US" sz="1900" b="1" i="1" u="sng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MT"/>
                <a:cs typeface="Arial" pitchFamily="34" charset="0"/>
              </a:rPr>
              <a:t>:</a:t>
            </a:r>
          </a:p>
          <a:p>
            <a:pPr marL="457200" lvl="0" indent="457200" algn="l" fontAlgn="base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vi-VN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File </a:t>
            </a:r>
            <a:r>
              <a:rPr lang="vi-VN" sz="1900" dirty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thiết kế </a:t>
            </a:r>
            <a:r>
              <a:rPr lang="vi-VN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gốc</a:t>
            </a:r>
            <a:endParaRPr lang="en-US" sz="1900" dirty="0" smtClean="0">
              <a:solidFill>
                <a:schemeClr val="accent1">
                  <a:lumMod val="50000"/>
                </a:schemeClr>
              </a:solidFill>
              <a:latin typeface="ArialMT"/>
              <a:cs typeface="Arial" pitchFamily="34" charset="0"/>
            </a:endParaRPr>
          </a:p>
          <a:p>
            <a:pPr marL="457200" lvl="0" indent="457200" algn="l" fontAlgn="base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vi-VN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Font </a:t>
            </a:r>
            <a:r>
              <a:rPr lang="vi-VN" sz="1900" dirty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chữ trong thiết </a:t>
            </a:r>
            <a:r>
              <a:rPr lang="vi-VN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kế</a:t>
            </a:r>
            <a:endParaRPr lang="en-US" sz="1900" dirty="0">
              <a:solidFill>
                <a:schemeClr val="accent1">
                  <a:lumMod val="50000"/>
                </a:schemeClr>
              </a:solidFill>
              <a:latin typeface="ArialMT"/>
              <a:cs typeface="Arial" pitchFamily="34" charset="0"/>
            </a:endParaRPr>
          </a:p>
          <a:p>
            <a:pPr marL="457200" lvl="0" indent="457200" algn="l" fontAlgn="base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vi-VN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File </a:t>
            </a:r>
            <a:r>
              <a:rPr lang="vi-VN" sz="1900" dirty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PDF – xuất từ phần mềm </a:t>
            </a:r>
            <a:r>
              <a:rPr lang="vi-VN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ra</a:t>
            </a:r>
            <a:endParaRPr lang="en-US" sz="1900" dirty="0">
              <a:solidFill>
                <a:schemeClr val="accent1">
                  <a:lumMod val="50000"/>
                </a:schemeClr>
              </a:solidFill>
              <a:latin typeface="ArialMT"/>
              <a:cs typeface="Arial" pitchFamily="34" charset="0"/>
            </a:endParaRPr>
          </a:p>
          <a:p>
            <a:pPr marL="457200" lvl="0" indent="457200" algn="l" fontAlgn="base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vi-VN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File </a:t>
            </a:r>
            <a:r>
              <a:rPr lang="vi-VN" sz="1900" dirty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xuất ra hình ảnh định dạng PNG độ phân giải cao, rõ nét nhưng không vượt quá 10 MB (để up lên facebook</a:t>
            </a:r>
            <a:r>
              <a:rPr lang="vi-VN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)</a:t>
            </a:r>
            <a:endParaRPr lang="en-US" sz="1900" dirty="0" smtClean="0">
              <a:solidFill>
                <a:schemeClr val="accent1">
                  <a:lumMod val="50000"/>
                </a:schemeClr>
              </a:solidFill>
              <a:latin typeface="ArialMT"/>
              <a:cs typeface="Arial" pitchFamily="34" charset="0"/>
            </a:endParaRPr>
          </a:p>
          <a:p>
            <a:pPr indent="457200" algn="l" fontAlgn="base">
              <a:spcBef>
                <a:spcPct val="0"/>
              </a:spcBef>
              <a:spcAft>
                <a:spcPct val="0"/>
              </a:spcAft>
            </a:pP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MT"/>
              <a:cs typeface="Arial" pitchFamily="34" charset="0"/>
            </a:endParaRPr>
          </a:p>
          <a:p>
            <a:pPr indent="457200" algn="l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Nộp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 file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nén</a:t>
            </a:r>
            <a:r>
              <a:rPr kumimoji="0" lang="en-US" sz="1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về</a:t>
            </a:r>
            <a:r>
              <a:rPr kumimoji="0" lang="en-US" sz="1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1900" b="1" i="0" u="none" strike="noStrike" cap="none" normalizeH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địa</a:t>
            </a:r>
            <a:r>
              <a:rPr kumimoji="0" lang="en-US" sz="1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1900" b="1" i="0" u="none" strike="noStrike" cap="none" normalizeH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chỉ</a:t>
            </a:r>
            <a:r>
              <a:rPr kumimoji="0" lang="en-US" sz="1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MT"/>
                <a:cs typeface="Arial" pitchFamily="34" charset="0"/>
              </a:rPr>
              <a:t> mail:</a:t>
            </a:r>
          </a:p>
          <a:p>
            <a:pPr indent="45720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MT"/>
                <a:cs typeface="Arial" pitchFamily="34" charset="0"/>
              </a:rPr>
              <a:t>vienktcn@tdmu.edu.vn</a:t>
            </a:r>
            <a:endParaRPr kumimoji="0" lang="en-US" sz="1900" b="0" i="0" u="none" strike="noStrike" cap="none" normalizeH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M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661160" y="-430466"/>
            <a:ext cx="12451080" cy="2834640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      HƯỚNG DẪN TRÌNH BÀY POSTER</a:t>
            </a:r>
            <a:endParaRPr lang="en-US" sz="2600" b="1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345435"/>
            <a:ext cx="5202422" cy="6096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YÊU CẦU POSTER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Biểu Tượng Kỹ Thuật, Thiết Kế Biểu Tượng, Biểu Tượng png | Klipart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337" r="80000">
                        <a14:foregroundMark x1="37191" y1="60547" x2="37191" y2="60547"/>
                        <a14:foregroundMark x1="53933" y1="25977" x2="53933" y2="25977"/>
                        <a14:foregroundMark x1="57528" y1="25586" x2="57528" y2="25586"/>
                        <a14:foregroundMark x1="59551" y1="26172" x2="59551" y2="26172"/>
                        <a14:foregroundMark x1="53708" y1="26563" x2="56854" y2="25000"/>
                        <a14:foregroundMark x1="38315" y1="31250" x2="35056" y2="25000"/>
                        <a14:foregroundMark x1="35955" y1="24414" x2="38315" y2="18750"/>
                        <a14:foregroundMark x1="40112" y1="20313" x2="43371" y2="22852"/>
                        <a14:foregroundMark x1="35730" y1="29492" x2="39888" y2="33008"/>
                        <a14:foregroundMark x1="35955" y1="29492" x2="37191" y2="21875"/>
                        <a14:foregroundMark x1="38315" y1="19141" x2="42022" y2="20898"/>
                        <a14:foregroundMark x1="42247" y1="21289" x2="46404" y2="14844"/>
                        <a14:foregroundMark x1="46292" y1="15234" x2="46404" y2="8984"/>
                        <a14:foregroundMark x1="46180" y1="8203" x2="46966" y2="4102"/>
                        <a14:foregroundMark x1="47303" y1="4102" x2="51461" y2="1953"/>
                        <a14:foregroundMark x1="51798" y1="2344" x2="53146" y2="8203"/>
                        <a14:foregroundMark x1="53146" y1="8203" x2="59326" y2="8008"/>
                        <a14:foregroundMark x1="59326" y1="8789" x2="62697" y2="2344"/>
                        <a14:foregroundMark x1="62697" y1="2344" x2="67191" y2="5664"/>
                        <a14:foregroundMark x1="67303" y1="5859" x2="66742" y2="16016"/>
                        <a14:foregroundMark x1="66854" y1="16406" x2="71236" y2="20703"/>
                        <a14:foregroundMark x1="71124" y1="21289" x2="74944" y2="19531"/>
                        <a14:foregroundMark x1="75169" y1="20117" x2="77191" y2="26172"/>
                        <a14:foregroundMark x1="77528" y1="27734" x2="75056" y2="32031"/>
                        <a14:foregroundMark x1="75169" y1="31445" x2="73933" y2="40820"/>
                        <a14:foregroundMark x1="74157" y1="41406" x2="75393" y2="46680"/>
                        <a14:foregroundMark x1="75618" y1="46680" x2="77978" y2="49219"/>
                        <a14:foregroundMark x1="78090" y1="49805" x2="75393" y2="58789"/>
                        <a14:foregroundMark x1="75393" y1="58594" x2="71011" y2="55664"/>
                        <a14:foregroundMark x1="71011" y1="55664" x2="66966" y2="63281"/>
                        <a14:foregroundMark x1="60225" y1="25781" x2="65281" y2="38281"/>
                        <a14:foregroundMark x1="65169" y1="39258" x2="62135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88" y="216461"/>
            <a:ext cx="2537780" cy="14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C\Downloads\logo-dai-hoc-thu-dau-mot-inkythuatso-01-removebg-preview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" y="189165"/>
            <a:ext cx="1770469" cy="10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ông nghệ thông tin Máy tính Biểu tượng Clip nghệ thuật - Kỹ năng png tải  về - Miễn phí trong suốt Màu Xanh png Tải về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52" b="90000" l="10000" r="90000">
                        <a14:foregroundMark x1="60889" y1="37619" x2="40889" y2="67262"/>
                        <a14:foregroundMark x1="40222" y1="34405" x2="24778" y2="63214"/>
                        <a14:foregroundMark x1="31444" y1="37619" x2="31444" y2="61310"/>
                        <a14:foregroundMark x1="27111" y1="65595" x2="65889" y2="66071"/>
                        <a14:foregroundMark x1="45667" y1="62381" x2="63333" y2="62500"/>
                        <a14:foregroundMark x1="63889" y1="53810" x2="63778" y2="60952"/>
                        <a14:foregroundMark x1="62667" y1="47857" x2="65222" y2="45119"/>
                        <a14:foregroundMark x1="56333" y1="49643" x2="60889" y2="49643"/>
                        <a14:foregroundMark x1="44667" y1="50952" x2="49889" y2="50952"/>
                        <a14:foregroundMark x1="47333" y1="47143" x2="52111" y2="47024"/>
                        <a14:foregroundMark x1="39222" y1="37976" x2="70778" y2="35000"/>
                        <a14:foregroundMark x1="59333" y1="30595" x2="72889" y2="32857"/>
                        <a14:foregroundMark x1="53222" y1="41190" x2="54556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70" y="4660619"/>
            <a:ext cx="25146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ồ Họa Mạng di động công Nghệ Máy tính Biểu tượng mạch điện Tử đồ họa Véc  tơ - công nghệ png tải về - Miễn phí trong suốt Văn Bả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5" y="5521309"/>
            <a:ext cx="1660573" cy="11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8180" y="2057400"/>
            <a:ext cx="77724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800" b="1" u="sng" dirty="0" smtClean="0">
                <a:solidFill>
                  <a:srgbClr val="2F5597"/>
                </a:solidFill>
                <a:latin typeface="ArialMT"/>
                <a:cs typeface="Arial" pitchFamily="34" charset="0"/>
              </a:rPr>
              <a:t>Top 30 poster </a:t>
            </a:r>
            <a:r>
              <a:rPr lang="en-US" sz="2800" b="1" u="sng" dirty="0" err="1" smtClean="0">
                <a:solidFill>
                  <a:srgbClr val="2F5597"/>
                </a:solidFill>
                <a:latin typeface="ArialMT"/>
                <a:cs typeface="Arial" pitchFamily="34" charset="0"/>
              </a:rPr>
              <a:t>có</a:t>
            </a:r>
            <a:r>
              <a:rPr lang="en-US" sz="2800" b="1" u="sng" dirty="0" smtClean="0">
                <a:solidFill>
                  <a:srgbClr val="2F5597"/>
                </a:solidFill>
                <a:latin typeface="ArialMT"/>
                <a:cs typeface="Arial" pitchFamily="34" charset="0"/>
              </a:rPr>
              <a:t> </a:t>
            </a:r>
            <a:r>
              <a:rPr lang="en-US" sz="2800" b="1" u="sng" dirty="0" err="1" smtClean="0">
                <a:solidFill>
                  <a:srgbClr val="2F5597"/>
                </a:solidFill>
                <a:latin typeface="ArialMT"/>
                <a:cs typeface="Arial" pitchFamily="34" charset="0"/>
              </a:rPr>
              <a:t>lượt</a:t>
            </a:r>
            <a:r>
              <a:rPr lang="en-US" sz="2800" b="1" u="sng" dirty="0" smtClean="0">
                <a:solidFill>
                  <a:srgbClr val="2F5597"/>
                </a:solidFill>
                <a:latin typeface="ArialMT"/>
                <a:cs typeface="Arial" pitchFamily="34" charset="0"/>
              </a:rPr>
              <a:t> </a:t>
            </a:r>
            <a:r>
              <a:rPr lang="en-US" sz="2800" b="1" u="sng" dirty="0" err="1" smtClean="0">
                <a:solidFill>
                  <a:srgbClr val="2F5597"/>
                </a:solidFill>
                <a:latin typeface="ArialMT"/>
                <a:cs typeface="Arial" pitchFamily="34" charset="0"/>
              </a:rPr>
              <a:t>bình</a:t>
            </a:r>
            <a:r>
              <a:rPr lang="en-US" sz="2800" b="1" u="sng" dirty="0" smtClean="0">
                <a:solidFill>
                  <a:srgbClr val="2F5597"/>
                </a:solidFill>
                <a:latin typeface="ArialMT"/>
                <a:cs typeface="Arial" pitchFamily="34" charset="0"/>
              </a:rPr>
              <a:t> </a:t>
            </a:r>
            <a:r>
              <a:rPr lang="en-US" sz="2800" b="1" u="sng" dirty="0" err="1" smtClean="0">
                <a:solidFill>
                  <a:srgbClr val="2F5597"/>
                </a:solidFill>
                <a:latin typeface="ArialMT"/>
                <a:cs typeface="Arial" pitchFamily="34" charset="0"/>
              </a:rPr>
              <a:t>chọn</a:t>
            </a:r>
            <a:r>
              <a:rPr lang="en-US" sz="2800" b="1" u="sng" dirty="0" smtClean="0">
                <a:solidFill>
                  <a:srgbClr val="2F5597"/>
                </a:solidFill>
                <a:latin typeface="ArialMT"/>
                <a:cs typeface="Arial" pitchFamily="34" charset="0"/>
              </a:rPr>
              <a:t> </a:t>
            </a:r>
            <a:r>
              <a:rPr lang="en-US" sz="2800" b="1" u="sng" dirty="0" err="1" smtClean="0">
                <a:solidFill>
                  <a:srgbClr val="2F5597"/>
                </a:solidFill>
                <a:latin typeface="ArialMT"/>
                <a:cs typeface="Arial" pitchFamily="34" charset="0"/>
              </a:rPr>
              <a:t>cao</a:t>
            </a:r>
            <a:r>
              <a:rPr lang="en-US" sz="2800" b="1" u="sng" dirty="0" smtClean="0">
                <a:solidFill>
                  <a:srgbClr val="2F5597"/>
                </a:solidFill>
                <a:latin typeface="ArialMT"/>
                <a:cs typeface="Arial" pitchFamily="34" charset="0"/>
              </a:rPr>
              <a:t> </a:t>
            </a:r>
            <a:r>
              <a:rPr lang="en-US" sz="2800" b="1" u="sng" dirty="0" err="1" smtClean="0">
                <a:solidFill>
                  <a:srgbClr val="2F5597"/>
                </a:solidFill>
                <a:latin typeface="ArialMT"/>
                <a:cs typeface="Arial" pitchFamily="34" charset="0"/>
              </a:rPr>
              <a:t>nhất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•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Sinh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viên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tự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poster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và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gửi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lại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Viện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tại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Văn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phòng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Viện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KTCN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để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Viện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tiến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hành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trưng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bày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tại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ngày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2F5597"/>
                </a:solidFill>
                <a:effectLst/>
                <a:latin typeface="ArialMT"/>
                <a:cs typeface="Arial" pitchFamily="34" charset="0"/>
              </a:rPr>
              <a:t>hội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462" y="4183564"/>
            <a:ext cx="7341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C00000"/>
                </a:solidFill>
                <a:latin typeface="ArialMT"/>
                <a:cs typeface="Arial" pitchFamily="34" charset="0"/>
              </a:rPr>
              <a:t>VUI LÒNG ĐẶT ĐÚNG THEO YÊU CẦU ĐỂ THUẬN TIỆN CHO CÔNG TÁC QUẢN LÝ</a:t>
            </a:r>
          </a:p>
        </p:txBody>
      </p:sp>
    </p:spTree>
    <p:extLst>
      <p:ext uri="{BB962C8B-B14F-4D97-AF65-F5344CB8AC3E}">
        <p14:creationId xmlns:p14="http://schemas.microsoft.com/office/powerpoint/2010/main" val="27590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322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KÍCH THƯỚC POSTER</vt:lpstr>
      <vt:lpstr>NỘI DUNG POSTER</vt:lpstr>
      <vt:lpstr>NỘI DUNG POSTER</vt:lpstr>
      <vt:lpstr>YÊU CẦU POSTER</vt:lpstr>
      <vt:lpstr>YÊU CẦU POSTER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10</cp:revision>
  <dcterms:created xsi:type="dcterms:W3CDTF">2022-05-04T04:44:05Z</dcterms:created>
  <dcterms:modified xsi:type="dcterms:W3CDTF">2022-05-04T06:44:14Z</dcterms:modified>
</cp:coreProperties>
</file>