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93" r:id="rId3"/>
    <p:sldId id="295" r:id="rId4"/>
    <p:sldId id="291" r:id="rId5"/>
    <p:sldId id="289" r:id="rId6"/>
    <p:sldId id="294" r:id="rId7"/>
    <p:sldId id="296" r:id="rId8"/>
    <p:sldId id="297" r:id="rId9"/>
    <p:sldId id="318" r:id="rId10"/>
    <p:sldId id="317" r:id="rId11"/>
    <p:sldId id="303" r:id="rId12"/>
    <p:sldId id="319" r:id="rId13"/>
    <p:sldId id="320" r:id="rId14"/>
    <p:sldId id="321" r:id="rId15"/>
    <p:sldId id="306" r:id="rId16"/>
    <p:sldId id="308" r:id="rId17"/>
    <p:sldId id="322" r:id="rId18"/>
    <p:sldId id="323" r:id="rId19"/>
    <p:sldId id="324" r:id="rId20"/>
    <p:sldId id="325" r:id="rId21"/>
    <p:sldId id="326" r:id="rId22"/>
    <p:sldId id="327" r:id="rId23"/>
    <p:sldId id="328" r:id="rId24"/>
    <p:sldId id="316" r:id="rId25"/>
    <p:sldId id="264" r:id="rId26"/>
    <p:sldId id="265" r:id="rId27"/>
  </p:sldIdLst>
  <p:sldSz cx="12192000" cy="6858000"/>
  <p:notesSz cx="6858000" cy="9144000"/>
  <p:embeddedFontLst>
    <p:embeddedFont>
      <p:font typeface="Quicksand Medium" panose="020B0604020202020204" charset="0"/>
      <p:regular r:id="rId29"/>
      <p:bold r:id="rId30"/>
    </p:embeddedFont>
    <p:embeddedFont>
      <p:font typeface="Calibri" panose="020F0502020204030204" pitchFamily="34" charset="0"/>
      <p:regular r:id="rId31"/>
      <p:bold r:id="rId32"/>
      <p:italic r:id="rId33"/>
      <p:boldItalic r:id="rId34"/>
    </p:embeddedFont>
    <p:embeddedFont>
      <p:font typeface="Barlow Condensed" panose="020B0604020202020204" charset="0"/>
      <p:regular r:id="rId35"/>
      <p:bold r:id="rId36"/>
      <p:italic r:id="rId37"/>
      <p:boldItalic r:id="rId38"/>
    </p:embeddedFont>
    <p:embeddedFont>
      <p:font typeface="Ubuntu" panose="020B0604020202020204" charset="0"/>
      <p:regular r:id="rId39"/>
      <p:bold r:id="rId40"/>
      <p:italic r:id="rId41"/>
      <p:boldItalic r:id="rId42"/>
    </p:embeddedFont>
    <p:embeddedFont>
      <p:font typeface="Kristi"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61" d="100"/>
          <a:sy n="61" d="100"/>
        </p:scale>
        <p:origin x="800"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2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53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31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29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49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36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10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24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19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902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2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98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115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82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6fd8ccc01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6fd8ccc01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511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74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48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13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57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35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52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CUSTOM">
    <p:spTree>
      <p:nvGrpSpPr>
        <p:cNvPr id="1" name="Shape 10"/>
        <p:cNvGrpSpPr/>
        <p:nvPr/>
      </p:nvGrpSpPr>
      <p:grpSpPr>
        <a:xfrm>
          <a:off x="0" y="0"/>
          <a:ext cx="0" cy="0"/>
          <a:chOff x="0" y="0"/>
          <a:chExt cx="0" cy="0"/>
        </a:xfrm>
      </p:grpSpPr>
      <p:sp>
        <p:nvSpPr>
          <p:cNvPr id="11" name="Google Shape;11;p2"/>
          <p:cNvSpPr/>
          <p:nvPr/>
        </p:nvSpPr>
        <p:spPr>
          <a:xfrm>
            <a:off x="381505" y="1465462"/>
            <a:ext cx="7442400" cy="4148100"/>
          </a:xfrm>
          <a:prstGeom prst="rect">
            <a:avLst/>
          </a:prstGeom>
          <a:solidFill>
            <a:schemeClr val="accent1"/>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txBox="1">
            <a:spLocks noGrp="1"/>
          </p:cNvSpPr>
          <p:nvPr>
            <p:ph type="ctrTitle"/>
          </p:nvPr>
        </p:nvSpPr>
        <p:spPr>
          <a:xfrm>
            <a:off x="568006" y="1779575"/>
            <a:ext cx="6108000" cy="21765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3" name="Google Shape;13;p2"/>
          <p:cNvSpPr txBox="1">
            <a:spLocks noGrp="1"/>
          </p:cNvSpPr>
          <p:nvPr>
            <p:ph type="subTitle" idx="1"/>
          </p:nvPr>
        </p:nvSpPr>
        <p:spPr>
          <a:xfrm>
            <a:off x="568000" y="3995224"/>
            <a:ext cx="6108000" cy="8406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lt2"/>
              </a:buClr>
              <a:buSzPts val="3700"/>
              <a:buNone/>
              <a:defRPr sz="3700">
                <a:solidFill>
                  <a:schemeClr val="lt2"/>
                </a:solidFill>
              </a:defRPr>
            </a:lvl1pPr>
            <a:lvl2pPr lvl="1" algn="ctr" rtl="0">
              <a:lnSpc>
                <a:spcPct val="100000"/>
              </a:lnSpc>
              <a:spcBef>
                <a:spcPts val="0"/>
              </a:spcBef>
              <a:spcAft>
                <a:spcPts val="0"/>
              </a:spcAft>
              <a:buClr>
                <a:schemeClr val="lt2"/>
              </a:buClr>
              <a:buSzPts val="3700"/>
              <a:buNone/>
              <a:defRPr sz="3700">
                <a:solidFill>
                  <a:schemeClr val="lt2"/>
                </a:solidFill>
              </a:defRPr>
            </a:lvl2pPr>
            <a:lvl3pPr lvl="2" algn="ctr" rtl="0">
              <a:lnSpc>
                <a:spcPct val="100000"/>
              </a:lnSpc>
              <a:spcBef>
                <a:spcPts val="0"/>
              </a:spcBef>
              <a:spcAft>
                <a:spcPts val="0"/>
              </a:spcAft>
              <a:buClr>
                <a:schemeClr val="lt2"/>
              </a:buClr>
              <a:buSzPts val="3700"/>
              <a:buNone/>
              <a:defRPr sz="3700">
                <a:solidFill>
                  <a:schemeClr val="lt2"/>
                </a:solidFill>
              </a:defRPr>
            </a:lvl3pPr>
            <a:lvl4pPr lvl="3" algn="ctr" rtl="0">
              <a:lnSpc>
                <a:spcPct val="100000"/>
              </a:lnSpc>
              <a:spcBef>
                <a:spcPts val="0"/>
              </a:spcBef>
              <a:spcAft>
                <a:spcPts val="0"/>
              </a:spcAft>
              <a:buClr>
                <a:schemeClr val="lt2"/>
              </a:buClr>
              <a:buSzPts val="3700"/>
              <a:buNone/>
              <a:defRPr sz="3700">
                <a:solidFill>
                  <a:schemeClr val="lt2"/>
                </a:solidFill>
              </a:defRPr>
            </a:lvl4pPr>
            <a:lvl5pPr lvl="4" algn="ctr" rtl="0">
              <a:lnSpc>
                <a:spcPct val="100000"/>
              </a:lnSpc>
              <a:spcBef>
                <a:spcPts val="0"/>
              </a:spcBef>
              <a:spcAft>
                <a:spcPts val="0"/>
              </a:spcAft>
              <a:buClr>
                <a:schemeClr val="lt2"/>
              </a:buClr>
              <a:buSzPts val="3700"/>
              <a:buNone/>
              <a:defRPr sz="3700">
                <a:solidFill>
                  <a:schemeClr val="lt2"/>
                </a:solidFill>
              </a:defRPr>
            </a:lvl5pPr>
            <a:lvl6pPr lvl="5" algn="ctr" rtl="0">
              <a:lnSpc>
                <a:spcPct val="100000"/>
              </a:lnSpc>
              <a:spcBef>
                <a:spcPts val="0"/>
              </a:spcBef>
              <a:spcAft>
                <a:spcPts val="0"/>
              </a:spcAft>
              <a:buClr>
                <a:schemeClr val="lt2"/>
              </a:buClr>
              <a:buSzPts val="3700"/>
              <a:buNone/>
              <a:defRPr sz="3700">
                <a:solidFill>
                  <a:schemeClr val="lt2"/>
                </a:solidFill>
              </a:defRPr>
            </a:lvl6pPr>
            <a:lvl7pPr lvl="6" algn="ctr" rtl="0">
              <a:lnSpc>
                <a:spcPct val="100000"/>
              </a:lnSpc>
              <a:spcBef>
                <a:spcPts val="0"/>
              </a:spcBef>
              <a:spcAft>
                <a:spcPts val="0"/>
              </a:spcAft>
              <a:buClr>
                <a:schemeClr val="lt2"/>
              </a:buClr>
              <a:buSzPts val="3700"/>
              <a:buNone/>
              <a:defRPr sz="3700">
                <a:solidFill>
                  <a:schemeClr val="lt2"/>
                </a:solidFill>
              </a:defRPr>
            </a:lvl7pPr>
            <a:lvl8pPr lvl="7" algn="ctr" rtl="0">
              <a:lnSpc>
                <a:spcPct val="100000"/>
              </a:lnSpc>
              <a:spcBef>
                <a:spcPts val="0"/>
              </a:spcBef>
              <a:spcAft>
                <a:spcPts val="0"/>
              </a:spcAft>
              <a:buClr>
                <a:schemeClr val="lt2"/>
              </a:buClr>
              <a:buSzPts val="3700"/>
              <a:buNone/>
              <a:defRPr sz="3700">
                <a:solidFill>
                  <a:schemeClr val="lt2"/>
                </a:solidFill>
              </a:defRPr>
            </a:lvl8pPr>
            <a:lvl9pPr lvl="8" algn="ctr" rtl="0">
              <a:lnSpc>
                <a:spcPct val="100000"/>
              </a:lnSpc>
              <a:spcBef>
                <a:spcPts val="0"/>
              </a:spcBef>
              <a:spcAft>
                <a:spcPts val="0"/>
              </a:spcAft>
              <a:buClr>
                <a:schemeClr val="lt2"/>
              </a:buClr>
              <a:buSzPts val="3700"/>
              <a:buNone/>
              <a:defRPr sz="3700">
                <a:solidFill>
                  <a:schemeClr val="lt2"/>
                </a:solidFill>
              </a:defRPr>
            </a:lvl9pPr>
          </a:lstStyle>
          <a:p>
            <a:endParaRPr/>
          </a:p>
        </p:txBody>
      </p:sp>
      <p:sp>
        <p:nvSpPr>
          <p:cNvPr id="14" name="Google Shape;14;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5" name="Google Shape;15;p2"/>
          <p:cNvGrpSpPr/>
          <p:nvPr/>
        </p:nvGrpSpPr>
        <p:grpSpPr>
          <a:xfrm>
            <a:off x="6180174" y="878184"/>
            <a:ext cx="6460464" cy="6489566"/>
            <a:chOff x="6180174" y="878184"/>
            <a:chExt cx="6460464" cy="6489566"/>
          </a:xfrm>
        </p:grpSpPr>
        <p:sp>
          <p:nvSpPr>
            <p:cNvPr id="16" name="Google Shape;16;p2"/>
            <p:cNvSpPr/>
            <p:nvPr/>
          </p:nvSpPr>
          <p:spPr>
            <a:xfrm rot="344030" flipH="1">
              <a:off x="9875716" y="934547"/>
              <a:ext cx="1376064" cy="4947354"/>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 name="Google Shape;17;p2"/>
            <p:cNvGrpSpPr/>
            <p:nvPr/>
          </p:nvGrpSpPr>
          <p:grpSpPr>
            <a:xfrm rot="-554234" flipH="1">
              <a:off x="10040220" y="1580740"/>
              <a:ext cx="2320504" cy="3674996"/>
              <a:chOff x="5819567" y="571221"/>
              <a:chExt cx="2567151" cy="4065613"/>
            </a:xfrm>
          </p:grpSpPr>
          <p:sp>
            <p:nvSpPr>
              <p:cNvPr id="18" name="Google Shape;18;p2"/>
              <p:cNvSpPr/>
              <p:nvPr/>
            </p:nvSpPr>
            <p:spPr>
              <a:xfrm rot="-894226">
                <a:off x="6527769" y="1142238"/>
                <a:ext cx="1450664" cy="3364637"/>
              </a:xfrm>
              <a:custGeom>
                <a:avLst/>
                <a:gdLst/>
                <a:ahLst/>
                <a:cxnLst/>
                <a:rect l="l" t="t" r="r" b="b"/>
                <a:pathLst>
                  <a:path w="1448953" h="3360670" extrusionOk="0">
                    <a:moveTo>
                      <a:pt x="1191919" y="86813"/>
                    </a:moveTo>
                    <a:cubicBezTo>
                      <a:pt x="1025290" y="132667"/>
                      <a:pt x="921395" y="246543"/>
                      <a:pt x="892225" y="363714"/>
                    </a:cubicBezTo>
                    <a:cubicBezTo>
                      <a:pt x="866702" y="466240"/>
                      <a:pt x="709570" y="565145"/>
                      <a:pt x="647549" y="578271"/>
                    </a:cubicBezTo>
                    <a:lnTo>
                      <a:pt x="640118" y="578320"/>
                    </a:lnTo>
                    <a:lnTo>
                      <a:pt x="692307" y="728846"/>
                    </a:lnTo>
                    <a:cubicBezTo>
                      <a:pt x="726650" y="838573"/>
                      <a:pt x="758737" y="954796"/>
                      <a:pt x="785069" y="1074429"/>
                    </a:cubicBezTo>
                    <a:lnTo>
                      <a:pt x="819224" y="1257170"/>
                    </a:lnTo>
                    <a:lnTo>
                      <a:pt x="825754" y="1225216"/>
                    </a:lnTo>
                    <a:cubicBezTo>
                      <a:pt x="838960" y="1176376"/>
                      <a:pt x="862291" y="1128744"/>
                      <a:pt x="898552" y="1099183"/>
                    </a:cubicBezTo>
                    <a:cubicBezTo>
                      <a:pt x="995245" y="1020355"/>
                      <a:pt x="1171036" y="917459"/>
                      <a:pt x="1411292" y="928426"/>
                    </a:cubicBezTo>
                    <a:cubicBezTo>
                      <a:pt x="1243260" y="968835"/>
                      <a:pt x="1135715" y="1079270"/>
                      <a:pt x="1102749" y="1195430"/>
                    </a:cubicBezTo>
                    <a:cubicBezTo>
                      <a:pt x="1073903" y="1297071"/>
                      <a:pt x="913637" y="1390812"/>
                      <a:pt x="851222" y="1401913"/>
                    </a:cubicBezTo>
                    <a:lnTo>
                      <a:pt x="838408" y="1401581"/>
                    </a:lnTo>
                    <a:lnTo>
                      <a:pt x="852577" y="1518234"/>
                    </a:lnTo>
                    <a:lnTo>
                      <a:pt x="868497" y="1712474"/>
                    </a:lnTo>
                    <a:lnTo>
                      <a:pt x="875296" y="1738373"/>
                    </a:lnTo>
                    <a:cubicBezTo>
                      <a:pt x="877335" y="1749742"/>
                      <a:pt x="878083" y="1759689"/>
                      <a:pt x="877453" y="1767587"/>
                    </a:cubicBezTo>
                    <a:lnTo>
                      <a:pt x="873836" y="1777607"/>
                    </a:lnTo>
                    <a:lnTo>
                      <a:pt x="875241" y="1794757"/>
                    </a:lnTo>
                    <a:lnTo>
                      <a:pt x="892177" y="2109908"/>
                    </a:lnTo>
                    <a:lnTo>
                      <a:pt x="909485" y="2076862"/>
                    </a:lnTo>
                    <a:cubicBezTo>
                      <a:pt x="918468" y="2063388"/>
                      <a:pt x="928818" y="2051263"/>
                      <a:pt x="940654" y="2041110"/>
                    </a:cubicBezTo>
                    <a:cubicBezTo>
                      <a:pt x="1035341" y="1959884"/>
                      <a:pt x="1208498" y="1852615"/>
                      <a:pt x="1448953" y="1857557"/>
                    </a:cubicBezTo>
                    <a:cubicBezTo>
                      <a:pt x="1281987" y="1902164"/>
                      <a:pt x="1177243" y="2015259"/>
                      <a:pt x="1147199" y="2132210"/>
                    </a:cubicBezTo>
                    <a:cubicBezTo>
                      <a:pt x="1124665" y="2219922"/>
                      <a:pt x="1005462" y="2304253"/>
                      <a:pt x="932746" y="2334531"/>
                    </a:cubicBezTo>
                    <a:lnTo>
                      <a:pt x="903202" y="2344187"/>
                    </a:lnTo>
                    <a:lnTo>
                      <a:pt x="908194" y="2477841"/>
                    </a:lnTo>
                    <a:cubicBezTo>
                      <a:pt x="920701" y="2855046"/>
                      <a:pt x="924855" y="3198771"/>
                      <a:pt x="927229" y="3360670"/>
                    </a:cubicBezTo>
                    <a:lnTo>
                      <a:pt x="854303" y="3354593"/>
                    </a:lnTo>
                    <a:cubicBezTo>
                      <a:pt x="844428" y="3228492"/>
                      <a:pt x="841247" y="2990296"/>
                      <a:pt x="836909" y="2713233"/>
                    </a:cubicBezTo>
                    <a:lnTo>
                      <a:pt x="836374" y="2685348"/>
                    </a:lnTo>
                    <a:lnTo>
                      <a:pt x="807689" y="2685619"/>
                    </a:lnTo>
                    <a:cubicBezTo>
                      <a:pt x="729110" y="2680171"/>
                      <a:pt x="589206" y="2638363"/>
                      <a:pt x="539820" y="2562453"/>
                    </a:cubicBezTo>
                    <a:cubicBezTo>
                      <a:pt x="473971" y="2461241"/>
                      <a:pt x="338574" y="2387555"/>
                      <a:pt x="166109" y="2398654"/>
                    </a:cubicBezTo>
                    <a:cubicBezTo>
                      <a:pt x="392372" y="2317117"/>
                      <a:pt x="590731" y="2363415"/>
                      <a:pt x="706413" y="2410116"/>
                    </a:cubicBezTo>
                    <a:cubicBezTo>
                      <a:pt x="735334" y="2421792"/>
                      <a:pt x="761141" y="2442840"/>
                      <a:pt x="783151" y="2468240"/>
                    </a:cubicBezTo>
                    <a:lnTo>
                      <a:pt x="833724" y="2547209"/>
                    </a:lnTo>
                    <a:lnTo>
                      <a:pt x="828552" y="2277642"/>
                    </a:lnTo>
                    <a:cubicBezTo>
                      <a:pt x="824823" y="2128831"/>
                      <a:pt x="819823" y="1979457"/>
                      <a:pt x="812571" y="1838673"/>
                    </a:cubicBezTo>
                    <a:lnTo>
                      <a:pt x="809332" y="1790015"/>
                    </a:lnTo>
                    <a:lnTo>
                      <a:pt x="775134" y="1785520"/>
                    </a:lnTo>
                    <a:cubicBezTo>
                      <a:pt x="696132" y="1770932"/>
                      <a:pt x="592118" y="1731356"/>
                      <a:pt x="550962" y="1668098"/>
                    </a:cubicBezTo>
                    <a:cubicBezTo>
                      <a:pt x="485113" y="1566885"/>
                      <a:pt x="349716" y="1493200"/>
                      <a:pt x="177251" y="1504299"/>
                    </a:cubicBezTo>
                    <a:cubicBezTo>
                      <a:pt x="403514" y="1422761"/>
                      <a:pt x="601873" y="1469060"/>
                      <a:pt x="717555" y="1515761"/>
                    </a:cubicBezTo>
                    <a:cubicBezTo>
                      <a:pt x="746476" y="1527437"/>
                      <a:pt x="772283" y="1548484"/>
                      <a:pt x="794293" y="1573885"/>
                    </a:cubicBezTo>
                    <a:lnTo>
                      <a:pt x="795022" y="1575023"/>
                    </a:lnTo>
                    <a:lnTo>
                      <a:pt x="794772" y="1571272"/>
                    </a:lnTo>
                    <a:cubicBezTo>
                      <a:pt x="787645" y="1487765"/>
                      <a:pt x="779225" y="1410788"/>
                      <a:pt x="769223" y="1343053"/>
                    </a:cubicBezTo>
                    <a:cubicBezTo>
                      <a:pt x="749219" y="1207583"/>
                      <a:pt x="718200" y="1076354"/>
                      <a:pt x="682006" y="952215"/>
                    </a:cubicBezTo>
                    <a:lnTo>
                      <a:pt x="669328" y="914878"/>
                    </a:lnTo>
                    <a:lnTo>
                      <a:pt x="641580" y="915141"/>
                    </a:lnTo>
                    <a:cubicBezTo>
                      <a:pt x="563001" y="909692"/>
                      <a:pt x="423097" y="867885"/>
                      <a:pt x="373711" y="791975"/>
                    </a:cubicBezTo>
                    <a:cubicBezTo>
                      <a:pt x="307862" y="690762"/>
                      <a:pt x="172465" y="617077"/>
                      <a:pt x="0" y="628176"/>
                    </a:cubicBezTo>
                    <a:cubicBezTo>
                      <a:pt x="226263" y="546638"/>
                      <a:pt x="424622" y="592936"/>
                      <a:pt x="540304" y="639638"/>
                    </a:cubicBezTo>
                    <a:cubicBezTo>
                      <a:pt x="554765" y="645476"/>
                      <a:pt x="568447" y="653656"/>
                      <a:pt x="581265" y="663553"/>
                    </a:cubicBezTo>
                    <a:lnTo>
                      <a:pt x="585298" y="667408"/>
                    </a:lnTo>
                    <a:lnTo>
                      <a:pt x="563739" y="603918"/>
                    </a:lnTo>
                    <a:cubicBezTo>
                      <a:pt x="482330" y="389698"/>
                      <a:pt x="403580" y="215233"/>
                      <a:pt x="374207" y="103312"/>
                    </a:cubicBezTo>
                    <a:lnTo>
                      <a:pt x="416747" y="0"/>
                    </a:lnTo>
                    <a:cubicBezTo>
                      <a:pt x="449538" y="85967"/>
                      <a:pt x="515287" y="234940"/>
                      <a:pt x="586004" y="422239"/>
                    </a:cubicBezTo>
                    <a:lnTo>
                      <a:pt x="608266" y="486450"/>
                    </a:lnTo>
                    <a:lnTo>
                      <a:pt x="607999" y="451410"/>
                    </a:lnTo>
                    <a:cubicBezTo>
                      <a:pt x="614944" y="387457"/>
                      <a:pt x="637966" y="315127"/>
                      <a:pt x="685005" y="274161"/>
                    </a:cubicBezTo>
                    <a:cubicBezTo>
                      <a:pt x="779083" y="192229"/>
                      <a:pt x="951433" y="83669"/>
                      <a:pt x="1191919" y="86813"/>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 name="Google Shape;19;p2"/>
              <p:cNvGrpSpPr/>
              <p:nvPr/>
            </p:nvGrpSpPr>
            <p:grpSpPr>
              <a:xfrm>
                <a:off x="5819567" y="571221"/>
                <a:ext cx="889916" cy="1062046"/>
                <a:chOff x="5819567" y="553054"/>
                <a:chExt cx="889916" cy="1062046"/>
              </a:xfrm>
            </p:grpSpPr>
            <p:sp>
              <p:nvSpPr>
                <p:cNvPr id="20" name="Google Shape;20;p2"/>
                <p:cNvSpPr/>
                <p:nvPr/>
              </p:nvSpPr>
              <p:spPr>
                <a:xfrm rot="-1985831">
                  <a:off x="6188231" y="595206"/>
                  <a:ext cx="265355" cy="93203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rot="-754528">
                  <a:off x="5912482" y="618534"/>
                  <a:ext cx="704087" cy="931085"/>
                </a:xfrm>
                <a:custGeom>
                  <a:avLst/>
                  <a:gdLst/>
                  <a:ahLst/>
                  <a:cxnLst/>
                  <a:rect l="l" t="t" r="r" b="b"/>
                  <a:pathLst>
                    <a:path w="704816" h="932050" extrusionOk="0">
                      <a:moveTo>
                        <a:pt x="572192" y="0"/>
                      </a:moveTo>
                      <a:cubicBezTo>
                        <a:pt x="645438" y="0"/>
                        <a:pt x="704816" y="208646"/>
                        <a:pt x="704816" y="466025"/>
                      </a:cubicBezTo>
                      <a:cubicBezTo>
                        <a:pt x="704816" y="723404"/>
                        <a:pt x="645438" y="932050"/>
                        <a:pt x="572192" y="932050"/>
                      </a:cubicBezTo>
                      <a:lnTo>
                        <a:pt x="562800" y="928723"/>
                      </a:lnTo>
                      <a:lnTo>
                        <a:pt x="554667" y="931304"/>
                      </a:lnTo>
                      <a:cubicBezTo>
                        <a:pt x="480254" y="933116"/>
                        <a:pt x="330628" y="810708"/>
                        <a:pt x="194743" y="631117"/>
                      </a:cubicBezTo>
                      <a:cubicBezTo>
                        <a:pt x="39445" y="425869"/>
                        <a:pt x="-39097" y="223657"/>
                        <a:pt x="19313" y="179461"/>
                      </a:cubicBezTo>
                      <a:cubicBezTo>
                        <a:pt x="77723" y="135266"/>
                        <a:pt x="250967" y="265824"/>
                        <a:pt x="406265" y="471071"/>
                      </a:cubicBezTo>
                      <a:lnTo>
                        <a:pt x="441116" y="519986"/>
                      </a:lnTo>
                      <a:lnTo>
                        <a:pt x="439568" y="466025"/>
                      </a:lnTo>
                      <a:cubicBezTo>
                        <a:pt x="439568" y="208646"/>
                        <a:pt x="498946" y="0"/>
                        <a:pt x="57219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22" name="Google Shape;22;p2"/>
            <p:cNvGrpSpPr/>
            <p:nvPr/>
          </p:nvGrpSpPr>
          <p:grpSpPr>
            <a:xfrm rot="1892412">
              <a:off x="9601838" y="2054866"/>
              <a:ext cx="1979819" cy="4584709"/>
              <a:chOff x="5307255" y="1547438"/>
              <a:chExt cx="1784043" cy="4131344"/>
            </a:xfrm>
          </p:grpSpPr>
          <p:sp>
            <p:nvSpPr>
              <p:cNvPr id="23" name="Google Shape;23;p2"/>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24;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6" name="Google Shape;26;p2"/>
            <p:cNvGrpSpPr/>
            <p:nvPr/>
          </p:nvGrpSpPr>
          <p:grpSpPr>
            <a:xfrm rot="257247">
              <a:off x="7899558" y="3058236"/>
              <a:ext cx="1946985" cy="3083452"/>
              <a:chOff x="5819567" y="571221"/>
              <a:chExt cx="2567151" cy="4065613"/>
            </a:xfrm>
          </p:grpSpPr>
          <p:sp>
            <p:nvSpPr>
              <p:cNvPr id="27" name="Google Shape;27;p2"/>
              <p:cNvSpPr/>
              <p:nvPr/>
            </p:nvSpPr>
            <p:spPr>
              <a:xfrm rot="-894226">
                <a:off x="6527769" y="1142238"/>
                <a:ext cx="1450664" cy="3364637"/>
              </a:xfrm>
              <a:custGeom>
                <a:avLst/>
                <a:gdLst/>
                <a:ahLst/>
                <a:cxnLst/>
                <a:rect l="l" t="t" r="r" b="b"/>
                <a:pathLst>
                  <a:path w="1448953" h="3360670" extrusionOk="0">
                    <a:moveTo>
                      <a:pt x="1191919" y="86813"/>
                    </a:moveTo>
                    <a:cubicBezTo>
                      <a:pt x="1025290" y="132667"/>
                      <a:pt x="921395" y="246543"/>
                      <a:pt x="892225" y="363714"/>
                    </a:cubicBezTo>
                    <a:cubicBezTo>
                      <a:pt x="866702" y="466240"/>
                      <a:pt x="709570" y="565145"/>
                      <a:pt x="647549" y="578271"/>
                    </a:cubicBezTo>
                    <a:lnTo>
                      <a:pt x="640118" y="578320"/>
                    </a:lnTo>
                    <a:lnTo>
                      <a:pt x="692307" y="728846"/>
                    </a:lnTo>
                    <a:cubicBezTo>
                      <a:pt x="726650" y="838573"/>
                      <a:pt x="758737" y="954796"/>
                      <a:pt x="785069" y="1074429"/>
                    </a:cubicBezTo>
                    <a:lnTo>
                      <a:pt x="819224" y="1257170"/>
                    </a:lnTo>
                    <a:lnTo>
                      <a:pt x="825754" y="1225216"/>
                    </a:lnTo>
                    <a:cubicBezTo>
                      <a:pt x="838960" y="1176376"/>
                      <a:pt x="862291" y="1128744"/>
                      <a:pt x="898552" y="1099183"/>
                    </a:cubicBezTo>
                    <a:cubicBezTo>
                      <a:pt x="995245" y="1020355"/>
                      <a:pt x="1171036" y="917459"/>
                      <a:pt x="1411292" y="928426"/>
                    </a:cubicBezTo>
                    <a:cubicBezTo>
                      <a:pt x="1243260" y="968835"/>
                      <a:pt x="1135715" y="1079270"/>
                      <a:pt x="1102749" y="1195430"/>
                    </a:cubicBezTo>
                    <a:cubicBezTo>
                      <a:pt x="1073903" y="1297071"/>
                      <a:pt x="913637" y="1390812"/>
                      <a:pt x="851222" y="1401913"/>
                    </a:cubicBezTo>
                    <a:lnTo>
                      <a:pt x="838408" y="1401581"/>
                    </a:lnTo>
                    <a:lnTo>
                      <a:pt x="852577" y="1518234"/>
                    </a:lnTo>
                    <a:lnTo>
                      <a:pt x="868497" y="1712474"/>
                    </a:lnTo>
                    <a:lnTo>
                      <a:pt x="875296" y="1738373"/>
                    </a:lnTo>
                    <a:cubicBezTo>
                      <a:pt x="877335" y="1749742"/>
                      <a:pt x="878083" y="1759689"/>
                      <a:pt x="877453" y="1767587"/>
                    </a:cubicBezTo>
                    <a:lnTo>
                      <a:pt x="873836" y="1777607"/>
                    </a:lnTo>
                    <a:lnTo>
                      <a:pt x="875241" y="1794757"/>
                    </a:lnTo>
                    <a:lnTo>
                      <a:pt x="892177" y="2109908"/>
                    </a:lnTo>
                    <a:lnTo>
                      <a:pt x="909485" y="2076862"/>
                    </a:lnTo>
                    <a:cubicBezTo>
                      <a:pt x="918468" y="2063388"/>
                      <a:pt x="928818" y="2051263"/>
                      <a:pt x="940654" y="2041110"/>
                    </a:cubicBezTo>
                    <a:cubicBezTo>
                      <a:pt x="1035341" y="1959884"/>
                      <a:pt x="1208498" y="1852615"/>
                      <a:pt x="1448953" y="1857557"/>
                    </a:cubicBezTo>
                    <a:cubicBezTo>
                      <a:pt x="1281987" y="1902164"/>
                      <a:pt x="1177243" y="2015259"/>
                      <a:pt x="1147199" y="2132210"/>
                    </a:cubicBezTo>
                    <a:cubicBezTo>
                      <a:pt x="1124665" y="2219922"/>
                      <a:pt x="1005462" y="2304253"/>
                      <a:pt x="932746" y="2334531"/>
                    </a:cubicBezTo>
                    <a:lnTo>
                      <a:pt x="903202" y="2344187"/>
                    </a:lnTo>
                    <a:lnTo>
                      <a:pt x="908194" y="2477841"/>
                    </a:lnTo>
                    <a:cubicBezTo>
                      <a:pt x="920701" y="2855046"/>
                      <a:pt x="924855" y="3198771"/>
                      <a:pt x="927229" y="3360670"/>
                    </a:cubicBezTo>
                    <a:lnTo>
                      <a:pt x="854303" y="3354593"/>
                    </a:lnTo>
                    <a:cubicBezTo>
                      <a:pt x="844428" y="3228492"/>
                      <a:pt x="841247" y="2990296"/>
                      <a:pt x="836909" y="2713233"/>
                    </a:cubicBezTo>
                    <a:lnTo>
                      <a:pt x="836374" y="2685348"/>
                    </a:lnTo>
                    <a:lnTo>
                      <a:pt x="807689" y="2685619"/>
                    </a:lnTo>
                    <a:cubicBezTo>
                      <a:pt x="729110" y="2680171"/>
                      <a:pt x="589206" y="2638363"/>
                      <a:pt x="539820" y="2562453"/>
                    </a:cubicBezTo>
                    <a:cubicBezTo>
                      <a:pt x="473971" y="2461241"/>
                      <a:pt x="338574" y="2387555"/>
                      <a:pt x="166109" y="2398654"/>
                    </a:cubicBezTo>
                    <a:cubicBezTo>
                      <a:pt x="392372" y="2317117"/>
                      <a:pt x="590731" y="2363415"/>
                      <a:pt x="706413" y="2410116"/>
                    </a:cubicBezTo>
                    <a:cubicBezTo>
                      <a:pt x="735334" y="2421792"/>
                      <a:pt x="761141" y="2442840"/>
                      <a:pt x="783151" y="2468240"/>
                    </a:cubicBezTo>
                    <a:lnTo>
                      <a:pt x="833724" y="2547209"/>
                    </a:lnTo>
                    <a:lnTo>
                      <a:pt x="828552" y="2277642"/>
                    </a:lnTo>
                    <a:cubicBezTo>
                      <a:pt x="824823" y="2128831"/>
                      <a:pt x="819823" y="1979457"/>
                      <a:pt x="812571" y="1838673"/>
                    </a:cubicBezTo>
                    <a:lnTo>
                      <a:pt x="809332" y="1790015"/>
                    </a:lnTo>
                    <a:lnTo>
                      <a:pt x="775134" y="1785520"/>
                    </a:lnTo>
                    <a:cubicBezTo>
                      <a:pt x="696132" y="1770932"/>
                      <a:pt x="592118" y="1731356"/>
                      <a:pt x="550962" y="1668098"/>
                    </a:cubicBezTo>
                    <a:cubicBezTo>
                      <a:pt x="485113" y="1566885"/>
                      <a:pt x="349716" y="1493200"/>
                      <a:pt x="177251" y="1504299"/>
                    </a:cubicBezTo>
                    <a:cubicBezTo>
                      <a:pt x="403514" y="1422761"/>
                      <a:pt x="601873" y="1469060"/>
                      <a:pt x="717555" y="1515761"/>
                    </a:cubicBezTo>
                    <a:cubicBezTo>
                      <a:pt x="746476" y="1527437"/>
                      <a:pt x="772283" y="1548484"/>
                      <a:pt x="794293" y="1573885"/>
                    </a:cubicBezTo>
                    <a:lnTo>
                      <a:pt x="795022" y="1575023"/>
                    </a:lnTo>
                    <a:lnTo>
                      <a:pt x="794772" y="1571272"/>
                    </a:lnTo>
                    <a:cubicBezTo>
                      <a:pt x="787645" y="1487765"/>
                      <a:pt x="779225" y="1410788"/>
                      <a:pt x="769223" y="1343053"/>
                    </a:cubicBezTo>
                    <a:cubicBezTo>
                      <a:pt x="749219" y="1207583"/>
                      <a:pt x="718200" y="1076354"/>
                      <a:pt x="682006" y="952215"/>
                    </a:cubicBezTo>
                    <a:lnTo>
                      <a:pt x="669328" y="914878"/>
                    </a:lnTo>
                    <a:lnTo>
                      <a:pt x="641580" y="915141"/>
                    </a:lnTo>
                    <a:cubicBezTo>
                      <a:pt x="563001" y="909692"/>
                      <a:pt x="423097" y="867885"/>
                      <a:pt x="373711" y="791975"/>
                    </a:cubicBezTo>
                    <a:cubicBezTo>
                      <a:pt x="307862" y="690762"/>
                      <a:pt x="172465" y="617077"/>
                      <a:pt x="0" y="628176"/>
                    </a:cubicBezTo>
                    <a:cubicBezTo>
                      <a:pt x="226263" y="546638"/>
                      <a:pt x="424622" y="592936"/>
                      <a:pt x="540304" y="639638"/>
                    </a:cubicBezTo>
                    <a:cubicBezTo>
                      <a:pt x="554765" y="645476"/>
                      <a:pt x="568447" y="653656"/>
                      <a:pt x="581265" y="663553"/>
                    </a:cubicBezTo>
                    <a:lnTo>
                      <a:pt x="585298" y="667408"/>
                    </a:lnTo>
                    <a:lnTo>
                      <a:pt x="563739" y="603918"/>
                    </a:lnTo>
                    <a:cubicBezTo>
                      <a:pt x="482330" y="389698"/>
                      <a:pt x="403580" y="215233"/>
                      <a:pt x="374207" y="103312"/>
                    </a:cubicBezTo>
                    <a:lnTo>
                      <a:pt x="416747" y="0"/>
                    </a:lnTo>
                    <a:cubicBezTo>
                      <a:pt x="449538" y="85967"/>
                      <a:pt x="515287" y="234940"/>
                      <a:pt x="586004" y="422239"/>
                    </a:cubicBezTo>
                    <a:lnTo>
                      <a:pt x="608266" y="486450"/>
                    </a:lnTo>
                    <a:lnTo>
                      <a:pt x="607999" y="451410"/>
                    </a:lnTo>
                    <a:cubicBezTo>
                      <a:pt x="614944" y="387457"/>
                      <a:pt x="637966" y="315127"/>
                      <a:pt x="685005" y="274161"/>
                    </a:cubicBezTo>
                    <a:cubicBezTo>
                      <a:pt x="779083" y="192229"/>
                      <a:pt x="951433" y="83669"/>
                      <a:pt x="1191919" y="86813"/>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 name="Google Shape;28;p2"/>
              <p:cNvGrpSpPr/>
              <p:nvPr/>
            </p:nvGrpSpPr>
            <p:grpSpPr>
              <a:xfrm>
                <a:off x="5819567" y="571221"/>
                <a:ext cx="889916" cy="1062046"/>
                <a:chOff x="5819567" y="553054"/>
                <a:chExt cx="889916" cy="1062046"/>
              </a:xfrm>
            </p:grpSpPr>
            <p:sp>
              <p:nvSpPr>
                <p:cNvPr id="29" name="Google Shape;29;p2"/>
                <p:cNvSpPr/>
                <p:nvPr/>
              </p:nvSpPr>
              <p:spPr>
                <a:xfrm rot="-1985831">
                  <a:off x="6188231" y="595206"/>
                  <a:ext cx="265355" cy="93203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rot="-754528">
                  <a:off x="5912482" y="618534"/>
                  <a:ext cx="704087" cy="931085"/>
                </a:xfrm>
                <a:custGeom>
                  <a:avLst/>
                  <a:gdLst/>
                  <a:ahLst/>
                  <a:cxnLst/>
                  <a:rect l="l" t="t" r="r" b="b"/>
                  <a:pathLst>
                    <a:path w="704816" h="932050" extrusionOk="0">
                      <a:moveTo>
                        <a:pt x="572192" y="0"/>
                      </a:moveTo>
                      <a:cubicBezTo>
                        <a:pt x="645438" y="0"/>
                        <a:pt x="704816" y="208646"/>
                        <a:pt x="704816" y="466025"/>
                      </a:cubicBezTo>
                      <a:cubicBezTo>
                        <a:pt x="704816" y="723404"/>
                        <a:pt x="645438" y="932050"/>
                        <a:pt x="572192" y="932050"/>
                      </a:cubicBezTo>
                      <a:lnTo>
                        <a:pt x="562800" y="928723"/>
                      </a:lnTo>
                      <a:lnTo>
                        <a:pt x="554667" y="931304"/>
                      </a:lnTo>
                      <a:cubicBezTo>
                        <a:pt x="480254" y="933116"/>
                        <a:pt x="330628" y="810708"/>
                        <a:pt x="194743" y="631117"/>
                      </a:cubicBezTo>
                      <a:cubicBezTo>
                        <a:pt x="39445" y="425869"/>
                        <a:pt x="-39097" y="223657"/>
                        <a:pt x="19313" y="179461"/>
                      </a:cubicBezTo>
                      <a:cubicBezTo>
                        <a:pt x="77723" y="135266"/>
                        <a:pt x="250967" y="265824"/>
                        <a:pt x="406265" y="471071"/>
                      </a:cubicBezTo>
                      <a:lnTo>
                        <a:pt x="441116" y="519986"/>
                      </a:lnTo>
                      <a:lnTo>
                        <a:pt x="439568" y="466025"/>
                      </a:lnTo>
                      <a:cubicBezTo>
                        <a:pt x="439568" y="208646"/>
                        <a:pt x="498946" y="0"/>
                        <a:pt x="57219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31" name="Google Shape;31;p2"/>
            <p:cNvSpPr/>
            <p:nvPr/>
          </p:nvSpPr>
          <p:spPr>
            <a:xfrm rot="6627563">
              <a:off x="10340761" y="5325919"/>
              <a:ext cx="2476937" cy="79828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rot="-8214325" flipH="1">
              <a:off x="6034335" y="4319925"/>
              <a:ext cx="3226936" cy="84804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rot="-2572734">
              <a:off x="7267228" y="4650544"/>
              <a:ext cx="911246" cy="2776720"/>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 name="Google Shape;34;p2"/>
            <p:cNvGrpSpPr/>
            <p:nvPr/>
          </p:nvGrpSpPr>
          <p:grpSpPr>
            <a:xfrm rot="1125477">
              <a:off x="8875592" y="1693978"/>
              <a:ext cx="2635240" cy="4173446"/>
              <a:chOff x="5819567" y="571221"/>
              <a:chExt cx="2567151" cy="4065613"/>
            </a:xfrm>
          </p:grpSpPr>
          <p:sp>
            <p:nvSpPr>
              <p:cNvPr id="35" name="Google Shape;35;p2"/>
              <p:cNvSpPr/>
              <p:nvPr/>
            </p:nvSpPr>
            <p:spPr>
              <a:xfrm rot="-894226">
                <a:off x="6527769" y="1142238"/>
                <a:ext cx="1450664" cy="3364637"/>
              </a:xfrm>
              <a:custGeom>
                <a:avLst/>
                <a:gdLst/>
                <a:ahLst/>
                <a:cxnLst/>
                <a:rect l="l" t="t" r="r" b="b"/>
                <a:pathLst>
                  <a:path w="1448953" h="3360670" extrusionOk="0">
                    <a:moveTo>
                      <a:pt x="1191919" y="86813"/>
                    </a:moveTo>
                    <a:cubicBezTo>
                      <a:pt x="1025290" y="132667"/>
                      <a:pt x="921395" y="246543"/>
                      <a:pt x="892225" y="363714"/>
                    </a:cubicBezTo>
                    <a:cubicBezTo>
                      <a:pt x="866702" y="466240"/>
                      <a:pt x="709570" y="565145"/>
                      <a:pt x="647549" y="578271"/>
                    </a:cubicBezTo>
                    <a:lnTo>
                      <a:pt x="640118" y="578320"/>
                    </a:lnTo>
                    <a:lnTo>
                      <a:pt x="692307" y="728846"/>
                    </a:lnTo>
                    <a:cubicBezTo>
                      <a:pt x="726650" y="838573"/>
                      <a:pt x="758737" y="954796"/>
                      <a:pt x="785069" y="1074429"/>
                    </a:cubicBezTo>
                    <a:lnTo>
                      <a:pt x="819224" y="1257170"/>
                    </a:lnTo>
                    <a:lnTo>
                      <a:pt x="825754" y="1225216"/>
                    </a:lnTo>
                    <a:cubicBezTo>
                      <a:pt x="838960" y="1176376"/>
                      <a:pt x="862291" y="1128744"/>
                      <a:pt x="898552" y="1099183"/>
                    </a:cubicBezTo>
                    <a:cubicBezTo>
                      <a:pt x="995245" y="1020355"/>
                      <a:pt x="1171036" y="917459"/>
                      <a:pt x="1411292" y="928426"/>
                    </a:cubicBezTo>
                    <a:cubicBezTo>
                      <a:pt x="1243260" y="968835"/>
                      <a:pt x="1135715" y="1079270"/>
                      <a:pt x="1102749" y="1195430"/>
                    </a:cubicBezTo>
                    <a:cubicBezTo>
                      <a:pt x="1073903" y="1297071"/>
                      <a:pt x="913637" y="1390812"/>
                      <a:pt x="851222" y="1401913"/>
                    </a:cubicBezTo>
                    <a:lnTo>
                      <a:pt x="838408" y="1401581"/>
                    </a:lnTo>
                    <a:lnTo>
                      <a:pt x="852577" y="1518234"/>
                    </a:lnTo>
                    <a:lnTo>
                      <a:pt x="868497" y="1712474"/>
                    </a:lnTo>
                    <a:lnTo>
                      <a:pt x="875296" y="1738373"/>
                    </a:lnTo>
                    <a:cubicBezTo>
                      <a:pt x="877335" y="1749742"/>
                      <a:pt x="878083" y="1759689"/>
                      <a:pt x="877453" y="1767587"/>
                    </a:cubicBezTo>
                    <a:lnTo>
                      <a:pt x="873836" y="1777607"/>
                    </a:lnTo>
                    <a:lnTo>
                      <a:pt x="875241" y="1794757"/>
                    </a:lnTo>
                    <a:lnTo>
                      <a:pt x="892177" y="2109908"/>
                    </a:lnTo>
                    <a:lnTo>
                      <a:pt x="909485" y="2076862"/>
                    </a:lnTo>
                    <a:cubicBezTo>
                      <a:pt x="918468" y="2063388"/>
                      <a:pt x="928818" y="2051263"/>
                      <a:pt x="940654" y="2041110"/>
                    </a:cubicBezTo>
                    <a:cubicBezTo>
                      <a:pt x="1035341" y="1959884"/>
                      <a:pt x="1208498" y="1852615"/>
                      <a:pt x="1448953" y="1857557"/>
                    </a:cubicBezTo>
                    <a:cubicBezTo>
                      <a:pt x="1281987" y="1902164"/>
                      <a:pt x="1177243" y="2015259"/>
                      <a:pt x="1147199" y="2132210"/>
                    </a:cubicBezTo>
                    <a:cubicBezTo>
                      <a:pt x="1124665" y="2219922"/>
                      <a:pt x="1005462" y="2304253"/>
                      <a:pt x="932746" y="2334531"/>
                    </a:cubicBezTo>
                    <a:lnTo>
                      <a:pt x="903202" y="2344187"/>
                    </a:lnTo>
                    <a:lnTo>
                      <a:pt x="908194" y="2477841"/>
                    </a:lnTo>
                    <a:cubicBezTo>
                      <a:pt x="920701" y="2855046"/>
                      <a:pt x="924855" y="3198771"/>
                      <a:pt x="927229" y="3360670"/>
                    </a:cubicBezTo>
                    <a:lnTo>
                      <a:pt x="854303" y="3354593"/>
                    </a:lnTo>
                    <a:cubicBezTo>
                      <a:pt x="844428" y="3228492"/>
                      <a:pt x="841247" y="2990296"/>
                      <a:pt x="836909" y="2713233"/>
                    </a:cubicBezTo>
                    <a:lnTo>
                      <a:pt x="836374" y="2685348"/>
                    </a:lnTo>
                    <a:lnTo>
                      <a:pt x="807689" y="2685619"/>
                    </a:lnTo>
                    <a:cubicBezTo>
                      <a:pt x="729110" y="2680171"/>
                      <a:pt x="589206" y="2638363"/>
                      <a:pt x="539820" y="2562453"/>
                    </a:cubicBezTo>
                    <a:cubicBezTo>
                      <a:pt x="473971" y="2461241"/>
                      <a:pt x="338574" y="2387555"/>
                      <a:pt x="166109" y="2398654"/>
                    </a:cubicBezTo>
                    <a:cubicBezTo>
                      <a:pt x="392372" y="2317117"/>
                      <a:pt x="590731" y="2363415"/>
                      <a:pt x="706413" y="2410116"/>
                    </a:cubicBezTo>
                    <a:cubicBezTo>
                      <a:pt x="735334" y="2421792"/>
                      <a:pt x="761141" y="2442840"/>
                      <a:pt x="783151" y="2468240"/>
                    </a:cubicBezTo>
                    <a:lnTo>
                      <a:pt x="833724" y="2547209"/>
                    </a:lnTo>
                    <a:lnTo>
                      <a:pt x="828552" y="2277642"/>
                    </a:lnTo>
                    <a:cubicBezTo>
                      <a:pt x="824823" y="2128831"/>
                      <a:pt x="819823" y="1979457"/>
                      <a:pt x="812571" y="1838673"/>
                    </a:cubicBezTo>
                    <a:lnTo>
                      <a:pt x="809332" y="1790015"/>
                    </a:lnTo>
                    <a:lnTo>
                      <a:pt x="775134" y="1785520"/>
                    </a:lnTo>
                    <a:cubicBezTo>
                      <a:pt x="696132" y="1770932"/>
                      <a:pt x="592118" y="1731356"/>
                      <a:pt x="550962" y="1668098"/>
                    </a:cubicBezTo>
                    <a:cubicBezTo>
                      <a:pt x="485113" y="1566885"/>
                      <a:pt x="349716" y="1493200"/>
                      <a:pt x="177251" y="1504299"/>
                    </a:cubicBezTo>
                    <a:cubicBezTo>
                      <a:pt x="403514" y="1422761"/>
                      <a:pt x="601873" y="1469060"/>
                      <a:pt x="717555" y="1515761"/>
                    </a:cubicBezTo>
                    <a:cubicBezTo>
                      <a:pt x="746476" y="1527437"/>
                      <a:pt x="772283" y="1548484"/>
                      <a:pt x="794293" y="1573885"/>
                    </a:cubicBezTo>
                    <a:lnTo>
                      <a:pt x="795022" y="1575023"/>
                    </a:lnTo>
                    <a:lnTo>
                      <a:pt x="794772" y="1571272"/>
                    </a:lnTo>
                    <a:cubicBezTo>
                      <a:pt x="787645" y="1487765"/>
                      <a:pt x="779225" y="1410788"/>
                      <a:pt x="769223" y="1343053"/>
                    </a:cubicBezTo>
                    <a:cubicBezTo>
                      <a:pt x="749219" y="1207583"/>
                      <a:pt x="718200" y="1076354"/>
                      <a:pt x="682006" y="952215"/>
                    </a:cubicBezTo>
                    <a:lnTo>
                      <a:pt x="669328" y="914878"/>
                    </a:lnTo>
                    <a:lnTo>
                      <a:pt x="641580" y="915141"/>
                    </a:lnTo>
                    <a:cubicBezTo>
                      <a:pt x="563001" y="909692"/>
                      <a:pt x="423097" y="867885"/>
                      <a:pt x="373711" y="791975"/>
                    </a:cubicBezTo>
                    <a:cubicBezTo>
                      <a:pt x="307862" y="690762"/>
                      <a:pt x="172465" y="617077"/>
                      <a:pt x="0" y="628176"/>
                    </a:cubicBezTo>
                    <a:cubicBezTo>
                      <a:pt x="226263" y="546638"/>
                      <a:pt x="424622" y="592936"/>
                      <a:pt x="540304" y="639638"/>
                    </a:cubicBezTo>
                    <a:cubicBezTo>
                      <a:pt x="554765" y="645476"/>
                      <a:pt x="568447" y="653656"/>
                      <a:pt x="581265" y="663553"/>
                    </a:cubicBezTo>
                    <a:lnTo>
                      <a:pt x="585298" y="667408"/>
                    </a:lnTo>
                    <a:lnTo>
                      <a:pt x="563739" y="603918"/>
                    </a:lnTo>
                    <a:cubicBezTo>
                      <a:pt x="482330" y="389698"/>
                      <a:pt x="403580" y="215233"/>
                      <a:pt x="374207" y="103312"/>
                    </a:cubicBezTo>
                    <a:lnTo>
                      <a:pt x="416747" y="0"/>
                    </a:lnTo>
                    <a:cubicBezTo>
                      <a:pt x="449538" y="85967"/>
                      <a:pt x="515287" y="234940"/>
                      <a:pt x="586004" y="422239"/>
                    </a:cubicBezTo>
                    <a:lnTo>
                      <a:pt x="608266" y="486450"/>
                    </a:lnTo>
                    <a:lnTo>
                      <a:pt x="607999" y="451410"/>
                    </a:lnTo>
                    <a:cubicBezTo>
                      <a:pt x="614944" y="387457"/>
                      <a:pt x="637966" y="315127"/>
                      <a:pt x="685005" y="274161"/>
                    </a:cubicBezTo>
                    <a:cubicBezTo>
                      <a:pt x="779083" y="192229"/>
                      <a:pt x="951433" y="83669"/>
                      <a:pt x="1191919" y="86813"/>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6" name="Google Shape;36;p2"/>
              <p:cNvGrpSpPr/>
              <p:nvPr/>
            </p:nvGrpSpPr>
            <p:grpSpPr>
              <a:xfrm>
                <a:off x="5819567" y="571221"/>
                <a:ext cx="889916" cy="1062046"/>
                <a:chOff x="5819567" y="553054"/>
                <a:chExt cx="889916" cy="1062046"/>
              </a:xfrm>
            </p:grpSpPr>
            <p:sp>
              <p:nvSpPr>
                <p:cNvPr id="37" name="Google Shape;37;p2"/>
                <p:cNvSpPr/>
                <p:nvPr/>
              </p:nvSpPr>
              <p:spPr>
                <a:xfrm rot="-1985831">
                  <a:off x="6188231" y="595206"/>
                  <a:ext cx="265355" cy="932031"/>
                </a:xfrm>
                <a:prstGeom prst="ellipse">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2"/>
                <p:cNvSpPr/>
                <p:nvPr/>
              </p:nvSpPr>
              <p:spPr>
                <a:xfrm rot="-754528">
                  <a:off x="5912482" y="618534"/>
                  <a:ext cx="704087" cy="931085"/>
                </a:xfrm>
                <a:custGeom>
                  <a:avLst/>
                  <a:gdLst/>
                  <a:ahLst/>
                  <a:cxnLst/>
                  <a:rect l="l" t="t" r="r" b="b"/>
                  <a:pathLst>
                    <a:path w="704816" h="932050" extrusionOk="0">
                      <a:moveTo>
                        <a:pt x="572192" y="0"/>
                      </a:moveTo>
                      <a:cubicBezTo>
                        <a:pt x="645438" y="0"/>
                        <a:pt x="704816" y="208646"/>
                        <a:pt x="704816" y="466025"/>
                      </a:cubicBezTo>
                      <a:cubicBezTo>
                        <a:pt x="704816" y="723404"/>
                        <a:pt x="645438" y="932050"/>
                        <a:pt x="572192" y="932050"/>
                      </a:cubicBezTo>
                      <a:lnTo>
                        <a:pt x="562800" y="928723"/>
                      </a:lnTo>
                      <a:lnTo>
                        <a:pt x="554667" y="931304"/>
                      </a:lnTo>
                      <a:cubicBezTo>
                        <a:pt x="480254" y="933116"/>
                        <a:pt x="330628" y="810708"/>
                        <a:pt x="194743" y="631117"/>
                      </a:cubicBezTo>
                      <a:cubicBezTo>
                        <a:pt x="39445" y="425869"/>
                        <a:pt x="-39097" y="223657"/>
                        <a:pt x="19313" y="179461"/>
                      </a:cubicBezTo>
                      <a:cubicBezTo>
                        <a:pt x="77723" y="135266"/>
                        <a:pt x="250967" y="265824"/>
                        <a:pt x="406265" y="471071"/>
                      </a:cubicBezTo>
                      <a:lnTo>
                        <a:pt x="441116" y="519986"/>
                      </a:lnTo>
                      <a:lnTo>
                        <a:pt x="439568" y="466025"/>
                      </a:lnTo>
                      <a:cubicBezTo>
                        <a:pt x="439568" y="208646"/>
                        <a:pt x="498946" y="0"/>
                        <a:pt x="57219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39" name="Google Shape;39;p2"/>
            <p:cNvSpPr/>
            <p:nvPr/>
          </p:nvSpPr>
          <p:spPr>
            <a:xfrm rot="-796064">
              <a:off x="8423726" y="2138880"/>
              <a:ext cx="1014688" cy="3648103"/>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2"/>
            <p:cNvSpPr/>
            <p:nvPr/>
          </p:nvSpPr>
          <p:spPr>
            <a:xfrm rot="710374" flipH="1">
              <a:off x="10485909" y="3391085"/>
              <a:ext cx="1011938" cy="3638216"/>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2"/>
            <p:cNvSpPr/>
            <p:nvPr/>
          </p:nvSpPr>
          <p:spPr>
            <a:xfrm rot="-1187598">
              <a:off x="7887380" y="3255810"/>
              <a:ext cx="1085398" cy="3975598"/>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2" name="Google Shape;42;p2"/>
            <p:cNvGrpSpPr/>
            <p:nvPr/>
          </p:nvGrpSpPr>
          <p:grpSpPr>
            <a:xfrm rot="1942817">
              <a:off x="9232819" y="3142389"/>
              <a:ext cx="1612692" cy="3734544"/>
              <a:chOff x="5307255" y="1547438"/>
              <a:chExt cx="1784043" cy="4131344"/>
            </a:xfrm>
          </p:grpSpPr>
          <p:sp>
            <p:nvSpPr>
              <p:cNvPr id="43" name="Google Shape;43;p2"/>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6" name="Google Shape;46;p2"/>
            <p:cNvGrpSpPr/>
            <p:nvPr/>
          </p:nvGrpSpPr>
          <p:grpSpPr>
            <a:xfrm>
              <a:off x="7037692" y="4736779"/>
              <a:ext cx="1591115" cy="2355223"/>
              <a:chOff x="3959902" y="4082354"/>
              <a:chExt cx="1760083" cy="2605335"/>
            </a:xfrm>
          </p:grpSpPr>
          <p:sp>
            <p:nvSpPr>
              <p:cNvPr id="47" name="Google Shape;47;p2"/>
              <p:cNvSpPr/>
              <p:nvPr/>
            </p:nvSpPr>
            <p:spPr>
              <a:xfrm rot="-675222" flipH="1">
                <a:off x="4467664" y="4369220"/>
                <a:ext cx="1043970" cy="2238117"/>
              </a:xfrm>
              <a:custGeom>
                <a:avLst/>
                <a:gdLst/>
                <a:ahLst/>
                <a:cxnLst/>
                <a:rect l="l" t="t" r="r" b="b"/>
                <a:pathLst>
                  <a:path w="1044793" h="2239882" extrusionOk="0">
                    <a:moveTo>
                      <a:pt x="398175" y="0"/>
                    </a:moveTo>
                    <a:cubicBezTo>
                      <a:pt x="490894" y="53960"/>
                      <a:pt x="538275" y="144853"/>
                      <a:pt x="541157" y="227561"/>
                    </a:cubicBezTo>
                    <a:cubicBezTo>
                      <a:pt x="543319" y="289592"/>
                      <a:pt x="602864" y="363290"/>
                      <a:pt x="641869" y="394063"/>
                    </a:cubicBezTo>
                    <a:lnTo>
                      <a:pt x="659358" y="402692"/>
                    </a:lnTo>
                    <a:lnTo>
                      <a:pt x="562479" y="588915"/>
                    </a:lnTo>
                    <a:cubicBezTo>
                      <a:pt x="542646" y="630701"/>
                      <a:pt x="523303" y="673770"/>
                      <a:pt x="504913" y="717817"/>
                    </a:cubicBezTo>
                    <a:lnTo>
                      <a:pt x="460240" y="833946"/>
                    </a:lnTo>
                    <a:lnTo>
                      <a:pt x="457242" y="784886"/>
                    </a:lnTo>
                    <a:cubicBezTo>
                      <a:pt x="452943" y="762334"/>
                      <a:pt x="445377" y="741120"/>
                      <a:pt x="433456" y="724478"/>
                    </a:cubicBezTo>
                    <a:cubicBezTo>
                      <a:pt x="385770" y="657910"/>
                      <a:pt x="294240" y="563990"/>
                      <a:pt x="151000" y="537289"/>
                    </a:cubicBezTo>
                    <a:cubicBezTo>
                      <a:pt x="245426" y="588205"/>
                      <a:pt x="295739" y="677507"/>
                      <a:pt x="301311" y="760078"/>
                    </a:cubicBezTo>
                    <a:cubicBezTo>
                      <a:pt x="305489" y="822006"/>
                      <a:pt x="367400" y="893729"/>
                      <a:pt x="407385" y="923216"/>
                    </a:cubicBezTo>
                    <a:lnTo>
                      <a:pt x="427463" y="932322"/>
                    </a:lnTo>
                    <a:lnTo>
                      <a:pt x="403333" y="1007459"/>
                    </a:lnTo>
                    <a:lnTo>
                      <a:pt x="371658" y="1119165"/>
                    </a:lnTo>
                    <a:lnTo>
                      <a:pt x="346514" y="1159762"/>
                    </a:lnTo>
                    <a:cubicBezTo>
                      <a:pt x="340117" y="1174001"/>
                      <a:pt x="337885" y="1185058"/>
                      <a:pt x="341098" y="1189769"/>
                    </a:cubicBezTo>
                    <a:lnTo>
                      <a:pt x="350305" y="1194829"/>
                    </a:lnTo>
                    <a:lnTo>
                      <a:pt x="299442" y="1389685"/>
                    </a:lnTo>
                    <a:lnTo>
                      <a:pt x="296897" y="1400082"/>
                    </a:lnTo>
                    <a:lnTo>
                      <a:pt x="291721" y="1379526"/>
                    </a:lnTo>
                    <a:cubicBezTo>
                      <a:pt x="288059" y="1369228"/>
                      <a:pt x="283426" y="1359645"/>
                      <a:pt x="277675" y="1351177"/>
                    </a:cubicBezTo>
                    <a:cubicBezTo>
                      <a:pt x="231673" y="1283435"/>
                      <a:pt x="142526" y="1187250"/>
                      <a:pt x="0" y="1156968"/>
                    </a:cubicBezTo>
                    <a:cubicBezTo>
                      <a:pt x="93120" y="1210234"/>
                      <a:pt x="141179" y="1300769"/>
                      <a:pt x="144679" y="1383454"/>
                    </a:cubicBezTo>
                    <a:cubicBezTo>
                      <a:pt x="147305" y="1445467"/>
                      <a:pt x="207399" y="1518719"/>
                      <a:pt x="246633" y="1549199"/>
                    </a:cubicBezTo>
                    <a:lnTo>
                      <a:pt x="258943" y="1555159"/>
                    </a:lnTo>
                    <a:lnTo>
                      <a:pt x="237009" y="1644782"/>
                    </a:lnTo>
                    <a:cubicBezTo>
                      <a:pt x="177150" y="1896446"/>
                      <a:pt x="126879" y="2126659"/>
                      <a:pt x="102953" y="2235042"/>
                    </a:cubicBezTo>
                    <a:lnTo>
                      <a:pt x="146832" y="2239882"/>
                    </a:lnTo>
                    <a:cubicBezTo>
                      <a:pt x="170203" y="2156446"/>
                      <a:pt x="205219" y="1996949"/>
                      <a:pt x="246325" y="1811504"/>
                    </a:cubicBezTo>
                    <a:lnTo>
                      <a:pt x="248981" y="1799696"/>
                    </a:lnTo>
                    <a:lnTo>
                      <a:pt x="254588" y="1800579"/>
                    </a:lnTo>
                    <a:cubicBezTo>
                      <a:pt x="304137" y="1804231"/>
                      <a:pt x="397825" y="1790102"/>
                      <a:pt x="441316" y="1745819"/>
                    </a:cubicBezTo>
                    <a:cubicBezTo>
                      <a:pt x="499305" y="1686774"/>
                      <a:pt x="595637" y="1651751"/>
                      <a:pt x="700456" y="1674584"/>
                    </a:cubicBezTo>
                    <a:cubicBezTo>
                      <a:pt x="574352" y="1601589"/>
                      <a:pt x="443730" y="1613282"/>
                      <a:pt x="364195" y="1632761"/>
                    </a:cubicBezTo>
                    <a:cubicBezTo>
                      <a:pt x="344312" y="1637630"/>
                      <a:pt x="324757" y="1648806"/>
                      <a:pt x="306811" y="1663125"/>
                    </a:cubicBezTo>
                    <a:lnTo>
                      <a:pt x="271512" y="1699524"/>
                    </a:lnTo>
                    <a:lnTo>
                      <a:pt x="311858" y="1520141"/>
                    </a:lnTo>
                    <a:cubicBezTo>
                      <a:pt x="334762" y="1420710"/>
                      <a:pt x="358494" y="1321056"/>
                      <a:pt x="382360" y="1227443"/>
                    </a:cubicBezTo>
                    <a:lnTo>
                      <a:pt x="389993" y="1199070"/>
                    </a:lnTo>
                    <a:lnTo>
                      <a:pt x="400455" y="1199177"/>
                    </a:lnTo>
                    <a:cubicBezTo>
                      <a:pt x="451823" y="1196995"/>
                      <a:pt x="522924" y="1181033"/>
                      <a:pt x="559167" y="1144131"/>
                    </a:cubicBezTo>
                    <a:cubicBezTo>
                      <a:pt x="617156" y="1085086"/>
                      <a:pt x="713487" y="1050062"/>
                      <a:pt x="818307" y="1072896"/>
                    </a:cubicBezTo>
                    <a:cubicBezTo>
                      <a:pt x="692202" y="999901"/>
                      <a:pt x="561581" y="1011593"/>
                      <a:pt x="482046" y="1031072"/>
                    </a:cubicBezTo>
                    <a:lnTo>
                      <a:pt x="427415" y="1059980"/>
                    </a:lnTo>
                    <a:lnTo>
                      <a:pt x="430064" y="1050131"/>
                    </a:lnTo>
                    <a:cubicBezTo>
                      <a:pt x="445888" y="994949"/>
                      <a:pt x="461566" y="944309"/>
                      <a:pt x="476892" y="900065"/>
                    </a:cubicBezTo>
                    <a:cubicBezTo>
                      <a:pt x="507543" y="811580"/>
                      <a:pt x="544104" y="727288"/>
                      <a:pt x="582733" y="648388"/>
                    </a:cubicBezTo>
                    <a:lnTo>
                      <a:pt x="591905" y="631376"/>
                    </a:lnTo>
                    <a:lnTo>
                      <a:pt x="598925" y="632482"/>
                    </a:lnTo>
                    <a:cubicBezTo>
                      <a:pt x="648473" y="636134"/>
                      <a:pt x="742161" y="622005"/>
                      <a:pt x="785653" y="577722"/>
                    </a:cubicBezTo>
                    <a:cubicBezTo>
                      <a:pt x="843642" y="518677"/>
                      <a:pt x="939973" y="483654"/>
                      <a:pt x="1044793" y="506487"/>
                    </a:cubicBezTo>
                    <a:cubicBezTo>
                      <a:pt x="918688" y="433492"/>
                      <a:pt x="788066" y="445185"/>
                      <a:pt x="708532" y="464664"/>
                    </a:cubicBezTo>
                    <a:lnTo>
                      <a:pt x="671110" y="484465"/>
                    </a:lnTo>
                    <a:lnTo>
                      <a:pt x="700979" y="429063"/>
                    </a:lnTo>
                    <a:cubicBezTo>
                      <a:pt x="778821" y="295227"/>
                      <a:pt x="849563" y="187751"/>
                      <a:pt x="882467" y="116218"/>
                    </a:cubicBezTo>
                    <a:lnTo>
                      <a:pt x="871738" y="41668"/>
                    </a:lnTo>
                    <a:cubicBezTo>
                      <a:pt x="844901" y="87691"/>
                      <a:pt x="797334" y="161824"/>
                      <a:pt x="741604" y="255792"/>
                    </a:cubicBezTo>
                    <a:lnTo>
                      <a:pt x="696759" y="333336"/>
                    </a:lnTo>
                    <a:lnTo>
                      <a:pt x="698154" y="325969"/>
                    </a:lnTo>
                    <a:cubicBezTo>
                      <a:pt x="701877" y="282074"/>
                      <a:pt x="697138" y="230321"/>
                      <a:pt x="674391" y="196279"/>
                    </a:cubicBezTo>
                    <a:cubicBezTo>
                      <a:pt x="628897" y="128195"/>
                      <a:pt x="540471" y="31347"/>
                      <a:pt x="398175" y="0"/>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 name="Google Shape;48;p2"/>
              <p:cNvSpPr/>
              <p:nvPr/>
            </p:nvSpPr>
            <p:spPr>
              <a:xfrm rot="-1374346">
                <a:off x="4028299" y="4168843"/>
                <a:ext cx="537742" cy="460238"/>
              </a:xfrm>
              <a:custGeom>
                <a:avLst/>
                <a:gdLst/>
                <a:ahLst/>
                <a:cxnLst/>
                <a:rect l="l" t="t" r="r" b="b"/>
                <a:pathLst>
                  <a:path w="558128" h="534914" extrusionOk="0">
                    <a:moveTo>
                      <a:pt x="321454" y="0"/>
                    </a:moveTo>
                    <a:cubicBezTo>
                      <a:pt x="351415" y="0"/>
                      <a:pt x="378539" y="12144"/>
                      <a:pt x="398173" y="31778"/>
                    </a:cubicBezTo>
                    <a:lnTo>
                      <a:pt x="404781" y="41579"/>
                    </a:lnTo>
                    <a:lnTo>
                      <a:pt x="407399" y="39814"/>
                    </a:lnTo>
                    <a:cubicBezTo>
                      <a:pt x="420380" y="34324"/>
                      <a:pt x="434651" y="31288"/>
                      <a:pt x="449631" y="31288"/>
                    </a:cubicBezTo>
                    <a:cubicBezTo>
                      <a:pt x="509552" y="31288"/>
                      <a:pt x="558128" y="79864"/>
                      <a:pt x="558128" y="139785"/>
                    </a:cubicBezTo>
                    <a:cubicBezTo>
                      <a:pt x="558128" y="162256"/>
                      <a:pt x="551297" y="183131"/>
                      <a:pt x="539598" y="200447"/>
                    </a:cubicBezTo>
                    <a:lnTo>
                      <a:pt x="527971" y="213243"/>
                    </a:lnTo>
                    <a:lnTo>
                      <a:pt x="544556" y="237841"/>
                    </a:lnTo>
                    <a:cubicBezTo>
                      <a:pt x="550046" y="250822"/>
                      <a:pt x="553082" y="265093"/>
                      <a:pt x="553082" y="280073"/>
                    </a:cubicBezTo>
                    <a:cubicBezTo>
                      <a:pt x="553082" y="325014"/>
                      <a:pt x="525758" y="363573"/>
                      <a:pt x="486817" y="380044"/>
                    </a:cubicBezTo>
                    <a:lnTo>
                      <a:pt x="455184" y="386430"/>
                    </a:lnTo>
                    <a:lnTo>
                      <a:pt x="463257" y="426417"/>
                    </a:lnTo>
                    <a:cubicBezTo>
                      <a:pt x="463257" y="486338"/>
                      <a:pt x="414681" y="534914"/>
                      <a:pt x="354760" y="534914"/>
                    </a:cubicBezTo>
                    <a:cubicBezTo>
                      <a:pt x="324800" y="534914"/>
                      <a:pt x="297675" y="522770"/>
                      <a:pt x="278041" y="503136"/>
                    </a:cubicBezTo>
                    <a:lnTo>
                      <a:pt x="264452" y="482980"/>
                    </a:lnTo>
                    <a:lnTo>
                      <a:pt x="234499" y="503175"/>
                    </a:lnTo>
                    <a:cubicBezTo>
                      <a:pt x="221518" y="508665"/>
                      <a:pt x="207247" y="511701"/>
                      <a:pt x="192267" y="511701"/>
                    </a:cubicBezTo>
                    <a:cubicBezTo>
                      <a:pt x="132346" y="511701"/>
                      <a:pt x="83770" y="463125"/>
                      <a:pt x="83770" y="403204"/>
                    </a:cubicBezTo>
                    <a:lnTo>
                      <a:pt x="87094" y="381221"/>
                    </a:lnTo>
                    <a:lnTo>
                      <a:pt x="66265" y="377016"/>
                    </a:lnTo>
                    <a:cubicBezTo>
                      <a:pt x="27324" y="360545"/>
                      <a:pt x="0" y="321986"/>
                      <a:pt x="0" y="277045"/>
                    </a:cubicBezTo>
                    <a:cubicBezTo>
                      <a:pt x="0" y="247085"/>
                      <a:pt x="12144" y="219960"/>
                      <a:pt x="31778" y="200326"/>
                    </a:cubicBezTo>
                    <a:lnTo>
                      <a:pt x="55047" y="184638"/>
                    </a:lnTo>
                    <a:lnTo>
                      <a:pt x="54332" y="183150"/>
                    </a:lnTo>
                    <a:cubicBezTo>
                      <a:pt x="51162" y="172958"/>
                      <a:pt x="49454" y="162121"/>
                      <a:pt x="49454" y="150886"/>
                    </a:cubicBezTo>
                    <a:cubicBezTo>
                      <a:pt x="49454" y="90965"/>
                      <a:pt x="98030" y="42389"/>
                      <a:pt x="157951" y="42389"/>
                    </a:cubicBezTo>
                    <a:cubicBezTo>
                      <a:pt x="180421" y="42389"/>
                      <a:pt x="201296" y="49220"/>
                      <a:pt x="218613" y="60919"/>
                    </a:cubicBezTo>
                    <a:lnTo>
                      <a:pt x="222628" y="64567"/>
                    </a:lnTo>
                    <a:lnTo>
                      <a:pt x="244735" y="31778"/>
                    </a:lnTo>
                    <a:cubicBezTo>
                      <a:pt x="264369" y="12144"/>
                      <a:pt x="291494" y="0"/>
                      <a:pt x="321454" y="0"/>
                    </a:cubicBezTo>
                    <a:close/>
                  </a:path>
                </a:pathLst>
              </a:custGeom>
              <a:solidFill>
                <a:schemeClr val="accent6"/>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 name="Google Shape;49;p2"/>
            <p:cNvGrpSpPr/>
            <p:nvPr/>
          </p:nvGrpSpPr>
          <p:grpSpPr>
            <a:xfrm>
              <a:off x="7163686" y="3569300"/>
              <a:ext cx="2050699" cy="3432167"/>
              <a:chOff x="4456559" y="1422328"/>
              <a:chExt cx="2268472" cy="3796644"/>
            </a:xfrm>
          </p:grpSpPr>
          <p:sp>
            <p:nvSpPr>
              <p:cNvPr id="50" name="Google Shape;50;p2"/>
              <p:cNvSpPr/>
              <p:nvPr/>
            </p:nvSpPr>
            <p:spPr>
              <a:xfrm rot="-189358" flipH="1">
                <a:off x="4975977" y="1922217"/>
                <a:ext cx="1660755" cy="3253507"/>
              </a:xfrm>
              <a:custGeom>
                <a:avLst/>
                <a:gdLst/>
                <a:ahLst/>
                <a:cxnLst/>
                <a:rect l="l" t="t" r="r" b="b"/>
                <a:pathLst>
                  <a:path w="1662392" h="3256714" extrusionOk="0">
                    <a:moveTo>
                      <a:pt x="608894" y="0"/>
                    </a:moveTo>
                    <a:cubicBezTo>
                      <a:pt x="762203" y="78438"/>
                      <a:pt x="840547" y="210560"/>
                      <a:pt x="845313" y="330785"/>
                    </a:cubicBezTo>
                    <a:cubicBezTo>
                      <a:pt x="849482" y="435983"/>
                      <a:pt x="982797" y="564264"/>
                      <a:pt x="1040657" y="589614"/>
                    </a:cubicBezTo>
                    <a:lnTo>
                      <a:pt x="1046280" y="590818"/>
                    </a:lnTo>
                    <a:lnTo>
                      <a:pt x="990450" y="684997"/>
                    </a:lnTo>
                    <a:cubicBezTo>
                      <a:pt x="926597" y="797144"/>
                      <a:pt x="863151" y="918596"/>
                      <a:pt x="806138" y="1045914"/>
                    </a:cubicBezTo>
                    <a:lnTo>
                      <a:pt x="735856" y="1217312"/>
                    </a:lnTo>
                    <a:lnTo>
                      <a:pt x="735947" y="1184812"/>
                    </a:lnTo>
                    <a:cubicBezTo>
                      <a:pt x="732939" y="1134487"/>
                      <a:pt x="719806" y="1083293"/>
                      <a:pt x="690405" y="1047117"/>
                    </a:cubicBezTo>
                    <a:cubicBezTo>
                      <a:pt x="612001" y="950649"/>
                      <a:pt x="461287" y="814700"/>
                      <a:pt x="224646" y="776814"/>
                    </a:cubicBezTo>
                    <a:cubicBezTo>
                      <a:pt x="380426" y="850222"/>
                      <a:pt x="463026" y="979725"/>
                      <a:pt x="471701" y="1099732"/>
                    </a:cubicBezTo>
                    <a:cubicBezTo>
                      <a:pt x="479292" y="1204738"/>
                      <a:pt x="616709" y="1328615"/>
                      <a:pt x="675363" y="1352068"/>
                    </a:cubicBezTo>
                    <a:lnTo>
                      <a:pt x="686509" y="1354079"/>
                    </a:lnTo>
                    <a:lnTo>
                      <a:pt x="650518" y="1465291"/>
                    </a:lnTo>
                    <a:lnTo>
                      <a:pt x="595705" y="1651588"/>
                    </a:lnTo>
                    <a:lnTo>
                      <a:pt x="583830" y="1675490"/>
                    </a:lnTo>
                    <a:cubicBezTo>
                      <a:pt x="579541" y="1686170"/>
                      <a:pt x="576800" y="1695724"/>
                      <a:pt x="575818" y="1703558"/>
                    </a:cubicBezTo>
                    <a:lnTo>
                      <a:pt x="577321" y="1714070"/>
                    </a:lnTo>
                    <a:lnTo>
                      <a:pt x="572482" y="1730516"/>
                    </a:lnTo>
                    <a:cubicBezTo>
                      <a:pt x="546375" y="1823877"/>
                      <a:pt x="520324" y="1921268"/>
                      <a:pt x="494774" y="2019918"/>
                    </a:cubicBezTo>
                    <a:lnTo>
                      <a:pt x="491618" y="2032465"/>
                    </a:lnTo>
                    <a:lnTo>
                      <a:pt x="482020" y="1998847"/>
                    </a:lnTo>
                    <a:cubicBezTo>
                      <a:pt x="475980" y="1983883"/>
                      <a:pt x="468334" y="1969960"/>
                      <a:pt x="458838" y="1957659"/>
                    </a:cubicBezTo>
                    <a:cubicBezTo>
                      <a:pt x="382876" y="1859257"/>
                      <a:pt x="235617" y="1719574"/>
                      <a:pt x="0" y="1675768"/>
                    </a:cubicBezTo>
                    <a:cubicBezTo>
                      <a:pt x="153892" y="1753058"/>
                      <a:pt x="233221" y="1884590"/>
                      <a:pt x="238885" y="2004777"/>
                    </a:cubicBezTo>
                    <a:cubicBezTo>
                      <a:pt x="243133" y="2094917"/>
                      <a:pt x="342387" y="2201307"/>
                      <a:pt x="407214" y="2245555"/>
                    </a:cubicBezTo>
                    <a:lnTo>
                      <a:pt x="434137" y="2260979"/>
                    </a:lnTo>
                    <a:lnTo>
                      <a:pt x="420077" y="2316878"/>
                    </a:lnTo>
                    <a:cubicBezTo>
                      <a:pt x="323681" y="2710476"/>
                      <a:pt x="242473" y="3079907"/>
                      <a:pt x="205078" y="3247895"/>
                    </a:cubicBezTo>
                    <a:lnTo>
                      <a:pt x="277462" y="3256714"/>
                    </a:lnTo>
                    <a:cubicBezTo>
                      <a:pt x="312599" y="3135672"/>
                      <a:pt x="363874" y="2903902"/>
                      <a:pt x="424138" y="2634444"/>
                    </a:cubicBezTo>
                    <a:lnTo>
                      <a:pt x="430252" y="2607334"/>
                    </a:lnTo>
                    <a:lnTo>
                      <a:pt x="458232" y="2613410"/>
                    </a:lnTo>
                    <a:cubicBezTo>
                      <a:pt x="536005" y="2623985"/>
                      <a:pt x="680967" y="2611485"/>
                      <a:pt x="744506" y="2547406"/>
                    </a:cubicBezTo>
                    <a:cubicBezTo>
                      <a:pt x="829224" y="2461968"/>
                      <a:pt x="976235" y="2417453"/>
                      <a:pt x="1142269" y="2463160"/>
                    </a:cubicBezTo>
                    <a:cubicBezTo>
                      <a:pt x="989059" y="2369174"/>
                      <a:pt x="836621" y="2348523"/>
                      <a:pt x="718375" y="2353426"/>
                    </a:cubicBezTo>
                    <a:cubicBezTo>
                      <a:pt x="678960" y="2355060"/>
                      <a:pt x="643344" y="2359534"/>
                      <a:pt x="612764" y="2365077"/>
                    </a:cubicBezTo>
                    <a:cubicBezTo>
                      <a:pt x="582185" y="2370621"/>
                      <a:pt x="552747" y="2385938"/>
                      <a:pt x="526135" y="2406271"/>
                    </a:cubicBezTo>
                    <a:lnTo>
                      <a:pt x="460440" y="2473484"/>
                    </a:lnTo>
                    <a:lnTo>
                      <a:pt x="487134" y="2355128"/>
                    </a:lnTo>
                    <a:cubicBezTo>
                      <a:pt x="530776" y="2164148"/>
                      <a:pt x="577354" y="1967239"/>
                      <a:pt x="624749" y="1786041"/>
                    </a:cubicBezTo>
                    <a:lnTo>
                      <a:pt x="637750" y="1739218"/>
                    </a:lnTo>
                    <a:lnTo>
                      <a:pt x="672025" y="1741748"/>
                    </a:lnTo>
                    <a:cubicBezTo>
                      <a:pt x="752060" y="1743491"/>
                      <a:pt x="861552" y="1725911"/>
                      <a:pt x="914502" y="1672512"/>
                    </a:cubicBezTo>
                    <a:cubicBezTo>
                      <a:pt x="999220" y="1587073"/>
                      <a:pt x="1146231" y="1542559"/>
                      <a:pt x="1312264" y="1588267"/>
                    </a:cubicBezTo>
                    <a:cubicBezTo>
                      <a:pt x="1159054" y="1494280"/>
                      <a:pt x="1006617" y="1473629"/>
                      <a:pt x="888371" y="1478532"/>
                    </a:cubicBezTo>
                    <a:cubicBezTo>
                      <a:pt x="848956" y="1480167"/>
                      <a:pt x="813339" y="1484640"/>
                      <a:pt x="782760" y="1490183"/>
                    </a:cubicBezTo>
                    <a:cubicBezTo>
                      <a:pt x="752180" y="1495727"/>
                      <a:pt x="722743" y="1511044"/>
                      <a:pt x="696131" y="1531377"/>
                    </a:cubicBezTo>
                    <a:lnTo>
                      <a:pt x="695191" y="1532338"/>
                    </a:lnTo>
                    <a:lnTo>
                      <a:pt x="696193" y="1528732"/>
                    </a:lnTo>
                    <a:cubicBezTo>
                      <a:pt x="720035" y="1448693"/>
                      <a:pt x="743818" y="1375287"/>
                      <a:pt x="767275" y="1311220"/>
                    </a:cubicBezTo>
                    <a:cubicBezTo>
                      <a:pt x="814190" y="1183085"/>
                      <a:pt x="870994" y="1061315"/>
                      <a:pt x="931415" y="947511"/>
                    </a:cubicBezTo>
                    <a:lnTo>
                      <a:pt x="951335" y="913644"/>
                    </a:lnTo>
                    <a:lnTo>
                      <a:pt x="978356" y="919511"/>
                    </a:lnTo>
                    <a:cubicBezTo>
                      <a:pt x="1056128" y="930086"/>
                      <a:pt x="1201090" y="917587"/>
                      <a:pt x="1264629" y="853508"/>
                    </a:cubicBezTo>
                    <a:cubicBezTo>
                      <a:pt x="1349348" y="768069"/>
                      <a:pt x="1496359" y="723555"/>
                      <a:pt x="1662392" y="769262"/>
                    </a:cubicBezTo>
                    <a:cubicBezTo>
                      <a:pt x="1509182" y="675276"/>
                      <a:pt x="1356745" y="654625"/>
                      <a:pt x="1238499" y="659528"/>
                    </a:cubicBezTo>
                    <a:cubicBezTo>
                      <a:pt x="1199084" y="661162"/>
                      <a:pt x="1163467" y="665636"/>
                      <a:pt x="1132888" y="671179"/>
                    </a:cubicBezTo>
                    <a:cubicBezTo>
                      <a:pt x="1117598" y="673951"/>
                      <a:pt x="1102594" y="679166"/>
                      <a:pt x="1088086" y="686230"/>
                    </a:cubicBezTo>
                    <a:lnTo>
                      <a:pt x="1083373" y="689176"/>
                    </a:lnTo>
                    <a:lnTo>
                      <a:pt x="1117247" y="631588"/>
                    </a:lnTo>
                    <a:cubicBezTo>
                      <a:pt x="1240001" y="439032"/>
                      <a:pt x="1352121" y="284729"/>
                      <a:pt x="1403415" y="181466"/>
                    </a:cubicBezTo>
                    <a:lnTo>
                      <a:pt x="1382801" y="72059"/>
                    </a:lnTo>
                    <a:cubicBezTo>
                      <a:pt x="1340475" y="138272"/>
                      <a:pt x="1265162" y="244754"/>
                      <a:pt x="1177202" y="379906"/>
                    </a:cubicBezTo>
                    <a:lnTo>
                      <a:pt x="1098327" y="504386"/>
                    </a:lnTo>
                    <a:lnTo>
                      <a:pt x="1104903" y="473832"/>
                    </a:lnTo>
                    <a:cubicBezTo>
                      <a:pt x="1111060" y="410027"/>
                      <a:pt x="1103224" y="334798"/>
                      <a:pt x="1065612" y="285313"/>
                    </a:cubicBezTo>
                    <a:cubicBezTo>
                      <a:pt x="990388" y="186345"/>
                      <a:pt x="844177" y="45566"/>
                      <a:pt x="608894" y="0"/>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rot="-894495">
                <a:off x="4527176" y="1525596"/>
                <a:ext cx="889457" cy="668205"/>
              </a:xfrm>
              <a:custGeom>
                <a:avLst/>
                <a:gdLst/>
                <a:ahLst/>
                <a:cxnLst/>
                <a:rect l="l" t="t" r="r" b="b"/>
                <a:pathLst>
                  <a:path w="558128" h="534914" extrusionOk="0">
                    <a:moveTo>
                      <a:pt x="321454" y="0"/>
                    </a:moveTo>
                    <a:cubicBezTo>
                      <a:pt x="351415" y="0"/>
                      <a:pt x="378539" y="12144"/>
                      <a:pt x="398173" y="31778"/>
                    </a:cubicBezTo>
                    <a:lnTo>
                      <a:pt x="404781" y="41579"/>
                    </a:lnTo>
                    <a:lnTo>
                      <a:pt x="407399" y="39814"/>
                    </a:lnTo>
                    <a:cubicBezTo>
                      <a:pt x="420380" y="34324"/>
                      <a:pt x="434651" y="31288"/>
                      <a:pt x="449631" y="31288"/>
                    </a:cubicBezTo>
                    <a:cubicBezTo>
                      <a:pt x="509552" y="31288"/>
                      <a:pt x="558128" y="79864"/>
                      <a:pt x="558128" y="139785"/>
                    </a:cubicBezTo>
                    <a:cubicBezTo>
                      <a:pt x="558128" y="162256"/>
                      <a:pt x="551297" y="183131"/>
                      <a:pt x="539598" y="200447"/>
                    </a:cubicBezTo>
                    <a:lnTo>
                      <a:pt x="527971" y="213243"/>
                    </a:lnTo>
                    <a:lnTo>
                      <a:pt x="544556" y="237841"/>
                    </a:lnTo>
                    <a:cubicBezTo>
                      <a:pt x="550046" y="250822"/>
                      <a:pt x="553082" y="265093"/>
                      <a:pt x="553082" y="280073"/>
                    </a:cubicBezTo>
                    <a:cubicBezTo>
                      <a:pt x="553082" y="325014"/>
                      <a:pt x="525758" y="363573"/>
                      <a:pt x="486817" y="380044"/>
                    </a:cubicBezTo>
                    <a:lnTo>
                      <a:pt x="455184" y="386430"/>
                    </a:lnTo>
                    <a:lnTo>
                      <a:pt x="463257" y="426417"/>
                    </a:lnTo>
                    <a:cubicBezTo>
                      <a:pt x="463257" y="486338"/>
                      <a:pt x="414681" y="534914"/>
                      <a:pt x="354760" y="534914"/>
                    </a:cubicBezTo>
                    <a:cubicBezTo>
                      <a:pt x="324800" y="534914"/>
                      <a:pt x="297675" y="522770"/>
                      <a:pt x="278041" y="503136"/>
                    </a:cubicBezTo>
                    <a:lnTo>
                      <a:pt x="264452" y="482980"/>
                    </a:lnTo>
                    <a:lnTo>
                      <a:pt x="234499" y="503175"/>
                    </a:lnTo>
                    <a:cubicBezTo>
                      <a:pt x="221518" y="508665"/>
                      <a:pt x="207247" y="511701"/>
                      <a:pt x="192267" y="511701"/>
                    </a:cubicBezTo>
                    <a:cubicBezTo>
                      <a:pt x="132346" y="511701"/>
                      <a:pt x="83770" y="463125"/>
                      <a:pt x="83770" y="403204"/>
                    </a:cubicBezTo>
                    <a:lnTo>
                      <a:pt x="87094" y="381221"/>
                    </a:lnTo>
                    <a:lnTo>
                      <a:pt x="66265" y="377016"/>
                    </a:lnTo>
                    <a:cubicBezTo>
                      <a:pt x="27324" y="360545"/>
                      <a:pt x="0" y="321986"/>
                      <a:pt x="0" y="277045"/>
                    </a:cubicBezTo>
                    <a:cubicBezTo>
                      <a:pt x="0" y="247085"/>
                      <a:pt x="12144" y="219960"/>
                      <a:pt x="31778" y="200326"/>
                    </a:cubicBezTo>
                    <a:lnTo>
                      <a:pt x="55047" y="184638"/>
                    </a:lnTo>
                    <a:lnTo>
                      <a:pt x="54332" y="183150"/>
                    </a:lnTo>
                    <a:cubicBezTo>
                      <a:pt x="51162" y="172958"/>
                      <a:pt x="49454" y="162121"/>
                      <a:pt x="49454" y="150886"/>
                    </a:cubicBezTo>
                    <a:cubicBezTo>
                      <a:pt x="49454" y="90965"/>
                      <a:pt x="98030" y="42389"/>
                      <a:pt x="157951" y="42389"/>
                    </a:cubicBezTo>
                    <a:cubicBezTo>
                      <a:pt x="180421" y="42389"/>
                      <a:pt x="201296" y="49220"/>
                      <a:pt x="218613" y="60919"/>
                    </a:cubicBezTo>
                    <a:lnTo>
                      <a:pt x="222628" y="64567"/>
                    </a:lnTo>
                    <a:lnTo>
                      <a:pt x="244735" y="31778"/>
                    </a:lnTo>
                    <a:cubicBezTo>
                      <a:pt x="264369" y="12144"/>
                      <a:pt x="291494" y="0"/>
                      <a:pt x="321454" y="0"/>
                    </a:cubicBezTo>
                    <a:close/>
                  </a:path>
                </a:pathLst>
              </a:custGeom>
              <a:solidFill>
                <a:schemeClr val="accent6"/>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 name="Google Shape;52;p2"/>
            <p:cNvGrpSpPr/>
            <p:nvPr/>
          </p:nvGrpSpPr>
          <p:grpSpPr>
            <a:xfrm rot="834281">
              <a:off x="7734703" y="1353017"/>
              <a:ext cx="2355635" cy="5454993"/>
              <a:chOff x="5307255" y="1547438"/>
              <a:chExt cx="1784043" cy="4131344"/>
            </a:xfrm>
          </p:grpSpPr>
          <p:sp>
            <p:nvSpPr>
              <p:cNvPr id="53" name="Google Shape;53;p2"/>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rot="-834435" flipH="1">
              <a:off x="9165870" y="2277692"/>
              <a:ext cx="1979623" cy="4584254"/>
              <a:chOff x="5307255" y="1547438"/>
              <a:chExt cx="1784043" cy="4131344"/>
            </a:xfrm>
          </p:grpSpPr>
          <p:sp>
            <p:nvSpPr>
              <p:cNvPr id="57" name="Google Shape;57;p2"/>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0" name="Google Shape;60;p2"/>
            <p:cNvGrpSpPr/>
            <p:nvPr/>
          </p:nvGrpSpPr>
          <p:grpSpPr>
            <a:xfrm rot="440741">
              <a:off x="7949412" y="3577402"/>
              <a:ext cx="1465127" cy="3392826"/>
              <a:chOff x="5307255" y="1547438"/>
              <a:chExt cx="1784043" cy="4131344"/>
            </a:xfrm>
          </p:grpSpPr>
          <p:sp>
            <p:nvSpPr>
              <p:cNvPr id="61" name="Google Shape;61;p2"/>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4" name="Google Shape;64;p2"/>
            <p:cNvGrpSpPr/>
            <p:nvPr/>
          </p:nvGrpSpPr>
          <p:grpSpPr>
            <a:xfrm rot="440421">
              <a:off x="8468708" y="2741713"/>
              <a:ext cx="1768505" cy="4106792"/>
              <a:chOff x="5307255" y="1547438"/>
              <a:chExt cx="1786162" cy="4147796"/>
            </a:xfrm>
          </p:grpSpPr>
          <p:sp>
            <p:nvSpPr>
              <p:cNvPr id="65" name="Google Shape;65;p2"/>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 name="Google Shape;66;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7" name="Google Shape;67;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 name="Google Shape;68;p2"/>
            <p:cNvGrpSpPr/>
            <p:nvPr/>
          </p:nvGrpSpPr>
          <p:grpSpPr>
            <a:xfrm flipH="1">
              <a:off x="10587364" y="4300671"/>
              <a:ext cx="1622865" cy="2716119"/>
              <a:chOff x="4456559" y="1422328"/>
              <a:chExt cx="2268472" cy="3796644"/>
            </a:xfrm>
          </p:grpSpPr>
          <p:sp>
            <p:nvSpPr>
              <p:cNvPr id="69" name="Google Shape;69;p2"/>
              <p:cNvSpPr/>
              <p:nvPr/>
            </p:nvSpPr>
            <p:spPr>
              <a:xfrm rot="-189358" flipH="1">
                <a:off x="4975977" y="1922217"/>
                <a:ext cx="1660755" cy="3253507"/>
              </a:xfrm>
              <a:custGeom>
                <a:avLst/>
                <a:gdLst/>
                <a:ahLst/>
                <a:cxnLst/>
                <a:rect l="l" t="t" r="r" b="b"/>
                <a:pathLst>
                  <a:path w="1662392" h="3256714" extrusionOk="0">
                    <a:moveTo>
                      <a:pt x="608894" y="0"/>
                    </a:moveTo>
                    <a:cubicBezTo>
                      <a:pt x="762203" y="78438"/>
                      <a:pt x="840547" y="210560"/>
                      <a:pt x="845313" y="330785"/>
                    </a:cubicBezTo>
                    <a:cubicBezTo>
                      <a:pt x="849482" y="435983"/>
                      <a:pt x="982797" y="564264"/>
                      <a:pt x="1040657" y="589614"/>
                    </a:cubicBezTo>
                    <a:lnTo>
                      <a:pt x="1046280" y="590818"/>
                    </a:lnTo>
                    <a:lnTo>
                      <a:pt x="990450" y="684997"/>
                    </a:lnTo>
                    <a:cubicBezTo>
                      <a:pt x="926597" y="797144"/>
                      <a:pt x="863151" y="918596"/>
                      <a:pt x="806138" y="1045914"/>
                    </a:cubicBezTo>
                    <a:lnTo>
                      <a:pt x="735856" y="1217312"/>
                    </a:lnTo>
                    <a:lnTo>
                      <a:pt x="735947" y="1184812"/>
                    </a:lnTo>
                    <a:cubicBezTo>
                      <a:pt x="732939" y="1134487"/>
                      <a:pt x="719806" y="1083293"/>
                      <a:pt x="690405" y="1047117"/>
                    </a:cubicBezTo>
                    <a:cubicBezTo>
                      <a:pt x="612001" y="950649"/>
                      <a:pt x="461287" y="814700"/>
                      <a:pt x="224646" y="776814"/>
                    </a:cubicBezTo>
                    <a:cubicBezTo>
                      <a:pt x="380426" y="850222"/>
                      <a:pt x="463026" y="979725"/>
                      <a:pt x="471701" y="1099732"/>
                    </a:cubicBezTo>
                    <a:cubicBezTo>
                      <a:pt x="479292" y="1204738"/>
                      <a:pt x="616709" y="1328615"/>
                      <a:pt x="675363" y="1352068"/>
                    </a:cubicBezTo>
                    <a:lnTo>
                      <a:pt x="686509" y="1354079"/>
                    </a:lnTo>
                    <a:lnTo>
                      <a:pt x="650518" y="1465291"/>
                    </a:lnTo>
                    <a:lnTo>
                      <a:pt x="595705" y="1651588"/>
                    </a:lnTo>
                    <a:lnTo>
                      <a:pt x="583830" y="1675490"/>
                    </a:lnTo>
                    <a:cubicBezTo>
                      <a:pt x="579541" y="1686170"/>
                      <a:pt x="576800" y="1695724"/>
                      <a:pt x="575818" y="1703558"/>
                    </a:cubicBezTo>
                    <a:lnTo>
                      <a:pt x="577321" y="1714070"/>
                    </a:lnTo>
                    <a:lnTo>
                      <a:pt x="572482" y="1730516"/>
                    </a:lnTo>
                    <a:cubicBezTo>
                      <a:pt x="546375" y="1823877"/>
                      <a:pt x="520324" y="1921268"/>
                      <a:pt x="494774" y="2019918"/>
                    </a:cubicBezTo>
                    <a:lnTo>
                      <a:pt x="491618" y="2032465"/>
                    </a:lnTo>
                    <a:lnTo>
                      <a:pt x="482020" y="1998847"/>
                    </a:lnTo>
                    <a:cubicBezTo>
                      <a:pt x="475980" y="1983883"/>
                      <a:pt x="468334" y="1969960"/>
                      <a:pt x="458838" y="1957659"/>
                    </a:cubicBezTo>
                    <a:cubicBezTo>
                      <a:pt x="382876" y="1859257"/>
                      <a:pt x="235617" y="1719574"/>
                      <a:pt x="0" y="1675768"/>
                    </a:cubicBezTo>
                    <a:cubicBezTo>
                      <a:pt x="153892" y="1753058"/>
                      <a:pt x="233221" y="1884590"/>
                      <a:pt x="238885" y="2004777"/>
                    </a:cubicBezTo>
                    <a:cubicBezTo>
                      <a:pt x="243133" y="2094917"/>
                      <a:pt x="342387" y="2201307"/>
                      <a:pt x="407214" y="2245555"/>
                    </a:cubicBezTo>
                    <a:lnTo>
                      <a:pt x="434137" y="2260979"/>
                    </a:lnTo>
                    <a:lnTo>
                      <a:pt x="420077" y="2316878"/>
                    </a:lnTo>
                    <a:cubicBezTo>
                      <a:pt x="323681" y="2710476"/>
                      <a:pt x="242473" y="3079907"/>
                      <a:pt x="205078" y="3247895"/>
                    </a:cubicBezTo>
                    <a:lnTo>
                      <a:pt x="277462" y="3256714"/>
                    </a:lnTo>
                    <a:cubicBezTo>
                      <a:pt x="312599" y="3135672"/>
                      <a:pt x="363874" y="2903902"/>
                      <a:pt x="424138" y="2634444"/>
                    </a:cubicBezTo>
                    <a:lnTo>
                      <a:pt x="430252" y="2607334"/>
                    </a:lnTo>
                    <a:lnTo>
                      <a:pt x="458232" y="2613410"/>
                    </a:lnTo>
                    <a:cubicBezTo>
                      <a:pt x="536005" y="2623985"/>
                      <a:pt x="680967" y="2611485"/>
                      <a:pt x="744506" y="2547406"/>
                    </a:cubicBezTo>
                    <a:cubicBezTo>
                      <a:pt x="829224" y="2461968"/>
                      <a:pt x="976235" y="2417453"/>
                      <a:pt x="1142269" y="2463160"/>
                    </a:cubicBezTo>
                    <a:cubicBezTo>
                      <a:pt x="989059" y="2369174"/>
                      <a:pt x="836621" y="2348523"/>
                      <a:pt x="718375" y="2353426"/>
                    </a:cubicBezTo>
                    <a:cubicBezTo>
                      <a:pt x="678960" y="2355060"/>
                      <a:pt x="643344" y="2359534"/>
                      <a:pt x="612764" y="2365077"/>
                    </a:cubicBezTo>
                    <a:cubicBezTo>
                      <a:pt x="582185" y="2370621"/>
                      <a:pt x="552747" y="2385938"/>
                      <a:pt x="526135" y="2406271"/>
                    </a:cubicBezTo>
                    <a:lnTo>
                      <a:pt x="460440" y="2473484"/>
                    </a:lnTo>
                    <a:lnTo>
                      <a:pt x="487134" y="2355128"/>
                    </a:lnTo>
                    <a:cubicBezTo>
                      <a:pt x="530776" y="2164148"/>
                      <a:pt x="577354" y="1967239"/>
                      <a:pt x="624749" y="1786041"/>
                    </a:cubicBezTo>
                    <a:lnTo>
                      <a:pt x="637750" y="1739218"/>
                    </a:lnTo>
                    <a:lnTo>
                      <a:pt x="672025" y="1741748"/>
                    </a:lnTo>
                    <a:cubicBezTo>
                      <a:pt x="752060" y="1743491"/>
                      <a:pt x="861552" y="1725911"/>
                      <a:pt x="914502" y="1672512"/>
                    </a:cubicBezTo>
                    <a:cubicBezTo>
                      <a:pt x="999220" y="1587073"/>
                      <a:pt x="1146231" y="1542559"/>
                      <a:pt x="1312264" y="1588267"/>
                    </a:cubicBezTo>
                    <a:cubicBezTo>
                      <a:pt x="1159054" y="1494280"/>
                      <a:pt x="1006617" y="1473629"/>
                      <a:pt x="888371" y="1478532"/>
                    </a:cubicBezTo>
                    <a:cubicBezTo>
                      <a:pt x="848956" y="1480167"/>
                      <a:pt x="813339" y="1484640"/>
                      <a:pt x="782760" y="1490183"/>
                    </a:cubicBezTo>
                    <a:cubicBezTo>
                      <a:pt x="752180" y="1495727"/>
                      <a:pt x="722743" y="1511044"/>
                      <a:pt x="696131" y="1531377"/>
                    </a:cubicBezTo>
                    <a:lnTo>
                      <a:pt x="695191" y="1532338"/>
                    </a:lnTo>
                    <a:lnTo>
                      <a:pt x="696193" y="1528732"/>
                    </a:lnTo>
                    <a:cubicBezTo>
                      <a:pt x="720035" y="1448693"/>
                      <a:pt x="743818" y="1375287"/>
                      <a:pt x="767275" y="1311220"/>
                    </a:cubicBezTo>
                    <a:cubicBezTo>
                      <a:pt x="814190" y="1183085"/>
                      <a:pt x="870994" y="1061315"/>
                      <a:pt x="931415" y="947511"/>
                    </a:cubicBezTo>
                    <a:lnTo>
                      <a:pt x="951335" y="913644"/>
                    </a:lnTo>
                    <a:lnTo>
                      <a:pt x="978356" y="919511"/>
                    </a:lnTo>
                    <a:cubicBezTo>
                      <a:pt x="1056128" y="930086"/>
                      <a:pt x="1201090" y="917587"/>
                      <a:pt x="1264629" y="853508"/>
                    </a:cubicBezTo>
                    <a:cubicBezTo>
                      <a:pt x="1349348" y="768069"/>
                      <a:pt x="1496359" y="723555"/>
                      <a:pt x="1662392" y="769262"/>
                    </a:cubicBezTo>
                    <a:cubicBezTo>
                      <a:pt x="1509182" y="675276"/>
                      <a:pt x="1356745" y="654625"/>
                      <a:pt x="1238499" y="659528"/>
                    </a:cubicBezTo>
                    <a:cubicBezTo>
                      <a:pt x="1199084" y="661162"/>
                      <a:pt x="1163467" y="665636"/>
                      <a:pt x="1132888" y="671179"/>
                    </a:cubicBezTo>
                    <a:cubicBezTo>
                      <a:pt x="1117598" y="673951"/>
                      <a:pt x="1102594" y="679166"/>
                      <a:pt x="1088086" y="686230"/>
                    </a:cubicBezTo>
                    <a:lnTo>
                      <a:pt x="1083373" y="689176"/>
                    </a:lnTo>
                    <a:lnTo>
                      <a:pt x="1117247" y="631588"/>
                    </a:lnTo>
                    <a:cubicBezTo>
                      <a:pt x="1240001" y="439032"/>
                      <a:pt x="1352121" y="284729"/>
                      <a:pt x="1403415" y="181466"/>
                    </a:cubicBezTo>
                    <a:lnTo>
                      <a:pt x="1382801" y="72059"/>
                    </a:lnTo>
                    <a:cubicBezTo>
                      <a:pt x="1340475" y="138272"/>
                      <a:pt x="1265162" y="244754"/>
                      <a:pt x="1177202" y="379906"/>
                    </a:cubicBezTo>
                    <a:lnTo>
                      <a:pt x="1098327" y="504386"/>
                    </a:lnTo>
                    <a:lnTo>
                      <a:pt x="1104903" y="473832"/>
                    </a:lnTo>
                    <a:cubicBezTo>
                      <a:pt x="1111060" y="410027"/>
                      <a:pt x="1103224" y="334798"/>
                      <a:pt x="1065612" y="285313"/>
                    </a:cubicBezTo>
                    <a:cubicBezTo>
                      <a:pt x="990388" y="186345"/>
                      <a:pt x="844177" y="45566"/>
                      <a:pt x="608894" y="0"/>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rot="-894495">
                <a:off x="4527176" y="1525596"/>
                <a:ext cx="889457" cy="668205"/>
              </a:xfrm>
              <a:custGeom>
                <a:avLst/>
                <a:gdLst/>
                <a:ahLst/>
                <a:cxnLst/>
                <a:rect l="l" t="t" r="r" b="b"/>
                <a:pathLst>
                  <a:path w="558128" h="534914" extrusionOk="0">
                    <a:moveTo>
                      <a:pt x="321454" y="0"/>
                    </a:moveTo>
                    <a:cubicBezTo>
                      <a:pt x="351415" y="0"/>
                      <a:pt x="378539" y="12144"/>
                      <a:pt x="398173" y="31778"/>
                    </a:cubicBezTo>
                    <a:lnTo>
                      <a:pt x="404781" y="41579"/>
                    </a:lnTo>
                    <a:lnTo>
                      <a:pt x="407399" y="39814"/>
                    </a:lnTo>
                    <a:cubicBezTo>
                      <a:pt x="420380" y="34324"/>
                      <a:pt x="434651" y="31288"/>
                      <a:pt x="449631" y="31288"/>
                    </a:cubicBezTo>
                    <a:cubicBezTo>
                      <a:pt x="509552" y="31288"/>
                      <a:pt x="558128" y="79864"/>
                      <a:pt x="558128" y="139785"/>
                    </a:cubicBezTo>
                    <a:cubicBezTo>
                      <a:pt x="558128" y="162256"/>
                      <a:pt x="551297" y="183131"/>
                      <a:pt x="539598" y="200447"/>
                    </a:cubicBezTo>
                    <a:lnTo>
                      <a:pt x="527971" y="213243"/>
                    </a:lnTo>
                    <a:lnTo>
                      <a:pt x="544556" y="237841"/>
                    </a:lnTo>
                    <a:cubicBezTo>
                      <a:pt x="550046" y="250822"/>
                      <a:pt x="553082" y="265093"/>
                      <a:pt x="553082" y="280073"/>
                    </a:cubicBezTo>
                    <a:cubicBezTo>
                      <a:pt x="553082" y="325014"/>
                      <a:pt x="525758" y="363573"/>
                      <a:pt x="486817" y="380044"/>
                    </a:cubicBezTo>
                    <a:lnTo>
                      <a:pt x="455184" y="386430"/>
                    </a:lnTo>
                    <a:lnTo>
                      <a:pt x="463257" y="426417"/>
                    </a:lnTo>
                    <a:cubicBezTo>
                      <a:pt x="463257" y="486338"/>
                      <a:pt x="414681" y="534914"/>
                      <a:pt x="354760" y="534914"/>
                    </a:cubicBezTo>
                    <a:cubicBezTo>
                      <a:pt x="324800" y="534914"/>
                      <a:pt x="297675" y="522770"/>
                      <a:pt x="278041" y="503136"/>
                    </a:cubicBezTo>
                    <a:lnTo>
                      <a:pt x="264452" y="482980"/>
                    </a:lnTo>
                    <a:lnTo>
                      <a:pt x="234499" y="503175"/>
                    </a:lnTo>
                    <a:cubicBezTo>
                      <a:pt x="221518" y="508665"/>
                      <a:pt x="207247" y="511701"/>
                      <a:pt x="192267" y="511701"/>
                    </a:cubicBezTo>
                    <a:cubicBezTo>
                      <a:pt x="132346" y="511701"/>
                      <a:pt x="83770" y="463125"/>
                      <a:pt x="83770" y="403204"/>
                    </a:cubicBezTo>
                    <a:lnTo>
                      <a:pt x="87094" y="381221"/>
                    </a:lnTo>
                    <a:lnTo>
                      <a:pt x="66265" y="377016"/>
                    </a:lnTo>
                    <a:cubicBezTo>
                      <a:pt x="27324" y="360545"/>
                      <a:pt x="0" y="321986"/>
                      <a:pt x="0" y="277045"/>
                    </a:cubicBezTo>
                    <a:cubicBezTo>
                      <a:pt x="0" y="247085"/>
                      <a:pt x="12144" y="219960"/>
                      <a:pt x="31778" y="200326"/>
                    </a:cubicBezTo>
                    <a:lnTo>
                      <a:pt x="55047" y="184638"/>
                    </a:lnTo>
                    <a:lnTo>
                      <a:pt x="54332" y="183150"/>
                    </a:lnTo>
                    <a:cubicBezTo>
                      <a:pt x="51162" y="172958"/>
                      <a:pt x="49454" y="162121"/>
                      <a:pt x="49454" y="150886"/>
                    </a:cubicBezTo>
                    <a:cubicBezTo>
                      <a:pt x="49454" y="90965"/>
                      <a:pt x="98030" y="42389"/>
                      <a:pt x="157951" y="42389"/>
                    </a:cubicBezTo>
                    <a:cubicBezTo>
                      <a:pt x="180421" y="42389"/>
                      <a:pt x="201296" y="49220"/>
                      <a:pt x="218613" y="60919"/>
                    </a:cubicBezTo>
                    <a:lnTo>
                      <a:pt x="222628" y="64567"/>
                    </a:lnTo>
                    <a:lnTo>
                      <a:pt x="244735" y="31778"/>
                    </a:lnTo>
                    <a:cubicBezTo>
                      <a:pt x="264369" y="12144"/>
                      <a:pt x="291494" y="0"/>
                      <a:pt x="321454" y="0"/>
                    </a:cubicBezTo>
                    <a:close/>
                  </a:path>
                </a:pathLst>
              </a:custGeom>
              <a:solidFill>
                <a:schemeClr val="accent6"/>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1" name="Google Shape;71;p2"/>
            <p:cNvGrpSpPr/>
            <p:nvPr/>
          </p:nvGrpSpPr>
          <p:grpSpPr>
            <a:xfrm rot="761656">
              <a:off x="8791141" y="3713153"/>
              <a:ext cx="1758409" cy="3319301"/>
              <a:chOff x="6812776" y="643385"/>
              <a:chExt cx="1603353" cy="3026606"/>
            </a:xfrm>
          </p:grpSpPr>
          <p:sp>
            <p:nvSpPr>
              <p:cNvPr id="72" name="Google Shape;72;p2"/>
              <p:cNvSpPr/>
              <p:nvPr/>
            </p:nvSpPr>
            <p:spPr>
              <a:xfrm rot="-5995998" flipH="1">
                <a:off x="6360430" y="1774043"/>
                <a:ext cx="2683615" cy="979539"/>
              </a:xfrm>
              <a:custGeom>
                <a:avLst/>
                <a:gdLst/>
                <a:ahLst/>
                <a:cxnLst/>
                <a:rect l="l" t="t" r="r" b="b"/>
                <a:pathLst>
                  <a:path w="2683640" h="979548" extrusionOk="0">
                    <a:moveTo>
                      <a:pt x="510" y="530925"/>
                    </a:moveTo>
                    <a:cubicBezTo>
                      <a:pt x="2434" y="548241"/>
                      <a:pt x="9882" y="566175"/>
                      <a:pt x="24246" y="584633"/>
                    </a:cubicBezTo>
                    <a:cubicBezTo>
                      <a:pt x="139163" y="732300"/>
                      <a:pt x="322171" y="430760"/>
                      <a:pt x="367171" y="381500"/>
                    </a:cubicBezTo>
                    <a:lnTo>
                      <a:pt x="362218" y="375221"/>
                    </a:lnTo>
                    <a:lnTo>
                      <a:pt x="468461" y="410496"/>
                    </a:lnTo>
                    <a:lnTo>
                      <a:pt x="643261" y="459981"/>
                    </a:lnTo>
                    <a:lnTo>
                      <a:pt x="611216" y="485315"/>
                    </a:lnTo>
                    <a:cubicBezTo>
                      <a:pt x="515397" y="562502"/>
                      <a:pt x="377837" y="689076"/>
                      <a:pt x="487029" y="777229"/>
                    </a:cubicBezTo>
                    <a:cubicBezTo>
                      <a:pt x="632619" y="894767"/>
                      <a:pt x="741966" y="559415"/>
                      <a:pt x="774534" y="501184"/>
                    </a:cubicBezTo>
                    <a:lnTo>
                      <a:pt x="765295" y="493827"/>
                    </a:lnTo>
                    <a:lnTo>
                      <a:pt x="910308" y="525658"/>
                    </a:lnTo>
                    <a:cubicBezTo>
                      <a:pt x="963334" y="535940"/>
                      <a:pt x="1017223" y="544937"/>
                      <a:pt x="1071529" y="552204"/>
                    </a:cubicBezTo>
                    <a:lnTo>
                      <a:pt x="1111358" y="556466"/>
                    </a:lnTo>
                    <a:lnTo>
                      <a:pt x="1107135" y="563873"/>
                    </a:lnTo>
                    <a:cubicBezTo>
                      <a:pt x="1050280" y="657805"/>
                      <a:pt x="909533" y="876247"/>
                      <a:pt x="1064917" y="927835"/>
                    </a:cubicBezTo>
                    <a:cubicBezTo>
                      <a:pt x="1220302" y="979422"/>
                      <a:pt x="1227996" y="716067"/>
                      <a:pt x="1234229" y="605236"/>
                    </a:cubicBezTo>
                    <a:lnTo>
                      <a:pt x="1237115" y="569922"/>
                    </a:lnTo>
                    <a:lnTo>
                      <a:pt x="1254547" y="571787"/>
                    </a:lnTo>
                    <a:lnTo>
                      <a:pt x="1292670" y="574601"/>
                    </a:lnTo>
                    <a:lnTo>
                      <a:pt x="1293748" y="578766"/>
                    </a:lnTo>
                    <a:lnTo>
                      <a:pt x="1327009" y="577135"/>
                    </a:lnTo>
                    <a:lnTo>
                      <a:pt x="1440949" y="585545"/>
                    </a:lnTo>
                    <a:lnTo>
                      <a:pt x="1541635" y="591018"/>
                    </a:lnTo>
                    <a:lnTo>
                      <a:pt x="1533896" y="611363"/>
                    </a:lnTo>
                    <a:cubicBezTo>
                      <a:pt x="1492197" y="712934"/>
                      <a:pt x="1386796" y="950458"/>
                      <a:pt x="1548275" y="977482"/>
                    </a:cubicBezTo>
                    <a:cubicBezTo>
                      <a:pt x="1709753" y="1004506"/>
                      <a:pt x="1676769" y="743112"/>
                      <a:pt x="1665847" y="632645"/>
                    </a:cubicBezTo>
                    <a:lnTo>
                      <a:pt x="1663252" y="597250"/>
                    </a:lnTo>
                    <a:lnTo>
                      <a:pt x="1737487" y="599923"/>
                    </a:lnTo>
                    <a:lnTo>
                      <a:pt x="1739346" y="604030"/>
                    </a:lnTo>
                    <a:lnTo>
                      <a:pt x="1754873" y="600549"/>
                    </a:lnTo>
                    <a:lnTo>
                      <a:pt x="1973574" y="608422"/>
                    </a:lnTo>
                    <a:lnTo>
                      <a:pt x="1973138" y="609331"/>
                    </a:lnTo>
                    <a:cubicBezTo>
                      <a:pt x="1923129" y="707079"/>
                      <a:pt x="1798322" y="935005"/>
                      <a:pt x="1956990" y="975377"/>
                    </a:cubicBezTo>
                    <a:cubicBezTo>
                      <a:pt x="2115658" y="1015749"/>
                      <a:pt x="2104548" y="752516"/>
                      <a:pt x="2102859" y="641523"/>
                    </a:cubicBezTo>
                    <a:lnTo>
                      <a:pt x="2103154" y="612522"/>
                    </a:lnTo>
                    <a:lnTo>
                      <a:pt x="2252074" y="616063"/>
                    </a:lnTo>
                    <a:cubicBezTo>
                      <a:pt x="2438725" y="619931"/>
                      <a:pt x="2595736" y="621662"/>
                      <a:pt x="2683640" y="622798"/>
                    </a:cubicBezTo>
                    <a:lnTo>
                      <a:pt x="2678927" y="572967"/>
                    </a:lnTo>
                    <a:cubicBezTo>
                      <a:pt x="2613720" y="568469"/>
                      <a:pt x="2509869" y="566003"/>
                      <a:pt x="2384206" y="563981"/>
                    </a:cubicBezTo>
                    <a:lnTo>
                      <a:pt x="2269245" y="562336"/>
                    </a:lnTo>
                    <a:lnTo>
                      <a:pt x="2272834" y="542985"/>
                    </a:lnTo>
                    <a:cubicBezTo>
                      <a:pt x="2295835" y="434388"/>
                      <a:pt x="2357357" y="178205"/>
                      <a:pt x="2193887" y="187311"/>
                    </a:cubicBezTo>
                    <a:cubicBezTo>
                      <a:pt x="2030416" y="196418"/>
                      <a:pt x="2109064" y="444090"/>
                      <a:pt x="2139344" y="549631"/>
                    </a:cubicBezTo>
                    <a:lnTo>
                      <a:pt x="2142151" y="560476"/>
                    </a:lnTo>
                    <a:lnTo>
                      <a:pt x="1958603" y="557654"/>
                    </a:lnTo>
                    <a:lnTo>
                      <a:pt x="1854494" y="555328"/>
                    </a:lnTo>
                    <a:lnTo>
                      <a:pt x="1854658" y="541353"/>
                    </a:lnTo>
                    <a:cubicBezTo>
                      <a:pt x="1858778" y="430424"/>
                      <a:pt x="1875653" y="167498"/>
                      <a:pt x="1716138" y="204384"/>
                    </a:cubicBezTo>
                    <a:cubicBezTo>
                      <a:pt x="1579411" y="236001"/>
                      <a:pt x="1647883" y="409941"/>
                      <a:pt x="1700374" y="521225"/>
                    </a:cubicBezTo>
                    <a:lnTo>
                      <a:pt x="1715256" y="552042"/>
                    </a:lnTo>
                    <a:lnTo>
                      <a:pt x="1503097" y="544450"/>
                    </a:lnTo>
                    <a:lnTo>
                      <a:pt x="1417562" y="539435"/>
                    </a:lnTo>
                    <a:lnTo>
                      <a:pt x="1418069" y="536699"/>
                    </a:lnTo>
                    <a:cubicBezTo>
                      <a:pt x="1441070" y="428102"/>
                      <a:pt x="1502593" y="171920"/>
                      <a:pt x="1339122" y="181026"/>
                    </a:cubicBezTo>
                    <a:cubicBezTo>
                      <a:pt x="1199005" y="188832"/>
                      <a:pt x="1236770" y="371910"/>
                      <a:pt x="1269488" y="490522"/>
                    </a:cubicBezTo>
                    <a:lnTo>
                      <a:pt x="1281007" y="530841"/>
                    </a:lnTo>
                    <a:lnTo>
                      <a:pt x="1118667" y="514830"/>
                    </a:lnTo>
                    <a:lnTo>
                      <a:pt x="979326" y="491753"/>
                    </a:lnTo>
                    <a:lnTo>
                      <a:pt x="982701" y="465604"/>
                    </a:lnTo>
                    <a:cubicBezTo>
                      <a:pt x="999699" y="355906"/>
                      <a:pt x="1047049" y="96729"/>
                      <a:pt x="884326" y="114807"/>
                    </a:cubicBezTo>
                    <a:cubicBezTo>
                      <a:pt x="744849" y="130302"/>
                      <a:pt x="792620" y="311027"/>
                      <a:pt x="831807" y="427662"/>
                    </a:cubicBezTo>
                    <a:lnTo>
                      <a:pt x="843576" y="461659"/>
                    </a:lnTo>
                    <a:lnTo>
                      <a:pt x="815512" y="455234"/>
                    </a:lnTo>
                    <a:lnTo>
                      <a:pt x="590881" y="388039"/>
                    </a:lnTo>
                    <a:lnTo>
                      <a:pt x="598017" y="387193"/>
                    </a:lnTo>
                    <a:cubicBezTo>
                      <a:pt x="600991" y="320539"/>
                      <a:pt x="684609" y="-22134"/>
                      <a:pt x="498948" y="1130"/>
                    </a:cubicBezTo>
                    <a:cubicBezTo>
                      <a:pt x="359702" y="18577"/>
                      <a:pt x="410000" y="198616"/>
                      <a:pt x="450817" y="314689"/>
                    </a:cubicBezTo>
                    <a:lnTo>
                      <a:pt x="462039" y="345693"/>
                    </a:lnTo>
                    <a:lnTo>
                      <a:pt x="426792" y="333539"/>
                    </a:lnTo>
                    <a:cubicBezTo>
                      <a:pt x="314563" y="293996"/>
                      <a:pt x="222166" y="259964"/>
                      <a:pt x="157057" y="244911"/>
                    </a:cubicBezTo>
                    <a:lnTo>
                      <a:pt x="76922" y="273979"/>
                    </a:lnTo>
                    <a:cubicBezTo>
                      <a:pt x="95974" y="280381"/>
                      <a:pt x="119015" y="288621"/>
                      <a:pt x="145599" y="298254"/>
                    </a:cubicBezTo>
                    <a:lnTo>
                      <a:pt x="219605" y="325104"/>
                    </a:lnTo>
                    <a:lnTo>
                      <a:pt x="211788" y="328771"/>
                    </a:lnTo>
                    <a:cubicBezTo>
                      <a:pt x="119364" y="373169"/>
                      <a:pt x="-9110" y="444342"/>
                      <a:pt x="510" y="530925"/>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2"/>
              <p:cNvSpPr/>
              <p:nvPr/>
            </p:nvSpPr>
            <p:spPr>
              <a:xfrm rot="8199617">
                <a:off x="6943415" y="691933"/>
                <a:ext cx="347957" cy="518430"/>
              </a:xfrm>
              <a:custGeom>
                <a:avLst/>
                <a:gdLst/>
                <a:ahLst/>
                <a:cxnLst/>
                <a:rect l="l" t="t" r="r" b="b"/>
                <a:pathLst>
                  <a:path w="1425735" h="2739746" extrusionOk="0">
                    <a:moveTo>
                      <a:pt x="121841" y="2709471"/>
                    </a:moveTo>
                    <a:cubicBezTo>
                      <a:pt x="223273" y="2258156"/>
                      <a:pt x="-504362" y="-69284"/>
                      <a:pt x="730433" y="1583"/>
                    </a:cubicBezTo>
                    <a:cubicBezTo>
                      <a:pt x="1965228" y="72450"/>
                      <a:pt x="1136161" y="1806842"/>
                      <a:pt x="1339025" y="2709471"/>
                    </a:cubicBezTo>
                    <a:lnTo>
                      <a:pt x="1339025" y="2709471"/>
                    </a:lnTo>
                    <a:cubicBezTo>
                      <a:pt x="1278468" y="2713507"/>
                      <a:pt x="1284523" y="1742586"/>
                      <a:pt x="1157354" y="2721578"/>
                    </a:cubicBezTo>
                    <a:cubicBezTo>
                      <a:pt x="1018074" y="2218961"/>
                      <a:pt x="1048354" y="2146292"/>
                      <a:pt x="939352" y="2691299"/>
                    </a:cubicBezTo>
                    <a:cubicBezTo>
                      <a:pt x="805120" y="2215933"/>
                      <a:pt x="832369" y="2016097"/>
                      <a:pt x="678959" y="2739746"/>
                    </a:cubicBezTo>
                    <a:cubicBezTo>
                      <a:pt x="516466" y="2196758"/>
                      <a:pt x="584086" y="2054449"/>
                      <a:pt x="400399" y="2703411"/>
                    </a:cubicBezTo>
                    <a:cubicBezTo>
                      <a:pt x="269194" y="2008025"/>
                      <a:pt x="249010" y="2359253"/>
                      <a:pt x="121841" y="2709471"/>
                    </a:cubicBezTo>
                    <a:lnTo>
                      <a:pt x="121841" y="2709471"/>
                    </a:lnTo>
                    <a:close/>
                  </a:path>
                </a:pathLst>
              </a:custGeom>
              <a:solidFill>
                <a:schemeClr val="accent4"/>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2"/>
            <p:cNvGrpSpPr/>
            <p:nvPr/>
          </p:nvGrpSpPr>
          <p:grpSpPr>
            <a:xfrm rot="608095" flipH="1">
              <a:off x="11518157" y="3602726"/>
              <a:ext cx="879553" cy="885982"/>
              <a:chOff x="5307255" y="1547438"/>
              <a:chExt cx="1117486" cy="1125654"/>
            </a:xfrm>
          </p:grpSpPr>
          <p:sp>
            <p:nvSpPr>
              <p:cNvPr id="75" name="Google Shape;75;p2"/>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7" name="Google Shape;77;p2"/>
            <p:cNvGrpSpPr/>
            <p:nvPr/>
          </p:nvGrpSpPr>
          <p:grpSpPr>
            <a:xfrm flipH="1">
              <a:off x="9952610" y="2916584"/>
              <a:ext cx="2218083" cy="4183238"/>
              <a:chOff x="6811613" y="643921"/>
              <a:chExt cx="1604516" cy="3026069"/>
            </a:xfrm>
          </p:grpSpPr>
          <p:sp>
            <p:nvSpPr>
              <p:cNvPr id="78" name="Google Shape;78;p2"/>
              <p:cNvSpPr/>
              <p:nvPr/>
            </p:nvSpPr>
            <p:spPr>
              <a:xfrm rot="-5995998" flipH="1">
                <a:off x="6360430" y="1774043"/>
                <a:ext cx="2683615" cy="979539"/>
              </a:xfrm>
              <a:custGeom>
                <a:avLst/>
                <a:gdLst/>
                <a:ahLst/>
                <a:cxnLst/>
                <a:rect l="l" t="t" r="r" b="b"/>
                <a:pathLst>
                  <a:path w="2683640" h="979548" extrusionOk="0">
                    <a:moveTo>
                      <a:pt x="510" y="530925"/>
                    </a:moveTo>
                    <a:cubicBezTo>
                      <a:pt x="2434" y="548241"/>
                      <a:pt x="9882" y="566175"/>
                      <a:pt x="24246" y="584633"/>
                    </a:cubicBezTo>
                    <a:cubicBezTo>
                      <a:pt x="139163" y="732300"/>
                      <a:pt x="322171" y="430760"/>
                      <a:pt x="367171" y="381500"/>
                    </a:cubicBezTo>
                    <a:lnTo>
                      <a:pt x="362218" y="375221"/>
                    </a:lnTo>
                    <a:lnTo>
                      <a:pt x="468461" y="410496"/>
                    </a:lnTo>
                    <a:lnTo>
                      <a:pt x="643261" y="459981"/>
                    </a:lnTo>
                    <a:lnTo>
                      <a:pt x="611216" y="485315"/>
                    </a:lnTo>
                    <a:cubicBezTo>
                      <a:pt x="515397" y="562502"/>
                      <a:pt x="377837" y="689076"/>
                      <a:pt x="487029" y="777229"/>
                    </a:cubicBezTo>
                    <a:cubicBezTo>
                      <a:pt x="632619" y="894767"/>
                      <a:pt x="741966" y="559415"/>
                      <a:pt x="774534" y="501184"/>
                    </a:cubicBezTo>
                    <a:lnTo>
                      <a:pt x="765295" y="493827"/>
                    </a:lnTo>
                    <a:lnTo>
                      <a:pt x="910308" y="525658"/>
                    </a:lnTo>
                    <a:cubicBezTo>
                      <a:pt x="963334" y="535940"/>
                      <a:pt x="1017223" y="544937"/>
                      <a:pt x="1071529" y="552204"/>
                    </a:cubicBezTo>
                    <a:lnTo>
                      <a:pt x="1111358" y="556466"/>
                    </a:lnTo>
                    <a:lnTo>
                      <a:pt x="1107135" y="563873"/>
                    </a:lnTo>
                    <a:cubicBezTo>
                      <a:pt x="1050280" y="657805"/>
                      <a:pt x="909533" y="876247"/>
                      <a:pt x="1064917" y="927835"/>
                    </a:cubicBezTo>
                    <a:cubicBezTo>
                      <a:pt x="1220302" y="979422"/>
                      <a:pt x="1227996" y="716067"/>
                      <a:pt x="1234229" y="605236"/>
                    </a:cubicBezTo>
                    <a:lnTo>
                      <a:pt x="1237115" y="569922"/>
                    </a:lnTo>
                    <a:lnTo>
                      <a:pt x="1254547" y="571787"/>
                    </a:lnTo>
                    <a:lnTo>
                      <a:pt x="1292670" y="574601"/>
                    </a:lnTo>
                    <a:lnTo>
                      <a:pt x="1293748" y="578766"/>
                    </a:lnTo>
                    <a:lnTo>
                      <a:pt x="1327009" y="577135"/>
                    </a:lnTo>
                    <a:lnTo>
                      <a:pt x="1440949" y="585545"/>
                    </a:lnTo>
                    <a:lnTo>
                      <a:pt x="1541635" y="591018"/>
                    </a:lnTo>
                    <a:lnTo>
                      <a:pt x="1533896" y="611363"/>
                    </a:lnTo>
                    <a:cubicBezTo>
                      <a:pt x="1492197" y="712934"/>
                      <a:pt x="1386796" y="950458"/>
                      <a:pt x="1548275" y="977482"/>
                    </a:cubicBezTo>
                    <a:cubicBezTo>
                      <a:pt x="1709753" y="1004506"/>
                      <a:pt x="1676769" y="743112"/>
                      <a:pt x="1665847" y="632645"/>
                    </a:cubicBezTo>
                    <a:lnTo>
                      <a:pt x="1663252" y="597250"/>
                    </a:lnTo>
                    <a:lnTo>
                      <a:pt x="1737487" y="599923"/>
                    </a:lnTo>
                    <a:lnTo>
                      <a:pt x="1739346" y="604030"/>
                    </a:lnTo>
                    <a:lnTo>
                      <a:pt x="1754873" y="600549"/>
                    </a:lnTo>
                    <a:lnTo>
                      <a:pt x="1973574" y="608422"/>
                    </a:lnTo>
                    <a:lnTo>
                      <a:pt x="1973138" y="609331"/>
                    </a:lnTo>
                    <a:cubicBezTo>
                      <a:pt x="1923129" y="707079"/>
                      <a:pt x="1798322" y="935005"/>
                      <a:pt x="1956990" y="975377"/>
                    </a:cubicBezTo>
                    <a:cubicBezTo>
                      <a:pt x="2115658" y="1015749"/>
                      <a:pt x="2104548" y="752516"/>
                      <a:pt x="2102859" y="641523"/>
                    </a:cubicBezTo>
                    <a:lnTo>
                      <a:pt x="2103154" y="612522"/>
                    </a:lnTo>
                    <a:lnTo>
                      <a:pt x="2252074" y="616063"/>
                    </a:lnTo>
                    <a:cubicBezTo>
                      <a:pt x="2438725" y="619931"/>
                      <a:pt x="2595736" y="621662"/>
                      <a:pt x="2683640" y="622798"/>
                    </a:cubicBezTo>
                    <a:lnTo>
                      <a:pt x="2678927" y="572967"/>
                    </a:lnTo>
                    <a:cubicBezTo>
                      <a:pt x="2613720" y="568469"/>
                      <a:pt x="2509869" y="566003"/>
                      <a:pt x="2384206" y="563981"/>
                    </a:cubicBezTo>
                    <a:lnTo>
                      <a:pt x="2269245" y="562336"/>
                    </a:lnTo>
                    <a:lnTo>
                      <a:pt x="2272834" y="542985"/>
                    </a:lnTo>
                    <a:cubicBezTo>
                      <a:pt x="2295835" y="434388"/>
                      <a:pt x="2357357" y="178205"/>
                      <a:pt x="2193887" y="187311"/>
                    </a:cubicBezTo>
                    <a:cubicBezTo>
                      <a:pt x="2030416" y="196418"/>
                      <a:pt x="2109064" y="444090"/>
                      <a:pt x="2139344" y="549631"/>
                    </a:cubicBezTo>
                    <a:lnTo>
                      <a:pt x="2142151" y="560476"/>
                    </a:lnTo>
                    <a:lnTo>
                      <a:pt x="1958603" y="557654"/>
                    </a:lnTo>
                    <a:lnTo>
                      <a:pt x="1854494" y="555328"/>
                    </a:lnTo>
                    <a:lnTo>
                      <a:pt x="1854658" y="541353"/>
                    </a:lnTo>
                    <a:cubicBezTo>
                      <a:pt x="1858778" y="430424"/>
                      <a:pt x="1875653" y="167498"/>
                      <a:pt x="1716138" y="204384"/>
                    </a:cubicBezTo>
                    <a:cubicBezTo>
                      <a:pt x="1579411" y="236001"/>
                      <a:pt x="1647883" y="409941"/>
                      <a:pt x="1700374" y="521225"/>
                    </a:cubicBezTo>
                    <a:lnTo>
                      <a:pt x="1715256" y="552042"/>
                    </a:lnTo>
                    <a:lnTo>
                      <a:pt x="1503097" y="544450"/>
                    </a:lnTo>
                    <a:lnTo>
                      <a:pt x="1417562" y="539435"/>
                    </a:lnTo>
                    <a:lnTo>
                      <a:pt x="1418069" y="536699"/>
                    </a:lnTo>
                    <a:cubicBezTo>
                      <a:pt x="1441070" y="428102"/>
                      <a:pt x="1502593" y="171920"/>
                      <a:pt x="1339122" y="181026"/>
                    </a:cubicBezTo>
                    <a:cubicBezTo>
                      <a:pt x="1199005" y="188832"/>
                      <a:pt x="1236770" y="371910"/>
                      <a:pt x="1269488" y="490522"/>
                    </a:cubicBezTo>
                    <a:lnTo>
                      <a:pt x="1281007" y="530841"/>
                    </a:lnTo>
                    <a:lnTo>
                      <a:pt x="1118667" y="514830"/>
                    </a:lnTo>
                    <a:lnTo>
                      <a:pt x="979326" y="491753"/>
                    </a:lnTo>
                    <a:lnTo>
                      <a:pt x="982701" y="465604"/>
                    </a:lnTo>
                    <a:cubicBezTo>
                      <a:pt x="999699" y="355906"/>
                      <a:pt x="1047049" y="96729"/>
                      <a:pt x="884326" y="114807"/>
                    </a:cubicBezTo>
                    <a:cubicBezTo>
                      <a:pt x="744849" y="130302"/>
                      <a:pt x="792620" y="311027"/>
                      <a:pt x="831807" y="427662"/>
                    </a:cubicBezTo>
                    <a:lnTo>
                      <a:pt x="843576" y="461659"/>
                    </a:lnTo>
                    <a:lnTo>
                      <a:pt x="815512" y="455234"/>
                    </a:lnTo>
                    <a:lnTo>
                      <a:pt x="590881" y="388039"/>
                    </a:lnTo>
                    <a:lnTo>
                      <a:pt x="598017" y="387193"/>
                    </a:lnTo>
                    <a:cubicBezTo>
                      <a:pt x="600991" y="320539"/>
                      <a:pt x="684609" y="-22134"/>
                      <a:pt x="498948" y="1130"/>
                    </a:cubicBezTo>
                    <a:cubicBezTo>
                      <a:pt x="359702" y="18577"/>
                      <a:pt x="410000" y="198616"/>
                      <a:pt x="450817" y="314689"/>
                    </a:cubicBezTo>
                    <a:lnTo>
                      <a:pt x="462039" y="345693"/>
                    </a:lnTo>
                    <a:lnTo>
                      <a:pt x="426792" y="333539"/>
                    </a:lnTo>
                    <a:cubicBezTo>
                      <a:pt x="314563" y="293996"/>
                      <a:pt x="222166" y="259964"/>
                      <a:pt x="157057" y="244911"/>
                    </a:cubicBezTo>
                    <a:lnTo>
                      <a:pt x="76922" y="273979"/>
                    </a:lnTo>
                    <a:cubicBezTo>
                      <a:pt x="95974" y="280381"/>
                      <a:pt x="119015" y="288621"/>
                      <a:pt x="145599" y="298254"/>
                    </a:cubicBezTo>
                    <a:lnTo>
                      <a:pt x="219605" y="325104"/>
                    </a:lnTo>
                    <a:lnTo>
                      <a:pt x="211788" y="328771"/>
                    </a:lnTo>
                    <a:cubicBezTo>
                      <a:pt x="119364" y="373169"/>
                      <a:pt x="-9110" y="444342"/>
                      <a:pt x="510" y="530925"/>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8199617">
                <a:off x="6949089" y="675044"/>
                <a:ext cx="297059" cy="518130"/>
              </a:xfrm>
              <a:custGeom>
                <a:avLst/>
                <a:gdLst/>
                <a:ahLst/>
                <a:cxnLst/>
                <a:rect l="l" t="t" r="r" b="b"/>
                <a:pathLst>
                  <a:path w="1217184" h="2738163" extrusionOk="0">
                    <a:moveTo>
                      <a:pt x="0" y="2707888"/>
                    </a:moveTo>
                    <a:cubicBezTo>
                      <a:pt x="101432" y="2256573"/>
                      <a:pt x="-157119" y="33114"/>
                      <a:pt x="608592" y="0"/>
                    </a:cubicBezTo>
                    <a:cubicBezTo>
                      <a:pt x="1452777" y="188745"/>
                      <a:pt x="1014320" y="1805259"/>
                      <a:pt x="1217184" y="2707888"/>
                    </a:cubicBezTo>
                    <a:lnTo>
                      <a:pt x="1217184" y="2707888"/>
                    </a:lnTo>
                    <a:cubicBezTo>
                      <a:pt x="1156627" y="2711924"/>
                      <a:pt x="1162682" y="1741003"/>
                      <a:pt x="1035513" y="2719995"/>
                    </a:cubicBezTo>
                    <a:cubicBezTo>
                      <a:pt x="896233" y="2217378"/>
                      <a:pt x="926513" y="2144709"/>
                      <a:pt x="817511" y="2689716"/>
                    </a:cubicBezTo>
                    <a:cubicBezTo>
                      <a:pt x="683279" y="2214350"/>
                      <a:pt x="710528" y="2014514"/>
                      <a:pt x="557118" y="2738163"/>
                    </a:cubicBezTo>
                    <a:cubicBezTo>
                      <a:pt x="394625" y="2195175"/>
                      <a:pt x="462245" y="2052866"/>
                      <a:pt x="278558" y="2701828"/>
                    </a:cubicBezTo>
                    <a:cubicBezTo>
                      <a:pt x="147353" y="2006442"/>
                      <a:pt x="127169" y="2357670"/>
                      <a:pt x="0" y="2707888"/>
                    </a:cubicBezTo>
                    <a:lnTo>
                      <a:pt x="0" y="2707888"/>
                    </a:lnTo>
                    <a:close/>
                  </a:path>
                </a:pathLst>
              </a:custGeom>
              <a:solidFill>
                <a:schemeClr val="accent4"/>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CUSTOM_5">
    <p:spTree>
      <p:nvGrpSpPr>
        <p:cNvPr id="1" name="Shape 80"/>
        <p:cNvGrpSpPr/>
        <p:nvPr/>
      </p:nvGrpSpPr>
      <p:grpSpPr>
        <a:xfrm>
          <a:off x="0" y="0"/>
          <a:ext cx="0" cy="0"/>
          <a:chOff x="0" y="0"/>
          <a:chExt cx="0" cy="0"/>
        </a:xfrm>
      </p:grpSpPr>
      <p:sp>
        <p:nvSpPr>
          <p:cNvPr id="81" name="Google Shape;81;p3"/>
          <p:cNvSpPr/>
          <p:nvPr/>
        </p:nvSpPr>
        <p:spPr>
          <a:xfrm flipH="1">
            <a:off x="878053" y="593453"/>
            <a:ext cx="10929900" cy="6091800"/>
          </a:xfrm>
          <a:prstGeom prst="rect">
            <a:avLst/>
          </a:prstGeom>
          <a:solidFill>
            <a:schemeClr val="accent1"/>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 name="Google Shape;82;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3"/>
          <p:cNvSpPr txBox="1">
            <a:spLocks noGrp="1"/>
          </p:cNvSpPr>
          <p:nvPr>
            <p:ph type="title"/>
          </p:nvPr>
        </p:nvSpPr>
        <p:spPr>
          <a:xfrm>
            <a:off x="5368600" y="898175"/>
            <a:ext cx="56649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7200"/>
              <a:buNone/>
              <a:defRPr>
                <a:solidFill>
                  <a:schemeClr val="dk1"/>
                </a:solidFill>
              </a:defRPr>
            </a:lvl1pPr>
            <a:lvl2pPr lvl="1" rtl="0">
              <a:spcBef>
                <a:spcPts val="0"/>
              </a:spcBef>
              <a:spcAft>
                <a:spcPts val="0"/>
              </a:spcAft>
              <a:buClr>
                <a:schemeClr val="dk1"/>
              </a:buClr>
              <a:buSzPts val="7200"/>
              <a:buNone/>
              <a:defRPr>
                <a:solidFill>
                  <a:schemeClr val="dk1"/>
                </a:solidFill>
              </a:defRPr>
            </a:lvl2pPr>
            <a:lvl3pPr lvl="2" rtl="0">
              <a:spcBef>
                <a:spcPts val="0"/>
              </a:spcBef>
              <a:spcAft>
                <a:spcPts val="0"/>
              </a:spcAft>
              <a:buClr>
                <a:schemeClr val="dk1"/>
              </a:buClr>
              <a:buSzPts val="7200"/>
              <a:buNone/>
              <a:defRPr>
                <a:solidFill>
                  <a:schemeClr val="dk1"/>
                </a:solidFill>
              </a:defRPr>
            </a:lvl3pPr>
            <a:lvl4pPr lvl="3" rtl="0">
              <a:spcBef>
                <a:spcPts val="0"/>
              </a:spcBef>
              <a:spcAft>
                <a:spcPts val="0"/>
              </a:spcAft>
              <a:buClr>
                <a:schemeClr val="dk1"/>
              </a:buClr>
              <a:buSzPts val="7200"/>
              <a:buNone/>
              <a:defRPr>
                <a:solidFill>
                  <a:schemeClr val="dk1"/>
                </a:solidFill>
              </a:defRPr>
            </a:lvl4pPr>
            <a:lvl5pPr lvl="4" rtl="0">
              <a:spcBef>
                <a:spcPts val="0"/>
              </a:spcBef>
              <a:spcAft>
                <a:spcPts val="0"/>
              </a:spcAft>
              <a:buClr>
                <a:schemeClr val="dk1"/>
              </a:buClr>
              <a:buSzPts val="7200"/>
              <a:buNone/>
              <a:defRPr>
                <a:solidFill>
                  <a:schemeClr val="dk1"/>
                </a:solidFill>
              </a:defRPr>
            </a:lvl5pPr>
            <a:lvl6pPr lvl="5" rtl="0">
              <a:spcBef>
                <a:spcPts val="0"/>
              </a:spcBef>
              <a:spcAft>
                <a:spcPts val="0"/>
              </a:spcAft>
              <a:buClr>
                <a:schemeClr val="dk1"/>
              </a:buClr>
              <a:buSzPts val="7200"/>
              <a:buNone/>
              <a:defRPr>
                <a:solidFill>
                  <a:schemeClr val="dk1"/>
                </a:solidFill>
              </a:defRPr>
            </a:lvl6pPr>
            <a:lvl7pPr lvl="6" rtl="0">
              <a:spcBef>
                <a:spcPts val="0"/>
              </a:spcBef>
              <a:spcAft>
                <a:spcPts val="0"/>
              </a:spcAft>
              <a:buClr>
                <a:schemeClr val="dk1"/>
              </a:buClr>
              <a:buSzPts val="7200"/>
              <a:buNone/>
              <a:defRPr>
                <a:solidFill>
                  <a:schemeClr val="dk1"/>
                </a:solidFill>
              </a:defRPr>
            </a:lvl7pPr>
            <a:lvl8pPr lvl="7" rtl="0">
              <a:spcBef>
                <a:spcPts val="0"/>
              </a:spcBef>
              <a:spcAft>
                <a:spcPts val="0"/>
              </a:spcAft>
              <a:buClr>
                <a:schemeClr val="dk1"/>
              </a:buClr>
              <a:buSzPts val="7200"/>
              <a:buNone/>
              <a:defRPr>
                <a:solidFill>
                  <a:schemeClr val="dk1"/>
                </a:solidFill>
              </a:defRPr>
            </a:lvl8pPr>
            <a:lvl9pPr lvl="8" rtl="0">
              <a:spcBef>
                <a:spcPts val="0"/>
              </a:spcBef>
              <a:spcAft>
                <a:spcPts val="0"/>
              </a:spcAft>
              <a:buClr>
                <a:schemeClr val="dk1"/>
              </a:buClr>
              <a:buSzPts val="7200"/>
              <a:buNone/>
              <a:defRPr>
                <a:solidFill>
                  <a:schemeClr val="dk1"/>
                </a:solidFill>
              </a:defRPr>
            </a:lvl9pPr>
          </a:lstStyle>
          <a:p>
            <a:endParaRPr/>
          </a:p>
        </p:txBody>
      </p:sp>
      <p:sp>
        <p:nvSpPr>
          <p:cNvPr id="84" name="Google Shape;84;p3"/>
          <p:cNvSpPr txBox="1">
            <a:spLocks noGrp="1"/>
          </p:cNvSpPr>
          <p:nvPr>
            <p:ph type="body" idx="1"/>
          </p:nvPr>
        </p:nvSpPr>
        <p:spPr>
          <a:xfrm>
            <a:off x="5368600" y="3377775"/>
            <a:ext cx="5664900" cy="31449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85" name="Google Shape;85;p3"/>
          <p:cNvSpPr txBox="1">
            <a:spLocks noGrp="1"/>
          </p:cNvSpPr>
          <p:nvPr>
            <p:ph type="subTitle" idx="2"/>
          </p:nvPr>
        </p:nvSpPr>
        <p:spPr>
          <a:xfrm>
            <a:off x="5368600" y="2033875"/>
            <a:ext cx="5664900" cy="9717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sz="6000">
                <a:solidFill>
                  <a:schemeClr val="lt2"/>
                </a:solidFill>
              </a:defRPr>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3 columns">
  <p:cSld name="CUSTOM_9">
    <p:spTree>
      <p:nvGrpSpPr>
        <p:cNvPr id="1" name="Shape 340"/>
        <p:cNvGrpSpPr/>
        <p:nvPr/>
      </p:nvGrpSpPr>
      <p:grpSpPr>
        <a:xfrm>
          <a:off x="0" y="0"/>
          <a:ext cx="0" cy="0"/>
          <a:chOff x="0" y="0"/>
          <a:chExt cx="0" cy="0"/>
        </a:xfrm>
      </p:grpSpPr>
      <p:sp>
        <p:nvSpPr>
          <p:cNvPr id="341" name="Google Shape;341;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42" name="Google Shape;342;p1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7200"/>
              <a:buNone/>
              <a:defRPr>
                <a:solidFill>
                  <a:schemeClr val="dk1"/>
                </a:solidFill>
              </a:defRPr>
            </a:lvl1pPr>
            <a:lvl2pPr lvl="1" rtl="0">
              <a:spcBef>
                <a:spcPts val="0"/>
              </a:spcBef>
              <a:spcAft>
                <a:spcPts val="0"/>
              </a:spcAft>
              <a:buClr>
                <a:schemeClr val="dk1"/>
              </a:buClr>
              <a:buSzPts val="7200"/>
              <a:buNone/>
              <a:defRPr>
                <a:solidFill>
                  <a:schemeClr val="dk1"/>
                </a:solidFill>
              </a:defRPr>
            </a:lvl2pPr>
            <a:lvl3pPr lvl="2" rtl="0">
              <a:spcBef>
                <a:spcPts val="0"/>
              </a:spcBef>
              <a:spcAft>
                <a:spcPts val="0"/>
              </a:spcAft>
              <a:buClr>
                <a:schemeClr val="dk1"/>
              </a:buClr>
              <a:buSzPts val="7200"/>
              <a:buNone/>
              <a:defRPr>
                <a:solidFill>
                  <a:schemeClr val="dk1"/>
                </a:solidFill>
              </a:defRPr>
            </a:lvl3pPr>
            <a:lvl4pPr lvl="3" rtl="0">
              <a:spcBef>
                <a:spcPts val="0"/>
              </a:spcBef>
              <a:spcAft>
                <a:spcPts val="0"/>
              </a:spcAft>
              <a:buClr>
                <a:schemeClr val="dk1"/>
              </a:buClr>
              <a:buSzPts val="7200"/>
              <a:buNone/>
              <a:defRPr>
                <a:solidFill>
                  <a:schemeClr val="dk1"/>
                </a:solidFill>
              </a:defRPr>
            </a:lvl4pPr>
            <a:lvl5pPr lvl="4" rtl="0">
              <a:spcBef>
                <a:spcPts val="0"/>
              </a:spcBef>
              <a:spcAft>
                <a:spcPts val="0"/>
              </a:spcAft>
              <a:buClr>
                <a:schemeClr val="dk1"/>
              </a:buClr>
              <a:buSzPts val="7200"/>
              <a:buNone/>
              <a:defRPr>
                <a:solidFill>
                  <a:schemeClr val="dk1"/>
                </a:solidFill>
              </a:defRPr>
            </a:lvl5pPr>
            <a:lvl6pPr lvl="5" rtl="0">
              <a:spcBef>
                <a:spcPts val="0"/>
              </a:spcBef>
              <a:spcAft>
                <a:spcPts val="0"/>
              </a:spcAft>
              <a:buClr>
                <a:schemeClr val="dk1"/>
              </a:buClr>
              <a:buSzPts val="7200"/>
              <a:buNone/>
              <a:defRPr>
                <a:solidFill>
                  <a:schemeClr val="dk1"/>
                </a:solidFill>
              </a:defRPr>
            </a:lvl6pPr>
            <a:lvl7pPr lvl="6" rtl="0">
              <a:spcBef>
                <a:spcPts val="0"/>
              </a:spcBef>
              <a:spcAft>
                <a:spcPts val="0"/>
              </a:spcAft>
              <a:buClr>
                <a:schemeClr val="dk1"/>
              </a:buClr>
              <a:buSzPts val="7200"/>
              <a:buNone/>
              <a:defRPr>
                <a:solidFill>
                  <a:schemeClr val="dk1"/>
                </a:solidFill>
              </a:defRPr>
            </a:lvl7pPr>
            <a:lvl8pPr lvl="7" rtl="0">
              <a:spcBef>
                <a:spcPts val="0"/>
              </a:spcBef>
              <a:spcAft>
                <a:spcPts val="0"/>
              </a:spcAft>
              <a:buClr>
                <a:schemeClr val="dk1"/>
              </a:buClr>
              <a:buSzPts val="7200"/>
              <a:buNone/>
              <a:defRPr>
                <a:solidFill>
                  <a:schemeClr val="dk1"/>
                </a:solidFill>
              </a:defRPr>
            </a:lvl8pPr>
            <a:lvl9pPr lvl="8" rtl="0">
              <a:spcBef>
                <a:spcPts val="0"/>
              </a:spcBef>
              <a:spcAft>
                <a:spcPts val="0"/>
              </a:spcAft>
              <a:buClr>
                <a:schemeClr val="dk1"/>
              </a:buClr>
              <a:buSzPts val="7200"/>
              <a:buNone/>
              <a:defRPr>
                <a:solidFill>
                  <a:schemeClr val="dk1"/>
                </a:solidFill>
              </a:defRPr>
            </a:lvl9pPr>
          </a:lstStyle>
          <a:p>
            <a:endParaRPr/>
          </a:p>
        </p:txBody>
      </p:sp>
      <p:sp>
        <p:nvSpPr>
          <p:cNvPr id="343" name="Google Shape;343;p10"/>
          <p:cNvSpPr txBox="1">
            <a:spLocks noGrp="1"/>
          </p:cNvSpPr>
          <p:nvPr>
            <p:ph type="body" idx="1"/>
          </p:nvPr>
        </p:nvSpPr>
        <p:spPr>
          <a:xfrm>
            <a:off x="415600" y="1890000"/>
            <a:ext cx="36351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344" name="Google Shape;344;p10"/>
          <p:cNvSpPr txBox="1">
            <a:spLocks noGrp="1"/>
          </p:cNvSpPr>
          <p:nvPr>
            <p:ph type="body" idx="2"/>
          </p:nvPr>
        </p:nvSpPr>
        <p:spPr>
          <a:xfrm>
            <a:off x="4278394" y="1890000"/>
            <a:ext cx="36351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345" name="Google Shape;345;p10"/>
          <p:cNvSpPr txBox="1">
            <a:spLocks noGrp="1"/>
          </p:cNvSpPr>
          <p:nvPr>
            <p:ph type="body" idx="3"/>
          </p:nvPr>
        </p:nvSpPr>
        <p:spPr>
          <a:xfrm>
            <a:off x="8141188" y="1890000"/>
            <a:ext cx="36351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grpSp>
        <p:nvGrpSpPr>
          <p:cNvPr id="346" name="Google Shape;346;p10"/>
          <p:cNvGrpSpPr/>
          <p:nvPr/>
        </p:nvGrpSpPr>
        <p:grpSpPr>
          <a:xfrm rot="607744" flipH="1">
            <a:off x="11086334" y="81935"/>
            <a:ext cx="1023023" cy="1030501"/>
            <a:chOff x="5307255" y="1547438"/>
            <a:chExt cx="1117486" cy="1125654"/>
          </a:xfrm>
        </p:grpSpPr>
        <p:sp>
          <p:nvSpPr>
            <p:cNvPr id="347" name="Google Shape;347;p10"/>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8" name="Google Shape;348;p10"/>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9" name="Google Shape;349;p10"/>
          <p:cNvGrpSpPr/>
          <p:nvPr/>
        </p:nvGrpSpPr>
        <p:grpSpPr>
          <a:xfrm rot="608142" flipH="1">
            <a:off x="11247878" y="1249037"/>
            <a:ext cx="815984" cy="821948"/>
            <a:chOff x="5307255" y="1547438"/>
            <a:chExt cx="1117486" cy="1125654"/>
          </a:xfrm>
        </p:grpSpPr>
        <p:sp>
          <p:nvSpPr>
            <p:cNvPr id="350" name="Google Shape;350;p10"/>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1" name="Google Shape;351;p10"/>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2" name="Google Shape;352;p10"/>
          <p:cNvGrpSpPr/>
          <p:nvPr/>
        </p:nvGrpSpPr>
        <p:grpSpPr>
          <a:xfrm rot="608142" flipH="1">
            <a:off x="10543169" y="739163"/>
            <a:ext cx="815984" cy="821948"/>
            <a:chOff x="5307255" y="1547438"/>
            <a:chExt cx="1117486" cy="1125654"/>
          </a:xfrm>
        </p:grpSpPr>
        <p:sp>
          <p:nvSpPr>
            <p:cNvPr id="353" name="Google Shape;353;p10"/>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10"/>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5" name="Google Shape;355;p10"/>
          <p:cNvGrpSpPr/>
          <p:nvPr/>
        </p:nvGrpSpPr>
        <p:grpSpPr>
          <a:xfrm rot="608142" flipH="1">
            <a:off x="10639179" y="1691887"/>
            <a:ext cx="815984" cy="821948"/>
            <a:chOff x="5307255" y="1547438"/>
            <a:chExt cx="1117486" cy="1125654"/>
          </a:xfrm>
        </p:grpSpPr>
        <p:sp>
          <p:nvSpPr>
            <p:cNvPr id="356" name="Google Shape;356;p10"/>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10"/>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8" name="Google Shape;358;p10"/>
          <p:cNvGrpSpPr/>
          <p:nvPr/>
        </p:nvGrpSpPr>
        <p:grpSpPr>
          <a:xfrm rot="608187" flipH="1">
            <a:off x="11407156" y="2060661"/>
            <a:ext cx="707346" cy="712516"/>
            <a:chOff x="5307255" y="1547438"/>
            <a:chExt cx="1117486" cy="1125654"/>
          </a:xfrm>
        </p:grpSpPr>
        <p:sp>
          <p:nvSpPr>
            <p:cNvPr id="359" name="Google Shape;359;p10"/>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10"/>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ctr" anchorCtr="0">
            <a:noAutofit/>
          </a:bodyPr>
          <a:lstStyle>
            <a:lvl1pPr lvl="0">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1pPr>
            <a:lvl2pPr lvl="1">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2pPr>
            <a:lvl3pPr lvl="2">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3pPr>
            <a:lvl4pPr lvl="3">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4pPr>
            <a:lvl5pPr lvl="4">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5pPr>
            <a:lvl6pPr lvl="5">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6pPr>
            <a:lvl7pPr lvl="6">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7pPr>
            <a:lvl8pPr lvl="7">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8pPr>
            <a:lvl9pPr lvl="8">
              <a:spcBef>
                <a:spcPts val="0"/>
              </a:spcBef>
              <a:spcAft>
                <a:spcPts val="0"/>
              </a:spcAft>
              <a:buClr>
                <a:schemeClr val="dk1"/>
              </a:buClr>
              <a:buSzPts val="7200"/>
              <a:buFont typeface="Kristi"/>
              <a:buNone/>
              <a:defRPr sz="7200">
                <a:solidFill>
                  <a:schemeClr val="dk1"/>
                </a:solidFill>
                <a:latin typeface="Kristi"/>
                <a:ea typeface="Kristi"/>
                <a:cs typeface="Kristi"/>
                <a:sym typeface="Kristi"/>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93700">
              <a:lnSpc>
                <a:spcPct val="115000"/>
              </a:lnSpc>
              <a:spcBef>
                <a:spcPts val="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1pPr>
            <a:lvl2pPr marL="914400" lvl="1"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2pPr>
            <a:lvl3pPr marL="1371600" lvl="2"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3pPr>
            <a:lvl4pPr marL="1828800" lvl="3"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4pPr>
            <a:lvl5pPr marL="2286000" lvl="4"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5pPr>
            <a:lvl6pPr marL="2743200" lvl="5"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6pPr>
            <a:lvl7pPr marL="3200400" lvl="6"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7pPr>
            <a:lvl8pPr marL="3657600" lvl="7" indent="-393700">
              <a:lnSpc>
                <a:spcPct val="115000"/>
              </a:lnSpc>
              <a:spcBef>
                <a:spcPts val="2100"/>
              </a:spcBef>
              <a:spcAft>
                <a:spcPts val="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8pPr>
            <a:lvl9pPr marL="4114800" lvl="8" indent="-393700">
              <a:lnSpc>
                <a:spcPct val="115000"/>
              </a:lnSpc>
              <a:spcBef>
                <a:spcPts val="2100"/>
              </a:spcBef>
              <a:spcAft>
                <a:spcPts val="2100"/>
              </a:spcAft>
              <a:buClr>
                <a:schemeClr val="dk2"/>
              </a:buClr>
              <a:buSzPts val="2600"/>
              <a:buFont typeface="Quicksand Medium"/>
              <a:buChar char="■"/>
              <a:defRPr sz="2600">
                <a:solidFill>
                  <a:schemeClr val="dk2"/>
                </a:solidFill>
                <a:latin typeface="Quicksand Medium"/>
                <a:ea typeface="Quicksand Medium"/>
                <a:cs typeface="Quicksand Medium"/>
                <a:sym typeface="Quicksand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7307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unsplash.com/s/photos/white-flowers?utm_source=unsplash&amp;utm_medium=referral&amp;utm_content=creditCopyText" TargetMode="External"/><Relationship Id="rId4" Type="http://schemas.openxmlformats.org/officeDocument/2006/relationships/hyperlink" Target="https://unsplash.com/@syhussaini?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5" name="Google Shape;471;p13"/>
          <p:cNvSpPr txBox="1">
            <a:spLocks noGrp="1"/>
          </p:cNvSpPr>
          <p:nvPr>
            <p:ph type="ctrTitle"/>
          </p:nvPr>
        </p:nvSpPr>
        <p:spPr>
          <a:xfrm>
            <a:off x="617339" y="405480"/>
            <a:ext cx="6866028" cy="2010300"/>
          </a:xfrm>
          <a:prstGeom prst="rect">
            <a:avLst/>
          </a:prstGeom>
        </p:spPr>
        <p:txBody>
          <a:bodyPr spcFirstLastPara="1" wrap="square" lIns="121900" tIns="121900" rIns="121900" bIns="121900" anchor="b" anchorCtr="0">
            <a:noAutofit/>
          </a:bodyPr>
          <a:lstStyle/>
          <a:p>
            <a:pPr marL="0" lvl="0" indent="0" rtl="0">
              <a:spcBef>
                <a:spcPts val="0"/>
              </a:spcBef>
              <a:spcAft>
                <a:spcPts val="0"/>
              </a:spcAft>
              <a:buNone/>
            </a:pPr>
            <a:r>
              <a:rPr lang="en" sz="4500" smtClean="0">
                <a:latin typeface="Barlow Semi Condensed SemiBold" panose="020B0604020202020204" charset="0"/>
              </a:rPr>
              <a:t>Đồ Án </a:t>
            </a:r>
            <a:r>
              <a:rPr lang="en" sz="4500" smtClean="0">
                <a:latin typeface="Barlow Semi Condensed SemiBold" panose="020B0604020202020204" charset="0"/>
              </a:rPr>
              <a:t>Chuyên Ngành</a:t>
            </a:r>
            <a:endParaRPr sz="4500">
              <a:latin typeface="Barlow Semi Condensed SemiBold" panose="020B0604020202020204" charset="0"/>
            </a:endParaRPr>
          </a:p>
        </p:txBody>
      </p:sp>
      <p:sp>
        <p:nvSpPr>
          <p:cNvPr id="7" name="Google Shape;471;p13"/>
          <p:cNvSpPr txBox="1">
            <a:spLocks/>
          </p:cNvSpPr>
          <p:nvPr/>
        </p:nvSpPr>
        <p:spPr>
          <a:xfrm>
            <a:off x="522745" y="4614040"/>
            <a:ext cx="6866028" cy="99848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Kristi"/>
              <a:buNone/>
              <a:defRPr sz="9600" b="0" i="0" u="none" strike="noStrike" cap="none">
                <a:solidFill>
                  <a:schemeClr val="dk1"/>
                </a:solidFill>
                <a:latin typeface="Kristi"/>
                <a:ea typeface="Kristi"/>
                <a:cs typeface="Kristi"/>
                <a:sym typeface="Kristi"/>
              </a:defRPr>
            </a:lvl1pPr>
            <a:lvl2pPr marR="0" lvl="1"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2pPr>
            <a:lvl3pPr marR="0" lvl="2"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3pPr>
            <a:lvl4pPr marR="0" lvl="3"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4pPr>
            <a:lvl5pPr marR="0" lvl="4"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5pPr>
            <a:lvl6pPr marR="0" lvl="5"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6pPr>
            <a:lvl7pPr marR="0" lvl="6"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7pPr>
            <a:lvl8pPr marR="0" lvl="7"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8pPr>
            <a:lvl9pPr marR="0" lvl="8" algn="ctr" rtl="0">
              <a:lnSpc>
                <a:spcPct val="100000"/>
              </a:lnSpc>
              <a:spcBef>
                <a:spcPts val="0"/>
              </a:spcBef>
              <a:spcAft>
                <a:spcPts val="0"/>
              </a:spcAft>
              <a:buClr>
                <a:schemeClr val="dk1"/>
              </a:buClr>
              <a:buSzPts val="6900"/>
              <a:buFont typeface="Kristi"/>
              <a:buNone/>
              <a:defRPr sz="6900" b="0" i="0" u="none" strike="noStrike" cap="none">
                <a:solidFill>
                  <a:schemeClr val="dk1"/>
                </a:solidFill>
                <a:latin typeface="Kristi"/>
                <a:ea typeface="Kristi"/>
                <a:cs typeface="Kristi"/>
                <a:sym typeface="Kristi"/>
              </a:defRPr>
            </a:lvl9pPr>
          </a:lstStyle>
          <a:p>
            <a:pPr algn="l"/>
            <a:r>
              <a:rPr lang="en-US" sz="3000" smtClean="0">
                <a:latin typeface="Barlow Semi Condensed SemiBold" panose="020B0604020202020204" charset="0"/>
              </a:rPr>
              <a:t>GVHD: Ths.Dương Thị Kim Chi</a:t>
            </a:r>
          </a:p>
          <a:p>
            <a:pPr algn="l"/>
            <a:r>
              <a:rPr lang="en-US" sz="3000" smtClean="0">
                <a:latin typeface="Barlow Semi Condensed SemiBold" panose="020B0604020202020204" charset="0"/>
              </a:rPr>
              <a:t>SVTH1: Trần Quốc Dũng</a:t>
            </a:r>
          </a:p>
          <a:p>
            <a:pPr algn="l"/>
            <a:r>
              <a:rPr lang="en-US" sz="3000">
                <a:latin typeface="Barlow Semi Condensed SemiBold" panose="020B0604020202020204" charset="0"/>
              </a:rPr>
              <a:t>MSSV: </a:t>
            </a:r>
            <a:r>
              <a:rPr lang="en-US" sz="3000" smtClean="0">
                <a:latin typeface="Barlow Semi Condensed SemiBold" panose="020B0604020202020204" charset="0"/>
              </a:rPr>
              <a:t>1824801040013</a:t>
            </a:r>
          </a:p>
          <a:p>
            <a:pPr algn="l"/>
            <a:r>
              <a:rPr lang="en-US" sz="3000" smtClean="0">
                <a:latin typeface="Barlow Semi Condensed SemiBold" panose="020B0604020202020204" charset="0"/>
              </a:rPr>
              <a:t>SVTH2: Hoàng Kim Tuyến</a:t>
            </a:r>
          </a:p>
          <a:p>
            <a:pPr algn="l"/>
            <a:r>
              <a:rPr lang="en-US" sz="3000">
                <a:latin typeface="Barlow Semi Condensed SemiBold" panose="020B0604020202020204" charset="0"/>
              </a:rPr>
              <a:t>MSSV: </a:t>
            </a:r>
            <a:r>
              <a:rPr lang="en-US" sz="3000" smtClean="0">
                <a:latin typeface="Barlow Semi Condensed SemiBold" panose="020B0604020202020204" charset="0"/>
              </a:rPr>
              <a:t>1824801040043</a:t>
            </a:r>
          </a:p>
          <a:p>
            <a:pPr algn="l"/>
            <a:r>
              <a:rPr lang="en-US" sz="3000" smtClean="0">
                <a:latin typeface="Barlow Semi Condensed SemiBold" panose="020B0604020202020204" charset="0"/>
              </a:rPr>
              <a:t>Lớp: D18HT01</a:t>
            </a:r>
            <a:endParaRPr lang="en-US" sz="3000">
              <a:latin typeface="Barlow Semi Condensed SemiBold"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4778231"/>
          </a:xfrm>
          <a:prstGeom prst="rect">
            <a:avLst/>
          </a:prstGeom>
          <a:noFill/>
        </p:spPr>
        <p:txBody>
          <a:bodyPr wrap="square" rtlCol="0">
            <a:spAutoFit/>
          </a:bodyPr>
          <a:lstStyle/>
          <a:p>
            <a:pPr algn="just">
              <a:lnSpc>
                <a:spcPct val="150000"/>
              </a:lnSpc>
            </a:pPr>
            <a:r>
              <a:rPr lang="en-US" sz="2500" b="1" smtClean="0">
                <a:latin typeface="Times New Roman" panose="02020603050405020304" pitchFamily="18" charset="0"/>
                <a:cs typeface="Times New Roman" panose="02020603050405020304" pitchFamily="18" charset="0"/>
              </a:rPr>
              <a:t>6. Công nghệ sử dụng</a:t>
            </a:r>
            <a:endParaRPr lang="en-US" sz="2500">
              <a:latin typeface="Times New Roman" panose="02020603050405020304" pitchFamily="18" charset="0"/>
              <a:cs typeface="Times New Roman" panose="02020603050405020304" pitchFamily="18" charset="0"/>
            </a:endParaRPr>
          </a:p>
          <a:p>
            <a:pPr>
              <a:lnSpc>
                <a:spcPct val="150000"/>
              </a:lnSpc>
            </a:pPr>
            <a:r>
              <a:rPr lang="en-US" sz="2500">
                <a:latin typeface="Times New Roman" panose="02020603050405020304" pitchFamily="18" charset="0"/>
                <a:cs typeface="Times New Roman" panose="02020603050405020304" pitchFamily="18" charset="0"/>
              </a:rPr>
              <a:t>Để giải quyết bài toán xây dựng hệ tư vấn việc làm trong đề tài chúng tôi đã sử dụng các công nghệ như sau:</a:t>
            </a:r>
            <a:endParaRPr lang="en-US" sz="2500" b="1">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Ngôn ngữ lập trình: Python</a:t>
            </a:r>
            <a:endParaRPr lang="en-US" sz="2500" b="1">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Thư viện sử dụng: </a:t>
            </a:r>
            <a:r>
              <a:rPr lang="en-US" sz="2500" smtClean="0">
                <a:latin typeface="Times New Roman" panose="02020603050405020304" pitchFamily="18" charset="0"/>
                <a:cs typeface="Times New Roman" panose="02020603050405020304" pitchFamily="18" charset="0"/>
              </a:rPr>
              <a:t>beatifulsoup, newpaper3k, sklearn, tokenize, </a:t>
            </a:r>
            <a:r>
              <a:rPr lang="en-US" sz="2000" smtClean="0">
                <a:latin typeface="Times New Roman" panose="02020603050405020304" pitchFamily="18" charset="0"/>
                <a:cs typeface="Times New Roman" panose="02020603050405020304" pitchFamily="18" charset="0"/>
              </a:rPr>
              <a:t>ktinker…</a:t>
            </a:r>
            <a:endParaRPr lang="en-US" sz="2000" b="1">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Công cụ sử dụng: </a:t>
            </a:r>
            <a:r>
              <a:rPr lang="en-US" sz="2500" smtClean="0">
                <a:latin typeface="Times New Roman" panose="02020603050405020304" pitchFamily="18" charset="0"/>
                <a:cs typeface="Times New Roman" panose="02020603050405020304" pitchFamily="18" charset="0"/>
              </a:rPr>
              <a:t>pycharm</a:t>
            </a:r>
            <a:endParaRPr lang="en-US" sz="2500" b="1">
              <a:latin typeface="Times New Roman" panose="02020603050405020304" pitchFamily="18" charset="0"/>
              <a:cs typeface="Times New Roman" panose="02020603050405020304" pitchFamily="18" charset="0"/>
            </a:endParaRPr>
          </a:p>
          <a:p>
            <a:pPr algn="just">
              <a:lnSpc>
                <a:spcPct val="150000"/>
              </a:lnSpc>
            </a:pPr>
            <a:endParaRPr lang="en-US" sz="2500">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64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4316566"/>
          </a:xfrm>
          <a:prstGeom prst="rect">
            <a:avLst/>
          </a:prstGeom>
          <a:noFill/>
        </p:spPr>
        <p:txBody>
          <a:bodyPr wrap="square" rtlCol="0">
            <a:sp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7. </a:t>
            </a:r>
            <a:r>
              <a:rPr lang="en-US" sz="28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Dữ </a:t>
            </a:r>
            <a:r>
              <a:rPr lang="en-US" sz="2500" smtClean="0">
                <a:latin typeface="Times New Roman" panose="02020603050405020304" pitchFamily="18" charset="0"/>
                <a:cs typeface="Times New Roman" panose="02020603050405020304" pitchFamily="18" charset="0"/>
              </a:rPr>
              <a:t>liệu:</a:t>
            </a:r>
          </a:p>
          <a:p>
            <a:pPr indent="346075" algn="just">
              <a:lnSpc>
                <a:spcPct val="150000"/>
              </a:lnSpc>
            </a:pPr>
            <a:r>
              <a:rPr lang="en-US" sz="2000">
                <a:latin typeface="Times New Roman" panose="02020603050405020304" pitchFamily="18" charset="0"/>
                <a:cs typeface="Times New Roman" panose="02020603050405020304" pitchFamily="18" charset="0"/>
              </a:rPr>
              <a:t>Dữ liệu được lấy từ nguồn báo dantri.com.vn, 926 dòng tương dương với số bài báo mà đề tài đã lấy. Trong quá trình cào dữ liệu đề tài đã sử dụng thư viên hỗ trợ trong python để tiền hành cào dữ liệu xuống như: beatifulsoup, newpager3k. Và dữ liệu được lưu trữ trong file csv có tên data.csv. Sau đây là ảnh minh họa của qua trình cao dữ liệu:</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500" smtClean="0">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751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2469907"/>
          </a:xfrm>
          <a:prstGeom prst="rect">
            <a:avLst/>
          </a:prstGeom>
          <a:noFill/>
        </p:spPr>
        <p:txBody>
          <a:bodyPr wrap="square" rtlCol="0">
            <a:sp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7. </a:t>
            </a:r>
            <a:r>
              <a:rPr lang="en-US" sz="28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Dữ </a:t>
            </a:r>
            <a:r>
              <a:rPr lang="en-US" sz="2500" smtClean="0">
                <a:latin typeface="Times New Roman" panose="02020603050405020304" pitchFamily="18" charset="0"/>
                <a:cs typeface="Times New Roman" panose="02020603050405020304" pitchFamily="18" charset="0"/>
              </a:rPr>
              <a:t>liệu:</a:t>
            </a:r>
          </a:p>
          <a:p>
            <a:pPr algn="just">
              <a:lnSpc>
                <a:spcPct val="150000"/>
              </a:lnSpc>
            </a:pPr>
            <a:endParaRPr lang="en-US" sz="2500" smtClean="0">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3415861" y="1735334"/>
            <a:ext cx="8229600" cy="4591050"/>
          </a:xfrm>
          <a:prstGeom prst="rect">
            <a:avLst/>
          </a:prstGeom>
        </p:spPr>
      </p:pic>
    </p:spTree>
    <p:extLst>
      <p:ext uri="{BB962C8B-B14F-4D97-AF65-F5344CB8AC3E}">
        <p14:creationId xmlns:p14="http://schemas.microsoft.com/office/powerpoint/2010/main" val="2454991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2469907"/>
          </a:xfrm>
          <a:prstGeom prst="rect">
            <a:avLst/>
          </a:prstGeom>
          <a:noFill/>
        </p:spPr>
        <p:txBody>
          <a:bodyPr wrap="square" rtlCol="0">
            <a:sp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7. </a:t>
            </a:r>
            <a:r>
              <a:rPr lang="en-US" sz="28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Dữ </a:t>
            </a:r>
            <a:r>
              <a:rPr lang="en-US" sz="2500" smtClean="0">
                <a:latin typeface="Times New Roman" panose="02020603050405020304" pitchFamily="18" charset="0"/>
                <a:cs typeface="Times New Roman" panose="02020603050405020304" pitchFamily="18" charset="0"/>
              </a:rPr>
              <a:t>liệu:</a:t>
            </a:r>
          </a:p>
          <a:p>
            <a:pPr algn="just">
              <a:lnSpc>
                <a:spcPct val="150000"/>
              </a:lnSpc>
            </a:pPr>
            <a:endParaRPr lang="en-US" sz="2500" smtClean="0">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pic>
        <p:nvPicPr>
          <p:cNvPr id="35" name="Picture 34"/>
          <p:cNvPicPr/>
          <p:nvPr/>
        </p:nvPicPr>
        <p:blipFill>
          <a:blip r:embed="rId4"/>
          <a:stretch>
            <a:fillRect/>
          </a:stretch>
        </p:blipFill>
        <p:spPr>
          <a:xfrm>
            <a:off x="4540469" y="1114096"/>
            <a:ext cx="6800193" cy="4050749"/>
          </a:xfrm>
          <a:prstGeom prst="rect">
            <a:avLst/>
          </a:prstGeom>
          <a:noFill/>
        </p:spPr>
      </p:pic>
      <p:sp>
        <p:nvSpPr>
          <p:cNvPr id="3" name="Rectangle 2"/>
          <p:cNvSpPr/>
          <p:nvPr/>
        </p:nvSpPr>
        <p:spPr>
          <a:xfrm>
            <a:off x="6391102" y="5502855"/>
            <a:ext cx="3098925"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a:t>
            </a:r>
            <a:r>
              <a:rPr lang="en-US" smtClean="0">
                <a:latin typeface="Times New Roman" panose="02020603050405020304" pitchFamily="18" charset="0"/>
                <a:ea typeface="Times New Roman" panose="02020603050405020304" pitchFamily="18" charset="0"/>
              </a:rPr>
              <a:t>1: </a:t>
            </a:r>
            <a:r>
              <a:rPr lang="en-US">
                <a:latin typeface="Times New Roman" panose="02020603050405020304" pitchFamily="18" charset="0"/>
                <a:ea typeface="Times New Roman" panose="02020603050405020304" pitchFamily="18" charset="0"/>
              </a:rPr>
              <a:t>Code cào dữ liệu từ báo Dân Trí</a:t>
            </a:r>
          </a:p>
        </p:txBody>
      </p:sp>
    </p:spTree>
    <p:extLst>
      <p:ext uri="{BB962C8B-B14F-4D97-AF65-F5344CB8AC3E}">
        <p14:creationId xmlns:p14="http://schemas.microsoft.com/office/powerpoint/2010/main" val="221093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2469907"/>
          </a:xfrm>
          <a:prstGeom prst="rect">
            <a:avLst/>
          </a:prstGeom>
          <a:noFill/>
        </p:spPr>
        <p:txBody>
          <a:bodyPr wrap="square" rtlCol="0">
            <a:sp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7. </a:t>
            </a:r>
            <a:r>
              <a:rPr lang="en-US" sz="28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500">
                <a:latin typeface="Times New Roman" panose="02020603050405020304" pitchFamily="18" charset="0"/>
                <a:cs typeface="Times New Roman" panose="02020603050405020304" pitchFamily="18" charset="0"/>
              </a:rPr>
              <a:t>Dữ </a:t>
            </a:r>
            <a:r>
              <a:rPr lang="en-US" sz="2500" smtClean="0">
                <a:latin typeface="Times New Roman" panose="02020603050405020304" pitchFamily="18" charset="0"/>
                <a:cs typeface="Times New Roman" panose="02020603050405020304" pitchFamily="18" charset="0"/>
              </a:rPr>
              <a:t>liệu:</a:t>
            </a:r>
          </a:p>
          <a:p>
            <a:pPr algn="just">
              <a:lnSpc>
                <a:spcPct val="150000"/>
              </a:lnSpc>
            </a:pPr>
            <a:endParaRPr lang="en-US" sz="2500" smtClean="0">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pic>
        <p:nvPicPr>
          <p:cNvPr id="36" name="Picture 35"/>
          <p:cNvPicPr/>
          <p:nvPr/>
        </p:nvPicPr>
        <p:blipFill>
          <a:blip r:embed="rId4"/>
          <a:stretch>
            <a:fillRect/>
          </a:stretch>
        </p:blipFill>
        <p:spPr>
          <a:xfrm>
            <a:off x="4438150" y="977463"/>
            <a:ext cx="7004828" cy="3686432"/>
          </a:xfrm>
          <a:prstGeom prst="rect">
            <a:avLst/>
          </a:prstGeom>
        </p:spPr>
      </p:pic>
      <p:sp>
        <p:nvSpPr>
          <p:cNvPr id="2" name="Rectangle 1"/>
          <p:cNvSpPr/>
          <p:nvPr/>
        </p:nvSpPr>
        <p:spPr>
          <a:xfrm>
            <a:off x="6062463" y="4918788"/>
            <a:ext cx="3472425" cy="415498"/>
          </a:xfrm>
          <a:prstGeom prst="rect">
            <a:avLst/>
          </a:prstGeom>
        </p:spPr>
        <p:txBody>
          <a:bodyPr wrap="none">
            <a:spAutoFit/>
          </a:bodyPr>
          <a:lstStyle/>
          <a:p>
            <a:pPr algn="ctr">
              <a:lnSpc>
                <a:spcPct val="150000"/>
              </a:lnSpc>
              <a:spcAft>
                <a:spcPts val="1000"/>
              </a:spcAft>
            </a:pPr>
            <a:r>
              <a:rPr lang="en-US">
                <a:latin typeface="Times New Roman" panose="02020603050405020304" pitchFamily="18" charset="0"/>
                <a:ea typeface="Times New Roman" panose="02020603050405020304" pitchFamily="18" charset="0"/>
              </a:rPr>
              <a:t>Hình 3: File data.csv lưu trữ thông tin bài báo</a:t>
            </a:r>
          </a:p>
        </p:txBody>
      </p:sp>
    </p:spTree>
    <p:extLst>
      <p:ext uri="{BB962C8B-B14F-4D97-AF65-F5344CB8AC3E}">
        <p14:creationId xmlns:p14="http://schemas.microsoft.com/office/powerpoint/2010/main" val="281373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2" y="769133"/>
            <a:ext cx="9986429" cy="3670236"/>
          </a:xfrm>
          <a:prstGeom prst="rect">
            <a:avLst/>
          </a:prstGeom>
          <a:noFill/>
        </p:spPr>
        <p:txBody>
          <a:bodyPr wrap="square" rtlCol="0">
            <a:spAutoFit/>
          </a:bodyPr>
          <a:lstStyle/>
          <a:p>
            <a:pPr algn="just">
              <a:lnSpc>
                <a:spcPct val="150000"/>
              </a:lnSpc>
            </a:pPr>
            <a:r>
              <a:rPr lang="en-US" sz="2500" b="1" smtClean="0">
                <a:latin typeface="Times New Roman" panose="02020603050405020304" pitchFamily="18" charset="0"/>
                <a:cs typeface="Times New Roman" panose="02020603050405020304" pitchFamily="18" charset="0"/>
              </a:rPr>
              <a:t>7. </a:t>
            </a:r>
            <a:r>
              <a:rPr lang="en-US" sz="25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5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000">
                <a:latin typeface="Times New Roman" panose="02020603050405020304" pitchFamily="18" charset="0"/>
                <a:cs typeface="Times New Roman" panose="02020603050405020304" pitchFamily="18" charset="0"/>
              </a:rPr>
              <a:t>Bước 1: Cào dữ liệu </a:t>
            </a:r>
            <a:r>
              <a:rPr lang="en-US" sz="2000">
                <a:latin typeface="Times New Roman" panose="02020603050405020304" pitchFamily="18" charset="0"/>
                <a:cs typeface="Times New Roman" panose="02020603050405020304" pitchFamily="18" charset="0"/>
              </a:rPr>
              <a:t>bằng </a:t>
            </a:r>
            <a:r>
              <a:rPr lang="en-US" sz="2000" smtClean="0">
                <a:latin typeface="Times New Roman" panose="02020603050405020304" pitchFamily="18" charset="0"/>
                <a:cs typeface="Times New Roman" panose="02020603050405020304" pitchFamily="18" charset="0"/>
              </a:rPr>
              <a:t>beautyfulsoup</a:t>
            </a:r>
            <a:r>
              <a:rPr lang="en-US" sz="2000">
                <a:latin typeface="Times New Roman" panose="02020603050405020304" pitchFamily="18" charset="0"/>
                <a:cs typeface="Times New Roman" panose="02020603050405020304" pitchFamily="18" charset="0"/>
              </a:rPr>
              <a:t>, newpaper3k</a:t>
            </a:r>
            <a:endParaRPr lang="en-US" sz="2000" b="1">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Bước 2: Làm sạch dữ liệu: stopword, xóa dấu cách</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tokenize</a:t>
            </a:r>
            <a:endParaRPr lang="en-US" sz="2000" b="1">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Bước 3: Train, test, predict model SVM</a:t>
            </a:r>
            <a:endParaRPr lang="en-US" sz="2000" b="1">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Bước 4: ktinker python lập trình ứng dụng</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335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4085734"/>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300" b="1">
                <a:latin typeface="Times New Roman" panose="02020603050405020304" pitchFamily="18" charset="0"/>
                <a:cs typeface="Times New Roman" panose="02020603050405020304" pitchFamily="18" charset="0"/>
              </a:rPr>
              <a:t>Bước </a:t>
            </a:r>
            <a:r>
              <a:rPr lang="en-US" sz="2300" b="1" smtClean="0">
                <a:latin typeface="Times New Roman" panose="02020603050405020304" pitchFamily="18" charset="0"/>
                <a:cs typeface="Times New Roman" panose="02020603050405020304" pitchFamily="18" charset="0"/>
              </a:rPr>
              <a:t>2</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Làm sạch dữ liệu: stopword, xóa dấu cách, tokenize</a:t>
            </a:r>
          </a:p>
          <a:p>
            <a:pPr lvl="0" algn="just">
              <a:lnSpc>
                <a:spcPct val="150000"/>
              </a:lnSpc>
            </a:pPr>
            <a:r>
              <a:rPr lang="en-US" sz="2000">
                <a:latin typeface="Times New Roman" panose="02020603050405020304" pitchFamily="18" charset="0"/>
                <a:cs typeface="Times New Roman" panose="02020603050405020304" pitchFamily="18" charset="0"/>
              </a:rPr>
              <a:t>Xử lý stopword cho dữ liệu. Sử dụng các stopword của ngôn ngữ Việt Nam để loại bỏ đi các từ không cần thiết trong dữ liệu. Trong quá trình sạch dữ liệu đã sử dụng thư viên tokenize để loại bỏ các từ không cần thiết. Sau đây là code của Xử lý stopword và làm sạch dữ liệu:</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394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2239074"/>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300" b="1">
                <a:latin typeface="Times New Roman" panose="02020603050405020304" pitchFamily="18" charset="0"/>
                <a:cs typeface="Times New Roman" panose="02020603050405020304" pitchFamily="18" charset="0"/>
              </a:rPr>
              <a:t>Bước </a:t>
            </a:r>
            <a:r>
              <a:rPr lang="en-US" sz="2300" b="1" smtClean="0">
                <a:latin typeface="Times New Roman" panose="02020603050405020304" pitchFamily="18" charset="0"/>
                <a:cs typeface="Times New Roman" panose="02020603050405020304" pitchFamily="18" charset="0"/>
              </a:rPr>
              <a:t>2</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Làm sạch dữ liệu: stopword, xóa dấu cách, tokenize</a:t>
            </a: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pic>
        <p:nvPicPr>
          <p:cNvPr id="34" name="Picture 33"/>
          <p:cNvPicPr/>
          <p:nvPr/>
        </p:nvPicPr>
        <p:blipFill>
          <a:blip r:embed="rId4"/>
          <a:stretch>
            <a:fillRect/>
          </a:stretch>
        </p:blipFill>
        <p:spPr>
          <a:xfrm>
            <a:off x="2942376" y="2419778"/>
            <a:ext cx="6032937" cy="3848261"/>
          </a:xfrm>
          <a:prstGeom prst="rect">
            <a:avLst/>
          </a:prstGeom>
        </p:spPr>
      </p:pic>
      <p:sp>
        <p:nvSpPr>
          <p:cNvPr id="2" name="Rectangle 1"/>
          <p:cNvSpPr/>
          <p:nvPr/>
        </p:nvSpPr>
        <p:spPr>
          <a:xfrm>
            <a:off x="8897623" y="3658168"/>
            <a:ext cx="2868093"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4: Xử lý stopword trong dữ liệu</a:t>
            </a:r>
          </a:p>
        </p:txBody>
      </p:sp>
    </p:spTree>
    <p:extLst>
      <p:ext uri="{BB962C8B-B14F-4D97-AF65-F5344CB8AC3E}">
        <p14:creationId xmlns:p14="http://schemas.microsoft.com/office/powerpoint/2010/main" val="2841442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3624069"/>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300" b="1">
                <a:latin typeface="Times New Roman" panose="02020603050405020304" pitchFamily="18" charset="0"/>
                <a:cs typeface="Times New Roman" panose="02020603050405020304" pitchFamily="18" charset="0"/>
              </a:rPr>
              <a:t>Bước </a:t>
            </a:r>
            <a:r>
              <a:rPr lang="en-US" sz="2300" b="1" smtClean="0">
                <a:latin typeface="Times New Roman" panose="02020603050405020304" pitchFamily="18" charset="0"/>
                <a:cs typeface="Times New Roman" panose="02020603050405020304" pitchFamily="18" charset="0"/>
              </a:rPr>
              <a:t>2</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Làm sạch dữ liệu: stopword, xóa dấu cách, tokenize</a:t>
            </a:r>
          </a:p>
          <a:p>
            <a:pPr algn="just">
              <a:lnSpc>
                <a:spcPct val="150000"/>
              </a:lnSpc>
            </a:pPr>
            <a:r>
              <a:rPr lang="en-US" sz="2000">
                <a:latin typeface="Times New Roman" panose="02020603050405020304" pitchFamily="18" charset="0"/>
                <a:cs typeface="Times New Roman" panose="02020603050405020304" pitchFamily="18" charset="0"/>
              </a:rPr>
              <a:t>Sau khi xử lý dữ liệu và làm sạch dữ liệu </a:t>
            </a:r>
            <a:r>
              <a:rPr lang="en-US" sz="2000">
                <a:latin typeface="Times New Roman" panose="02020603050405020304" pitchFamily="18" charset="0"/>
                <a:cs typeface="Times New Roman" panose="02020603050405020304" pitchFamily="18" charset="0"/>
                <a:sym typeface="Wingdings" panose="05000000000000000000" pitchFamily="2" charset="2"/>
              </a:rPr>
              <a:t></a:t>
            </a:r>
            <a:r>
              <a:rPr lang="en-US" sz="2000">
                <a:latin typeface="Times New Roman" panose="02020603050405020304" pitchFamily="18" charset="0"/>
                <a:cs typeface="Times New Roman" panose="02020603050405020304" pitchFamily="18" charset="0"/>
              </a:rPr>
              <a:t> có được dữ liệu để thực hiên quá trình train và test dữ liệu, dữ liệu được đem đi train theo tỷ lệ 8/2. Sau đây là code và kết quả của quá trình train và test dữ liệu:</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69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2239074"/>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300" b="1">
                <a:latin typeface="Times New Roman" panose="02020603050405020304" pitchFamily="18" charset="0"/>
                <a:cs typeface="Times New Roman" panose="02020603050405020304" pitchFamily="18" charset="0"/>
              </a:rPr>
              <a:t>Bước </a:t>
            </a:r>
            <a:r>
              <a:rPr lang="en-US" sz="2300" b="1" smtClean="0">
                <a:latin typeface="Times New Roman" panose="02020603050405020304" pitchFamily="18" charset="0"/>
                <a:cs typeface="Times New Roman" panose="02020603050405020304" pitchFamily="18" charset="0"/>
              </a:rPr>
              <a:t>2</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Làm sạch dữ liệu: stopword, xóa dấu cách, tokenize</a:t>
            </a: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pic>
        <p:nvPicPr>
          <p:cNvPr id="34" name="Picture 33"/>
          <p:cNvPicPr/>
          <p:nvPr/>
        </p:nvPicPr>
        <p:blipFill>
          <a:blip r:embed="rId4"/>
          <a:stretch>
            <a:fillRect/>
          </a:stretch>
        </p:blipFill>
        <p:spPr>
          <a:xfrm>
            <a:off x="3510456" y="2225381"/>
            <a:ext cx="6421820" cy="3642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427799" y="6206559"/>
            <a:ext cx="1988044"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5: train, test dữ liệu</a:t>
            </a:r>
          </a:p>
        </p:txBody>
      </p:sp>
    </p:spTree>
    <p:extLst>
      <p:ext uri="{BB962C8B-B14F-4D97-AF65-F5344CB8AC3E}">
        <p14:creationId xmlns:p14="http://schemas.microsoft.com/office/powerpoint/2010/main" val="2795118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5" name="Google Shape;471;p13"/>
          <p:cNvSpPr txBox="1">
            <a:spLocks noGrp="1"/>
          </p:cNvSpPr>
          <p:nvPr>
            <p:ph type="ctrTitle"/>
          </p:nvPr>
        </p:nvSpPr>
        <p:spPr>
          <a:xfrm>
            <a:off x="266627" y="1523999"/>
            <a:ext cx="6866028" cy="3204058"/>
          </a:xfrm>
          <a:prstGeom prst="rect">
            <a:avLst/>
          </a:prstGeom>
        </p:spPr>
        <p:txBody>
          <a:bodyPr spcFirstLastPara="1" wrap="square" lIns="121900" tIns="121900" rIns="121900" bIns="121900" anchor="b" anchorCtr="0">
            <a:noAutofit/>
          </a:bodyPr>
          <a:lstStyle/>
          <a:p>
            <a:r>
              <a:rPr lang="en-US" sz="4000" b="1">
                <a:latin typeface="Times New Roman" panose="02020603050405020304" pitchFamily="18" charset="0"/>
                <a:cs typeface="Times New Roman" panose="02020603050405020304" pitchFamily="18" charset="0"/>
              </a:rPr>
              <a:t>XÂY DỰNG ỨNG DỤNG TRÍCH XUẤT THÔNG TIN BÀI BÁO BẰNG THUẬT TOÁN SVM</a:t>
            </a:r>
            <a:endParaRPr lang="en-US" sz="4000">
              <a:latin typeface="Times New Roman" panose="02020603050405020304" pitchFamily="18" charset="0"/>
              <a:cs typeface="Times New Roman" panose="02020603050405020304" pitchFamily="18" charset="0"/>
            </a:endParaRPr>
          </a:p>
        </p:txBody>
      </p:sp>
      <p:sp>
        <p:nvSpPr>
          <p:cNvPr id="2" name="TextBox 1"/>
          <p:cNvSpPr txBox="1"/>
          <p:nvPr/>
        </p:nvSpPr>
        <p:spPr>
          <a:xfrm>
            <a:off x="1502979" y="1397875"/>
            <a:ext cx="4393324" cy="707886"/>
          </a:xfrm>
          <a:prstGeom prst="rect">
            <a:avLst/>
          </a:prstGeom>
          <a:noFill/>
        </p:spPr>
        <p:txBody>
          <a:bodyPr wrap="square" rtlCol="0">
            <a:spAutoFit/>
          </a:bodyPr>
          <a:lstStyle/>
          <a:p>
            <a:pPr algn="ctr"/>
            <a:r>
              <a:rPr lang="en-US" sz="4000" smtClean="0"/>
              <a:t>Đề </a:t>
            </a:r>
            <a:r>
              <a:rPr lang="en-US" sz="4000" smtClean="0">
                <a:latin typeface="Barlow Semi Condensed SemiBold" panose="020B0604020202020204"/>
              </a:rPr>
              <a:t>Tài:</a:t>
            </a:r>
            <a:endParaRPr lang="en-US" sz="4000">
              <a:latin typeface="Barlow Semi Condensed SemiBold" panose="020B0604020202020204"/>
            </a:endParaRPr>
          </a:p>
        </p:txBody>
      </p:sp>
    </p:spTree>
    <p:extLst>
      <p:ext uri="{BB962C8B-B14F-4D97-AF65-F5344CB8AC3E}">
        <p14:creationId xmlns:p14="http://schemas.microsoft.com/office/powerpoint/2010/main" val="831345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2239074"/>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algn="just">
              <a:lnSpc>
                <a:spcPct val="150000"/>
              </a:lnSpc>
            </a:pPr>
            <a:r>
              <a:rPr lang="en-US" sz="2300" b="1">
                <a:latin typeface="Times New Roman" panose="02020603050405020304" pitchFamily="18" charset="0"/>
                <a:cs typeface="Times New Roman" panose="02020603050405020304" pitchFamily="18" charset="0"/>
              </a:rPr>
              <a:t>Bước </a:t>
            </a:r>
            <a:r>
              <a:rPr lang="en-US" sz="2300" b="1" smtClean="0">
                <a:latin typeface="Times New Roman" panose="02020603050405020304" pitchFamily="18" charset="0"/>
                <a:cs typeface="Times New Roman" panose="02020603050405020304" pitchFamily="18" charset="0"/>
              </a:rPr>
              <a:t>2</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Làm sạch dữ liệu: stopword, xóa dấu cách, tokenize</a:t>
            </a: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pic>
        <p:nvPicPr>
          <p:cNvPr id="36" name="Picture 35" descr="Không có mô tả."/>
          <p:cNvPicPr/>
          <p:nvPr/>
        </p:nvPicPr>
        <p:blipFill>
          <a:blip r:embed="rId4">
            <a:extLst>
              <a:ext uri="{28A0092B-C50C-407E-A947-70E740481C1C}">
                <a14:useLocalDpi xmlns:a14="http://schemas.microsoft.com/office/drawing/2010/main" val="0"/>
              </a:ext>
            </a:extLst>
          </a:blip>
          <a:srcRect/>
          <a:stretch>
            <a:fillRect/>
          </a:stretch>
        </p:blipFill>
        <p:spPr bwMode="auto">
          <a:xfrm>
            <a:off x="2890345" y="2656204"/>
            <a:ext cx="6926317" cy="2217826"/>
          </a:xfrm>
          <a:prstGeom prst="rect">
            <a:avLst/>
          </a:prstGeom>
          <a:noFill/>
          <a:ln>
            <a:noFill/>
          </a:ln>
        </p:spPr>
      </p:pic>
      <p:sp>
        <p:nvSpPr>
          <p:cNvPr id="2" name="Rectangle 1"/>
          <p:cNvSpPr/>
          <p:nvPr/>
        </p:nvSpPr>
        <p:spPr>
          <a:xfrm>
            <a:off x="4717223" y="5446024"/>
            <a:ext cx="3239990"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6: Kết quả của quá trình train dữ liệu</a:t>
            </a:r>
          </a:p>
        </p:txBody>
      </p:sp>
    </p:spTree>
    <p:extLst>
      <p:ext uri="{BB962C8B-B14F-4D97-AF65-F5344CB8AC3E}">
        <p14:creationId xmlns:p14="http://schemas.microsoft.com/office/powerpoint/2010/main" val="2364651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3439403"/>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lvl="1"/>
            <a:r>
              <a:rPr lang="en-US" sz="2300" b="1">
                <a:latin typeface="Times New Roman" panose="02020603050405020304" pitchFamily="18" charset="0"/>
                <a:cs typeface="Times New Roman" panose="02020603050405020304" pitchFamily="18" charset="0"/>
              </a:rPr>
              <a:t>Bước </a:t>
            </a:r>
            <a:r>
              <a:rPr lang="en-US" sz="2300" b="1">
                <a:latin typeface="Times New Roman" panose="02020603050405020304" pitchFamily="18" charset="0"/>
                <a:cs typeface="Times New Roman" panose="02020603050405020304" pitchFamily="18" charset="0"/>
              </a:rPr>
              <a:t>3</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ktinker python lập trình ứng dụng</a:t>
            </a:r>
          </a:p>
          <a:p>
            <a:pPr algn="just">
              <a:lnSpc>
                <a:spcPct val="150000"/>
              </a:lnSpc>
            </a:pPr>
            <a:r>
              <a:rPr lang="en-US" sz="2000">
                <a:latin typeface="Times New Roman" panose="02020603050405020304" pitchFamily="18" charset="0"/>
                <a:cs typeface="Times New Roman" panose="02020603050405020304" pitchFamily="18" charset="0"/>
              </a:rPr>
              <a:t>Sau khi quá trình train và test dữ liệu hoàn chỉnh và có được model thì tiếp theo là phần xây dựng giao diện. Giao diện ở đây được xây dựng đơn giản bằng cách sử dụng thư viên ktinker trong python, sau đây là kết quả của xây dựng giao diện:</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5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2054409"/>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lvl="1"/>
            <a:r>
              <a:rPr lang="en-US" sz="2300" b="1">
                <a:latin typeface="Times New Roman" panose="02020603050405020304" pitchFamily="18" charset="0"/>
                <a:cs typeface="Times New Roman" panose="02020603050405020304" pitchFamily="18" charset="0"/>
              </a:rPr>
              <a:t>Bước </a:t>
            </a:r>
            <a:r>
              <a:rPr lang="en-US" sz="2300" b="1">
                <a:latin typeface="Times New Roman" panose="02020603050405020304" pitchFamily="18" charset="0"/>
                <a:cs typeface="Times New Roman" panose="02020603050405020304" pitchFamily="18" charset="0"/>
              </a:rPr>
              <a:t>3</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ktinker python lập trình ứng dụng</a:t>
            </a: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4402629" y="1997104"/>
            <a:ext cx="5597238" cy="4171668"/>
          </a:xfrm>
          <a:prstGeom prst="rect">
            <a:avLst/>
          </a:prstGeom>
        </p:spPr>
      </p:pic>
      <p:sp>
        <p:nvSpPr>
          <p:cNvPr id="35" name="Rectangle 34"/>
          <p:cNvSpPr/>
          <p:nvPr/>
        </p:nvSpPr>
        <p:spPr>
          <a:xfrm>
            <a:off x="6058154" y="6222341"/>
            <a:ext cx="1861408"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a:t>
            </a:r>
            <a:r>
              <a:rPr lang="en-US" smtClean="0">
                <a:latin typeface="Times New Roman" panose="02020603050405020304" pitchFamily="18" charset="0"/>
                <a:ea typeface="Times New Roman" panose="02020603050405020304" pitchFamily="18" charset="0"/>
              </a:rPr>
              <a:t>7: Code giao diện</a:t>
            </a:r>
            <a:endParaRPr lang="en-US">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1694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86324" y="562363"/>
            <a:ext cx="9145042" cy="2054409"/>
          </a:xfrm>
          <a:prstGeom prst="rect">
            <a:avLst/>
          </a:prstGeom>
          <a:noFill/>
        </p:spPr>
        <p:txBody>
          <a:bodyPr wrap="square" rtlCol="0">
            <a:spAutoFit/>
          </a:bodyPr>
          <a:lstStyle/>
          <a:p>
            <a:pPr algn="just">
              <a:lnSpc>
                <a:spcPct val="150000"/>
              </a:lnSpc>
            </a:pPr>
            <a:r>
              <a:rPr lang="en-US" sz="2300" b="1" smtClean="0">
                <a:latin typeface="Times New Roman" panose="02020603050405020304" pitchFamily="18" charset="0"/>
                <a:cs typeface="Times New Roman" panose="02020603050405020304" pitchFamily="18" charset="0"/>
              </a:rPr>
              <a:t>7. </a:t>
            </a:r>
            <a:r>
              <a:rPr lang="en-US" sz="2300" b="1">
                <a:latin typeface="Times New Roman" panose="02020603050405020304" pitchFamily="18" charset="0"/>
                <a:cs typeface="Times New Roman" panose="02020603050405020304" pitchFamily="18" charset="0"/>
              </a:rPr>
              <a:t>Thực nghiệm</a:t>
            </a:r>
          </a:p>
          <a:p>
            <a:pPr marL="285750" indent="-285750" algn="just">
              <a:lnSpc>
                <a:spcPct val="150000"/>
              </a:lnSpc>
              <a:buFont typeface="Wingdings" panose="05000000000000000000" pitchFamily="2" charset="2"/>
              <a:buChar char="ü"/>
            </a:pPr>
            <a:r>
              <a:rPr lang="en-US" sz="2300" smtClean="0">
                <a:latin typeface="Times New Roman" panose="02020603050405020304" pitchFamily="18" charset="0"/>
                <a:cs typeface="Times New Roman" panose="02020603050405020304" pitchFamily="18" charset="0"/>
              </a:rPr>
              <a:t>Các bước xử lý bài toán</a:t>
            </a:r>
          </a:p>
          <a:p>
            <a:pPr lvl="1"/>
            <a:r>
              <a:rPr lang="en-US" sz="2300" b="1">
                <a:latin typeface="Times New Roman" panose="02020603050405020304" pitchFamily="18" charset="0"/>
                <a:cs typeface="Times New Roman" panose="02020603050405020304" pitchFamily="18" charset="0"/>
              </a:rPr>
              <a:t>Bước </a:t>
            </a:r>
            <a:r>
              <a:rPr lang="en-US" sz="2300" b="1">
                <a:latin typeface="Times New Roman" panose="02020603050405020304" pitchFamily="18" charset="0"/>
                <a:cs typeface="Times New Roman" panose="02020603050405020304" pitchFamily="18" charset="0"/>
              </a:rPr>
              <a:t>3</a:t>
            </a:r>
            <a:r>
              <a:rPr lang="en-US" sz="2300" smtClean="0">
                <a:latin typeface="Times New Roman" panose="02020603050405020304" pitchFamily="18" charset="0"/>
                <a:cs typeface="Times New Roman" panose="02020603050405020304" pitchFamily="18" charset="0"/>
              </a:rPr>
              <a:t>:</a:t>
            </a:r>
            <a:r>
              <a:rPr lang="en-US" sz="24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ktinker python lập trình ứng dụng</a:t>
            </a:r>
          </a:p>
          <a:p>
            <a:pPr algn="just">
              <a:lnSpc>
                <a:spcPct val="150000"/>
              </a:lnSpc>
            </a:pPr>
            <a:endParaRPr lang="en-US" sz="2300" b="1" smtClean="0">
              <a:latin typeface="Times New Roman" panose="02020603050405020304" pitchFamily="18" charset="0"/>
              <a:cs typeface="Times New Roman" panose="02020603050405020304" pitchFamily="18" charset="0"/>
            </a:endParaRPr>
          </a:p>
        </p:txBody>
      </p:sp>
      <p:pic>
        <p:nvPicPr>
          <p:cNvPr id="36" name="Picture 35" descr="https://f7.photo.talk.zdn.vn/386149240727000234/d89783fca20969573018.jpg"/>
          <p:cNvPicPr/>
          <p:nvPr/>
        </p:nvPicPr>
        <p:blipFill>
          <a:blip r:embed="rId4">
            <a:extLst>
              <a:ext uri="{28A0092B-C50C-407E-A947-70E740481C1C}">
                <a14:useLocalDpi xmlns:a14="http://schemas.microsoft.com/office/drawing/2010/main" val="0"/>
              </a:ext>
            </a:extLst>
          </a:blip>
          <a:srcRect/>
          <a:stretch>
            <a:fillRect/>
          </a:stretch>
        </p:blipFill>
        <p:spPr bwMode="auto">
          <a:xfrm>
            <a:off x="6307148" y="956491"/>
            <a:ext cx="5274310" cy="4591050"/>
          </a:xfrm>
          <a:prstGeom prst="rect">
            <a:avLst/>
          </a:prstGeom>
          <a:noFill/>
          <a:ln>
            <a:noFill/>
          </a:ln>
        </p:spPr>
      </p:pic>
      <p:sp>
        <p:nvSpPr>
          <p:cNvPr id="3" name="Rectangle 2"/>
          <p:cNvSpPr/>
          <p:nvPr/>
        </p:nvSpPr>
        <p:spPr>
          <a:xfrm>
            <a:off x="6850621" y="5839197"/>
            <a:ext cx="4187364" cy="307777"/>
          </a:xfrm>
          <a:prstGeom prst="rect">
            <a:avLst/>
          </a:prstGeom>
        </p:spPr>
        <p:txBody>
          <a:bodyPr wrap="none">
            <a:spAutoFit/>
          </a:bodyPr>
          <a:lstStyle/>
          <a:p>
            <a:pPr algn="ctr">
              <a:spcAft>
                <a:spcPts val="1000"/>
              </a:spcAft>
            </a:pPr>
            <a:r>
              <a:rPr lang="en-US">
                <a:latin typeface="Times New Roman" panose="02020603050405020304" pitchFamily="18" charset="0"/>
                <a:ea typeface="Times New Roman" panose="02020603050405020304" pitchFamily="18" charset="0"/>
              </a:rPr>
              <a:t>Hình </a:t>
            </a:r>
            <a:r>
              <a:rPr lang="en-US" smtClean="0">
                <a:latin typeface="Times New Roman" panose="02020603050405020304" pitchFamily="18" charset="0"/>
                <a:ea typeface="Times New Roman" panose="02020603050405020304" pitchFamily="18" charset="0"/>
              </a:rPr>
              <a:t>8: </a:t>
            </a:r>
            <a:r>
              <a:rPr lang="en-US">
                <a:latin typeface="Times New Roman" panose="02020603050405020304" pitchFamily="18" charset="0"/>
                <a:ea typeface="Times New Roman" panose="02020603050405020304" pitchFamily="18" charset="0"/>
              </a:rPr>
              <a:t>Giao diện ứng dụng trích xuất thông tin bài báo</a:t>
            </a:r>
          </a:p>
        </p:txBody>
      </p:sp>
    </p:spTree>
    <p:extLst>
      <p:ext uri="{BB962C8B-B14F-4D97-AF65-F5344CB8AC3E}">
        <p14:creationId xmlns:p14="http://schemas.microsoft.com/office/powerpoint/2010/main" val="3889684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346436" y="679325"/>
            <a:ext cx="9975359" cy="5193729"/>
          </a:xfrm>
          <a:prstGeom prst="rect">
            <a:avLst/>
          </a:prstGeom>
          <a:noFill/>
        </p:spPr>
        <p:txBody>
          <a:bodyPr wrap="square" rtlCol="0">
            <a:spAutoFit/>
          </a:bodyPr>
          <a:lstStyle/>
          <a:p>
            <a:pPr algn="just">
              <a:lnSpc>
                <a:spcPct val="150000"/>
              </a:lnSpc>
            </a:pPr>
            <a:r>
              <a:rPr lang="en-US" sz="2500" b="1" smtClean="0">
                <a:latin typeface="Times New Roman" panose="02020603050405020304" pitchFamily="18" charset="0"/>
                <a:cs typeface="Times New Roman" panose="02020603050405020304" pitchFamily="18" charset="0"/>
              </a:rPr>
              <a:t>8. </a:t>
            </a:r>
            <a:r>
              <a:rPr lang="en-US" sz="2500" b="1">
                <a:latin typeface="Times New Roman" panose="02020603050405020304" pitchFamily="18" charset="0"/>
                <a:cs typeface="Times New Roman" panose="02020603050405020304" pitchFamily="18" charset="0"/>
              </a:rPr>
              <a:t>Kết luận và hướng phát </a:t>
            </a:r>
            <a:r>
              <a:rPr lang="en-US" sz="2500" b="1" smtClean="0">
                <a:latin typeface="Times New Roman" panose="02020603050405020304" pitchFamily="18" charset="0"/>
                <a:cs typeface="Times New Roman" panose="02020603050405020304" pitchFamily="18" charset="0"/>
              </a:rPr>
              <a:t>triển</a:t>
            </a:r>
            <a:endParaRPr lang="en-US" sz="2500" b="1">
              <a:latin typeface="Times New Roman" panose="02020603050405020304" pitchFamily="18" charset="0"/>
              <a:cs typeface="Times New Roman" panose="02020603050405020304" pitchFamily="18" charset="0"/>
            </a:endParaRPr>
          </a:p>
          <a:p>
            <a:pPr indent="346075" algn="just">
              <a:lnSpc>
                <a:spcPct val="150000"/>
              </a:lnSpc>
            </a:pPr>
            <a:r>
              <a:rPr lang="en-US" sz="2400">
                <a:latin typeface="Times New Roman" panose="02020603050405020304" pitchFamily="18" charset="0"/>
                <a:cs typeface="Times New Roman" panose="02020603050405020304" pitchFamily="18" charset="0"/>
              </a:rPr>
              <a:t>Trong đề tài “Xây dựng ứng dụng trích xuất thông tin bài báo bằng thuật toán SVM” chúng em đã nghiên cứu về quy trình các bước trong text mining và thuật toán SVM, trong thuật toán này chúng em đã nghiên cứu các kỹ thuật xây dựng nên ứng dụng trích xuất thông tin bài báo.</a:t>
            </a:r>
            <a:endParaRPr lang="en-US" sz="2400" b="1">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500" b="1" smtClean="0">
                <a:latin typeface="Times New Roman" panose="02020603050405020304" pitchFamily="18" charset="0"/>
                <a:cs typeface="Times New Roman" panose="02020603050405020304" pitchFamily="18" charset="0"/>
              </a:rPr>
              <a:t>Hướng </a:t>
            </a:r>
            <a:r>
              <a:rPr lang="en-US" sz="2500" b="1" smtClean="0">
                <a:latin typeface="Times New Roman" panose="02020603050405020304" pitchFamily="18" charset="0"/>
                <a:cs typeface="Times New Roman" panose="02020603050405020304" pitchFamily="18" charset="0"/>
              </a:rPr>
              <a:t>phát triển:</a:t>
            </a:r>
          </a:p>
          <a:p>
            <a:pPr marL="342900" indent="-342900" algn="just">
              <a:lnSpc>
                <a:spcPct val="150000"/>
              </a:lnSpc>
              <a:buFontTx/>
              <a:buChar char="-"/>
            </a:pPr>
            <a:r>
              <a:rPr lang="en-US" sz="2500" smtClean="0">
                <a:latin typeface="Times New Roman" panose="02020603050405020304" pitchFamily="18" charset="0"/>
                <a:cs typeface="Times New Roman" panose="02020603050405020304" pitchFamily="18" charset="0"/>
              </a:rPr>
              <a:t>Cải tiến thêm về giao diện</a:t>
            </a:r>
            <a:endParaRPr lang="en-US" sz="2500" smtClean="0">
              <a:latin typeface="Times New Roman" panose="02020603050405020304" pitchFamily="18" charset="0"/>
              <a:cs typeface="Times New Roman" panose="02020603050405020304" pitchFamily="18" charset="0"/>
            </a:endParaRPr>
          </a:p>
          <a:p>
            <a:pPr marL="342900" indent="-342900" algn="just">
              <a:lnSpc>
                <a:spcPct val="150000"/>
              </a:lnSpc>
              <a:buFontTx/>
              <a:buChar char="-"/>
            </a:pPr>
            <a:r>
              <a:rPr lang="en-US" sz="2500" smtClean="0">
                <a:latin typeface="Times New Roman" panose="02020603050405020304" pitchFamily="18" charset="0"/>
                <a:cs typeface="Times New Roman" panose="02020603050405020304" pitchFamily="18" charset="0"/>
              </a:rPr>
              <a:t>Có thể sử dụng trên website</a:t>
            </a:r>
            <a:endParaRPr lang="en-US" sz="2500" smtClean="0">
              <a:latin typeface="Times New Roman" panose="02020603050405020304" pitchFamily="18" charset="0"/>
              <a:cs typeface="Times New Roman" panose="02020603050405020304" pitchFamily="18" charset="0"/>
            </a:endParaRPr>
          </a:p>
          <a:p>
            <a:pPr marL="342900" indent="-342900" algn="just">
              <a:lnSpc>
                <a:spcPct val="150000"/>
              </a:lnSpc>
              <a:buFontTx/>
              <a:buChar char="-"/>
            </a:pPr>
            <a:r>
              <a:rPr lang="en-US" sz="2500" smtClean="0">
                <a:latin typeface="Times New Roman" panose="02020603050405020304" pitchFamily="18" charset="0"/>
                <a:cs typeface="Times New Roman" panose="02020603050405020304" pitchFamily="18" charset="0"/>
              </a:rPr>
              <a:t>Sử dụng để trích xuất cho tất cả các báo</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62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6" name="TextBox 5"/>
          <p:cNvSpPr txBox="1"/>
          <p:nvPr/>
        </p:nvSpPr>
        <p:spPr>
          <a:xfrm>
            <a:off x="2196662" y="1618593"/>
            <a:ext cx="7178566" cy="2554545"/>
          </a:xfrm>
          <a:prstGeom prst="rect">
            <a:avLst/>
          </a:prstGeom>
          <a:noFill/>
        </p:spPr>
        <p:txBody>
          <a:bodyPr wrap="square" rtlCol="0">
            <a:spAutoFit/>
          </a:bodyPr>
          <a:lstStyle/>
          <a:p>
            <a:pPr algn="ctr"/>
            <a:r>
              <a:rPr lang="en-US" sz="8000" smtClean="0">
                <a:latin typeface="Times New Roman" panose="02020603050405020304" pitchFamily="18" charset="0"/>
                <a:cs typeface="Times New Roman" panose="02020603050405020304" pitchFamily="18" charset="0"/>
              </a:rPr>
              <a:t>9.DEMO SẢN PHẨM</a:t>
            </a:r>
            <a:endParaRPr lang="en-US" sz="8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3"/>
          <p:cNvSpPr txBox="1">
            <a:spLocks noGrp="1"/>
          </p:cNvSpPr>
          <p:nvPr>
            <p:ph type="title"/>
          </p:nvPr>
        </p:nvSpPr>
        <p:spPr>
          <a:xfrm>
            <a:off x="2012911" y="2987910"/>
            <a:ext cx="5664900" cy="156747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0000" smtClean="0"/>
              <a:t>Thank you!</a:t>
            </a:r>
            <a:endParaRPr sz="10000"/>
          </a:p>
        </p:txBody>
      </p:sp>
      <p:grpSp>
        <p:nvGrpSpPr>
          <p:cNvPr id="483" name="Google Shape;483;p23"/>
          <p:cNvGrpSpPr/>
          <p:nvPr/>
        </p:nvGrpSpPr>
        <p:grpSpPr>
          <a:xfrm>
            <a:off x="875031" y="586285"/>
            <a:ext cx="2151764" cy="2169169"/>
            <a:chOff x="1084231" y="838810"/>
            <a:chExt cx="2151764" cy="2169169"/>
          </a:xfrm>
        </p:grpSpPr>
        <p:grpSp>
          <p:nvGrpSpPr>
            <p:cNvPr id="484" name="Google Shape;484;p23"/>
            <p:cNvGrpSpPr/>
            <p:nvPr/>
          </p:nvGrpSpPr>
          <p:grpSpPr>
            <a:xfrm rot="-834324" flipH="1">
              <a:off x="1226221" y="979664"/>
              <a:ext cx="1336200" cy="1344620"/>
              <a:chOff x="5368897" y="1487338"/>
              <a:chExt cx="1154260" cy="1161533"/>
            </a:xfrm>
          </p:grpSpPr>
          <p:sp>
            <p:nvSpPr>
              <p:cNvPr id="485" name="Google Shape;485;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7" name="Google Shape;487;p23"/>
            <p:cNvGrpSpPr/>
            <p:nvPr/>
          </p:nvGrpSpPr>
          <p:grpSpPr>
            <a:xfrm rot="626830" flipH="1">
              <a:off x="2088216" y="1337488"/>
              <a:ext cx="1059866" cy="1066545"/>
              <a:chOff x="5368897" y="1487338"/>
              <a:chExt cx="1154260" cy="1161533"/>
            </a:xfrm>
          </p:grpSpPr>
          <p:sp>
            <p:nvSpPr>
              <p:cNvPr id="488" name="Google Shape;488;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23"/>
            <p:cNvGrpSpPr/>
            <p:nvPr/>
          </p:nvGrpSpPr>
          <p:grpSpPr>
            <a:xfrm rot="-1085154" flipH="1">
              <a:off x="1701027" y="2000021"/>
              <a:ext cx="886769" cy="892357"/>
              <a:chOff x="5368897" y="1487338"/>
              <a:chExt cx="1154260" cy="1161533"/>
            </a:xfrm>
          </p:grpSpPr>
          <p:sp>
            <p:nvSpPr>
              <p:cNvPr id="491" name="Google Shape;491;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493" name="Google Shape;493;p23"/>
          <p:cNvGrpSpPr/>
          <p:nvPr/>
        </p:nvGrpSpPr>
        <p:grpSpPr>
          <a:xfrm>
            <a:off x="7232275" y="612575"/>
            <a:ext cx="4359104" cy="5812128"/>
            <a:chOff x="7232275" y="612575"/>
            <a:chExt cx="4359104" cy="5812128"/>
          </a:xfrm>
        </p:grpSpPr>
        <p:pic>
          <p:nvPicPr>
            <p:cNvPr id="494" name="Google Shape;494;p23"/>
            <p:cNvPicPr preferRelativeResize="0"/>
            <p:nvPr/>
          </p:nvPicPr>
          <p:blipFill>
            <a:blip r:embed="rId3">
              <a:alphaModFix amt="81000"/>
            </a:blip>
            <a:stretch>
              <a:fillRect/>
            </a:stretch>
          </p:blipFill>
          <p:spPr>
            <a:xfrm>
              <a:off x="7232275" y="612575"/>
              <a:ext cx="4359104" cy="5812128"/>
            </a:xfrm>
            <a:prstGeom prst="rect">
              <a:avLst/>
            </a:prstGeom>
            <a:noFill/>
            <a:ln>
              <a:noFill/>
            </a:ln>
          </p:spPr>
        </p:pic>
        <p:sp>
          <p:nvSpPr>
            <p:cNvPr id="495" name="Google Shape;495;p23"/>
            <p:cNvSpPr txBox="1"/>
            <p:nvPr/>
          </p:nvSpPr>
          <p:spPr>
            <a:xfrm>
              <a:off x="8591375" y="6125850"/>
              <a:ext cx="30000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50">
                  <a:solidFill>
                    <a:srgbClr val="111111"/>
                  </a:solidFill>
                  <a:highlight>
                    <a:srgbClr val="F5F5F5"/>
                  </a:highlight>
                  <a:latin typeface="Ubuntu"/>
                  <a:ea typeface="Ubuntu"/>
                  <a:cs typeface="Ubuntu"/>
                  <a:sym typeface="Ubuntu"/>
                </a:rPr>
                <a:t>Photo by </a:t>
              </a:r>
              <a:r>
                <a:rPr lang="en" sz="1050" u="sng">
                  <a:solidFill>
                    <a:srgbClr val="767676"/>
                  </a:solidFill>
                  <a:highlight>
                    <a:srgbClr val="F5F5F5"/>
                  </a:highlight>
                  <a:latin typeface="Ubuntu"/>
                  <a:ea typeface="Ubuntu"/>
                  <a:cs typeface="Ubuntu"/>
                  <a:sym typeface="Ubuntu"/>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Syed Hussaini</a:t>
              </a:r>
              <a:r>
                <a:rPr lang="en" sz="1050">
                  <a:solidFill>
                    <a:srgbClr val="111111"/>
                  </a:solidFill>
                  <a:highlight>
                    <a:srgbClr val="F5F5F5"/>
                  </a:highlight>
                  <a:latin typeface="Ubuntu"/>
                  <a:ea typeface="Ubuntu"/>
                  <a:cs typeface="Ubuntu"/>
                  <a:sym typeface="Ubuntu"/>
                </a:rPr>
                <a:t> on </a:t>
              </a:r>
              <a:r>
                <a:rPr lang="en" sz="1050" u="sng">
                  <a:solidFill>
                    <a:srgbClr val="767676"/>
                  </a:solidFill>
                  <a:highlight>
                    <a:srgbClr val="F5F5F5"/>
                  </a:highlight>
                  <a:latin typeface="Ubuntu"/>
                  <a:ea typeface="Ubuntu"/>
                  <a:cs typeface="Ubuntu"/>
                  <a:sym typeface="Ubuntu"/>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Unsplash</a:t>
              </a: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3" name="Google Shape;483;p23"/>
          <p:cNvGrpSpPr/>
          <p:nvPr/>
        </p:nvGrpSpPr>
        <p:grpSpPr>
          <a:xfrm>
            <a:off x="875031" y="586285"/>
            <a:ext cx="2151764" cy="2169169"/>
            <a:chOff x="1084231" y="838810"/>
            <a:chExt cx="2151764" cy="2169169"/>
          </a:xfrm>
        </p:grpSpPr>
        <p:grpSp>
          <p:nvGrpSpPr>
            <p:cNvPr id="484" name="Google Shape;484;p23"/>
            <p:cNvGrpSpPr/>
            <p:nvPr/>
          </p:nvGrpSpPr>
          <p:grpSpPr>
            <a:xfrm rot="-834324" flipH="1">
              <a:off x="1226221" y="979664"/>
              <a:ext cx="1336200" cy="1344620"/>
              <a:chOff x="5368897" y="1487338"/>
              <a:chExt cx="1154260" cy="1161533"/>
            </a:xfrm>
          </p:grpSpPr>
          <p:sp>
            <p:nvSpPr>
              <p:cNvPr id="485" name="Google Shape;485;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7" name="Google Shape;487;p23"/>
            <p:cNvGrpSpPr/>
            <p:nvPr/>
          </p:nvGrpSpPr>
          <p:grpSpPr>
            <a:xfrm rot="626830" flipH="1">
              <a:off x="2088216" y="1337488"/>
              <a:ext cx="1059866" cy="1066545"/>
              <a:chOff x="5368897" y="1487338"/>
              <a:chExt cx="1154260" cy="1161533"/>
            </a:xfrm>
          </p:grpSpPr>
          <p:sp>
            <p:nvSpPr>
              <p:cNvPr id="488" name="Google Shape;488;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23"/>
            <p:cNvGrpSpPr/>
            <p:nvPr/>
          </p:nvGrpSpPr>
          <p:grpSpPr>
            <a:xfrm rot="-1085154" flipH="1">
              <a:off x="1701027" y="2000021"/>
              <a:ext cx="886769" cy="892357"/>
              <a:chOff x="5368897" y="1487338"/>
              <a:chExt cx="1154260" cy="1161533"/>
            </a:xfrm>
          </p:grpSpPr>
          <p:sp>
            <p:nvSpPr>
              <p:cNvPr id="491" name="Google Shape;491;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pic>
        <p:nvPicPr>
          <p:cNvPr id="494" name="Google Shape;494;p23"/>
          <p:cNvPicPr preferRelativeResize="0"/>
          <p:nvPr/>
        </p:nvPicPr>
        <p:blipFill>
          <a:blip r:embed="rId3">
            <a:alphaModFix amt="81000"/>
          </a:blip>
          <a:stretch>
            <a:fillRect/>
          </a:stretch>
        </p:blipFill>
        <p:spPr>
          <a:xfrm>
            <a:off x="7232275" y="612575"/>
            <a:ext cx="4359104" cy="5812128"/>
          </a:xfrm>
          <a:prstGeom prst="rect">
            <a:avLst/>
          </a:prstGeom>
          <a:noFill/>
          <a:ln>
            <a:noFill/>
          </a:ln>
        </p:spPr>
      </p:pic>
      <p:sp>
        <p:nvSpPr>
          <p:cNvPr id="17" name="TextBox 16"/>
          <p:cNvSpPr txBox="1"/>
          <p:nvPr/>
        </p:nvSpPr>
        <p:spPr>
          <a:xfrm>
            <a:off x="1339458" y="1562283"/>
            <a:ext cx="4957835" cy="4985980"/>
          </a:xfrm>
          <a:prstGeom prst="rect">
            <a:avLst/>
          </a:prstGeom>
          <a:noFill/>
        </p:spPr>
        <p:txBody>
          <a:bodyPr wrap="square" rtlCol="0">
            <a:spAutoFit/>
          </a:bodyPr>
          <a:lstStyle/>
          <a:p>
            <a:pPr marL="514350" indent="-514350" algn="just">
              <a:lnSpc>
                <a:spcPct val="150000"/>
              </a:lnSpc>
              <a:buAutoNum type="arabicPeriod"/>
            </a:pPr>
            <a:r>
              <a:rPr lang="en-US" sz="3000" b="1" smtClean="0">
                <a:latin typeface="Times New Roman" panose="02020603050405020304" pitchFamily="18" charset="0"/>
                <a:cs typeface="Times New Roman" panose="02020603050405020304" pitchFamily="18" charset="0"/>
              </a:rPr>
              <a:t>Tên </a:t>
            </a:r>
            <a:r>
              <a:rPr lang="en-US" sz="3000" b="1">
                <a:latin typeface="Times New Roman" panose="02020603050405020304" pitchFamily="18" charset="0"/>
                <a:cs typeface="Times New Roman" panose="02020603050405020304" pitchFamily="18" charset="0"/>
              </a:rPr>
              <a:t>đề </a:t>
            </a:r>
            <a:r>
              <a:rPr lang="en-US" sz="3000" b="1" smtClean="0">
                <a:latin typeface="Times New Roman" panose="02020603050405020304" pitchFamily="18" charset="0"/>
                <a:cs typeface="Times New Roman" panose="02020603050405020304" pitchFamily="18" charset="0"/>
              </a:rPr>
              <a:t>tài</a:t>
            </a:r>
          </a:p>
          <a:p>
            <a:pPr marL="514350" indent="-514350" algn="just">
              <a:lnSpc>
                <a:spcPct val="150000"/>
              </a:lnSpc>
              <a:buAutoNum type="arabicPeriod"/>
            </a:pPr>
            <a:r>
              <a:rPr lang="en-US" sz="3000" b="1" smtClean="0">
                <a:latin typeface="Times New Roman" panose="02020603050405020304" pitchFamily="18" charset="0"/>
                <a:cs typeface="Times New Roman" panose="02020603050405020304" pitchFamily="18" charset="0"/>
              </a:rPr>
              <a:t>Lý do chọn đề tài</a:t>
            </a:r>
            <a:endParaRPr lang="en-US" sz="3000" b="1">
              <a:latin typeface="Times New Roman" panose="02020603050405020304" pitchFamily="18" charset="0"/>
              <a:cs typeface="Times New Roman" panose="02020603050405020304" pitchFamily="18" charset="0"/>
            </a:endParaRPr>
          </a:p>
          <a:p>
            <a:pPr algn="just">
              <a:lnSpc>
                <a:spcPct val="150000"/>
              </a:lnSpc>
            </a:pPr>
            <a:r>
              <a:rPr lang="en-US" sz="3000" b="1" smtClean="0">
                <a:latin typeface="Times New Roman" panose="02020603050405020304" pitchFamily="18" charset="0"/>
                <a:cs typeface="Times New Roman" panose="02020603050405020304" pitchFamily="18" charset="0"/>
              </a:rPr>
              <a:t>3.  Mục đích nghiên cứu</a:t>
            </a:r>
            <a:endParaRPr lang="en-US" sz="3000" b="1">
              <a:latin typeface="Times New Roman" panose="02020603050405020304" pitchFamily="18" charset="0"/>
              <a:cs typeface="Times New Roman" panose="02020603050405020304" pitchFamily="18" charset="0"/>
            </a:endParaRPr>
          </a:p>
          <a:p>
            <a:pPr algn="just">
              <a:lnSpc>
                <a:spcPct val="150000"/>
              </a:lnSpc>
            </a:pPr>
            <a:r>
              <a:rPr lang="en-US" sz="3000" b="1">
                <a:latin typeface="Times New Roman" panose="02020603050405020304" pitchFamily="18" charset="0"/>
                <a:cs typeface="Times New Roman" panose="02020603050405020304" pitchFamily="18" charset="0"/>
              </a:rPr>
              <a:t>4</a:t>
            </a:r>
            <a:r>
              <a:rPr lang="en-US" sz="3000" b="1" smtClean="0">
                <a:latin typeface="Times New Roman" panose="02020603050405020304" pitchFamily="18" charset="0"/>
                <a:cs typeface="Times New Roman" panose="02020603050405020304" pitchFamily="18" charset="0"/>
              </a:rPr>
              <a:t>. Đối tượng nghiên cứu</a:t>
            </a:r>
          </a:p>
          <a:p>
            <a:pPr algn="just">
              <a:lnSpc>
                <a:spcPct val="150000"/>
              </a:lnSpc>
            </a:pPr>
            <a:r>
              <a:rPr lang="en-US" sz="3000" b="1">
                <a:latin typeface="Times New Roman" panose="02020603050405020304" pitchFamily="18" charset="0"/>
                <a:cs typeface="Times New Roman" panose="02020603050405020304" pitchFamily="18" charset="0"/>
              </a:rPr>
              <a:t>5</a:t>
            </a:r>
            <a:r>
              <a:rPr lang="en-US" sz="3000" b="1" smtClean="0">
                <a:latin typeface="Times New Roman" panose="02020603050405020304" pitchFamily="18" charset="0"/>
                <a:cs typeface="Times New Roman" panose="02020603050405020304" pitchFamily="18" charset="0"/>
              </a:rPr>
              <a:t>. Mô hình đề xuất</a:t>
            </a:r>
          </a:p>
          <a:p>
            <a:pPr algn="just">
              <a:lnSpc>
                <a:spcPct val="150000"/>
              </a:lnSpc>
            </a:pPr>
            <a:r>
              <a:rPr lang="en-US" sz="3000" b="1" smtClean="0">
                <a:latin typeface="Times New Roman" panose="02020603050405020304" pitchFamily="18" charset="0"/>
                <a:cs typeface="Times New Roman" panose="02020603050405020304" pitchFamily="18" charset="0"/>
              </a:rPr>
              <a:t>6. Công nghệ sử dụng</a:t>
            </a:r>
          </a:p>
          <a:p>
            <a:pPr algn="just">
              <a:lnSpc>
                <a:spcPct val="150000"/>
              </a:lnSpc>
            </a:pPr>
            <a:r>
              <a:rPr lang="en-US" sz="3200" b="1">
                <a:latin typeface="Times New Roman" panose="02020603050405020304" pitchFamily="18" charset="0"/>
                <a:cs typeface="Times New Roman" panose="02020603050405020304" pitchFamily="18" charset="0"/>
              </a:rPr>
              <a:t>7</a:t>
            </a:r>
            <a:r>
              <a:rPr lang="en-US" sz="3200" b="1" smtClean="0">
                <a:latin typeface="Times New Roman" panose="02020603050405020304" pitchFamily="18" charset="0"/>
                <a:cs typeface="Times New Roman" panose="02020603050405020304" pitchFamily="18" charset="0"/>
              </a:rPr>
              <a:t>. Thực nghiệm</a:t>
            </a:r>
            <a:endParaRPr lang="en-US" sz="3200" b="1">
              <a:latin typeface="Times New Roman" panose="02020603050405020304" pitchFamily="18" charset="0"/>
              <a:cs typeface="Times New Roman" panose="02020603050405020304" pitchFamily="18" charset="0"/>
            </a:endParaRPr>
          </a:p>
        </p:txBody>
      </p:sp>
      <p:sp>
        <p:nvSpPr>
          <p:cNvPr id="18" name="Google Shape;503;p15"/>
          <p:cNvSpPr txBox="1">
            <a:spLocks noGrp="1"/>
          </p:cNvSpPr>
          <p:nvPr>
            <p:ph type="title"/>
          </p:nvPr>
        </p:nvSpPr>
        <p:spPr>
          <a:xfrm>
            <a:off x="-920082" y="838855"/>
            <a:ext cx="980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b="1" smtClean="0">
                <a:solidFill>
                  <a:schemeClr val="tx2"/>
                </a:solidFill>
                <a:latin typeface="Times New Roman" panose="02020603050405020304" pitchFamily="18" charset="0"/>
                <a:cs typeface="Times New Roman" panose="02020603050405020304" pitchFamily="18" charset="0"/>
              </a:rPr>
              <a:t>TỔNG QUAN VỀ ĐỀ TÀI</a:t>
            </a:r>
            <a:endParaRPr sz="4000" b="1">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188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3" name="Google Shape;483;p23"/>
          <p:cNvGrpSpPr/>
          <p:nvPr/>
        </p:nvGrpSpPr>
        <p:grpSpPr>
          <a:xfrm>
            <a:off x="875031" y="586285"/>
            <a:ext cx="2151764" cy="2169169"/>
            <a:chOff x="1084231" y="838810"/>
            <a:chExt cx="2151764" cy="2169169"/>
          </a:xfrm>
        </p:grpSpPr>
        <p:grpSp>
          <p:nvGrpSpPr>
            <p:cNvPr id="484" name="Google Shape;484;p23"/>
            <p:cNvGrpSpPr/>
            <p:nvPr/>
          </p:nvGrpSpPr>
          <p:grpSpPr>
            <a:xfrm rot="-834324" flipH="1">
              <a:off x="1226221" y="979664"/>
              <a:ext cx="1336200" cy="1344620"/>
              <a:chOff x="5368897" y="1487338"/>
              <a:chExt cx="1154260" cy="1161533"/>
            </a:xfrm>
          </p:grpSpPr>
          <p:sp>
            <p:nvSpPr>
              <p:cNvPr id="485" name="Google Shape;485;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7" name="Google Shape;487;p23"/>
            <p:cNvGrpSpPr/>
            <p:nvPr/>
          </p:nvGrpSpPr>
          <p:grpSpPr>
            <a:xfrm rot="626830" flipH="1">
              <a:off x="2088216" y="1337488"/>
              <a:ext cx="1059866" cy="1066545"/>
              <a:chOff x="5368897" y="1487338"/>
              <a:chExt cx="1154260" cy="1161533"/>
            </a:xfrm>
          </p:grpSpPr>
          <p:sp>
            <p:nvSpPr>
              <p:cNvPr id="488" name="Google Shape;488;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23"/>
            <p:cNvGrpSpPr/>
            <p:nvPr/>
          </p:nvGrpSpPr>
          <p:grpSpPr>
            <a:xfrm rot="-1085154" flipH="1">
              <a:off x="1701027" y="2000021"/>
              <a:ext cx="886769" cy="892357"/>
              <a:chOff x="5368897" y="1487338"/>
              <a:chExt cx="1154260" cy="1161533"/>
            </a:xfrm>
          </p:grpSpPr>
          <p:sp>
            <p:nvSpPr>
              <p:cNvPr id="491" name="Google Shape;491;p23"/>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23"/>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pic>
        <p:nvPicPr>
          <p:cNvPr id="494" name="Google Shape;494;p23"/>
          <p:cNvPicPr preferRelativeResize="0"/>
          <p:nvPr/>
        </p:nvPicPr>
        <p:blipFill>
          <a:blip r:embed="rId3">
            <a:alphaModFix amt="81000"/>
          </a:blip>
          <a:stretch>
            <a:fillRect/>
          </a:stretch>
        </p:blipFill>
        <p:spPr>
          <a:xfrm>
            <a:off x="7232275" y="612575"/>
            <a:ext cx="4359104" cy="5812128"/>
          </a:xfrm>
          <a:prstGeom prst="rect">
            <a:avLst/>
          </a:prstGeom>
          <a:noFill/>
          <a:ln>
            <a:noFill/>
          </a:ln>
        </p:spPr>
      </p:pic>
      <p:sp>
        <p:nvSpPr>
          <p:cNvPr id="17" name="TextBox 16"/>
          <p:cNvSpPr txBox="1"/>
          <p:nvPr/>
        </p:nvSpPr>
        <p:spPr>
          <a:xfrm>
            <a:off x="1339458" y="1562283"/>
            <a:ext cx="4957835" cy="2169825"/>
          </a:xfrm>
          <a:prstGeom prst="rect">
            <a:avLst/>
          </a:prstGeom>
          <a:noFill/>
        </p:spPr>
        <p:txBody>
          <a:bodyPr wrap="square" rtlCol="0">
            <a:spAutoFit/>
          </a:bodyPr>
          <a:lstStyle/>
          <a:p>
            <a:pPr algn="just">
              <a:lnSpc>
                <a:spcPct val="150000"/>
              </a:lnSpc>
            </a:pPr>
            <a:r>
              <a:rPr lang="en-US" sz="3000" b="1">
                <a:latin typeface="Times New Roman" panose="02020603050405020304" pitchFamily="18" charset="0"/>
                <a:cs typeface="Times New Roman" panose="02020603050405020304" pitchFamily="18" charset="0"/>
              </a:rPr>
              <a:t>8</a:t>
            </a:r>
            <a:r>
              <a:rPr lang="en-US" sz="3000" b="1" smtClean="0">
                <a:latin typeface="Times New Roman" panose="02020603050405020304" pitchFamily="18" charset="0"/>
                <a:cs typeface="Times New Roman" panose="02020603050405020304" pitchFamily="18" charset="0"/>
              </a:rPr>
              <a:t>. </a:t>
            </a:r>
            <a:r>
              <a:rPr lang="en-US" sz="3000" b="1">
                <a:latin typeface="Times New Roman" panose="02020603050405020304" pitchFamily="18" charset="0"/>
                <a:cs typeface="Times New Roman" panose="02020603050405020304" pitchFamily="18" charset="0"/>
              </a:rPr>
              <a:t>Kết luận và hướng phát </a:t>
            </a:r>
            <a:r>
              <a:rPr lang="en-US" sz="3000" b="1" smtClean="0">
                <a:latin typeface="Times New Roman" panose="02020603050405020304" pitchFamily="18" charset="0"/>
                <a:cs typeface="Times New Roman" panose="02020603050405020304" pitchFamily="18" charset="0"/>
              </a:rPr>
              <a:t>triển</a:t>
            </a:r>
          </a:p>
          <a:p>
            <a:pPr algn="just">
              <a:lnSpc>
                <a:spcPct val="150000"/>
              </a:lnSpc>
            </a:pPr>
            <a:r>
              <a:rPr lang="en-US" sz="3000" b="1" smtClean="0">
                <a:latin typeface="Times New Roman" panose="02020603050405020304" pitchFamily="18" charset="0"/>
                <a:cs typeface="Times New Roman" panose="02020603050405020304" pitchFamily="18" charset="0"/>
              </a:rPr>
              <a:t>9. Demo</a:t>
            </a:r>
            <a:endParaRPr lang="en-US" sz="3000" b="1">
              <a:latin typeface="Times New Roman" panose="02020603050405020304" pitchFamily="18" charset="0"/>
              <a:cs typeface="Times New Roman" panose="02020603050405020304" pitchFamily="18" charset="0"/>
            </a:endParaRPr>
          </a:p>
        </p:txBody>
      </p:sp>
      <p:sp>
        <p:nvSpPr>
          <p:cNvPr id="18" name="Google Shape;503;p15"/>
          <p:cNvSpPr txBox="1">
            <a:spLocks noGrp="1"/>
          </p:cNvSpPr>
          <p:nvPr>
            <p:ph type="title"/>
          </p:nvPr>
        </p:nvSpPr>
        <p:spPr>
          <a:xfrm>
            <a:off x="-920082" y="838855"/>
            <a:ext cx="980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b="1" smtClean="0">
                <a:solidFill>
                  <a:schemeClr val="tx2"/>
                </a:solidFill>
                <a:latin typeface="Times New Roman" panose="02020603050405020304" pitchFamily="18" charset="0"/>
                <a:cs typeface="Times New Roman" panose="02020603050405020304" pitchFamily="18" charset="0"/>
              </a:rPr>
              <a:t>TỔNG QUAN VỀ ĐỀ TÀI</a:t>
            </a:r>
            <a:endParaRPr sz="4000" b="1">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161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2" name="Google Shape;503;p15"/>
          <p:cNvSpPr txBox="1">
            <a:spLocks noGrp="1"/>
          </p:cNvSpPr>
          <p:nvPr>
            <p:ph type="title"/>
          </p:nvPr>
        </p:nvSpPr>
        <p:spPr>
          <a:xfrm>
            <a:off x="1455255" y="607992"/>
            <a:ext cx="980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smtClean="0">
                <a:latin typeface="Times New Roman" panose="02020603050405020304" pitchFamily="18" charset="0"/>
                <a:cs typeface="Times New Roman" panose="02020603050405020304" pitchFamily="18" charset="0"/>
              </a:rPr>
              <a:t>TỔNG QUAN VỀ ĐỀ TÀI</a:t>
            </a:r>
            <a:endParaRPr sz="4000">
              <a:latin typeface="Times New Roman" panose="02020603050405020304" pitchFamily="18" charset="0"/>
              <a:cs typeface="Times New Roman" panose="02020603050405020304" pitchFamily="18" charset="0"/>
            </a:endParaRPr>
          </a:p>
        </p:txBody>
      </p:sp>
      <p:sp>
        <p:nvSpPr>
          <p:cNvPr id="43" name="TextBox 42"/>
          <p:cNvSpPr txBox="1"/>
          <p:nvPr/>
        </p:nvSpPr>
        <p:spPr>
          <a:xfrm>
            <a:off x="1606482" y="1231588"/>
            <a:ext cx="9473938" cy="3554819"/>
          </a:xfrm>
          <a:prstGeom prst="rect">
            <a:avLst/>
          </a:prstGeom>
          <a:noFill/>
        </p:spPr>
        <p:txBody>
          <a:bodyPr wrap="square" rtlCol="0">
            <a:spAutoFit/>
          </a:bodyPr>
          <a:lstStyle/>
          <a:p>
            <a:pPr marL="342900" indent="-342900" algn="just">
              <a:lnSpc>
                <a:spcPct val="150000"/>
              </a:lnSpc>
              <a:buAutoNum type="arabicPeriod"/>
            </a:pPr>
            <a:r>
              <a:rPr lang="en-US" sz="2500" b="1" smtClean="0">
                <a:latin typeface="Times New Roman" panose="02020603050405020304" pitchFamily="18" charset="0"/>
                <a:cs typeface="Times New Roman" panose="02020603050405020304" pitchFamily="18" charset="0"/>
              </a:rPr>
              <a:t>Tên đề tài: </a:t>
            </a:r>
            <a:r>
              <a:rPr lang="en-US" sz="2500" b="1">
                <a:latin typeface="Times New Roman" panose="02020603050405020304" pitchFamily="18" charset="0"/>
                <a:cs typeface="Times New Roman" panose="02020603050405020304" pitchFamily="18" charset="0"/>
              </a:rPr>
              <a:t>XÂY DỰNG ỨNG DỤNG TRÍCH XUẤT THÔNG TIN BÀI BÁO BẰNG THUẬT TOÁN SVM</a:t>
            </a:r>
            <a:endParaRPr lang="en-US" sz="2500" b="1" smtClean="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500" b="1" smtClean="0">
                <a:latin typeface="Times New Roman" panose="02020603050405020304" pitchFamily="18" charset="0"/>
                <a:cs typeface="Times New Roman" panose="02020603050405020304" pitchFamily="18" charset="0"/>
              </a:rPr>
              <a:t>Lý do chọn đề tài:</a:t>
            </a:r>
          </a:p>
          <a:p>
            <a:pPr marL="285750" indent="-285750" algn="just">
              <a:lnSpc>
                <a:spcPct val="150000"/>
              </a:lnSpc>
              <a:buFont typeface="Wingdings" panose="05000000000000000000" pitchFamily="2" charset="2"/>
              <a:buChar char="ü"/>
            </a:pPr>
            <a:r>
              <a:rPr lang="en-US" sz="2500" smtClean="0">
                <a:latin typeface="Times New Roman" panose="02020603050405020304" pitchFamily="18" charset="0"/>
                <a:cs typeface="Times New Roman" panose="02020603050405020304" pitchFamily="18" charset="0"/>
              </a:rPr>
              <a:t>Nhằm </a:t>
            </a:r>
            <a:r>
              <a:rPr lang="en-US" sz="2500" smtClean="0">
                <a:latin typeface="Times New Roman" panose="02020603050405020304" pitchFamily="18" charset="0"/>
                <a:cs typeface="Times New Roman" panose="02020603050405020304" pitchFamily="18" charset="0"/>
              </a:rPr>
              <a:t>cũng cố những kiến thức </a:t>
            </a:r>
            <a:r>
              <a:rPr lang="en-US" sz="2500" smtClean="0">
                <a:latin typeface="Times New Roman" panose="02020603050405020304" pitchFamily="18" charset="0"/>
                <a:cs typeface="Times New Roman" panose="02020603050405020304" pitchFamily="18" charset="0"/>
              </a:rPr>
              <a:t>chuyên ngành.</a:t>
            </a:r>
            <a:endParaRPr lang="en-US" sz="250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sz="2500" smtClean="0">
                <a:latin typeface="Times New Roman" panose="02020603050405020304" pitchFamily="18" charset="0"/>
                <a:cs typeface="Times New Roman" panose="02020603050405020304" pitchFamily="18" charset="0"/>
              </a:rPr>
              <a:t>Với thực trạng </a:t>
            </a:r>
            <a:r>
              <a:rPr lang="en-US" sz="2500" smtClean="0">
                <a:latin typeface="Times New Roman" panose="02020603050405020304" pitchFamily="18" charset="0"/>
                <a:cs typeface="Times New Roman" panose="02020603050405020304" pitchFamily="18" charset="0"/>
              </a:rPr>
              <a:t>các báo đăng tải thông tin các bài báo quá dài</a:t>
            </a:r>
            <a:endParaRPr lang="en-US" sz="250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sz="2500" smtClean="0">
                <a:latin typeface="Times New Roman" panose="02020603050405020304" pitchFamily="18" charset="0"/>
                <a:cs typeface="Times New Roman" panose="02020603050405020304" pitchFamily="18" charset="0"/>
              </a:rPr>
              <a:t>Nhằm tạo ra </a:t>
            </a:r>
            <a:r>
              <a:rPr lang="en-US" sz="2500" smtClean="0">
                <a:latin typeface="Times New Roman" panose="02020603050405020304" pitchFamily="18" charset="0"/>
                <a:cs typeface="Times New Roman" panose="02020603050405020304" pitchFamily="18" charset="0"/>
              </a:rPr>
              <a:t>ứng dụng trích xuất thông tin báo</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463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3" y="769133"/>
            <a:ext cx="9473938" cy="2977738"/>
          </a:xfrm>
          <a:prstGeom prst="rect">
            <a:avLst/>
          </a:prstGeom>
          <a:noFill/>
        </p:spPr>
        <p:txBody>
          <a:bodyPr wrap="square" rtlCol="0">
            <a:spAutoFit/>
          </a:bodyPr>
          <a:lstStyle/>
          <a:p>
            <a:pPr algn="just">
              <a:lnSpc>
                <a:spcPct val="150000"/>
              </a:lnSpc>
            </a:pPr>
            <a:r>
              <a:rPr lang="en-US" sz="2500" b="1" smtClean="0">
                <a:latin typeface="Times New Roman" panose="02020603050405020304" pitchFamily="18" charset="0"/>
                <a:cs typeface="Times New Roman" panose="02020603050405020304" pitchFamily="18" charset="0"/>
              </a:rPr>
              <a:t>3. Mục đích nghiên cứu</a:t>
            </a:r>
          </a:p>
          <a:p>
            <a:pPr indent="346075" algn="just">
              <a:lnSpc>
                <a:spcPct val="150000"/>
              </a:lnSpc>
            </a:pPr>
            <a:r>
              <a:rPr lang="en-US" sz="2000">
                <a:latin typeface="Times New Roman" panose="02020603050405020304" pitchFamily="18" charset="0"/>
                <a:cs typeface="Times New Roman" panose="02020603050405020304" pitchFamily="18" charset="0"/>
              </a:rPr>
              <a:t>Đồ án</a:t>
            </a:r>
            <a:r>
              <a:rPr lang="en-US" sz="2000" b="1">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“Xây dựng ứng dụng trích xuất thông tin bài báo bằng thuật toán svm</a:t>
            </a:r>
            <a:r>
              <a:rPr lang="en-US" sz="2000">
                <a:latin typeface="Times New Roman" panose="02020603050405020304" pitchFamily="18" charset="0"/>
                <a:cs typeface="Times New Roman" panose="02020603050405020304" pitchFamily="18" charset="0"/>
              </a:rPr>
              <a:t>” hướng tới xây dựng hệ thống ứng dụng trích xuất thông tin của bài báo, hệ thống sẽ dựa vào thuật toán SVM để trích xuất tóm tắt ngắn nhất thông tin của bài báo. Thông qua việc nghiên cứu phương pháp học sâu và ngôn ngữ lập trình python để xây dựng ứng dụng.</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0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782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3" y="769133"/>
            <a:ext cx="9473938" cy="4016484"/>
          </a:xfrm>
          <a:prstGeom prst="rect">
            <a:avLst/>
          </a:prstGeom>
          <a:noFill/>
        </p:spPr>
        <p:txBody>
          <a:bodyPr wrap="square" rtlCol="0">
            <a:spAutoFit/>
          </a:bodyPr>
          <a:lstStyle/>
          <a:p>
            <a:pPr algn="just">
              <a:lnSpc>
                <a:spcPct val="150000"/>
              </a:lnSpc>
            </a:pPr>
            <a:r>
              <a:rPr lang="en-US" sz="2500" b="1" smtClean="0">
                <a:latin typeface="Times New Roman" panose="02020603050405020304" pitchFamily="18" charset="0"/>
                <a:cs typeface="Times New Roman" panose="02020603050405020304" pitchFamily="18" charset="0"/>
              </a:rPr>
              <a:t>3. Đối tượng nghiên cứu</a:t>
            </a:r>
          </a:p>
          <a:p>
            <a:pPr algn="just">
              <a:lnSpc>
                <a:spcPct val="150000"/>
              </a:lnSpc>
            </a:pPr>
            <a:r>
              <a:rPr lang="en-US" sz="2000">
                <a:latin typeface="Times New Roman" panose="02020603050405020304" pitchFamily="18" charset="0"/>
                <a:cs typeface="Times New Roman" panose="02020603050405020304" pitchFamily="18" charset="0"/>
              </a:rPr>
              <a:t>Với mục đích xây dựng được ứng dụng trích xuất thông tin bài báo, đề tài xác định đối đượng và phạm vi nghiên cứu như sau:</a:t>
            </a:r>
            <a:endParaRPr lang="en-US" sz="2000" b="1">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Đối tượng nghiên cứu: nội dung của các bài báo</a:t>
            </a:r>
            <a:endParaRPr lang="en-US" sz="2000" b="1">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Nghiên cứu và sử dụng giải thuật SVM </a:t>
            </a:r>
            <a:endParaRPr lang="en-US" sz="2000" b="1">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Nền tảng ngôn ngữ lập trình python</a:t>
            </a:r>
            <a:endParaRPr lang="en-US" sz="2000" b="1">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Phạm vị nghiên cứu: nội dung các bài báo của báo Dân Trí</a:t>
            </a:r>
            <a:endParaRPr lang="en-US" sz="2000" b="1">
              <a:latin typeface="Times New Roman" panose="02020603050405020304" pitchFamily="18" charset="0"/>
              <a:cs typeface="Times New Roman" panose="02020603050405020304" pitchFamily="18" charset="0"/>
            </a:endParaRP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16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3" y="769133"/>
            <a:ext cx="9473938" cy="3554819"/>
          </a:xfrm>
          <a:prstGeom prst="rect">
            <a:avLst/>
          </a:prstGeom>
          <a:noFill/>
        </p:spPr>
        <p:txBody>
          <a:bodyPr wrap="square" rtlCol="0">
            <a:spAutoFit/>
          </a:bodyPr>
          <a:lstStyle/>
          <a:p>
            <a:pPr algn="just">
              <a:lnSpc>
                <a:spcPct val="150000"/>
              </a:lnSpc>
            </a:pPr>
            <a:r>
              <a:rPr lang="en-US" sz="2500" b="1">
                <a:latin typeface="Times New Roman" panose="02020603050405020304" pitchFamily="18" charset="0"/>
                <a:cs typeface="Times New Roman" panose="02020603050405020304" pitchFamily="18" charset="0"/>
              </a:rPr>
              <a:t>5. Mô hình đề xuất</a:t>
            </a:r>
          </a:p>
          <a:p>
            <a:pPr algn="just">
              <a:lnSpc>
                <a:spcPct val="150000"/>
              </a:lnSpc>
            </a:pPr>
            <a:r>
              <a:rPr lang="en-US" sz="2000">
                <a:latin typeface="Times New Roman" panose="02020603050405020304" pitchFamily="18" charset="0"/>
                <a:cs typeface="Times New Roman" panose="02020603050405020304" pitchFamily="18" charset="0"/>
              </a:rPr>
              <a:t>Khai thác văn bản (text mining hoặc text data mining) là một quá trình xử lý và trích xuất </a:t>
            </a:r>
            <a:r>
              <a:rPr lang="en-US" sz="2000">
                <a:latin typeface="Times New Roman" panose="02020603050405020304" pitchFamily="18" charset="0"/>
                <a:cs typeface="Times New Roman" panose="02020603050405020304" pitchFamily="18" charset="0"/>
              </a:rPr>
              <a:t>thông </a:t>
            </a:r>
            <a:r>
              <a:rPr lang="en-US" sz="2000" smtClean="0">
                <a:latin typeface="Times New Roman" panose="02020603050405020304" pitchFamily="18" charset="0"/>
                <a:cs typeface="Times New Roman" panose="02020603050405020304" pitchFamily="18" charset="0"/>
              </a:rPr>
              <a:t>tin</a:t>
            </a:r>
            <a:r>
              <a:rPr lang="en-US" sz="2000">
                <a:latin typeface="Times New Roman" panose="02020603050405020304" pitchFamily="18" charset="0"/>
                <a:cs typeface="Times New Roman" panose="02020603050405020304" pitchFamily="18" charset="0"/>
              </a:rPr>
              <a:t> nằm trong</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văn bản, </a:t>
            </a:r>
            <a:r>
              <a:rPr lang="en-US" sz="2000">
                <a:latin typeface="Times New Roman" panose="02020603050405020304" pitchFamily="18" charset="0"/>
                <a:cs typeface="Times New Roman" panose="02020603050405020304" pitchFamily="18" charset="0"/>
              </a:rPr>
              <a:t>quá trình này là một phần của việc phân </a:t>
            </a:r>
            <a:r>
              <a:rPr lang="en-US" sz="2000">
                <a:latin typeface="Times New Roman" panose="02020603050405020304" pitchFamily="18" charset="0"/>
                <a:cs typeface="Times New Roman" panose="02020603050405020304" pitchFamily="18" charset="0"/>
              </a:rPr>
              <a:t>tích </a:t>
            </a:r>
            <a:r>
              <a:rPr lang="en-US" sz="2000" smtClean="0">
                <a:latin typeface="Times New Roman" panose="02020603050405020304" pitchFamily="18" charset="0"/>
                <a:cs typeface="Times New Roman" panose="02020603050405020304" pitchFamily="18" charset="0"/>
              </a:rPr>
              <a:t>văn bản</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khai thác </a:t>
            </a:r>
            <a:r>
              <a:rPr lang="en-US" sz="2000">
                <a:latin typeface="Times New Roman" panose="02020603050405020304" pitchFamily="18" charset="0"/>
                <a:cs typeface="Times New Roman" panose="02020603050405020304" pitchFamily="18" charset="0"/>
              </a:rPr>
              <a:t>dữ </a:t>
            </a:r>
            <a:r>
              <a:rPr lang="en-US" sz="2000" smtClean="0">
                <a:latin typeface="Times New Roman" panose="02020603050405020304" pitchFamily="18" charset="0"/>
                <a:cs typeface="Times New Roman" panose="02020603050405020304" pitchFamily="18" charset="0"/>
              </a:rPr>
              <a:t>liệu. </a:t>
            </a:r>
            <a:r>
              <a:rPr lang="en-US" sz="2000">
                <a:latin typeface="Times New Roman" panose="02020603050405020304" pitchFamily="18" charset="0"/>
                <a:cs typeface="Times New Roman" panose="02020603050405020304" pitchFamily="18" charset="0"/>
              </a:rPr>
              <a:t>Thông tin được thể hiện dưới dạng các mẫu, xu hướng, thứ tự sắp xếp được trích xuất thông qua các luật hoặc thông qua quá trình học dựa trên các mẫu thống kê.</a:t>
            </a:r>
          </a:p>
          <a:p>
            <a:pPr algn="just">
              <a:lnSpc>
                <a:spcPct val="150000"/>
              </a:lnSpc>
            </a:pPr>
            <a:endParaRPr lang="en-US" sz="25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094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4" name="Google Shape;404;p15"/>
          <p:cNvGrpSpPr/>
          <p:nvPr/>
        </p:nvGrpSpPr>
        <p:grpSpPr>
          <a:xfrm>
            <a:off x="-120118" y="4467858"/>
            <a:ext cx="2463925" cy="2390142"/>
            <a:chOff x="-582573" y="66308"/>
            <a:chExt cx="6421397" cy="6937876"/>
          </a:xfrm>
        </p:grpSpPr>
        <p:pic>
          <p:nvPicPr>
            <p:cNvPr id="405" name="Google Shape;405;p15" descr="Imagen que contiene monitor, marco de fotos, sentado, foto&#10;&#10;Descripción generada automáticamente"/>
            <p:cNvPicPr preferRelativeResize="0"/>
            <p:nvPr/>
          </p:nvPicPr>
          <p:blipFill rotWithShape="1">
            <a:blip r:embed="rId3">
              <a:alphaModFix/>
            </a:blip>
            <a:srcRect/>
            <a:stretch/>
          </p:blipFill>
          <p:spPr>
            <a:xfrm rot="269212">
              <a:off x="1391192" y="1274307"/>
              <a:ext cx="4263840" cy="5022483"/>
            </a:xfrm>
            <a:prstGeom prst="rect">
              <a:avLst/>
            </a:prstGeom>
            <a:noFill/>
            <a:ln>
              <a:noFill/>
            </a:ln>
          </p:spPr>
        </p:pic>
        <p:grpSp>
          <p:nvGrpSpPr>
            <p:cNvPr id="406" name="Google Shape;406;p15"/>
            <p:cNvGrpSpPr/>
            <p:nvPr/>
          </p:nvGrpSpPr>
          <p:grpSpPr>
            <a:xfrm flipH="1">
              <a:off x="-582573" y="66308"/>
              <a:ext cx="4976336" cy="6937876"/>
              <a:chOff x="7864580" y="177905"/>
              <a:chExt cx="4941744" cy="6889649"/>
            </a:xfrm>
          </p:grpSpPr>
          <p:sp>
            <p:nvSpPr>
              <p:cNvPr id="407" name="Google Shape;407;p15"/>
              <p:cNvSpPr/>
              <p:nvPr/>
            </p:nvSpPr>
            <p:spPr>
              <a:xfrm rot="6963880">
                <a:off x="10039367" y="3194235"/>
                <a:ext cx="2742411" cy="879358"/>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8" name="Google Shape;408;p15"/>
              <p:cNvSpPr/>
              <p:nvPr/>
            </p:nvSpPr>
            <p:spPr>
              <a:xfrm rot="342636" flipH="1">
                <a:off x="10454693" y="240075"/>
                <a:ext cx="1522632" cy="5474309"/>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15"/>
              <p:cNvSpPr/>
              <p:nvPr/>
            </p:nvSpPr>
            <p:spPr>
              <a:xfrm rot="1057145" flipH="1">
                <a:off x="11100766" y="2956121"/>
                <a:ext cx="1121583" cy="4032422"/>
              </a:xfrm>
              <a:custGeom>
                <a:avLst/>
                <a:gdLst/>
                <a:ahLst/>
                <a:cxnLst/>
                <a:rect l="l" t="t" r="r" b="b"/>
                <a:pathLst>
                  <a:path w="1122278" h="4034919" extrusionOk="0">
                    <a:moveTo>
                      <a:pt x="1017346" y="4033049"/>
                    </a:moveTo>
                    <a:cubicBezTo>
                      <a:pt x="934586" y="4084522"/>
                      <a:pt x="543637" y="3063193"/>
                      <a:pt x="532895" y="2246639"/>
                    </a:cubicBezTo>
                    <a:cubicBezTo>
                      <a:pt x="522153" y="1430085"/>
                      <a:pt x="345564" y="532737"/>
                      <a:pt x="0" y="0"/>
                    </a:cubicBezTo>
                    <a:cubicBezTo>
                      <a:pt x="530335" y="309475"/>
                      <a:pt x="859899" y="1265626"/>
                      <a:pt x="1029457" y="1937801"/>
                    </a:cubicBezTo>
                    <a:cubicBezTo>
                      <a:pt x="1199015" y="2609976"/>
                      <a:pt x="1100106" y="3981576"/>
                      <a:pt x="1017346" y="4033049"/>
                    </a:cubicBez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0" name="Google Shape;410;p15"/>
              <p:cNvGrpSpPr/>
              <p:nvPr/>
            </p:nvGrpSpPr>
            <p:grpSpPr>
              <a:xfrm rot="834297">
                <a:off x="8537534" y="734267"/>
                <a:ext cx="2935744" cy="5958665"/>
                <a:chOff x="5368897" y="1487338"/>
                <a:chExt cx="2009955" cy="4079596"/>
              </a:xfrm>
            </p:grpSpPr>
            <p:sp>
              <p:nvSpPr>
                <p:cNvPr id="411" name="Google Shape;411;p15"/>
                <p:cNvSpPr/>
                <p:nvPr/>
              </p:nvSpPr>
              <p:spPr>
                <a:xfrm rot="-1170648">
                  <a:off x="6587411" y="1949092"/>
                  <a:ext cx="185621" cy="3690976"/>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2" name="Google Shape;412;p15"/>
                <p:cNvSpPr/>
                <p:nvPr/>
              </p:nvSpPr>
              <p:spPr>
                <a:xfrm rot="4234075">
                  <a:off x="5489229" y="1617265"/>
                  <a:ext cx="913596" cy="90167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413;p15"/>
                <p:cNvSpPr/>
                <p:nvPr/>
              </p:nvSpPr>
              <p:spPr>
                <a:xfrm rot="781437">
                  <a:off x="5870962" y="2008507"/>
                  <a:ext cx="131790" cy="1317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4" name="Google Shape;414;p15"/>
              <p:cNvGrpSpPr/>
              <p:nvPr/>
            </p:nvGrpSpPr>
            <p:grpSpPr>
              <a:xfrm rot="-834363" flipH="1">
                <a:off x="10007823" y="1779855"/>
                <a:ext cx="2189869" cy="5071126"/>
                <a:chOff x="5307255" y="1547438"/>
                <a:chExt cx="1784043" cy="4131344"/>
              </a:xfrm>
            </p:grpSpPr>
            <p:sp>
              <p:nvSpPr>
                <p:cNvPr id="415" name="Google Shape;415;p15"/>
                <p:cNvSpPr/>
                <p:nvPr/>
              </p:nvSpPr>
              <p:spPr>
                <a:xfrm rot="-960242">
                  <a:off x="6403497" y="2032749"/>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6" name="Google Shape;41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7" name="Google Shape;41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8" name="Google Shape;418;p15"/>
              <p:cNvGrpSpPr/>
              <p:nvPr/>
            </p:nvGrpSpPr>
            <p:grpSpPr>
              <a:xfrm rot="440309">
                <a:off x="9237033" y="2293084"/>
                <a:ext cx="1956333" cy="4542963"/>
                <a:chOff x="5307255" y="1547438"/>
                <a:chExt cx="1786162" cy="4147796"/>
              </a:xfrm>
            </p:grpSpPr>
            <p:sp>
              <p:nvSpPr>
                <p:cNvPr id="419" name="Google Shape;419;p15"/>
                <p:cNvSpPr/>
                <p:nvPr/>
              </p:nvSpPr>
              <p:spPr>
                <a:xfrm rot="-960242">
                  <a:off x="6405617" y="2049201"/>
                  <a:ext cx="184883" cy="3691404"/>
                </a:xfrm>
                <a:custGeom>
                  <a:avLst/>
                  <a:gdLst/>
                  <a:ahLst/>
                  <a:cxnLst/>
                  <a:rect l="l" t="t" r="r" b="b"/>
                  <a:pathLst>
                    <a:path w="551062" h="3348763" extrusionOk="0">
                      <a:moveTo>
                        <a:pt x="0" y="102946"/>
                      </a:moveTo>
                      <a:cubicBezTo>
                        <a:pt x="58538" y="325995"/>
                        <a:pt x="313883" y="798334"/>
                        <a:pt x="393616" y="1338294"/>
                      </a:cubicBezTo>
                      <a:cubicBezTo>
                        <a:pt x="473349" y="1878254"/>
                        <a:pt x="452154" y="3007630"/>
                        <a:pt x="478395" y="3342708"/>
                      </a:cubicBezTo>
                      <a:lnTo>
                        <a:pt x="551062" y="3348763"/>
                      </a:lnTo>
                      <a:cubicBezTo>
                        <a:pt x="546016" y="3004601"/>
                        <a:pt x="532896" y="1835865"/>
                        <a:pt x="448117" y="1277738"/>
                      </a:cubicBezTo>
                      <a:cubicBezTo>
                        <a:pt x="363338" y="719611"/>
                        <a:pt x="117075" y="195799"/>
                        <a:pt x="42389" y="0"/>
                      </a:cubicBezTo>
                      <a:lnTo>
                        <a:pt x="0" y="102946"/>
                      </a:lnTo>
                      <a:close/>
                    </a:path>
                  </a:pathLst>
                </a:custGeom>
                <a:gradFill>
                  <a:gsLst>
                    <a:gs pos="0">
                      <a:srgbClr val="595959"/>
                    </a:gs>
                    <a:gs pos="60000">
                      <a:srgbClr val="6F803B"/>
                    </a:gs>
                    <a:gs pos="100000">
                      <a:srgbClr val="6F803B"/>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1" name="Google Shape;421;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2" name="Google Shape;422;p15"/>
              <p:cNvGrpSpPr/>
              <p:nvPr/>
            </p:nvGrpSpPr>
            <p:grpSpPr>
              <a:xfrm rot="952222" flipH="1">
                <a:off x="10387675" y="4620686"/>
                <a:ext cx="972982" cy="980094"/>
                <a:chOff x="5307255" y="1547438"/>
                <a:chExt cx="1117486" cy="1125654"/>
              </a:xfrm>
            </p:grpSpPr>
            <p:sp>
              <p:nvSpPr>
                <p:cNvPr id="423" name="Google Shape;423;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4" name="Google Shape;424;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5" name="Google Shape;425;p15"/>
              <p:cNvGrpSpPr/>
              <p:nvPr/>
            </p:nvGrpSpPr>
            <p:grpSpPr>
              <a:xfrm rot="952222" flipH="1">
                <a:off x="10406852" y="3368180"/>
                <a:ext cx="972982" cy="980094"/>
                <a:chOff x="5307255" y="1547438"/>
                <a:chExt cx="1117486" cy="1125654"/>
              </a:xfrm>
            </p:grpSpPr>
            <p:sp>
              <p:nvSpPr>
                <p:cNvPr id="426" name="Google Shape;426;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7" name="Google Shape;427;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28" name="Google Shape;428;p15"/>
              <p:cNvGrpSpPr/>
              <p:nvPr/>
            </p:nvGrpSpPr>
            <p:grpSpPr>
              <a:xfrm rot="952222" flipH="1">
                <a:off x="11485763" y="3114853"/>
                <a:ext cx="972982" cy="980094"/>
                <a:chOff x="5307255" y="1547438"/>
                <a:chExt cx="1117486" cy="1125654"/>
              </a:xfrm>
            </p:grpSpPr>
            <p:sp>
              <p:nvSpPr>
                <p:cNvPr id="429" name="Google Shape;429;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31" name="Google Shape;431;p15"/>
              <p:cNvGrpSpPr/>
              <p:nvPr/>
            </p:nvGrpSpPr>
            <p:grpSpPr>
              <a:xfrm rot="952222" flipH="1">
                <a:off x="11371716" y="4308822"/>
                <a:ext cx="972982" cy="980094"/>
                <a:chOff x="5307255" y="1547438"/>
                <a:chExt cx="1117486" cy="1125654"/>
              </a:xfrm>
            </p:grpSpPr>
            <p:sp>
              <p:nvSpPr>
                <p:cNvPr id="432" name="Google Shape;432;p15"/>
                <p:cNvSpPr/>
                <p:nvPr/>
              </p:nvSpPr>
              <p:spPr>
                <a:xfrm rot="4440912">
                  <a:off x="5409575" y="1659795"/>
                  <a:ext cx="912847" cy="900939"/>
                </a:xfrm>
                <a:custGeom>
                  <a:avLst/>
                  <a:gdLst/>
                  <a:ahLst/>
                  <a:cxnLst/>
                  <a:rect l="l" t="t" r="r" b="b"/>
                  <a:pathLst>
                    <a:path w="914116" h="902192" extrusionOk="0">
                      <a:moveTo>
                        <a:pt x="3648" y="318319"/>
                      </a:moveTo>
                      <a:cubicBezTo>
                        <a:pt x="14502" y="301366"/>
                        <a:pt x="50369" y="286791"/>
                        <a:pt x="121763" y="277409"/>
                      </a:cubicBezTo>
                      <a:cubicBezTo>
                        <a:pt x="-64836" y="-28674"/>
                        <a:pt x="463463" y="361209"/>
                        <a:pt x="415818" y="443497"/>
                      </a:cubicBezTo>
                      <a:cubicBezTo>
                        <a:pt x="413532" y="447646"/>
                        <a:pt x="409738" y="451074"/>
                        <a:pt x="404644" y="453838"/>
                      </a:cubicBezTo>
                      <a:lnTo>
                        <a:pt x="404517" y="453881"/>
                      </a:lnTo>
                      <a:lnTo>
                        <a:pt x="419250" y="454345"/>
                      </a:lnTo>
                      <a:cubicBezTo>
                        <a:pt x="426467" y="455983"/>
                        <a:pt x="432067" y="459052"/>
                        <a:pt x="435706" y="463751"/>
                      </a:cubicBezTo>
                      <a:cubicBezTo>
                        <a:pt x="439372" y="468285"/>
                        <a:pt x="441165" y="474521"/>
                        <a:pt x="441329" y="482140"/>
                      </a:cubicBezTo>
                      <a:lnTo>
                        <a:pt x="439997" y="490695"/>
                      </a:lnTo>
                      <a:lnTo>
                        <a:pt x="445131" y="483838"/>
                      </a:lnTo>
                      <a:cubicBezTo>
                        <a:pt x="450614" y="478869"/>
                        <a:pt x="456341" y="476044"/>
                        <a:pt x="462277" y="475760"/>
                      </a:cubicBezTo>
                      <a:cubicBezTo>
                        <a:pt x="468093" y="475359"/>
                        <a:pt x="474230" y="477469"/>
                        <a:pt x="480563" y="481707"/>
                      </a:cubicBezTo>
                      <a:lnTo>
                        <a:pt x="484441" y="485435"/>
                      </a:lnTo>
                      <a:lnTo>
                        <a:pt x="483630" y="473700"/>
                      </a:lnTo>
                      <a:cubicBezTo>
                        <a:pt x="485366" y="468135"/>
                        <a:pt x="489559" y="463182"/>
                        <a:pt x="495806" y="458818"/>
                      </a:cubicBezTo>
                      <a:lnTo>
                        <a:pt x="502846" y="455556"/>
                      </a:lnTo>
                      <a:lnTo>
                        <a:pt x="490203" y="449340"/>
                      </a:lnTo>
                      <a:cubicBezTo>
                        <a:pt x="482320" y="440747"/>
                        <a:pt x="481490" y="424889"/>
                        <a:pt x="485929" y="404451"/>
                      </a:cubicBezTo>
                      <a:lnTo>
                        <a:pt x="496079" y="371465"/>
                      </a:lnTo>
                      <a:lnTo>
                        <a:pt x="484343" y="397260"/>
                      </a:lnTo>
                      <a:cubicBezTo>
                        <a:pt x="474287" y="414904"/>
                        <a:pt x="463168" y="425553"/>
                        <a:pt x="451292" y="426028"/>
                      </a:cubicBezTo>
                      <a:cubicBezTo>
                        <a:pt x="387279" y="429947"/>
                        <a:pt x="286891" y="129696"/>
                        <a:pt x="310362" y="37467"/>
                      </a:cubicBezTo>
                      <a:cubicBezTo>
                        <a:pt x="321031" y="-4455"/>
                        <a:pt x="357291" y="-3398"/>
                        <a:pt x="434190" y="88742"/>
                      </a:cubicBezTo>
                      <a:cubicBezTo>
                        <a:pt x="553190" y="-152345"/>
                        <a:pt x="556753" y="155784"/>
                        <a:pt x="511014" y="326520"/>
                      </a:cubicBezTo>
                      <a:lnTo>
                        <a:pt x="499072" y="364417"/>
                      </a:lnTo>
                      <a:lnTo>
                        <a:pt x="513267" y="332085"/>
                      </a:lnTo>
                      <a:cubicBezTo>
                        <a:pt x="592416" y="170622"/>
                        <a:pt x="796982" y="-58978"/>
                        <a:pt x="741433" y="223646"/>
                      </a:cubicBezTo>
                      <a:cubicBezTo>
                        <a:pt x="1003648" y="164257"/>
                        <a:pt x="766540" y="361072"/>
                        <a:pt x="605110" y="433066"/>
                      </a:cubicBezTo>
                      <a:lnTo>
                        <a:pt x="600808" y="434764"/>
                      </a:lnTo>
                      <a:lnTo>
                        <a:pt x="693241" y="434463"/>
                      </a:lnTo>
                      <a:cubicBezTo>
                        <a:pt x="860482" y="443604"/>
                        <a:pt x="1031877" y="499444"/>
                        <a:pt x="804951" y="577658"/>
                      </a:cubicBezTo>
                      <a:cubicBezTo>
                        <a:pt x="987962" y="774612"/>
                        <a:pt x="698707" y="668369"/>
                        <a:pt x="555396" y="564905"/>
                      </a:cubicBezTo>
                      <a:lnTo>
                        <a:pt x="526476" y="542048"/>
                      </a:lnTo>
                      <a:lnTo>
                        <a:pt x="539541" y="566925"/>
                      </a:lnTo>
                      <a:cubicBezTo>
                        <a:pt x="616376" y="729501"/>
                        <a:pt x="668242" y="1032607"/>
                        <a:pt x="481983" y="812903"/>
                      </a:cubicBezTo>
                      <a:cubicBezTo>
                        <a:pt x="384371" y="1014570"/>
                        <a:pt x="363976" y="834227"/>
                        <a:pt x="385594" y="669505"/>
                      </a:cubicBezTo>
                      <a:lnTo>
                        <a:pt x="401546" y="585133"/>
                      </a:lnTo>
                      <a:lnTo>
                        <a:pt x="352020" y="659897"/>
                      </a:lnTo>
                      <a:cubicBezTo>
                        <a:pt x="251604" y="793948"/>
                        <a:pt x="110034" y="905537"/>
                        <a:pt x="170905" y="673357"/>
                      </a:cubicBezTo>
                      <a:cubicBezTo>
                        <a:pt x="-94501" y="716298"/>
                        <a:pt x="154406" y="534635"/>
                        <a:pt x="320007" y="472836"/>
                      </a:cubicBezTo>
                      <a:lnTo>
                        <a:pt x="364962" y="460956"/>
                      </a:lnTo>
                      <a:lnTo>
                        <a:pt x="329370" y="462273"/>
                      </a:lnTo>
                      <a:cubicBezTo>
                        <a:pt x="197278" y="453619"/>
                        <a:pt x="-31630" y="373414"/>
                        <a:pt x="3648" y="318319"/>
                      </a:cubicBezTo>
                      <a:close/>
                    </a:path>
                  </a:pathLst>
                </a:cu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15"/>
                <p:cNvSpPr/>
                <p:nvPr/>
              </p:nvSpPr>
              <p:spPr>
                <a:xfrm rot="984699">
                  <a:off x="5790678" y="2050692"/>
                  <a:ext cx="131664" cy="13166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34" name="Google Shape;434;p15"/>
              <p:cNvSpPr/>
              <p:nvPr/>
            </p:nvSpPr>
            <p:spPr>
              <a:xfrm rot="-6416953" flipH="1">
                <a:off x="8195028" y="4496461"/>
                <a:ext cx="3919040" cy="1078776"/>
              </a:xfrm>
              <a:custGeom>
                <a:avLst/>
                <a:gdLst/>
                <a:ahLst/>
                <a:cxnLst/>
                <a:rect l="l" t="t" r="r" b="b"/>
                <a:pathLst>
                  <a:path w="3570296" h="1258395" extrusionOk="0">
                    <a:moveTo>
                      <a:pt x="52" y="114287"/>
                    </a:moveTo>
                    <a:cubicBezTo>
                      <a:pt x="751" y="92231"/>
                      <a:pt x="8463" y="70112"/>
                      <a:pt x="24969" y="48300"/>
                    </a:cubicBezTo>
                    <a:cubicBezTo>
                      <a:pt x="157023" y="-126193"/>
                      <a:pt x="439442" y="311510"/>
                      <a:pt x="513040" y="355151"/>
                    </a:cubicBezTo>
                    <a:lnTo>
                      <a:pt x="497428" y="367539"/>
                    </a:lnTo>
                    <a:lnTo>
                      <a:pt x="567794" y="391986"/>
                    </a:lnTo>
                    <a:cubicBezTo>
                      <a:pt x="600503" y="403531"/>
                      <a:pt x="634955" y="415788"/>
                      <a:pt x="670999" y="428488"/>
                    </a:cubicBezTo>
                    <a:lnTo>
                      <a:pt x="716281" y="444102"/>
                    </a:lnTo>
                    <a:lnTo>
                      <a:pt x="701865" y="404273"/>
                    </a:lnTo>
                    <a:cubicBezTo>
                      <a:pt x="649428" y="255156"/>
                      <a:pt x="584812" y="23866"/>
                      <a:pt x="763696" y="1452"/>
                    </a:cubicBezTo>
                    <a:cubicBezTo>
                      <a:pt x="1002210" y="-28434"/>
                      <a:pt x="894788" y="411788"/>
                      <a:pt x="890967" y="497415"/>
                    </a:cubicBezTo>
                    <a:lnTo>
                      <a:pt x="881798" y="498502"/>
                    </a:lnTo>
                    <a:lnTo>
                      <a:pt x="1170375" y="584825"/>
                    </a:lnTo>
                    <a:lnTo>
                      <a:pt x="1206427" y="593079"/>
                    </a:lnTo>
                    <a:lnTo>
                      <a:pt x="1191308" y="549404"/>
                    </a:lnTo>
                    <a:cubicBezTo>
                      <a:pt x="1140965" y="399568"/>
                      <a:pt x="1079596" y="167395"/>
                      <a:pt x="1258778" y="147490"/>
                    </a:cubicBezTo>
                    <a:cubicBezTo>
                      <a:pt x="1482755" y="122608"/>
                      <a:pt x="1396927" y="506605"/>
                      <a:pt x="1381187" y="625206"/>
                    </a:cubicBezTo>
                    <a:lnTo>
                      <a:pt x="1380506" y="631688"/>
                    </a:lnTo>
                    <a:lnTo>
                      <a:pt x="1559827" y="661387"/>
                    </a:lnTo>
                    <a:lnTo>
                      <a:pt x="1768380" y="681955"/>
                    </a:lnTo>
                    <a:lnTo>
                      <a:pt x="1753583" y="630159"/>
                    </a:lnTo>
                    <a:cubicBezTo>
                      <a:pt x="1711551" y="477782"/>
                      <a:pt x="1663035" y="242588"/>
                      <a:pt x="1843040" y="232560"/>
                    </a:cubicBezTo>
                    <a:cubicBezTo>
                      <a:pt x="2053045" y="220861"/>
                      <a:pt x="1974008" y="549971"/>
                      <a:pt x="1944460" y="689482"/>
                    </a:cubicBezTo>
                    <a:lnTo>
                      <a:pt x="1943808" y="692995"/>
                    </a:lnTo>
                    <a:lnTo>
                      <a:pt x="2053692" y="699439"/>
                    </a:lnTo>
                    <a:lnTo>
                      <a:pt x="2326246" y="709192"/>
                    </a:lnTo>
                    <a:lnTo>
                      <a:pt x="2307127" y="669602"/>
                    </a:lnTo>
                    <a:cubicBezTo>
                      <a:pt x="2239694" y="526640"/>
                      <a:pt x="2151731" y="303184"/>
                      <a:pt x="2327379" y="262567"/>
                    </a:cubicBezTo>
                    <a:cubicBezTo>
                      <a:pt x="2532303" y="215180"/>
                      <a:pt x="2510624" y="552952"/>
                      <a:pt x="2505331" y="695460"/>
                    </a:cubicBezTo>
                    <a:lnTo>
                      <a:pt x="2504809" y="713406"/>
                    </a:lnTo>
                    <a:lnTo>
                      <a:pt x="2638865" y="716402"/>
                    </a:lnTo>
                    <a:lnTo>
                      <a:pt x="2874931" y="720031"/>
                    </a:lnTo>
                    <a:lnTo>
                      <a:pt x="2871057" y="706094"/>
                    </a:lnTo>
                    <a:cubicBezTo>
                      <a:pt x="2832158" y="570509"/>
                      <a:pt x="2731121" y="252333"/>
                      <a:pt x="2941127" y="240634"/>
                    </a:cubicBezTo>
                    <a:cubicBezTo>
                      <a:pt x="3151132" y="228935"/>
                      <a:pt x="3072096" y="558044"/>
                      <a:pt x="3042547" y="697556"/>
                    </a:cubicBezTo>
                    <a:lnTo>
                      <a:pt x="3037937" y="722417"/>
                    </a:lnTo>
                    <a:lnTo>
                      <a:pt x="3185623" y="724529"/>
                    </a:lnTo>
                    <a:cubicBezTo>
                      <a:pt x="3347059" y="727126"/>
                      <a:pt x="3480472" y="730294"/>
                      <a:pt x="3564241" y="736073"/>
                    </a:cubicBezTo>
                    <a:lnTo>
                      <a:pt x="3570296" y="800089"/>
                    </a:lnTo>
                    <a:cubicBezTo>
                      <a:pt x="3457368" y="798630"/>
                      <a:pt x="3255661" y="796406"/>
                      <a:pt x="3015878" y="791437"/>
                    </a:cubicBezTo>
                    <a:lnTo>
                      <a:pt x="2824326" y="786883"/>
                    </a:lnTo>
                    <a:lnTo>
                      <a:pt x="2823991" y="796797"/>
                    </a:lnTo>
                    <a:cubicBezTo>
                      <a:pt x="2823204" y="916435"/>
                      <a:pt x="2855190" y="1308606"/>
                      <a:pt x="2636794" y="1253037"/>
                    </a:cubicBezTo>
                    <a:cubicBezTo>
                      <a:pt x="2432958" y="1201172"/>
                      <a:pt x="2593293" y="908364"/>
                      <a:pt x="2657539" y="782789"/>
                    </a:cubicBezTo>
                    <a:lnTo>
                      <a:pt x="2658099" y="781621"/>
                    </a:lnTo>
                    <a:lnTo>
                      <a:pt x="2377142" y="771506"/>
                    </a:lnTo>
                    <a:lnTo>
                      <a:pt x="2357193" y="775979"/>
                    </a:lnTo>
                    <a:lnTo>
                      <a:pt x="2354959" y="770708"/>
                    </a:lnTo>
                    <a:lnTo>
                      <a:pt x="2259394" y="767267"/>
                    </a:lnTo>
                    <a:lnTo>
                      <a:pt x="2260299" y="785502"/>
                    </a:lnTo>
                    <a:cubicBezTo>
                      <a:pt x="2269474" y="904790"/>
                      <a:pt x="2333994" y="1292937"/>
                      <a:pt x="2111730" y="1255740"/>
                    </a:cubicBezTo>
                    <a:cubicBezTo>
                      <a:pt x="1904284" y="1221024"/>
                      <a:pt x="2039689" y="915885"/>
                      <a:pt x="2093259" y="785398"/>
                    </a:cubicBezTo>
                    <a:lnTo>
                      <a:pt x="2103200" y="759262"/>
                    </a:lnTo>
                    <a:lnTo>
                      <a:pt x="1973852" y="752232"/>
                    </a:lnTo>
                    <a:lnTo>
                      <a:pt x="1827482" y="741428"/>
                    </a:lnTo>
                    <a:lnTo>
                      <a:pt x="1784749" y="743523"/>
                    </a:lnTo>
                    <a:lnTo>
                      <a:pt x="1783503" y="738182"/>
                    </a:lnTo>
                    <a:lnTo>
                      <a:pt x="1734388" y="734557"/>
                    </a:lnTo>
                    <a:lnTo>
                      <a:pt x="1711951" y="732156"/>
                    </a:lnTo>
                    <a:lnTo>
                      <a:pt x="1710043" y="750236"/>
                    </a:lnTo>
                    <a:cubicBezTo>
                      <a:pt x="1700724" y="869513"/>
                      <a:pt x="1704654" y="1262966"/>
                      <a:pt x="1490778" y="1191960"/>
                    </a:cubicBezTo>
                    <a:cubicBezTo>
                      <a:pt x="1291161" y="1125688"/>
                      <a:pt x="1471975" y="845062"/>
                      <a:pt x="1545014" y="724390"/>
                    </a:cubicBezTo>
                    <a:lnTo>
                      <a:pt x="1550440" y="714875"/>
                    </a:lnTo>
                    <a:lnTo>
                      <a:pt x="1499272" y="709400"/>
                    </a:lnTo>
                    <a:cubicBezTo>
                      <a:pt x="1429506" y="700064"/>
                      <a:pt x="1360276" y="688505"/>
                      <a:pt x="1292156" y="675297"/>
                    </a:cubicBezTo>
                    <a:lnTo>
                      <a:pt x="1105864" y="634405"/>
                    </a:lnTo>
                    <a:lnTo>
                      <a:pt x="1117732" y="643857"/>
                    </a:lnTo>
                    <a:cubicBezTo>
                      <a:pt x="1075893" y="718664"/>
                      <a:pt x="935419" y="1149479"/>
                      <a:pt x="748384" y="998483"/>
                    </a:cubicBezTo>
                    <a:cubicBezTo>
                      <a:pt x="608109" y="885236"/>
                      <a:pt x="784828" y="722630"/>
                      <a:pt x="907924" y="623470"/>
                    </a:cubicBezTo>
                    <a:lnTo>
                      <a:pt x="949090" y="590924"/>
                    </a:lnTo>
                    <a:lnTo>
                      <a:pt x="724529" y="527352"/>
                    </a:lnTo>
                    <a:lnTo>
                      <a:pt x="588043" y="482036"/>
                    </a:lnTo>
                    <a:lnTo>
                      <a:pt x="594407" y="490103"/>
                    </a:lnTo>
                    <a:cubicBezTo>
                      <a:pt x="536597" y="553385"/>
                      <a:pt x="301493" y="940762"/>
                      <a:pt x="153863" y="751060"/>
                    </a:cubicBezTo>
                    <a:cubicBezTo>
                      <a:pt x="135409" y="727347"/>
                      <a:pt x="125841" y="704309"/>
                      <a:pt x="123370" y="682064"/>
                    </a:cubicBezTo>
                    <a:cubicBezTo>
                      <a:pt x="114101" y="598642"/>
                      <a:pt x="204622" y="526354"/>
                      <a:pt x="300553" y="471362"/>
                    </a:cubicBezTo>
                    <a:lnTo>
                      <a:pt x="378501" y="430833"/>
                    </a:lnTo>
                    <a:lnTo>
                      <a:pt x="360141" y="424135"/>
                    </a:lnTo>
                    <a:cubicBezTo>
                      <a:pt x="244149" y="376658"/>
                      <a:pt x="-4139" y="246620"/>
                      <a:pt x="52" y="114287"/>
                    </a:cubicBezTo>
                    <a:close/>
                  </a:path>
                </a:pathLst>
              </a:custGeom>
              <a:gradFill>
                <a:gsLst>
                  <a:gs pos="0">
                    <a:srgbClr val="595959"/>
                  </a:gs>
                  <a:gs pos="60000">
                    <a:srgbClr val="666A36"/>
                  </a:gs>
                  <a:gs pos="100000">
                    <a:srgbClr val="666A36"/>
                  </a:gs>
                </a:gsLst>
                <a:lin ang="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43" name="TextBox 42"/>
          <p:cNvSpPr txBox="1"/>
          <p:nvPr/>
        </p:nvSpPr>
        <p:spPr>
          <a:xfrm>
            <a:off x="1659033" y="769133"/>
            <a:ext cx="9473938" cy="4362733"/>
          </a:xfrm>
          <a:prstGeom prst="rect">
            <a:avLst/>
          </a:prstGeom>
          <a:noFill/>
        </p:spPr>
        <p:txBody>
          <a:bodyPr wrap="square" rtlCol="0">
            <a:spAutoFit/>
          </a:bodyPr>
          <a:lstStyle/>
          <a:p>
            <a:pPr algn="just">
              <a:lnSpc>
                <a:spcPct val="150000"/>
              </a:lnSpc>
            </a:pPr>
            <a:r>
              <a:rPr lang="en-US" sz="2500" b="1">
                <a:latin typeface="Times New Roman" panose="02020603050405020304" pitchFamily="18" charset="0"/>
                <a:cs typeface="Times New Roman" panose="02020603050405020304" pitchFamily="18" charset="0"/>
              </a:rPr>
              <a:t>5. Mô hình đề xuất</a:t>
            </a:r>
          </a:p>
          <a:p>
            <a:pPr algn="just">
              <a:lnSpc>
                <a:spcPct val="150000"/>
              </a:lnSpc>
            </a:pPr>
            <a:r>
              <a:rPr lang="en-US" sz="2000">
                <a:latin typeface="Times New Roman" panose="02020603050405020304" pitchFamily="18" charset="0"/>
                <a:cs typeface="Times New Roman" panose="02020603050405020304" pitchFamily="18" charset="0"/>
              </a:rPr>
              <a:t>Máy vectơ hỗ trợ (SVM - viết tắt tên tiếng Anh support vector machine) là một khái niệm trong</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thống kê</a:t>
            </a:r>
            <a:r>
              <a:rPr lang="en-US" sz="2000">
                <a:latin typeface="Times New Roman" panose="02020603050405020304" pitchFamily="18" charset="0"/>
                <a:cs typeface="Times New Roman" panose="02020603050405020304" pitchFamily="18" charset="0"/>
              </a:rPr>
              <a:t> và khoa học máy tính cho một tập hợp các phương pháp học có giám sát liên quan đến nhau để phân loại và phân tích hồi quy. SVM dạng chuẩn nhận dữ liệu vào và phân loại chúng vào hai lớp khác nhau. Do đó SVM là một thuật toán phân loại nhị phân. Với một bộ các ví dụ luyện tập thuộc hai thể loại cho trước, thuật toán luyện tập SVM xây dựng một mô hình SVM để phân loại các ví dụ khác vào hai thể loại đó. Một mô hình SVM là một cách biểu diễn các điểm trong không gian và lựa chọn ranh giới giữa hai thể loại sao cho khoảng cách từ các ví dụ luyện tập tới ranh giới là xa nhất có thể. </a:t>
            </a:r>
            <a:endParaRPr lang="en-US" sz="20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783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79 Vivian · SlidesMania">
  <a:themeElements>
    <a:clrScheme name="Simple Light">
      <a:dk1>
        <a:srgbClr val="636D42"/>
      </a:dk1>
      <a:lt1>
        <a:srgbClr val="C4D0C8"/>
      </a:lt1>
      <a:dk2>
        <a:srgbClr val="434343"/>
      </a:dk2>
      <a:lt2>
        <a:srgbClr val="434343"/>
      </a:lt2>
      <a:accent1>
        <a:srgbClr val="F3EBDF"/>
      </a:accent1>
      <a:accent2>
        <a:srgbClr val="EDEEE9"/>
      </a:accent2>
      <a:accent3>
        <a:srgbClr val="E5B596"/>
      </a:accent3>
      <a:accent4>
        <a:srgbClr val="D8A98A"/>
      </a:accent4>
      <a:accent5>
        <a:srgbClr val="DFB138"/>
      </a:accent5>
      <a:accent6>
        <a:srgbClr val="DFAA8C"/>
      </a:accent6>
      <a:hlink>
        <a:srgbClr val="4A52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1093</Words>
  <Application>Microsoft Office PowerPoint</Application>
  <PresentationFormat>Widescreen</PresentationFormat>
  <Paragraphs>101</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Times New Roman</vt:lpstr>
      <vt:lpstr>Quicksand Medium</vt:lpstr>
      <vt:lpstr>Calibri</vt:lpstr>
      <vt:lpstr>Barlow Condensed</vt:lpstr>
      <vt:lpstr>Barlow Semi Condensed SemiBold</vt:lpstr>
      <vt:lpstr>Arial</vt:lpstr>
      <vt:lpstr>Ubuntu</vt:lpstr>
      <vt:lpstr>Kristi</vt:lpstr>
      <vt:lpstr>Wingdings</vt:lpstr>
      <vt:lpstr>0179 Vivian · SlidesMania</vt:lpstr>
      <vt:lpstr>Đồ Án Chuyên Ngành</vt:lpstr>
      <vt:lpstr>XÂY DỰNG ỨNG DỤNG TRÍCH XUẤT THÔNG TIN BÀI BÁO BẰNG THUẬT TOÁN SVM</vt:lpstr>
      <vt:lpstr>TỔNG QUAN VỀ ĐỀ TÀI</vt:lpstr>
      <vt:lpstr>TỔNG QUAN VỀ ĐỀ TÀI</vt:lpstr>
      <vt:lpstr>TỔNG QUAN VỀ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ỨNG DỤNG DI ĐỘNG</dc:title>
  <dc:creator>Quốc Dũng</dc:creator>
  <cp:lastModifiedBy>TrầN QuốC DũNg</cp:lastModifiedBy>
  <cp:revision>48</cp:revision>
  <dcterms:modified xsi:type="dcterms:W3CDTF">2021-12-06T00:43:12Z</dcterms:modified>
</cp:coreProperties>
</file>