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08" r:id="rId4"/>
    <p:sldId id="302" r:id="rId5"/>
    <p:sldId id="301" r:id="rId6"/>
    <p:sldId id="304" r:id="rId7"/>
    <p:sldId id="303" r:id="rId8"/>
    <p:sldId id="305" r:id="rId9"/>
    <p:sldId id="306" r:id="rId10"/>
    <p:sldId id="309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76923" autoAdjust="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D6FD12B-8521-4709-866B-CEF10C2148D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5165D25-ACE3-466D-B81F-228E87DB3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FA4EE7C-8E33-4DE0-8C86-16E86BAF315B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6A83396-7090-4C8A-AC40-622921E8C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0000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166" y="2796091"/>
            <a:ext cx="10515600" cy="1325563"/>
          </a:xfrm>
        </p:spPr>
        <p:txBody>
          <a:bodyPr/>
          <a:lstStyle/>
          <a:p>
            <a:r>
              <a:rPr lang="vi-VN" smtClean="0"/>
              <a:t>CRAWLER CONNECT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69034"/>
            <a:ext cx="10515600" cy="549276"/>
          </a:xfrm>
        </p:spPr>
        <p:txBody>
          <a:bodyPr>
            <a:normAutofit fontScale="90000"/>
          </a:bodyPr>
          <a:lstStyle/>
          <a:p>
            <a:r>
              <a:rPr lang="vi-VN" dirty="0"/>
              <a:t>Define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463" y="1027414"/>
            <a:ext cx="11721737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define function get news from database by id of news</a:t>
            </a:r>
            <a:b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tin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news_id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tuple</a:t>
            </a:r>
            <a:b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get_news_id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news_id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conn = sqlite3.connect(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"DATA/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crawlingDB.db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query 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SELECT N.id,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N.subject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N.description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N.image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N.original_url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C.name, C.url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FROM news N INNER JOIN category C on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N.category_id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C.id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WHERE N.id=?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(query,(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news_id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)).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5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80" y="9749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vi-VN"/>
              <a:t>Define </a:t>
            </a:r>
            <a:r>
              <a:rPr lang="en-US" smtClean="0"/>
              <a:t>trong</a:t>
            </a:r>
            <a:r>
              <a:rPr lang="vi-VN" smtClean="0"/>
              <a:t> </a:t>
            </a:r>
            <a:r>
              <a:rPr lang="vi-VN"/>
              <a:t>API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397043"/>
            <a:ext cx="916093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3. API get một news by id from database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@app.route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"/news/&lt;int:news_id&gt;"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[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get_news_by_id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(news_id):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 = utils.get_news_id(news_id)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= {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"subject"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"description"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"image"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"original_url"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"category_name"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jsonify({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"news_found"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data})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0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208"/>
          </a:xfrm>
        </p:spPr>
        <p:txBody>
          <a:bodyPr/>
          <a:lstStyle/>
          <a:p>
            <a:r>
              <a:rPr lang="vi-VN" smtClean="0"/>
              <a:t>CHUẨN BỊ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133"/>
            <a:ext cx="10515600" cy="5067830"/>
          </a:xfrm>
        </p:spPr>
        <p:txBody>
          <a:bodyPr/>
          <a:lstStyle/>
          <a:p>
            <a:r>
              <a:rPr lang="vi-VN" smtClean="0"/>
              <a:t>Cài đặt sqlite3 studio</a:t>
            </a:r>
          </a:p>
          <a:p>
            <a:r>
              <a:rPr lang="vi-VN" smtClean="0"/>
              <a:t>Tạo project</a:t>
            </a:r>
            <a:r>
              <a:rPr lang="en-US" smtClean="0"/>
              <a:t> mới</a:t>
            </a:r>
            <a:endParaRPr lang="vi-VN" smtClean="0"/>
          </a:p>
          <a:p>
            <a:r>
              <a:rPr lang="vi-VN" smtClean="0"/>
              <a:t>Install thư viện</a:t>
            </a:r>
            <a:r>
              <a:rPr lang="en-US" smtClean="0"/>
              <a:t>: mở terminal thực hiện install hai thư viện sau</a:t>
            </a:r>
            <a:endParaRPr lang="en-US"/>
          </a:p>
          <a:p>
            <a:pPr lvl="1"/>
            <a:r>
              <a:rPr lang="vi-VN" smtClean="0"/>
              <a:t>pip install flask</a:t>
            </a:r>
          </a:p>
          <a:p>
            <a:pPr lvl="1"/>
            <a:r>
              <a:rPr lang="vi-VN"/>
              <a:t>p</a:t>
            </a:r>
            <a:r>
              <a:rPr lang="vi-VN" smtClean="0"/>
              <a:t>ip install newspaper3k  #dùng để craw data từ danh mục web</a:t>
            </a:r>
          </a:p>
        </p:txBody>
      </p:sp>
    </p:spTree>
    <p:extLst>
      <p:ext uri="{BB962C8B-B14F-4D97-AF65-F5344CB8AC3E}">
        <p14:creationId xmlns:p14="http://schemas.microsoft.com/office/powerpoint/2010/main" val="24782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6" y="144995"/>
            <a:ext cx="10515600" cy="558800"/>
          </a:xfrm>
        </p:spPr>
        <p:txBody>
          <a:bodyPr>
            <a:normAutofit fontScale="90000"/>
          </a:bodyPr>
          <a:lstStyle/>
          <a:p>
            <a:r>
              <a:rPr lang="vi-VN" smtClean="0"/>
              <a:t>CHUẨN BỊ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863599"/>
            <a:ext cx="10515600" cy="5449889"/>
          </a:xfrm>
        </p:spPr>
        <p:txBody>
          <a:bodyPr/>
          <a:lstStyle/>
          <a:p>
            <a:r>
              <a:rPr lang="en-US" smtClean="0"/>
              <a:t>Tạo hai module: </a:t>
            </a:r>
          </a:p>
          <a:p>
            <a:pPr lvl="1"/>
            <a:r>
              <a:rPr lang="en-US" smtClean="0"/>
              <a:t>api.py: để define các API</a:t>
            </a:r>
          </a:p>
          <a:p>
            <a:pPr lvl="1"/>
            <a:r>
              <a:rPr lang="en-US"/>
              <a:t>u</a:t>
            </a:r>
            <a:r>
              <a:rPr lang="en-US" smtClean="0"/>
              <a:t>tils.py: define các function:</a:t>
            </a:r>
          </a:p>
          <a:p>
            <a:pPr lvl="2"/>
            <a:r>
              <a:rPr lang="en-US" smtClean="0"/>
              <a:t>get_all data từ các table có trong database, </a:t>
            </a:r>
          </a:p>
          <a:p>
            <a:pPr lvl="2"/>
            <a:r>
              <a:rPr lang="en-US" smtClean="0"/>
              <a:t>get_news_url để lấy link các bài báo từ danh mục web, </a:t>
            </a:r>
          </a:p>
          <a:p>
            <a:pPr lvl="2"/>
            <a:r>
              <a:rPr lang="en-US" smtClean="0"/>
              <a:t>add_news để add data craw được vào database, </a:t>
            </a:r>
          </a:p>
          <a:p>
            <a:pPr lvl="2"/>
            <a:r>
              <a:rPr lang="en-US" smtClean="0"/>
              <a:t>get_news_id: lấy một news bằng id.  </a:t>
            </a:r>
            <a:endParaRPr lang="vi-VN" smtClean="0"/>
          </a:p>
          <a:p>
            <a:pPr marL="228600" lvl="1">
              <a:spcBef>
                <a:spcPts val="1000"/>
              </a:spcBef>
            </a:pPr>
            <a:r>
              <a:rPr lang="en-US" sz="2800"/>
              <a:t>u</a:t>
            </a:r>
            <a:r>
              <a:rPr lang="en-US" sz="2800" smtClean="0"/>
              <a:t>tils.py: import các thư viện như sau</a:t>
            </a:r>
          </a:p>
          <a:p>
            <a:pPr marL="228600" lvl="1">
              <a:spcBef>
                <a:spcPts val="1000"/>
              </a:spcBef>
            </a:pPr>
            <a:endParaRPr lang="en-US" sz="2800"/>
          </a:p>
          <a:p>
            <a:pPr marL="228600" lvl="1">
              <a:spcBef>
                <a:spcPts val="1000"/>
              </a:spcBef>
            </a:pPr>
            <a:endParaRPr lang="en-US" sz="2800" smtClean="0"/>
          </a:p>
          <a:p>
            <a:pPr marL="228600" lvl="1">
              <a:spcBef>
                <a:spcPts val="1000"/>
              </a:spcBef>
            </a:pPr>
            <a:r>
              <a:rPr lang="en-US" sz="2800" smtClean="0"/>
              <a:t>api.py</a:t>
            </a:r>
            <a:r>
              <a:rPr lang="en-US" sz="2800"/>
              <a:t>: import các thư viện như sau</a:t>
            </a:r>
          </a:p>
          <a:p>
            <a:pPr marL="228600" lvl="1">
              <a:spcBef>
                <a:spcPts val="1000"/>
              </a:spcBef>
            </a:pPr>
            <a:endParaRPr lang="en-US" sz="2800" smtClean="0"/>
          </a:p>
          <a:p>
            <a:pPr marL="228600" lvl="1">
              <a:spcBef>
                <a:spcPts val="1000"/>
              </a:spcBef>
            </a:pPr>
            <a:endParaRPr lang="vi-VN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58802" y="3567076"/>
            <a:ext cx="358739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Flask, jsonify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58802" y="5217281"/>
            <a:ext cx="378340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Flask, jsonify</a:t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5" y="46792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vi-VN" smtClean="0"/>
              <a:t>Define </a:t>
            </a:r>
            <a:r>
              <a:rPr lang="en-US" smtClean="0"/>
              <a:t>trong utils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5065" y="535561"/>
            <a:ext cx="10602952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function get category, hoặc</a:t>
            </a:r>
            <a:r>
              <a:rPr kumimoji="0" lang="en-US" altLang="en-US" sz="3200" b="0" i="1" u="none" strike="noStrike" cap="none" normalizeH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 news</a:t>
            </a: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database</a:t>
            </a:r>
            <a:b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#tạo conn để connect tới DB, </a:t>
            </a:r>
            <a:endParaRPr kumimoji="0" lang="vi-VN" altLang="en-US" sz="3200" b="0" i="1" u="none" strike="noStrike" cap="none" normalizeH="0" baseline="0" smtClean="0">
              <a:ln>
                <a:noFill/>
              </a:ln>
              <a:solidFill>
                <a:srgbClr val="8C8C8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#thực thi query để lấy dữ liệu từ DB, </a:t>
            </a:r>
            <a:endParaRPr kumimoji="0" lang="vi-VN" altLang="en-US" sz="3200" b="0" i="1" u="none" strike="noStrike" cap="none" normalizeH="0" baseline="0" smtClean="0">
              <a:ln>
                <a:noFill/>
              </a:ln>
              <a:solidFill>
                <a:srgbClr val="8C8C8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#đóng conn.</a:t>
            </a:r>
            <a:b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fetchall để lấy tất cả dữ liệu</a:t>
            </a:r>
            <a:b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get_all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(query):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conn = sqlite3.connect(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"DATA/crawlingDB.db"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= conn.execute(query).fetchall()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conn.close()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3614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vi-VN" smtClean="0"/>
              <a:t>Define </a:t>
            </a:r>
            <a:r>
              <a:rPr lang="en-US" smtClean="0"/>
              <a:t>trong</a:t>
            </a:r>
            <a:r>
              <a:rPr lang="vi-VN" smtClean="0"/>
              <a:t> API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154360"/>
            <a:ext cx="9978483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# </a:t>
            </a:r>
            <a:r>
              <a:rPr kumimoji="0" lang="vi-VN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1.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get category </a:t>
            </a:r>
            <a:r>
              <a:rPr lang="en-US" altLang="en-US" i="1" smtClean="0">
                <a:solidFill>
                  <a:srgbClr val="8C8C8C"/>
                </a:solidFill>
                <a:cs typeface="Times New Roman" panose="02020603050405020304" pitchFamily="18" charset="0"/>
              </a:rPr>
              <a:t>đưa lên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website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B2"/>
                </a:solidFill>
                <a:effectLst/>
                <a:cs typeface="Times New Roman" panose="02020603050405020304" pitchFamily="18" charset="0"/>
              </a:rPr>
              <a:t>@app.route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"/category"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)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# define endpoint để thực thi API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cs typeface="Times New Roman" panose="02020603050405020304" pitchFamily="18" charset="0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get_categories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():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rows = utils.get_all(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"SELECT  * FROM category"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data = []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cs typeface="Times New Roman" panose="02020603050405020304" pitchFamily="18" charset="0"/>
              </a:rPr>
              <a:t>for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cs typeface="Times New Roman" panose="02020603050405020304" pitchFamily="18" charset="0"/>
              </a:rPr>
              <a:t>in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rows: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    data.append(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        {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"id"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: r[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cs typeface="Times New Roman" panose="02020603050405020304" pitchFamily="18" charset="0"/>
              </a:rPr>
              <a:t>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],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"subject"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: r[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],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"url"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: r[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]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    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    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cs typeface="Times New Roman" panose="02020603050405020304" pitchFamily="18" charset="0"/>
              </a:rPr>
              <a:t>return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jsonify({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"category"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: data})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2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3614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vi-VN" smtClean="0"/>
              <a:t>Define </a:t>
            </a:r>
            <a:r>
              <a:rPr lang="en-US" smtClean="0"/>
              <a:t>trong  utils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2301" y="1734888"/>
            <a:ext cx="11267966" cy="4124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API lấy danh mục bài báo sử dụng newspaper3k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#cats: gọi function get_all để lấy tất cả danh mục có trong category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tạo connection tới database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với mỗi category được lấy, sẽ tiến hành lấy id, url, sau đó gọi method build của newspaper</a:t>
            </a:r>
            <a:r>
              <a:rPr kumimoji="0" lang="en-US" altLang="en-US" sz="2400" b="0" i="1" u="none" strike="noStrike" cap="none" normalizeH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 build link.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với mỗi link sẽ gọi function add_news để add nội dung bài báo craw được vào database,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sử dụng try - except để bỏ qua một số trường hợp không thể parse.</a:t>
            </a:r>
            <a:b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get_news_url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cats = get_all(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category"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conn = sqlite3.connect(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"DATA/crawlingDB.db"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5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3614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vi-VN" smtClean="0"/>
              <a:t>Define các API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2956" y="103031"/>
            <a:ext cx="9210908" cy="6432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cats: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cat_id = cat[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url = cat[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cat_paper = newspaper.build(url)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cat_paper.articles: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"==="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,article.url)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add_news(conn,article.url,cat_id)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"ERROR:"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(ex))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conn.close()</a:t>
            </a:r>
            <a:endParaRPr kumimoji="0" lang="en-US" alt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1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Define </a:t>
            </a:r>
            <a:r>
              <a:rPr lang="en-US" smtClean="0"/>
              <a:t>trong utils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7"/>
            <a:ext cx="1017547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#define function Add bài báo được craw từ web vào </a:t>
            </a:r>
            <a:r>
              <a:rPr lang="en-US" altLang="en-US" sz="2200" i="1" smtClean="0">
                <a:solidFill>
                  <a:srgbClr val="8C8C8C"/>
                </a:solidFill>
                <a:cs typeface="Times New Roman" panose="02020603050405020304" pitchFamily="18" charset="0"/>
              </a:rPr>
              <a:t>database,</a:t>
            </a:r>
            <a:r>
              <a:rPr kumimoji="0" lang="en-US" altLang="en-US" sz="2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 sử dụng newspaper3k</a:t>
            </a:r>
            <a:br>
              <a:rPr kumimoji="0" lang="en-US" altLang="en-US" sz="2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#tạo query để insert bài báo craw được vào table news,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i="1">
                <a:solidFill>
                  <a:srgbClr val="8C8C8C"/>
                </a:solidFill>
                <a:cs typeface="Times New Roman" panose="02020603050405020304" pitchFamily="18" charset="0"/>
              </a:rPr>
              <a:t>#</a:t>
            </a:r>
            <a:r>
              <a:rPr kumimoji="0" lang="en-US" altLang="en-US" sz="2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  <a:t>gọi conn.commit() để add vào database</a:t>
            </a:r>
            <a:br>
              <a:rPr kumimoji="0" lang="en-US" altLang="en-US" sz="2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cs typeface="Times New Roman" panose="02020603050405020304" pitchFamily="18" charset="0"/>
              </a:rPr>
              <a:t>def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add_news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(conn,url,category_id):</a:t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query = </a:t>
            </a: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"""</a:t>
            </a:r>
            <a:b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    INSERT INTO news(subject,description,image,original_url,category_id)</a:t>
            </a:r>
            <a:b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    VALUES(?,?,?,?,?)</a:t>
            </a:r>
            <a:b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    """</a:t>
            </a:r>
            <a:b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cs typeface="Times New Roman" panose="02020603050405020304" pitchFamily="18" charset="0"/>
              </a:rPr>
              <a:t>   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article = Article(url)</a:t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article.download()</a:t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article.parse()</a:t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/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conn.execute(query, (article.title,article.text,article.top_image,article.url,category_id))</a:t>
            </a:r>
            <a:b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cs typeface="Times New Roman" panose="02020603050405020304" pitchFamily="18" charset="0"/>
              </a:rPr>
              <a:t>    conn.commit()</a:t>
            </a: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80" y="9749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vi-VN"/>
              <a:t>Define </a:t>
            </a:r>
            <a:r>
              <a:rPr lang="en-US" smtClean="0"/>
              <a:t>trong</a:t>
            </a:r>
            <a:r>
              <a:rPr lang="vi-VN" smtClean="0"/>
              <a:t> </a:t>
            </a:r>
            <a:r>
              <a:rPr lang="vi-VN"/>
              <a:t>API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5327" y="1348800"/>
            <a:ext cx="11006253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2. API get news from database</a:t>
            </a:r>
            <a:b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"/news"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[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define endpoint 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b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get_news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rows =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utils.get_all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news"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[]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rows: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data.append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"subject"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"description"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"image"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original_url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r[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"news"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data})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1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225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JetBrains Mono</vt:lpstr>
      <vt:lpstr>Times New Roman</vt:lpstr>
      <vt:lpstr>Office Theme</vt:lpstr>
      <vt:lpstr>CRAWLER CONNECT DATABASE</vt:lpstr>
      <vt:lpstr>CHUẨN BỊ</vt:lpstr>
      <vt:lpstr>CHUẨN BỊ</vt:lpstr>
      <vt:lpstr>Define trong utils</vt:lpstr>
      <vt:lpstr>Define trong API</vt:lpstr>
      <vt:lpstr>Define trong  utils</vt:lpstr>
      <vt:lpstr>Define các API</vt:lpstr>
      <vt:lpstr>Define trong utils</vt:lpstr>
      <vt:lpstr>Define trong API</vt:lpstr>
      <vt:lpstr>Define trong utils</vt:lpstr>
      <vt:lpstr>Define trong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Bảo Nguyễn</dc:creator>
  <cp:lastModifiedBy>Admin</cp:lastModifiedBy>
  <cp:revision>119</cp:revision>
  <dcterms:created xsi:type="dcterms:W3CDTF">2020-08-17T16:41:10Z</dcterms:created>
  <dcterms:modified xsi:type="dcterms:W3CDTF">2020-10-21T05:47:10Z</dcterms:modified>
</cp:coreProperties>
</file>