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C1653-1838-4C29-8509-8EB0636B1E9B}" type="doc">
      <dgm:prSet loTypeId="urn:microsoft.com/office/officeart/2005/8/layout/chevron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A4BE42-E536-4F70-AB8F-63539683211C}">
      <dgm:prSet phldrT="[Text]" custT="1"/>
      <dgm:spPr>
        <a:xfrm rot="5400000">
          <a:off x="-144549" y="148331"/>
          <a:ext cx="963661" cy="674562"/>
        </a:xfr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 w="635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1.1</a:t>
          </a:r>
        </a:p>
      </dgm:t>
    </dgm:pt>
    <dgm:pt modelId="{53A9E416-50B8-4514-B5CB-4CCEB1D3CC5F}" type="parTrans" cxnId="{FA0BC965-1F5D-4586-8B6D-020DA1048677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E4BFF918-066B-46C8-84D0-0B6E437DE8C0}" type="sibTrans" cxnId="{FA0BC965-1F5D-4586-8B6D-020DA1048677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A7E17643-0D70-4619-9A68-FA16E4A735DE}">
      <dgm:prSet phldrT="[Text]" custT="1"/>
      <dgm:spPr>
        <a:xfrm rot="5400000">
          <a:off x="-144549" y="993359"/>
          <a:ext cx="963661" cy="674562"/>
        </a:xfrm>
        <a:gradFill rotWithShape="0">
          <a:gsLst>
            <a:gs pos="0">
              <a:srgbClr val="FFC000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 w="6350" cap="flat" cmpd="sng" algn="ctr">
          <a:solidFill>
            <a:srgbClr val="FFC000">
              <a:hueOff val="2598923"/>
              <a:satOff val="-11992"/>
              <a:lumOff val="441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8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1.2</a:t>
          </a:r>
          <a:endParaRPr lang="en-US" sz="28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1F415DA6-89DA-4A69-9463-D4B8E035B42B}" type="parTrans" cxnId="{CA666040-F97A-42D9-93F7-C60E39084B65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DADE577E-67A4-451E-9E16-C851908E9C81}" type="sibTrans" cxnId="{CA666040-F97A-42D9-93F7-C60E39084B65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B1519AF0-B0B1-4920-A49C-D9EED4403470}">
      <dgm:prSet custT="1"/>
      <dgm:spPr>
        <a:xfrm rot="5400000">
          <a:off x="3967276" y="-3288931"/>
          <a:ext cx="626709" cy="721213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8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Tên</a:t>
          </a:r>
          <a:r>
            <a:rPr lang="en-US" sz="28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mục</a:t>
          </a:r>
          <a:r>
            <a:rPr lang="en-US" sz="28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1</a:t>
          </a:r>
        </a:p>
      </dgm:t>
    </dgm:pt>
    <dgm:pt modelId="{E4908B67-BE68-423E-8940-48A0F62688B5}" type="parTrans" cxnId="{9CA5920B-A07D-452A-B555-C5F8071D424C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4AD21C84-E2BF-45A3-B47D-A9CFAABEB705}" type="sibTrans" cxnId="{9CA5920B-A07D-452A-B555-C5F8071D424C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B0F221B8-81E9-4DF5-8A00-049A9C5705B9}">
      <dgm:prSet custT="1"/>
      <dgm:spPr>
        <a:xfrm rot="5400000">
          <a:off x="3967441" y="-2444068"/>
          <a:ext cx="626379" cy="721213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FFC000">
              <a:hueOff val="2598923"/>
              <a:satOff val="-11992"/>
              <a:lumOff val="441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8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Tên</a:t>
          </a:r>
          <a:r>
            <a:rPr lang="en-US" sz="28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mục</a:t>
          </a:r>
          <a:r>
            <a:rPr lang="en-US" sz="28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2</a:t>
          </a:r>
        </a:p>
      </dgm:t>
    </dgm:pt>
    <dgm:pt modelId="{E0ADF3E4-EC41-4BC0-B1F0-7E3227BC6147}" type="parTrans" cxnId="{2C3FBA17-2BFB-4514-BC21-62A7E46D0538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44C12060-0AF3-4CE7-A181-B69A2CB3A382}" type="sibTrans" cxnId="{2C3FBA17-2BFB-4514-BC21-62A7E46D0538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D99B9366-3459-471A-BC07-E3D42A4176BB}">
      <dgm:prSet custT="1"/>
      <dgm:spPr>
        <a:xfrm rot="5400000">
          <a:off x="3967441" y="-1599040"/>
          <a:ext cx="626379" cy="721213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FFC000">
              <a:hueOff val="5197846"/>
              <a:satOff val="-23984"/>
              <a:lumOff val="883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8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Tên</a:t>
          </a:r>
          <a:r>
            <a:rPr lang="en-US" sz="28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mục</a:t>
          </a:r>
          <a:r>
            <a:rPr lang="en-US" sz="28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vi-VN" sz="28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3</a:t>
          </a:r>
          <a:endParaRPr lang="en-US" sz="2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492E051-ED63-48EB-A8FD-39B1AB926449}" type="parTrans" cxnId="{8B8B4BF1-E62C-47F5-ADFA-E7AE5D6CD5DE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F2B74DCB-55DE-4AF3-BECC-84A02EF12023}" type="sibTrans" cxnId="{8B8B4BF1-E62C-47F5-ADFA-E7AE5D6CD5DE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AC17B353-CE4D-4B08-A5F2-D4C164CBE731}">
      <dgm:prSet phldrT="[Text]" custT="1"/>
      <dgm:spPr>
        <a:xfrm rot="5400000">
          <a:off x="-144549" y="1838387"/>
          <a:ext cx="963661" cy="674562"/>
        </a:xfrm>
        <a:gradFill rotWithShape="0">
          <a:gsLst>
            <a:gs pos="0">
              <a:srgbClr val="FFC000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 w="6350" cap="flat" cmpd="sng" algn="ctr">
          <a:solidFill>
            <a:srgbClr val="FFC000">
              <a:hueOff val="5197846"/>
              <a:satOff val="-23984"/>
              <a:lumOff val="883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28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1.3</a:t>
          </a:r>
          <a:endParaRPr lang="en-US" sz="28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02CE9DA9-46F0-4C7F-9BF3-6EF40CE25AE2}" type="sibTrans" cxnId="{56A44452-B19B-4FED-A761-55C799ABC58E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8EE918F6-4ADA-4D9E-8BBA-315A954E8484}" type="parTrans" cxnId="{56A44452-B19B-4FED-A761-55C799ABC58E}">
      <dgm:prSet/>
      <dgm:spPr/>
      <dgm:t>
        <a:bodyPr/>
        <a:lstStyle/>
        <a:p>
          <a:endParaRPr lang="en-US" sz="2800">
            <a:solidFill>
              <a:srgbClr val="002060"/>
            </a:solidFill>
          </a:endParaRPr>
        </a:p>
      </dgm:t>
    </dgm:pt>
    <dgm:pt modelId="{89DA8D45-DA3D-47DB-BCA0-5CACB581957B}" type="pres">
      <dgm:prSet presAssocID="{073C1653-1838-4C29-8509-8EB0636B1E9B}" presName="linearFlow" presStyleCnt="0">
        <dgm:presLayoutVars>
          <dgm:dir/>
          <dgm:animLvl val="lvl"/>
          <dgm:resizeHandles val="exact"/>
        </dgm:presLayoutVars>
      </dgm:prSet>
      <dgm:spPr/>
    </dgm:pt>
    <dgm:pt modelId="{56992478-6677-424A-8C22-17B96BB362E9}" type="pres">
      <dgm:prSet presAssocID="{64A4BE42-E536-4F70-AB8F-63539683211C}" presName="composite" presStyleCnt="0"/>
      <dgm:spPr/>
    </dgm:pt>
    <dgm:pt modelId="{5C37C316-BE89-4311-83A2-40C9BFCD4DE5}" type="pres">
      <dgm:prSet presAssocID="{64A4BE42-E536-4F70-AB8F-63539683211C}" presName="parentText" presStyleLbl="alignNode1" presStyleIdx="0" presStyleCnt="3">
        <dgm:presLayoutVars>
          <dgm:chMax val="1"/>
          <dgm:bulletEnabled val="1"/>
        </dgm:presLayoutVars>
      </dgm:prSet>
      <dgm:spPr>
        <a:prstGeom prst="chevron">
          <a:avLst/>
        </a:prstGeom>
      </dgm:spPr>
    </dgm:pt>
    <dgm:pt modelId="{B7F01AFD-9FBD-471A-9E4C-6D81E2C6C25A}" type="pres">
      <dgm:prSet presAssocID="{64A4BE42-E536-4F70-AB8F-63539683211C}" presName="descendantText" presStyleLbl="alignAcc1" presStyleIdx="0" presStyleCnt="3">
        <dgm:presLayoutVars>
          <dgm:bulletEnabled val="1"/>
        </dgm:presLayoutVars>
      </dgm:prSet>
      <dgm:spPr>
        <a:prstGeom prst="round2SameRect">
          <a:avLst/>
        </a:prstGeom>
      </dgm:spPr>
    </dgm:pt>
    <dgm:pt modelId="{9269B033-D633-41BC-9E84-90E14F159BAA}" type="pres">
      <dgm:prSet presAssocID="{E4BFF918-066B-46C8-84D0-0B6E437DE8C0}" presName="sp" presStyleCnt="0"/>
      <dgm:spPr/>
    </dgm:pt>
    <dgm:pt modelId="{E84A611C-76CF-42C3-A712-788BAE4875B3}" type="pres">
      <dgm:prSet presAssocID="{A7E17643-0D70-4619-9A68-FA16E4A735DE}" presName="composite" presStyleCnt="0"/>
      <dgm:spPr/>
    </dgm:pt>
    <dgm:pt modelId="{3A2EE57A-FEB2-4078-A727-A3650474B7DF}" type="pres">
      <dgm:prSet presAssocID="{A7E17643-0D70-4619-9A68-FA16E4A735DE}" presName="parentText" presStyleLbl="alignNode1" presStyleIdx="1" presStyleCnt="3">
        <dgm:presLayoutVars>
          <dgm:chMax val="1"/>
          <dgm:bulletEnabled val="1"/>
        </dgm:presLayoutVars>
      </dgm:prSet>
      <dgm:spPr>
        <a:prstGeom prst="chevron">
          <a:avLst/>
        </a:prstGeom>
      </dgm:spPr>
    </dgm:pt>
    <dgm:pt modelId="{2E026BE5-6C31-4271-A691-53CF9D8344A7}" type="pres">
      <dgm:prSet presAssocID="{A7E17643-0D70-4619-9A68-FA16E4A735DE}" presName="descendantText" presStyleLbl="alignAcc1" presStyleIdx="1" presStyleCnt="3">
        <dgm:presLayoutVars>
          <dgm:bulletEnabled val="1"/>
        </dgm:presLayoutVars>
      </dgm:prSet>
      <dgm:spPr>
        <a:prstGeom prst="round2SameRect">
          <a:avLst/>
        </a:prstGeom>
      </dgm:spPr>
    </dgm:pt>
    <dgm:pt modelId="{8EC9CE8C-7E9B-4F2A-AFC0-0F5CD546974F}" type="pres">
      <dgm:prSet presAssocID="{DADE577E-67A4-451E-9E16-C851908E9C81}" presName="sp" presStyleCnt="0"/>
      <dgm:spPr/>
    </dgm:pt>
    <dgm:pt modelId="{8EFE9715-C836-423A-8011-B03CC45AE746}" type="pres">
      <dgm:prSet presAssocID="{AC17B353-CE4D-4B08-A5F2-D4C164CBE731}" presName="composite" presStyleCnt="0"/>
      <dgm:spPr/>
    </dgm:pt>
    <dgm:pt modelId="{E7C88DC2-AA9B-4F39-80C5-D4847D04CC89}" type="pres">
      <dgm:prSet presAssocID="{AC17B353-CE4D-4B08-A5F2-D4C164CBE731}" presName="parentText" presStyleLbl="alignNode1" presStyleIdx="2" presStyleCnt="3">
        <dgm:presLayoutVars>
          <dgm:chMax val="1"/>
          <dgm:bulletEnabled val="1"/>
        </dgm:presLayoutVars>
      </dgm:prSet>
      <dgm:spPr>
        <a:prstGeom prst="chevron">
          <a:avLst/>
        </a:prstGeom>
      </dgm:spPr>
    </dgm:pt>
    <dgm:pt modelId="{38EA2D0E-C2F8-438A-82B4-4B50AE95F5BF}" type="pres">
      <dgm:prSet presAssocID="{AC17B353-CE4D-4B08-A5F2-D4C164CBE731}" presName="descendantText" presStyleLbl="alignAcc1" presStyleIdx="2" presStyleCnt="3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465F3D0A-7BE4-489B-871A-AA800FE599B5}" type="presOf" srcId="{B1519AF0-B0B1-4920-A49C-D9EED4403470}" destId="{B7F01AFD-9FBD-471A-9E4C-6D81E2C6C25A}" srcOrd="0" destOrd="0" presId="urn:microsoft.com/office/officeart/2005/8/layout/chevron2"/>
    <dgm:cxn modelId="{ACFB750A-5B6E-4514-B0C1-DBD8C4DBD17E}" type="presOf" srcId="{D99B9366-3459-471A-BC07-E3D42A4176BB}" destId="{38EA2D0E-C2F8-438A-82B4-4B50AE95F5BF}" srcOrd="0" destOrd="0" presId="urn:microsoft.com/office/officeart/2005/8/layout/chevron2"/>
    <dgm:cxn modelId="{9CA5920B-A07D-452A-B555-C5F8071D424C}" srcId="{64A4BE42-E536-4F70-AB8F-63539683211C}" destId="{B1519AF0-B0B1-4920-A49C-D9EED4403470}" srcOrd="0" destOrd="0" parTransId="{E4908B67-BE68-423E-8940-48A0F62688B5}" sibTransId="{4AD21C84-E2BF-45A3-B47D-A9CFAABEB705}"/>
    <dgm:cxn modelId="{64683112-B6AC-49B2-935E-E8B3670ED2B2}" type="presOf" srcId="{073C1653-1838-4C29-8509-8EB0636B1E9B}" destId="{89DA8D45-DA3D-47DB-BCA0-5CACB581957B}" srcOrd="0" destOrd="0" presId="urn:microsoft.com/office/officeart/2005/8/layout/chevron2"/>
    <dgm:cxn modelId="{4C847314-BD91-49A9-A04A-941000FF90E1}" type="presOf" srcId="{B0F221B8-81E9-4DF5-8A00-049A9C5705B9}" destId="{2E026BE5-6C31-4271-A691-53CF9D8344A7}" srcOrd="0" destOrd="0" presId="urn:microsoft.com/office/officeart/2005/8/layout/chevron2"/>
    <dgm:cxn modelId="{2C3FBA17-2BFB-4514-BC21-62A7E46D0538}" srcId="{A7E17643-0D70-4619-9A68-FA16E4A735DE}" destId="{B0F221B8-81E9-4DF5-8A00-049A9C5705B9}" srcOrd="0" destOrd="0" parTransId="{E0ADF3E4-EC41-4BC0-B1F0-7E3227BC6147}" sibTransId="{44C12060-0AF3-4CE7-A181-B69A2CB3A382}"/>
    <dgm:cxn modelId="{CA666040-F97A-42D9-93F7-C60E39084B65}" srcId="{073C1653-1838-4C29-8509-8EB0636B1E9B}" destId="{A7E17643-0D70-4619-9A68-FA16E4A735DE}" srcOrd="1" destOrd="0" parTransId="{1F415DA6-89DA-4A69-9463-D4B8E035B42B}" sibTransId="{DADE577E-67A4-451E-9E16-C851908E9C81}"/>
    <dgm:cxn modelId="{F8636B63-9B25-411E-A127-0E7514CE23B1}" type="presOf" srcId="{A7E17643-0D70-4619-9A68-FA16E4A735DE}" destId="{3A2EE57A-FEB2-4078-A727-A3650474B7DF}" srcOrd="0" destOrd="0" presId="urn:microsoft.com/office/officeart/2005/8/layout/chevron2"/>
    <dgm:cxn modelId="{FA0BC965-1F5D-4586-8B6D-020DA1048677}" srcId="{073C1653-1838-4C29-8509-8EB0636B1E9B}" destId="{64A4BE42-E536-4F70-AB8F-63539683211C}" srcOrd="0" destOrd="0" parTransId="{53A9E416-50B8-4514-B5CB-4CCEB1D3CC5F}" sibTransId="{E4BFF918-066B-46C8-84D0-0B6E437DE8C0}"/>
    <dgm:cxn modelId="{56A44452-B19B-4FED-A761-55C799ABC58E}" srcId="{073C1653-1838-4C29-8509-8EB0636B1E9B}" destId="{AC17B353-CE4D-4B08-A5F2-D4C164CBE731}" srcOrd="2" destOrd="0" parTransId="{8EE918F6-4ADA-4D9E-8BBA-315A954E8484}" sibTransId="{02CE9DA9-46F0-4C7F-9BF3-6EF40CE25AE2}"/>
    <dgm:cxn modelId="{EB571892-F11B-4FAC-9C3F-0BF9239858F3}" type="presOf" srcId="{AC17B353-CE4D-4B08-A5F2-D4C164CBE731}" destId="{E7C88DC2-AA9B-4F39-80C5-D4847D04CC89}" srcOrd="0" destOrd="0" presId="urn:microsoft.com/office/officeart/2005/8/layout/chevron2"/>
    <dgm:cxn modelId="{0B6BD3B9-E92F-4503-8FA9-AAC5842F6558}" type="presOf" srcId="{64A4BE42-E536-4F70-AB8F-63539683211C}" destId="{5C37C316-BE89-4311-83A2-40C9BFCD4DE5}" srcOrd="0" destOrd="0" presId="urn:microsoft.com/office/officeart/2005/8/layout/chevron2"/>
    <dgm:cxn modelId="{8B8B4BF1-E62C-47F5-ADFA-E7AE5D6CD5DE}" srcId="{AC17B353-CE4D-4B08-A5F2-D4C164CBE731}" destId="{D99B9366-3459-471A-BC07-E3D42A4176BB}" srcOrd="0" destOrd="0" parTransId="{5492E051-ED63-48EB-A8FD-39B1AB926449}" sibTransId="{F2B74DCB-55DE-4AF3-BECC-84A02EF12023}"/>
    <dgm:cxn modelId="{B0E2B438-A78F-49DD-8D88-B9A798EFF21C}" type="presParOf" srcId="{89DA8D45-DA3D-47DB-BCA0-5CACB581957B}" destId="{56992478-6677-424A-8C22-17B96BB362E9}" srcOrd="0" destOrd="0" presId="urn:microsoft.com/office/officeart/2005/8/layout/chevron2"/>
    <dgm:cxn modelId="{7CBE2A18-FBDA-451D-9D24-7A8576F5368D}" type="presParOf" srcId="{56992478-6677-424A-8C22-17B96BB362E9}" destId="{5C37C316-BE89-4311-83A2-40C9BFCD4DE5}" srcOrd="0" destOrd="0" presId="urn:microsoft.com/office/officeart/2005/8/layout/chevron2"/>
    <dgm:cxn modelId="{1CC5576F-2436-419A-8DB6-00D35E2F1395}" type="presParOf" srcId="{56992478-6677-424A-8C22-17B96BB362E9}" destId="{B7F01AFD-9FBD-471A-9E4C-6D81E2C6C25A}" srcOrd="1" destOrd="0" presId="urn:microsoft.com/office/officeart/2005/8/layout/chevron2"/>
    <dgm:cxn modelId="{74740BDC-D067-4791-9E71-8CAC5DFD304E}" type="presParOf" srcId="{89DA8D45-DA3D-47DB-BCA0-5CACB581957B}" destId="{9269B033-D633-41BC-9E84-90E14F159BAA}" srcOrd="1" destOrd="0" presId="urn:microsoft.com/office/officeart/2005/8/layout/chevron2"/>
    <dgm:cxn modelId="{53368BA9-64BB-4FC2-941E-DE139BCE7504}" type="presParOf" srcId="{89DA8D45-DA3D-47DB-BCA0-5CACB581957B}" destId="{E84A611C-76CF-42C3-A712-788BAE4875B3}" srcOrd="2" destOrd="0" presId="urn:microsoft.com/office/officeart/2005/8/layout/chevron2"/>
    <dgm:cxn modelId="{2C7A3FCD-272E-4CFE-A53E-4ACBEAD6F51D}" type="presParOf" srcId="{E84A611C-76CF-42C3-A712-788BAE4875B3}" destId="{3A2EE57A-FEB2-4078-A727-A3650474B7DF}" srcOrd="0" destOrd="0" presId="urn:microsoft.com/office/officeart/2005/8/layout/chevron2"/>
    <dgm:cxn modelId="{2877BB13-C11F-4D26-9204-783406371EA7}" type="presParOf" srcId="{E84A611C-76CF-42C3-A712-788BAE4875B3}" destId="{2E026BE5-6C31-4271-A691-53CF9D8344A7}" srcOrd="1" destOrd="0" presId="urn:microsoft.com/office/officeart/2005/8/layout/chevron2"/>
    <dgm:cxn modelId="{02424F96-9735-4A6B-BB2B-07776ECB5A76}" type="presParOf" srcId="{89DA8D45-DA3D-47DB-BCA0-5CACB581957B}" destId="{8EC9CE8C-7E9B-4F2A-AFC0-0F5CD546974F}" srcOrd="3" destOrd="0" presId="urn:microsoft.com/office/officeart/2005/8/layout/chevron2"/>
    <dgm:cxn modelId="{8FB601FC-70F8-4A16-868A-19A1F725789E}" type="presParOf" srcId="{89DA8D45-DA3D-47DB-BCA0-5CACB581957B}" destId="{8EFE9715-C836-423A-8011-B03CC45AE746}" srcOrd="4" destOrd="0" presId="urn:microsoft.com/office/officeart/2005/8/layout/chevron2"/>
    <dgm:cxn modelId="{2F3A0E97-9DF7-4B2A-B5CE-B414D4A6961A}" type="presParOf" srcId="{8EFE9715-C836-423A-8011-B03CC45AE746}" destId="{E7C88DC2-AA9B-4F39-80C5-D4847D04CC89}" srcOrd="0" destOrd="0" presId="urn:microsoft.com/office/officeart/2005/8/layout/chevron2"/>
    <dgm:cxn modelId="{C2284FBB-86A2-4047-98DC-33707CBA20C3}" type="presParOf" srcId="{8EFE9715-C836-423A-8011-B03CC45AE746}" destId="{38EA2D0E-C2F8-438A-82B4-4B50AE95F5B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7C316-BE89-4311-83A2-40C9BFCD4DE5}">
      <dsp:nvSpPr>
        <dsp:cNvPr id="0" name=""/>
        <dsp:cNvSpPr/>
      </dsp:nvSpPr>
      <dsp:spPr>
        <a:xfrm rot="5400000">
          <a:off x="-258277" y="260640"/>
          <a:ext cx="1721846" cy="1205292"/>
        </a:xfrm>
        <a:prstGeom prst="chevron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 w="635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1.1</a:t>
          </a:r>
        </a:p>
      </dsp:txBody>
      <dsp:txXfrm rot="-5400000">
        <a:off x="0" y="605009"/>
        <a:ext cx="1205292" cy="516554"/>
      </dsp:txXfrm>
    </dsp:sp>
    <dsp:sp modelId="{B7F01AFD-9FBD-471A-9E4C-6D81E2C6C25A}">
      <dsp:nvSpPr>
        <dsp:cNvPr id="0" name=""/>
        <dsp:cNvSpPr/>
      </dsp:nvSpPr>
      <dsp:spPr>
        <a:xfrm rot="5400000">
          <a:off x="4157846" y="-2950189"/>
          <a:ext cx="1119200" cy="7024307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FFC0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Tên</a:t>
          </a:r>
          <a:r>
            <a:rPr 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mục</a:t>
          </a:r>
          <a:r>
            <a:rPr 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1</a:t>
          </a:r>
        </a:p>
      </dsp:txBody>
      <dsp:txXfrm rot="-5400000">
        <a:off x="1205293" y="56999"/>
        <a:ext cx="6969672" cy="1009930"/>
      </dsp:txXfrm>
    </dsp:sp>
    <dsp:sp modelId="{3A2EE57A-FEB2-4078-A727-A3650474B7DF}">
      <dsp:nvSpPr>
        <dsp:cNvPr id="0" name=""/>
        <dsp:cNvSpPr/>
      </dsp:nvSpPr>
      <dsp:spPr>
        <a:xfrm rot="5400000">
          <a:off x="-258277" y="1789716"/>
          <a:ext cx="1721846" cy="1205292"/>
        </a:xfrm>
        <a:prstGeom prst="chevron">
          <a:avLst/>
        </a:prstGeom>
        <a:gradFill rotWithShape="0">
          <a:gsLst>
            <a:gs pos="0">
              <a:srgbClr val="FFC000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 w="6350" cap="flat" cmpd="sng" algn="ctr">
          <a:solidFill>
            <a:srgbClr val="FFC000">
              <a:hueOff val="2598923"/>
              <a:satOff val="-11992"/>
              <a:lumOff val="441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1.2</a:t>
          </a:r>
          <a:endParaRPr lang="en-US" sz="28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2134085"/>
        <a:ext cx="1205292" cy="516554"/>
      </dsp:txXfrm>
    </dsp:sp>
    <dsp:sp modelId="{2E026BE5-6C31-4271-A691-53CF9D8344A7}">
      <dsp:nvSpPr>
        <dsp:cNvPr id="0" name=""/>
        <dsp:cNvSpPr/>
      </dsp:nvSpPr>
      <dsp:spPr>
        <a:xfrm rot="5400000">
          <a:off x="4157846" y="-1421114"/>
          <a:ext cx="1119200" cy="7024307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FFC000">
              <a:hueOff val="2598923"/>
              <a:satOff val="-11992"/>
              <a:lumOff val="441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Tên</a:t>
          </a:r>
          <a:r>
            <a:rPr 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mục</a:t>
          </a:r>
          <a:r>
            <a:rPr 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2</a:t>
          </a:r>
        </a:p>
      </dsp:txBody>
      <dsp:txXfrm rot="-5400000">
        <a:off x="1205293" y="1586074"/>
        <a:ext cx="6969672" cy="1009930"/>
      </dsp:txXfrm>
    </dsp:sp>
    <dsp:sp modelId="{E7C88DC2-AA9B-4F39-80C5-D4847D04CC89}">
      <dsp:nvSpPr>
        <dsp:cNvPr id="0" name=""/>
        <dsp:cNvSpPr/>
      </dsp:nvSpPr>
      <dsp:spPr>
        <a:xfrm rot="5400000">
          <a:off x="-258277" y="3318791"/>
          <a:ext cx="1721846" cy="1205292"/>
        </a:xfrm>
        <a:prstGeom prst="chevron">
          <a:avLst/>
        </a:prstGeom>
        <a:gradFill rotWithShape="0">
          <a:gsLst>
            <a:gs pos="0">
              <a:srgbClr val="FFC000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 w="6350" cap="flat" cmpd="sng" algn="ctr">
          <a:solidFill>
            <a:srgbClr val="FFC000">
              <a:hueOff val="5197846"/>
              <a:satOff val="-23984"/>
              <a:lumOff val="883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1.3</a:t>
          </a:r>
          <a:endParaRPr lang="en-US" sz="28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3663160"/>
        <a:ext cx="1205292" cy="516554"/>
      </dsp:txXfrm>
    </dsp:sp>
    <dsp:sp modelId="{38EA2D0E-C2F8-438A-82B4-4B50AE95F5BF}">
      <dsp:nvSpPr>
        <dsp:cNvPr id="0" name=""/>
        <dsp:cNvSpPr/>
      </dsp:nvSpPr>
      <dsp:spPr>
        <a:xfrm rot="5400000">
          <a:off x="4157846" y="107960"/>
          <a:ext cx="1119200" cy="7024307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FFC000">
              <a:hueOff val="5197846"/>
              <a:satOff val="-23984"/>
              <a:lumOff val="883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Tên</a:t>
          </a:r>
          <a:r>
            <a:rPr 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mục</a:t>
          </a:r>
          <a:r>
            <a:rPr 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vi-VN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3</a:t>
          </a:r>
          <a:endParaRPr 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05293" y="3115149"/>
        <a:ext cx="6969672" cy="100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://www.westmidlandlitho.co.uk/files/banner_backgroun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0" y="5368498"/>
            <a:ext cx="9144000" cy="14895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0087" y="3861048"/>
            <a:ext cx="7772400" cy="1905000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TÊN BÀI GIẢNG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2636912"/>
            <a:ext cx="7391400" cy="792088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TÊN HỌC PHẦN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4132" y="251021"/>
            <a:ext cx="5273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THỦ DẦU MỘT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KỸ</a:t>
            </a:r>
            <a:r>
              <a:rPr lang="en-US" sz="2000" b="1" baseline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THUẬT - </a:t>
            </a:r>
            <a:r>
              <a:rPr 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baseline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NGHỆ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57375"/>
            <a:ext cx="2104008" cy="13150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15616" y="6410523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0274. 3834930        	              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http://et.tdmu.edu.vn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http://www.westmidlandlitho.co.uk/files/banner_background.jpg">
            <a:extLst>
              <a:ext uri="{FF2B5EF4-FFF2-40B4-BE49-F238E27FC236}">
                <a16:creationId xmlns:a16="http://schemas.microsoft.com/office/drawing/2014/main" id="{141368C5-FCC2-4469-81B4-772561C1032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0" y="5368498"/>
            <a:ext cx="9144000" cy="1489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692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68" y="44624"/>
            <a:ext cx="8289132" cy="108012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indent="-342900" algn="just">
              <a:buClr>
                <a:srgbClr val="002060"/>
              </a:buClr>
              <a:buSzPct val="90000"/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  <a:defRPr sz="2400">
                <a:solidFill>
                  <a:srgbClr val="00006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buFont typeface="Wingdings" panose="05000000000000000000" pitchFamily="2" charset="2"/>
              <a:buChar char="ü"/>
              <a:defRPr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>
              <a:buFont typeface="Wingdings" panose="05000000000000000000" pitchFamily="2" charset="2"/>
              <a:buChar char="§"/>
              <a:defRPr sz="18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  <a:ln w="44450"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568377"/>
            <a:ext cx="1341512" cy="256322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310F9550-6CDA-495F-9102-26B10C3286AE}" type="datetime1">
              <a:rPr lang="en-US" smtClean="0"/>
              <a:t>08/01/2020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568376"/>
            <a:ext cx="5688632" cy="289623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Bài giảng Quản trị hệ thống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568377"/>
            <a:ext cx="514400" cy="256322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7B2419F3-DC64-48C8-8DFA-3866FF82498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  <a:ln w="44450"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  <a:ln w="44450"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74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://www.westmidlandlitho.co.uk/files/banner_backgroun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0" y="5368498"/>
            <a:ext cx="9144000" cy="1489501"/>
          </a:xfrm>
          <a:prstGeom prst="rect">
            <a:avLst/>
          </a:prstGeom>
          <a:noFill/>
        </p:spPr>
      </p:pic>
      <p:pic>
        <p:nvPicPr>
          <p:cNvPr id="8" name="Picture 2" descr="http://www.winphoneviet.com/wordpress/wp-content/uploads/2013/07/feedback-heads1-e1374233181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24136"/>
            <a:ext cx="45801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6410523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0274. 3834930        	              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http://et.tdmu.edu.vn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://www.winphoneviet.com/wordpress/wp-content/uploads/2013/07/feedback-heads1-e1374233181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24136"/>
            <a:ext cx="45801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winphoneviet.com/wordpress/wp-content/uploads/2013/07/feedback-heads1-e13742331815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24136"/>
            <a:ext cx="45801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www.westmidlandlitho.co.uk/files/banner_background.jpg">
            <a:extLst>
              <a:ext uri="{FF2B5EF4-FFF2-40B4-BE49-F238E27FC236}">
                <a16:creationId xmlns:a16="http://schemas.microsoft.com/office/drawing/2014/main" id="{2E5FAFDA-71E8-433E-B776-E1CB2ED8FC8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0" y="5368498"/>
            <a:ext cx="9144000" cy="1489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726201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ướng dẫn chèn code và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2057400" y="6356350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475B66-415A-465C-8059-A937579C2212}" type="datetime1">
              <a:rPr lang="en-US" smtClean="0"/>
              <a:t>08/01/2020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3886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Bài giảng Quản trị hệ thống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6781800" y="6356350"/>
            <a:ext cx="1905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2419F3-DC64-48C8-8DFA-3866FF8249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Hướng</a:t>
            </a:r>
            <a:r>
              <a:rPr lang="en-US" sz="2400" b="1" baseline="0"/>
              <a:t> dẫn chèn code vào slide với highlighting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Sử dụng Notepad++ có plugin NppExport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Gõ/copy-paste code cần vào Notepad++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Notepad++, chọn menu Plugins-&gt;Copy all formats to clipboard (xem hình)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MS. Powerpoint,</a:t>
            </a:r>
            <a:br>
              <a:rPr lang="en-US" sz="2400" baseline="0"/>
            </a:br>
            <a:r>
              <a:rPr lang="en-US" sz="2400" baseline="0"/>
              <a:t>chọn menu Insert-&gt;Object. </a:t>
            </a:r>
            <a:br>
              <a:rPr lang="en-US" sz="2400" baseline="0"/>
            </a:br>
            <a:r>
              <a:rPr lang="en-US" sz="2400" baseline="0"/>
              <a:t>Sau đó, trong Open type, </a:t>
            </a:r>
            <a:br>
              <a:rPr lang="en-US" sz="2400" baseline="0"/>
            </a:br>
            <a:r>
              <a:rPr lang="en-US" sz="2400" baseline="0"/>
              <a:t>chọn Opendocument text và</a:t>
            </a:r>
            <a:br>
              <a:rPr lang="en-US" sz="2400" baseline="0"/>
            </a:br>
            <a:r>
              <a:rPr lang="en-US" sz="2400" baseline="0"/>
              <a:t>paste</a:t>
            </a:r>
          </a:p>
          <a:p>
            <a:pPr marL="342900" indent="-342900">
              <a:buFontTx/>
              <a:buChar char="-"/>
            </a:pPr>
            <a:endParaRPr lang="en-US" sz="2400" baseline="0"/>
          </a:p>
          <a:p>
            <a:pPr marL="342900" indent="-342900">
              <a:buFontTx/>
              <a:buChar char="-"/>
            </a:pPr>
            <a:endParaRPr lang="en-US" sz="2400"/>
          </a:p>
        </p:txBody>
      </p:sp>
      <p:pic>
        <p:nvPicPr>
          <p:cNvPr id="4098" name="Picture 2" descr="Screenshot of NppEx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61" y="3733800"/>
            <a:ext cx="3452939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TDMU\Linh tinh\Logo TDMU\TDMU logo_remove_bg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6130684"/>
            <a:ext cx="728663" cy="6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96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Hướng</a:t>
            </a:r>
            <a:r>
              <a:rPr lang="en-US" sz="2400" b="1" baseline="0"/>
              <a:t> dẫn chèn code vào slide với highlighting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Sử dụng Notepad++ có plugin NppExport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Gõ/copy-paste code cần vào Notepad++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Notepad++, chọn menu Plugins-&gt;Copy all formats to clipboard (xem hình)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MS. Powerpoint,</a:t>
            </a:r>
            <a:br>
              <a:rPr lang="en-US" sz="2400" baseline="0"/>
            </a:br>
            <a:r>
              <a:rPr lang="en-US" sz="2400" baseline="0"/>
              <a:t>chọn menu Insert-&gt;Object. </a:t>
            </a:r>
            <a:br>
              <a:rPr lang="en-US" sz="2400" baseline="0"/>
            </a:br>
            <a:r>
              <a:rPr lang="en-US" sz="2400" baseline="0"/>
              <a:t>Sau đó, trong Open type, </a:t>
            </a:r>
            <a:br>
              <a:rPr lang="en-US" sz="2400" baseline="0"/>
            </a:br>
            <a:r>
              <a:rPr lang="en-US" sz="2400" baseline="0"/>
              <a:t>chọn Opendocument text và</a:t>
            </a:r>
            <a:br>
              <a:rPr lang="en-US" sz="2400" baseline="0"/>
            </a:br>
            <a:r>
              <a:rPr lang="en-US" sz="2400" baseline="0"/>
              <a:t>paste</a:t>
            </a:r>
          </a:p>
          <a:p>
            <a:pPr marL="342900" indent="-342900">
              <a:buFontTx/>
              <a:buChar char="-"/>
            </a:pPr>
            <a:endParaRPr lang="en-US" sz="2400" baseline="0"/>
          </a:p>
          <a:p>
            <a:pPr marL="342900" indent="-342900">
              <a:buFontTx/>
              <a:buChar char="-"/>
            </a:pPr>
            <a:endParaRPr lang="en-US" sz="2400"/>
          </a:p>
        </p:txBody>
      </p:sp>
      <p:pic>
        <p:nvPicPr>
          <p:cNvPr id="14" name="Picture 2" descr="Screenshot of NppEx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61" y="3733800"/>
            <a:ext cx="3452939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TDMU\Linh tinh\Logo TDMU\TDMU logo_remove_bg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6130684"/>
            <a:ext cx="728663" cy="6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taylors.edu.my/engineering/img/logo_cd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6130684"/>
            <a:ext cx="1101262" cy="65589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96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Hướng</a:t>
            </a:r>
            <a:r>
              <a:rPr lang="en-US" sz="2400" b="1" baseline="0"/>
              <a:t> dẫn chèn code vào slide với highlighting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Sử dụng Notepad++ có plugin NppExport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Gõ/copy-paste code cần vào Notepad++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Notepad++, chọn menu Plugins-&gt;Copy all formats to clipboard (xem hình)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MS. Powerpoint,</a:t>
            </a:r>
            <a:br>
              <a:rPr lang="en-US" sz="2400" baseline="0"/>
            </a:br>
            <a:r>
              <a:rPr lang="en-US" sz="2400" baseline="0"/>
              <a:t>chọn menu Insert-&gt;Object. </a:t>
            </a:r>
            <a:br>
              <a:rPr lang="en-US" sz="2400" baseline="0"/>
            </a:br>
            <a:r>
              <a:rPr lang="en-US" sz="2400" baseline="0"/>
              <a:t>Sau đó, trong Open type, </a:t>
            </a:r>
            <a:br>
              <a:rPr lang="en-US" sz="2400" baseline="0"/>
            </a:br>
            <a:r>
              <a:rPr lang="en-US" sz="2400" baseline="0"/>
              <a:t>chọn Opendocument text và</a:t>
            </a:r>
            <a:br>
              <a:rPr lang="en-US" sz="2400" baseline="0"/>
            </a:br>
            <a:r>
              <a:rPr lang="en-US" sz="2400" baseline="0"/>
              <a:t>paste</a:t>
            </a:r>
          </a:p>
          <a:p>
            <a:pPr marL="342900" indent="-342900">
              <a:buFontTx/>
              <a:buChar char="-"/>
            </a:pPr>
            <a:endParaRPr lang="en-US" sz="2400" baseline="0"/>
          </a:p>
          <a:p>
            <a:pPr marL="342900" indent="-342900">
              <a:buFontTx/>
              <a:buChar char="-"/>
            </a:pPr>
            <a:endParaRPr lang="en-US" sz="2400"/>
          </a:p>
        </p:txBody>
      </p:sp>
      <p:pic>
        <p:nvPicPr>
          <p:cNvPr id="18" name="Picture 2" descr="Screenshot of NppEx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61" y="3733800"/>
            <a:ext cx="3452939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TDMU\Linh tinh\Logo TDMU\TDMU logo_remove_bg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6130684"/>
            <a:ext cx="728663" cy="6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taylors.edu.my/engineering/img/logo_cd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6130684"/>
            <a:ext cx="1101262" cy="65589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096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Hướng</a:t>
            </a:r>
            <a:r>
              <a:rPr lang="en-US" sz="2400" b="1" baseline="0"/>
              <a:t> dẫn chèn code vào slide với highlighting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Sử dụng Notepad++ có plugin NppExport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Gõ/copy-paste code cần vào Notepad++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Notepad++, chọn menu Plugins-&gt;Copy all formats to clipboard (xem hình)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MS. Powerpoint,</a:t>
            </a:r>
            <a:br>
              <a:rPr lang="en-US" sz="2400" baseline="0"/>
            </a:br>
            <a:r>
              <a:rPr lang="en-US" sz="2400" baseline="0"/>
              <a:t>chọn menu Insert-&gt;Object. </a:t>
            </a:r>
            <a:br>
              <a:rPr lang="en-US" sz="2400" baseline="0"/>
            </a:br>
            <a:r>
              <a:rPr lang="en-US" sz="2400" baseline="0"/>
              <a:t>Sau đó, trong Open type, </a:t>
            </a:r>
            <a:br>
              <a:rPr lang="en-US" sz="2400" baseline="0"/>
            </a:br>
            <a:r>
              <a:rPr lang="en-US" sz="2400" baseline="0"/>
              <a:t>chọn Opendocument text và</a:t>
            </a:r>
            <a:br>
              <a:rPr lang="en-US" sz="2400" baseline="0"/>
            </a:br>
            <a:r>
              <a:rPr lang="en-US" sz="2400" baseline="0"/>
              <a:t>paste</a:t>
            </a:r>
          </a:p>
          <a:p>
            <a:pPr marL="342900" indent="-342900">
              <a:buFontTx/>
              <a:buChar char="-"/>
            </a:pPr>
            <a:endParaRPr lang="en-US" sz="2400" baseline="0"/>
          </a:p>
          <a:p>
            <a:pPr marL="342900" indent="-342900">
              <a:buFontTx/>
              <a:buChar char="-"/>
            </a:pPr>
            <a:endParaRPr lang="en-US" sz="2400"/>
          </a:p>
        </p:txBody>
      </p:sp>
      <p:pic>
        <p:nvPicPr>
          <p:cNvPr id="22" name="Picture 2" descr="Screenshot of NppEx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61" y="3733800"/>
            <a:ext cx="3452939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:\TDMU\Linh tinh\Logo TDMU\TDMU logo_remove_bg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6130684"/>
            <a:ext cx="728663" cy="6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taylors.edu.my/engineering/img/logo_cd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6130684"/>
            <a:ext cx="1101262" cy="655899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096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Hướng</a:t>
            </a:r>
            <a:r>
              <a:rPr lang="en-US" sz="2400" b="1" baseline="0"/>
              <a:t> dẫn chèn code vào slide với highlighting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Sử dụng Notepad++ có plugin NppExport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Gõ/copy-paste code cần vào Notepad++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Notepad++, chọn menu Plugins-&gt;Copy all formats to clipboard (xem hình)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MS. Powerpoint,</a:t>
            </a:r>
            <a:br>
              <a:rPr lang="en-US" sz="2400" baseline="0"/>
            </a:br>
            <a:r>
              <a:rPr lang="en-US" sz="2400" baseline="0"/>
              <a:t>chọn menu Insert-&gt;Object. </a:t>
            </a:r>
            <a:br>
              <a:rPr lang="en-US" sz="2400" baseline="0"/>
            </a:br>
            <a:r>
              <a:rPr lang="en-US" sz="2400" baseline="0"/>
              <a:t>Sau đó, trong Open type, </a:t>
            </a:r>
            <a:br>
              <a:rPr lang="en-US" sz="2400" baseline="0"/>
            </a:br>
            <a:r>
              <a:rPr lang="en-US" sz="2400" baseline="0"/>
              <a:t>chọn Opendocument text và</a:t>
            </a:r>
            <a:br>
              <a:rPr lang="en-US" sz="2400" baseline="0"/>
            </a:br>
            <a:r>
              <a:rPr lang="en-US" sz="2400" baseline="0"/>
              <a:t>paste</a:t>
            </a:r>
          </a:p>
          <a:p>
            <a:pPr marL="342900" indent="-342900">
              <a:buFontTx/>
              <a:buChar char="-"/>
            </a:pPr>
            <a:endParaRPr lang="en-US" sz="2400" baseline="0"/>
          </a:p>
          <a:p>
            <a:pPr marL="342900" indent="-342900">
              <a:buFontTx/>
              <a:buChar char="-"/>
            </a:pPr>
            <a:endParaRPr lang="en-US" sz="2400"/>
          </a:p>
        </p:txBody>
      </p:sp>
      <p:pic>
        <p:nvPicPr>
          <p:cNvPr id="26" name="Picture 2" descr="Screenshot of NppEx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61" y="3733800"/>
            <a:ext cx="3452939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TDMU\Linh tinh\Logo TDMU\TDMU logo_remove_bg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6130684"/>
            <a:ext cx="728663" cy="6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096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Hướng</a:t>
            </a:r>
            <a:r>
              <a:rPr lang="en-US" sz="2400" b="1" baseline="0"/>
              <a:t> dẫn chèn code vào slide với highlighting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Sử dụng Notepad++ có plugin NppExport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Gõ/copy-paste code cần vào Notepad++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Notepad++, chọn menu Plugins-&gt;Copy all formats to clipboard (xem hình)</a:t>
            </a:r>
          </a:p>
          <a:p>
            <a:pPr marL="342900" indent="-342900">
              <a:buFontTx/>
              <a:buChar char="-"/>
            </a:pPr>
            <a:r>
              <a:rPr lang="en-US" sz="2400" baseline="0"/>
              <a:t>Trong MS. Powerpoint,</a:t>
            </a:r>
            <a:br>
              <a:rPr lang="en-US" sz="2400" baseline="0"/>
            </a:br>
            <a:r>
              <a:rPr lang="en-US" sz="2400" baseline="0"/>
              <a:t>chọn menu Insert-&gt;Object. </a:t>
            </a:r>
            <a:br>
              <a:rPr lang="en-US" sz="2400" baseline="0"/>
            </a:br>
            <a:r>
              <a:rPr lang="en-US" sz="2400" baseline="0"/>
              <a:t>Sau đó, trong Open type, </a:t>
            </a:r>
            <a:br>
              <a:rPr lang="en-US" sz="2400" baseline="0"/>
            </a:br>
            <a:r>
              <a:rPr lang="en-US" sz="2400" baseline="0"/>
              <a:t>chọn Opendocument text và</a:t>
            </a:r>
            <a:br>
              <a:rPr lang="en-US" sz="2400" baseline="0"/>
            </a:br>
            <a:r>
              <a:rPr lang="en-US" sz="2400" baseline="0"/>
              <a:t>paste</a:t>
            </a:r>
          </a:p>
          <a:p>
            <a:pPr marL="342900" indent="-342900">
              <a:buFontTx/>
              <a:buChar char="-"/>
            </a:pPr>
            <a:endParaRPr lang="en-US" sz="2400" baseline="0"/>
          </a:p>
          <a:p>
            <a:pPr marL="342900" indent="-342900">
              <a:buFontTx/>
              <a:buChar char="-"/>
            </a:pPr>
            <a:endParaRPr lang="en-US" sz="2400"/>
          </a:p>
        </p:txBody>
      </p:sp>
      <p:pic>
        <p:nvPicPr>
          <p:cNvPr id="29" name="Picture 2" descr="Screenshot of NppEx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61" y="3733800"/>
            <a:ext cx="3452939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TDMU\Linh tinh\Logo TDMU\TDMU logo_remove_bg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" y="6130684"/>
            <a:ext cx="728663" cy="6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0734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5B66-415A-465C-8059-A937579C2212}" type="datetime1">
              <a:rPr lang="en-US" smtClean="0"/>
              <a:t>08/01/2020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Quản trị hệ thống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419F3-DC64-48C8-8DFA-3866FF8249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http://www.westmidlandlitho.co.uk/files/banner_background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0" y="6248398"/>
            <a:ext cx="9144000" cy="609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52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658" y="3189514"/>
            <a:ext cx="7772400" cy="1328057"/>
          </a:xfrm>
        </p:spPr>
        <p:txBody>
          <a:bodyPr/>
          <a:lstStyle/>
          <a:p>
            <a:r>
              <a:rPr lang="en-US" sz="2400">
                <a:solidFill>
                  <a:srgbClr val="0000FF"/>
                </a:solidFill>
              </a:rPr>
              <a:t>Chương ?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TÊN CHƯƠNG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5576" y="2593368"/>
            <a:ext cx="7391400" cy="792088"/>
          </a:xfrm>
        </p:spPr>
        <p:txBody>
          <a:bodyPr/>
          <a:lstStyle/>
          <a:p>
            <a:r>
              <a:rPr lang="en-US"/>
              <a:t>QUẢN TRỊ HỆ THỐNG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5514" y="4757057"/>
            <a:ext cx="2942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Nhóm I: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Tèo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Tẹt</a:t>
            </a:r>
          </a:p>
        </p:txBody>
      </p:sp>
    </p:spTree>
    <p:extLst>
      <p:ext uri="{BB962C8B-B14F-4D97-AF65-F5344CB8AC3E}">
        <p14:creationId xmlns:p14="http://schemas.microsoft.com/office/powerpoint/2010/main" val="17769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NỘI DUNG</a:t>
            </a:r>
            <a:endParaRPr lang="vi-V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78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550-6CDA-495F-9102-26B10C3286AE}" type="datetime1">
              <a:rPr lang="en-US" smtClean="0"/>
              <a:t>08/01/2020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Quản trị hệ thống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9F3-DC64-48C8-8DFA-3866FF8249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9550-6CDA-495F-9102-26B10C3286AE}" type="datetime1">
              <a:rPr lang="en-US" smtClean="0"/>
              <a:t>08/01/2020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Quản trị hệ thống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19F3-DC64-48C8-8DFA-3866FF8249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8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522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 bai giang kho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 bai giang khoa" id="{BE05D4AE-3957-40E0-9741-7A0ED12559AB}" vid="{A6531065-0196-4241-86CD-B67D57DA7D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 bai giang khoa</Template>
  <TotalTime>3</TotalTime>
  <Words>46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Them bai giang khoa</vt:lpstr>
      <vt:lpstr>Chương ? TÊN CHƯƠNG</vt:lpstr>
      <vt:lpstr>NỘI DUNG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? TÊN CHƯƠNG</dc:title>
  <dc:creator>Luong</dc:creator>
  <cp:lastModifiedBy>Vo Quoc Luong</cp:lastModifiedBy>
  <cp:revision>6</cp:revision>
  <dcterms:created xsi:type="dcterms:W3CDTF">2017-10-18T20:58:32Z</dcterms:created>
  <dcterms:modified xsi:type="dcterms:W3CDTF">2020-01-08T15:31:32Z</dcterms:modified>
</cp:coreProperties>
</file>