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6" r:id="rId4"/>
    <p:sldId id="284" r:id="rId5"/>
    <p:sldId id="290" r:id="rId6"/>
    <p:sldId id="285" r:id="rId7"/>
    <p:sldId id="262" r:id="rId8"/>
    <p:sldId id="258" r:id="rId9"/>
    <p:sldId id="261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59" r:id="rId21"/>
    <p:sldId id="274" r:id="rId22"/>
    <p:sldId id="292" r:id="rId23"/>
    <p:sldId id="275" r:id="rId24"/>
    <p:sldId id="300" r:id="rId25"/>
    <p:sldId id="280" r:id="rId26"/>
    <p:sldId id="281" r:id="rId27"/>
    <p:sldId id="282" r:id="rId28"/>
    <p:sldId id="283" r:id="rId29"/>
    <p:sldId id="276" r:id="rId30"/>
    <p:sldId id="293" r:id="rId31"/>
    <p:sldId id="294" r:id="rId32"/>
    <p:sldId id="295" r:id="rId33"/>
    <p:sldId id="299" r:id="rId34"/>
    <p:sldId id="298" r:id="rId35"/>
    <p:sldId id="287" r:id="rId36"/>
    <p:sldId id="297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E9BC4-DE58-4C4E-BA0D-EF84AD377FC5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EC51A6-5517-49DF-BFD3-0F2CB5F1457E}">
      <dgm:prSet phldrT="[Text]"/>
      <dgm:spPr/>
      <dgm:t>
        <a:bodyPr/>
        <a:lstStyle/>
        <a:p>
          <a:r>
            <a:rPr lang="en-US" err="1">
              <a:latin typeface="Arial" panose="020B0604020202020204" pitchFamily="34" charset="0"/>
              <a:cs typeface="Arial" panose="020B0604020202020204" pitchFamily="34" charset="0"/>
            </a:rPr>
            <a:t>Bỏ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err="1">
              <a:latin typeface="Arial" panose="020B0604020202020204" pitchFamily="34" charset="0"/>
              <a:cs typeface="Arial" panose="020B0604020202020204" pitchFamily="34" charset="0"/>
            </a:rPr>
            <a:t>kí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err="1">
              <a:latin typeface="Arial" panose="020B0604020202020204" pitchFamily="34" charset="0"/>
              <a:cs typeface="Arial" panose="020B0604020202020204" pitchFamily="34" charset="0"/>
            </a:rPr>
            <a:t>tự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err="1">
              <a:latin typeface="Arial" panose="020B0604020202020204" pitchFamily="34" charset="0"/>
              <a:cs typeface="Arial" panose="020B0604020202020204" pitchFamily="34" charset="0"/>
            </a:rPr>
            <a:t>biệt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00F985-F54C-45DE-B71C-0C0A93A2AC47}" type="parTrans" cxnId="{89234539-030C-4FD5-A87C-948CDA81D6DE}">
      <dgm:prSet/>
      <dgm:spPr/>
      <dgm:t>
        <a:bodyPr/>
        <a:lstStyle/>
        <a:p>
          <a:endParaRPr lang="en-US"/>
        </a:p>
      </dgm:t>
    </dgm:pt>
    <dgm:pt modelId="{7122668B-C2F6-432C-AB5B-24A11A280BCE}" type="sibTrans" cxnId="{89234539-030C-4FD5-A87C-948CDA81D6DE}">
      <dgm:prSet/>
      <dgm:spPr/>
      <dgm:t>
        <a:bodyPr/>
        <a:lstStyle/>
        <a:p>
          <a:endParaRPr lang="en-US"/>
        </a:p>
      </dgm:t>
    </dgm:pt>
    <dgm:pt modelId="{069A9CC2-5613-4732-BCC4-86CA86F5C150}">
      <dgm:prSet phldrT="[Text]" custT="1"/>
      <dgm:spPr/>
      <dgm:t>
        <a:bodyPr/>
        <a:lstStyle/>
        <a:p>
          <a:r>
            <a:rPr lang="en-US" sz="2000">
              <a:latin typeface="Arial" panose="020B0604020202020204" pitchFamily="34" charset="0"/>
              <a:cs typeface="Arial" panose="020B0604020202020204" pitchFamily="34" charset="0"/>
            </a:rPr>
            <a:t>“!@#$%%^&amp;*()”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20982D-8D79-49C3-8E0A-BF2869F30AA3}" type="parTrans" cxnId="{9A668F78-B10D-41E1-991E-99FD26387D0F}">
      <dgm:prSet/>
      <dgm:spPr/>
      <dgm:t>
        <a:bodyPr/>
        <a:lstStyle/>
        <a:p>
          <a:endParaRPr lang="en-US"/>
        </a:p>
      </dgm:t>
    </dgm:pt>
    <dgm:pt modelId="{2E472A8F-135C-442C-9072-25629BE889C4}" type="sibTrans" cxnId="{9A668F78-B10D-41E1-991E-99FD26387D0F}">
      <dgm:prSet/>
      <dgm:spPr/>
      <dgm:t>
        <a:bodyPr/>
        <a:lstStyle/>
        <a:p>
          <a:endParaRPr lang="en-US"/>
        </a:p>
      </dgm:t>
    </dgm:pt>
    <dgm:pt modelId="{12280569-9AE4-42A7-9A51-3CA44729173C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I love to study math and literature</a:t>
          </a:r>
        </a:p>
      </dgm:t>
    </dgm:pt>
    <dgm:pt modelId="{7C48CA50-0558-44E4-9275-752D0A631222}" type="parTrans" cxnId="{B4D6C93D-5355-440F-A76F-6B4BC1F078C4}">
      <dgm:prSet/>
      <dgm:spPr/>
      <dgm:t>
        <a:bodyPr/>
        <a:lstStyle/>
        <a:p>
          <a:endParaRPr lang="en-US"/>
        </a:p>
      </dgm:t>
    </dgm:pt>
    <dgm:pt modelId="{30918374-F9AC-4026-B64A-3FF6A734915E}" type="sibTrans" cxnId="{B4D6C93D-5355-440F-A76F-6B4BC1F078C4}">
      <dgm:prSet/>
      <dgm:spPr/>
      <dgm:t>
        <a:bodyPr/>
        <a:lstStyle/>
        <a:p>
          <a:endParaRPr lang="en-US"/>
        </a:p>
      </dgm:t>
    </dgm:pt>
    <dgm:pt modelId="{CEC1F3E5-7D54-4AAE-92A1-80849027B369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Tách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85D236-FE3B-4540-9070-56DB333C3AC8}" type="parTrans" cxnId="{D04B23AF-2CE7-4FE9-8198-525E01CC00ED}">
      <dgm:prSet/>
      <dgm:spPr/>
      <dgm:t>
        <a:bodyPr/>
        <a:lstStyle/>
        <a:p>
          <a:endParaRPr lang="en-US"/>
        </a:p>
      </dgm:t>
    </dgm:pt>
    <dgm:pt modelId="{DD1FACE0-7E54-4DBE-A530-3D3DCEB836F5}" type="sibTrans" cxnId="{D04B23AF-2CE7-4FE9-8198-525E01CC00ED}">
      <dgm:prSet/>
      <dgm:spPr/>
      <dgm:t>
        <a:bodyPr/>
        <a:lstStyle/>
        <a:p>
          <a:endParaRPr lang="en-US"/>
        </a:p>
      </dgm:t>
    </dgm:pt>
    <dgm:pt modelId="{A5CDC228-3ED9-4889-8402-2BAC617B130D}">
      <dgm:prSet phldrT="[Text]" phldr="1"/>
      <dgm:spPr/>
      <dgm:t>
        <a:bodyPr/>
        <a:lstStyle/>
        <a:p>
          <a:endParaRPr lang="en-US" dirty="0"/>
        </a:p>
      </dgm:t>
    </dgm:pt>
    <dgm:pt modelId="{17600D49-4411-4552-97C6-599E4EEC8835}" type="parTrans" cxnId="{64E83323-2BC5-403C-AE1B-058F144E33E0}">
      <dgm:prSet/>
      <dgm:spPr/>
      <dgm:t>
        <a:bodyPr/>
        <a:lstStyle/>
        <a:p>
          <a:endParaRPr lang="en-US"/>
        </a:p>
      </dgm:t>
    </dgm:pt>
    <dgm:pt modelId="{CCF5324D-6BB8-4BEA-B25A-91DAB8DC6CC5}" type="sibTrans" cxnId="{64E83323-2BC5-403C-AE1B-058F144E33E0}">
      <dgm:prSet/>
      <dgm:spPr/>
      <dgm:t>
        <a:bodyPr/>
        <a:lstStyle/>
        <a:p>
          <a:endParaRPr lang="en-US"/>
        </a:p>
      </dgm:t>
    </dgm:pt>
    <dgm:pt modelId="{0828F88F-51E1-4C8E-B02E-1BFF9B3D3394}">
      <dgm:prSet phldrT="[Text]" custT="1"/>
      <dgm:spPr/>
      <dgm:t>
        <a:bodyPr/>
        <a:lstStyle/>
        <a:p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[I, love, to, study, math, and, literature]</a:t>
          </a:r>
        </a:p>
      </dgm:t>
    </dgm:pt>
    <dgm:pt modelId="{2C7F55DD-BF19-4C30-B62F-2FB6D566BBFF}" type="parTrans" cxnId="{94FE1C77-7447-446D-BBF6-A4E517D1CC94}">
      <dgm:prSet/>
      <dgm:spPr/>
      <dgm:t>
        <a:bodyPr/>
        <a:lstStyle/>
        <a:p>
          <a:endParaRPr lang="en-US"/>
        </a:p>
      </dgm:t>
    </dgm:pt>
    <dgm:pt modelId="{976A5AB9-19A9-4346-AA8A-0B5F2905BF28}" type="sibTrans" cxnId="{94FE1C77-7447-446D-BBF6-A4E517D1CC94}">
      <dgm:prSet/>
      <dgm:spPr/>
      <dgm:t>
        <a:bodyPr/>
        <a:lstStyle/>
        <a:p>
          <a:endParaRPr lang="en-US"/>
        </a:p>
      </dgm:t>
    </dgm:pt>
    <dgm:pt modelId="{6DC96600-848E-41EC-885A-62D76D33FD06}">
      <dgm:prSet phldrT="[Text]"/>
      <dgm:spPr/>
      <dgm:t>
        <a:bodyPr/>
        <a:lstStyle/>
        <a:p>
          <a:r>
            <a:rPr lang="en-US" err="1">
              <a:latin typeface="Arial" panose="020B0604020202020204" pitchFamily="34" charset="0"/>
              <a:cs typeface="Arial" panose="020B0604020202020204" pitchFamily="34" charset="0"/>
            </a:rPr>
            <a:t>Đưa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 về </a:t>
          </a:r>
          <a:r>
            <a:rPr lang="en-US" err="1">
              <a:latin typeface="Arial" panose="020B0604020202020204" pitchFamily="34" charset="0"/>
              <a:cs typeface="Arial" panose="020B0604020202020204" pitchFamily="34" charset="0"/>
            </a:rPr>
            <a:t>nguyên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err="1">
              <a:latin typeface="Arial" panose="020B0604020202020204" pitchFamily="34" charset="0"/>
              <a:cs typeface="Arial" panose="020B0604020202020204" pitchFamily="34" charset="0"/>
            </a:rPr>
            <a:t>mẫu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DBA116-4FE5-4B90-B3D4-61457687A1B8}" type="parTrans" cxnId="{EBEEDCC0-5FF8-4B78-996B-E6E8BF089EE1}">
      <dgm:prSet/>
      <dgm:spPr/>
      <dgm:t>
        <a:bodyPr/>
        <a:lstStyle/>
        <a:p>
          <a:endParaRPr lang="en-US"/>
        </a:p>
      </dgm:t>
    </dgm:pt>
    <dgm:pt modelId="{19B79A18-7813-4A99-AD9A-841F5840D761}" type="sibTrans" cxnId="{EBEEDCC0-5FF8-4B78-996B-E6E8BF089EE1}">
      <dgm:prSet/>
      <dgm:spPr/>
      <dgm:t>
        <a:bodyPr/>
        <a:lstStyle/>
        <a:p>
          <a:endParaRPr lang="en-US"/>
        </a:p>
      </dgm:t>
    </dgm:pt>
    <dgm:pt modelId="{07C26700-4084-439C-B7A2-544E38ADD2EF}">
      <dgm:prSet phldrT="[Text]" phldr="1"/>
      <dgm:spPr/>
      <dgm:t>
        <a:bodyPr/>
        <a:lstStyle/>
        <a:p>
          <a:endParaRPr lang="en-US"/>
        </a:p>
      </dgm:t>
    </dgm:pt>
    <dgm:pt modelId="{BF042249-1C3D-4718-B58A-988D76732F84}" type="parTrans" cxnId="{34924181-83BD-421A-8DD8-703D659BE125}">
      <dgm:prSet/>
      <dgm:spPr/>
      <dgm:t>
        <a:bodyPr/>
        <a:lstStyle/>
        <a:p>
          <a:endParaRPr lang="en-US"/>
        </a:p>
      </dgm:t>
    </dgm:pt>
    <dgm:pt modelId="{FBA337DC-7EAA-478E-BF26-E38E2CF9652C}" type="sibTrans" cxnId="{34924181-83BD-421A-8DD8-703D659BE125}">
      <dgm:prSet/>
      <dgm:spPr/>
      <dgm:t>
        <a:bodyPr/>
        <a:lstStyle/>
        <a:p>
          <a:endParaRPr lang="en-US"/>
        </a:p>
      </dgm:t>
    </dgm:pt>
    <dgm:pt modelId="{73D48E0E-CED8-4C35-A7B8-5463F9387E8C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[I, love, to,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studi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, math, and,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literatur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]</a:t>
          </a:r>
        </a:p>
      </dgm:t>
    </dgm:pt>
    <dgm:pt modelId="{257229F6-A5B8-452E-B9EF-61068DE7C77D}" type="parTrans" cxnId="{FECC4F54-61BA-46D8-9FC7-5B0E83352A1A}">
      <dgm:prSet/>
      <dgm:spPr/>
      <dgm:t>
        <a:bodyPr/>
        <a:lstStyle/>
        <a:p>
          <a:endParaRPr lang="en-US"/>
        </a:p>
      </dgm:t>
    </dgm:pt>
    <dgm:pt modelId="{2119A147-660A-47F9-98B0-76AA681C8B9C}" type="sibTrans" cxnId="{FECC4F54-61BA-46D8-9FC7-5B0E83352A1A}">
      <dgm:prSet/>
      <dgm:spPr/>
      <dgm:t>
        <a:bodyPr/>
        <a:lstStyle/>
        <a:p>
          <a:endParaRPr lang="en-US"/>
        </a:p>
      </dgm:t>
    </dgm:pt>
    <dgm:pt modelId="{AB9A3EB6-0898-4B16-9B6D-70D9B8E87046}">
      <dgm:prSet phldrT="[Text]"/>
      <dgm:spPr/>
      <dgm:t>
        <a:bodyPr/>
        <a:lstStyle/>
        <a:p>
          <a:r>
            <a:rPr lang="en-US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err="1">
              <a:latin typeface="Arial" panose="020B0604020202020204" pitchFamily="34" charset="0"/>
              <a:cs typeface="Arial" panose="020B0604020202020204" pitchFamily="34" charset="0"/>
            </a:rPr>
            <a:t>bỏ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 Stop word</a:t>
          </a:r>
        </a:p>
      </dgm:t>
    </dgm:pt>
    <dgm:pt modelId="{9E32C5CF-BB7C-4699-9CD5-F57153128138}" type="parTrans" cxnId="{D3B2BC56-BE1E-4AE3-AF04-953D77C6FCBC}">
      <dgm:prSet/>
      <dgm:spPr/>
      <dgm:t>
        <a:bodyPr/>
        <a:lstStyle/>
        <a:p>
          <a:endParaRPr lang="en-US"/>
        </a:p>
      </dgm:t>
    </dgm:pt>
    <dgm:pt modelId="{17ADAAD0-E610-410A-8B0E-6487DABAA4CB}" type="sibTrans" cxnId="{D3B2BC56-BE1E-4AE3-AF04-953D77C6FCBC}">
      <dgm:prSet/>
      <dgm:spPr/>
      <dgm:t>
        <a:bodyPr/>
        <a:lstStyle/>
        <a:p>
          <a:endParaRPr lang="en-US"/>
        </a:p>
      </dgm:t>
    </dgm:pt>
    <dgm:pt modelId="{3DEA3B43-369D-4645-BE8A-89A174818109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[to, and, …]</a:t>
          </a:r>
        </a:p>
      </dgm:t>
    </dgm:pt>
    <dgm:pt modelId="{FDCBB272-746A-457E-9C69-459690987FAB}" type="parTrans" cxnId="{28867950-D327-421D-A3A0-DA69DA161B94}">
      <dgm:prSet/>
      <dgm:spPr/>
      <dgm:t>
        <a:bodyPr/>
        <a:lstStyle/>
        <a:p>
          <a:endParaRPr lang="en-US"/>
        </a:p>
      </dgm:t>
    </dgm:pt>
    <dgm:pt modelId="{66C6DA77-B768-48F5-9295-D9174F4E6D03}" type="sibTrans" cxnId="{28867950-D327-421D-A3A0-DA69DA161B94}">
      <dgm:prSet/>
      <dgm:spPr/>
      <dgm:t>
        <a:bodyPr/>
        <a:lstStyle/>
        <a:p>
          <a:endParaRPr lang="en-US"/>
        </a:p>
      </dgm:t>
    </dgm:pt>
    <dgm:pt modelId="{02899291-9501-493A-BF64-9A658E1379FA}" type="pres">
      <dgm:prSet presAssocID="{F4EE9BC4-DE58-4C4E-BA0D-EF84AD377FC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A7AE899-FAD2-479D-9DB7-72B73B713D60}" type="pres">
      <dgm:prSet presAssocID="{E1EC51A6-5517-49DF-BFD3-0F2CB5F1457E}" presName="composite" presStyleCnt="0"/>
      <dgm:spPr/>
    </dgm:pt>
    <dgm:pt modelId="{27E3AE1E-1E02-4F99-9F5C-97318B5826B8}" type="pres">
      <dgm:prSet presAssocID="{E1EC51A6-5517-49DF-BFD3-0F2CB5F1457E}" presName="FirstChild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D03402F0-9B71-44B3-A907-AFAD0CD5EC56}" type="pres">
      <dgm:prSet presAssocID="{E1EC51A6-5517-49DF-BFD3-0F2CB5F1457E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21E32E9-8FD7-4F93-AE44-434C1EBB5827}" type="pres">
      <dgm:prSet presAssocID="{E1EC51A6-5517-49DF-BFD3-0F2CB5F1457E}" presName="Accent" presStyleLbl="parChTrans1D1" presStyleIdx="0" presStyleCnt="4"/>
      <dgm:spPr/>
    </dgm:pt>
    <dgm:pt modelId="{C5A9B07B-CF4F-4C51-AF8B-DF5E4F7C6212}" type="pres">
      <dgm:prSet presAssocID="{E1EC51A6-5517-49DF-BFD3-0F2CB5F1457E}" presName="Child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018C9A41-455C-442A-9FC1-D506DDB0A96B}" type="pres">
      <dgm:prSet presAssocID="{7122668B-C2F6-432C-AB5B-24A11A280BCE}" presName="sibTrans" presStyleCnt="0"/>
      <dgm:spPr/>
    </dgm:pt>
    <dgm:pt modelId="{82D8845C-2E9A-4797-9843-4A729A628D00}" type="pres">
      <dgm:prSet presAssocID="{CEC1F3E5-7D54-4AAE-92A1-80849027B369}" presName="composite" presStyleCnt="0"/>
      <dgm:spPr/>
    </dgm:pt>
    <dgm:pt modelId="{53877577-0C49-4A33-B514-F209561C124B}" type="pres">
      <dgm:prSet presAssocID="{CEC1F3E5-7D54-4AAE-92A1-80849027B369}" presName="FirstChild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CEAB8F5E-3F8C-400C-904C-FC723799D355}" type="pres">
      <dgm:prSet presAssocID="{CEC1F3E5-7D54-4AAE-92A1-80849027B369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388E1B82-D5DB-4113-8E06-AC594CFF4A1C}" type="pres">
      <dgm:prSet presAssocID="{CEC1F3E5-7D54-4AAE-92A1-80849027B369}" presName="Accent" presStyleLbl="parChTrans1D1" presStyleIdx="1" presStyleCnt="4"/>
      <dgm:spPr/>
    </dgm:pt>
    <dgm:pt modelId="{DF226BA2-CD76-4456-A784-C38C3962CA6D}" type="pres">
      <dgm:prSet presAssocID="{CEC1F3E5-7D54-4AAE-92A1-80849027B369}" presName="Child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706F0C89-2F52-44B6-9048-DB80BDE7D71B}" type="pres">
      <dgm:prSet presAssocID="{DD1FACE0-7E54-4DBE-A530-3D3DCEB836F5}" presName="sibTrans" presStyleCnt="0"/>
      <dgm:spPr/>
    </dgm:pt>
    <dgm:pt modelId="{0F1B3A95-249B-43A1-A739-630F0E411366}" type="pres">
      <dgm:prSet presAssocID="{6DC96600-848E-41EC-885A-62D76D33FD06}" presName="composite" presStyleCnt="0"/>
      <dgm:spPr/>
    </dgm:pt>
    <dgm:pt modelId="{B3C890FA-CAF8-4AF0-9E2F-5D02E82E350C}" type="pres">
      <dgm:prSet presAssocID="{6DC96600-848E-41EC-885A-62D76D33FD06}" presName="FirstChild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61874D6B-C07E-4EDD-B1F8-81BB334C71AE}" type="pres">
      <dgm:prSet presAssocID="{6DC96600-848E-41EC-885A-62D76D33FD06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0A0AA1BA-F8E5-4E84-90B9-92B9AB044583}" type="pres">
      <dgm:prSet presAssocID="{6DC96600-848E-41EC-885A-62D76D33FD06}" presName="Accent" presStyleLbl="parChTrans1D1" presStyleIdx="2" presStyleCnt="4"/>
      <dgm:spPr/>
    </dgm:pt>
    <dgm:pt modelId="{A77C73C8-F7D5-4996-8D1E-927B8E4DEADD}" type="pres">
      <dgm:prSet presAssocID="{6DC96600-848E-41EC-885A-62D76D33FD06}" presName="Child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59042C36-C01C-4EBF-9E04-49DAE102618E}" type="pres">
      <dgm:prSet presAssocID="{19B79A18-7813-4A99-AD9A-841F5840D761}" presName="sibTrans" presStyleCnt="0"/>
      <dgm:spPr/>
    </dgm:pt>
    <dgm:pt modelId="{DF69234E-60AB-4C63-86CE-975826A1D202}" type="pres">
      <dgm:prSet presAssocID="{AB9A3EB6-0898-4B16-9B6D-70D9B8E87046}" presName="composite" presStyleCnt="0"/>
      <dgm:spPr/>
    </dgm:pt>
    <dgm:pt modelId="{D1C825CB-484E-451F-9D2D-EC9468E071B9}" type="pres">
      <dgm:prSet presAssocID="{AB9A3EB6-0898-4B16-9B6D-70D9B8E87046}" presName="FirstChild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E50BF496-2509-4078-A6D1-958799436487}" type="pres">
      <dgm:prSet presAssocID="{AB9A3EB6-0898-4B16-9B6D-70D9B8E87046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9145E05C-F696-4463-BD51-08FB6571AD41}" type="pres">
      <dgm:prSet presAssocID="{AB9A3EB6-0898-4B16-9B6D-70D9B8E87046}" presName="Accent" presStyleLbl="parChTrans1D1" presStyleIdx="3" presStyleCnt="4"/>
      <dgm:spPr/>
    </dgm:pt>
  </dgm:ptLst>
  <dgm:cxnLst>
    <dgm:cxn modelId="{64E83323-2BC5-403C-AE1B-058F144E33E0}" srcId="{CEC1F3E5-7D54-4AAE-92A1-80849027B369}" destId="{A5CDC228-3ED9-4889-8402-2BAC617B130D}" srcOrd="0" destOrd="0" parTransId="{17600D49-4411-4552-97C6-599E4EEC8835}" sibTransId="{CCF5324D-6BB8-4BEA-B25A-91DAB8DC6CC5}"/>
    <dgm:cxn modelId="{DD6CA925-6593-44DA-93CB-D9BBEEE075AD}" type="presOf" srcId="{07C26700-4084-439C-B7A2-544E38ADD2EF}" destId="{B3C890FA-CAF8-4AF0-9E2F-5D02E82E350C}" srcOrd="0" destOrd="0" presId="urn:microsoft.com/office/officeart/2011/layout/TabList"/>
    <dgm:cxn modelId="{65EB9927-CA70-4DEA-8021-63E71B597AA6}" type="presOf" srcId="{0828F88F-51E1-4C8E-B02E-1BFF9B3D3394}" destId="{DF226BA2-CD76-4456-A784-C38C3962CA6D}" srcOrd="0" destOrd="0" presId="urn:microsoft.com/office/officeart/2011/layout/TabList"/>
    <dgm:cxn modelId="{39B7E029-6B4E-438A-A0D7-37684721A0C0}" type="presOf" srcId="{12280569-9AE4-42A7-9A51-3CA44729173C}" destId="{C5A9B07B-CF4F-4C51-AF8B-DF5E4F7C6212}" srcOrd="0" destOrd="0" presId="urn:microsoft.com/office/officeart/2011/layout/TabList"/>
    <dgm:cxn modelId="{89234539-030C-4FD5-A87C-948CDA81D6DE}" srcId="{F4EE9BC4-DE58-4C4E-BA0D-EF84AD377FC5}" destId="{E1EC51A6-5517-49DF-BFD3-0F2CB5F1457E}" srcOrd="0" destOrd="0" parTransId="{AA00F985-F54C-45DE-B71C-0C0A93A2AC47}" sibTransId="{7122668B-C2F6-432C-AB5B-24A11A280BCE}"/>
    <dgm:cxn modelId="{B4D6C93D-5355-440F-A76F-6B4BC1F078C4}" srcId="{E1EC51A6-5517-49DF-BFD3-0F2CB5F1457E}" destId="{12280569-9AE4-42A7-9A51-3CA44729173C}" srcOrd="1" destOrd="0" parTransId="{7C48CA50-0558-44E4-9275-752D0A631222}" sibTransId="{30918374-F9AC-4026-B64A-3FF6A734915E}"/>
    <dgm:cxn modelId="{28867950-D327-421D-A3A0-DA69DA161B94}" srcId="{AB9A3EB6-0898-4B16-9B6D-70D9B8E87046}" destId="{3DEA3B43-369D-4645-BE8A-89A174818109}" srcOrd="0" destOrd="0" parTransId="{FDCBB272-746A-457E-9C69-459690987FAB}" sibTransId="{66C6DA77-B768-48F5-9295-D9174F4E6D03}"/>
    <dgm:cxn modelId="{8F8BE671-F13E-40C2-BF49-4C884DCCF601}" type="presOf" srcId="{AB9A3EB6-0898-4B16-9B6D-70D9B8E87046}" destId="{E50BF496-2509-4078-A6D1-958799436487}" srcOrd="0" destOrd="0" presId="urn:microsoft.com/office/officeart/2011/layout/TabList"/>
    <dgm:cxn modelId="{630CBB52-C178-4ED2-85CC-167F0EEB98CE}" type="presOf" srcId="{F4EE9BC4-DE58-4C4E-BA0D-EF84AD377FC5}" destId="{02899291-9501-493A-BF64-9A658E1379FA}" srcOrd="0" destOrd="0" presId="urn:microsoft.com/office/officeart/2011/layout/TabList"/>
    <dgm:cxn modelId="{FECC4F54-61BA-46D8-9FC7-5B0E83352A1A}" srcId="{6DC96600-848E-41EC-885A-62D76D33FD06}" destId="{73D48E0E-CED8-4C35-A7B8-5463F9387E8C}" srcOrd="1" destOrd="0" parTransId="{257229F6-A5B8-452E-B9EF-61068DE7C77D}" sibTransId="{2119A147-660A-47F9-98B0-76AA681C8B9C}"/>
    <dgm:cxn modelId="{D3B2BC56-BE1E-4AE3-AF04-953D77C6FCBC}" srcId="{F4EE9BC4-DE58-4C4E-BA0D-EF84AD377FC5}" destId="{AB9A3EB6-0898-4B16-9B6D-70D9B8E87046}" srcOrd="3" destOrd="0" parTransId="{9E32C5CF-BB7C-4699-9CD5-F57153128138}" sibTransId="{17ADAAD0-E610-410A-8B0E-6487DABAA4CB}"/>
    <dgm:cxn modelId="{94FE1C77-7447-446D-BBF6-A4E517D1CC94}" srcId="{CEC1F3E5-7D54-4AAE-92A1-80849027B369}" destId="{0828F88F-51E1-4C8E-B02E-1BFF9B3D3394}" srcOrd="1" destOrd="0" parTransId="{2C7F55DD-BF19-4C30-B62F-2FB6D566BBFF}" sibTransId="{976A5AB9-19A9-4346-AA8A-0B5F2905BF28}"/>
    <dgm:cxn modelId="{27A66857-096B-4012-AC99-DF3E5047A470}" type="presOf" srcId="{069A9CC2-5613-4732-BCC4-86CA86F5C150}" destId="{27E3AE1E-1E02-4F99-9F5C-97318B5826B8}" srcOrd="0" destOrd="0" presId="urn:microsoft.com/office/officeart/2011/layout/TabList"/>
    <dgm:cxn modelId="{9A668F78-B10D-41E1-991E-99FD26387D0F}" srcId="{E1EC51A6-5517-49DF-BFD3-0F2CB5F1457E}" destId="{069A9CC2-5613-4732-BCC4-86CA86F5C150}" srcOrd="0" destOrd="0" parTransId="{6220982D-8D79-49C3-8E0A-BF2869F30AA3}" sibTransId="{2E472A8F-135C-442C-9072-25629BE889C4}"/>
    <dgm:cxn modelId="{34924181-83BD-421A-8DD8-703D659BE125}" srcId="{6DC96600-848E-41EC-885A-62D76D33FD06}" destId="{07C26700-4084-439C-B7A2-544E38ADD2EF}" srcOrd="0" destOrd="0" parTransId="{BF042249-1C3D-4718-B58A-988D76732F84}" sibTransId="{FBA337DC-7EAA-478E-BF26-E38E2CF9652C}"/>
    <dgm:cxn modelId="{8674498D-8DC0-46B4-8A0D-029D7F78DF71}" type="presOf" srcId="{A5CDC228-3ED9-4889-8402-2BAC617B130D}" destId="{53877577-0C49-4A33-B514-F209561C124B}" srcOrd="0" destOrd="0" presId="urn:microsoft.com/office/officeart/2011/layout/TabList"/>
    <dgm:cxn modelId="{72FB648E-E00B-4B1A-9644-1291B045DE48}" type="presOf" srcId="{6DC96600-848E-41EC-885A-62D76D33FD06}" destId="{61874D6B-C07E-4EDD-B1F8-81BB334C71AE}" srcOrd="0" destOrd="0" presId="urn:microsoft.com/office/officeart/2011/layout/TabList"/>
    <dgm:cxn modelId="{11BEDB97-65DF-4076-BA79-CEA52FB6BCD6}" type="presOf" srcId="{E1EC51A6-5517-49DF-BFD3-0F2CB5F1457E}" destId="{D03402F0-9B71-44B3-A907-AFAD0CD5EC56}" srcOrd="0" destOrd="0" presId="urn:microsoft.com/office/officeart/2011/layout/TabList"/>
    <dgm:cxn modelId="{CA9144AA-DF0D-4B16-8873-ECC35FC5C4D1}" type="presOf" srcId="{CEC1F3E5-7D54-4AAE-92A1-80849027B369}" destId="{CEAB8F5E-3F8C-400C-904C-FC723799D355}" srcOrd="0" destOrd="0" presId="urn:microsoft.com/office/officeart/2011/layout/TabList"/>
    <dgm:cxn modelId="{D04B23AF-2CE7-4FE9-8198-525E01CC00ED}" srcId="{F4EE9BC4-DE58-4C4E-BA0D-EF84AD377FC5}" destId="{CEC1F3E5-7D54-4AAE-92A1-80849027B369}" srcOrd="1" destOrd="0" parTransId="{6F85D236-FE3B-4540-9070-56DB333C3AC8}" sibTransId="{DD1FACE0-7E54-4DBE-A530-3D3DCEB836F5}"/>
    <dgm:cxn modelId="{B0EF4ABE-4483-48AF-8F98-94AD782A2836}" type="presOf" srcId="{3DEA3B43-369D-4645-BE8A-89A174818109}" destId="{D1C825CB-484E-451F-9D2D-EC9468E071B9}" srcOrd="0" destOrd="0" presId="urn:microsoft.com/office/officeart/2011/layout/TabList"/>
    <dgm:cxn modelId="{EBEEDCC0-5FF8-4B78-996B-E6E8BF089EE1}" srcId="{F4EE9BC4-DE58-4C4E-BA0D-EF84AD377FC5}" destId="{6DC96600-848E-41EC-885A-62D76D33FD06}" srcOrd="2" destOrd="0" parTransId="{03DBA116-4FE5-4B90-B3D4-61457687A1B8}" sibTransId="{19B79A18-7813-4A99-AD9A-841F5840D761}"/>
    <dgm:cxn modelId="{11B60EFD-1BDF-44C0-82BC-ACFC14E15A3C}" type="presOf" srcId="{73D48E0E-CED8-4C35-A7B8-5463F9387E8C}" destId="{A77C73C8-F7D5-4996-8D1E-927B8E4DEADD}" srcOrd="0" destOrd="0" presId="urn:microsoft.com/office/officeart/2011/layout/TabList"/>
    <dgm:cxn modelId="{D0F53E2D-8AE5-40A3-8F6E-86EAC9E88E6E}" type="presParOf" srcId="{02899291-9501-493A-BF64-9A658E1379FA}" destId="{4A7AE899-FAD2-479D-9DB7-72B73B713D60}" srcOrd="0" destOrd="0" presId="urn:microsoft.com/office/officeart/2011/layout/TabList"/>
    <dgm:cxn modelId="{4DD744F8-06FF-4D30-8D66-8F6D2B888E35}" type="presParOf" srcId="{4A7AE899-FAD2-479D-9DB7-72B73B713D60}" destId="{27E3AE1E-1E02-4F99-9F5C-97318B5826B8}" srcOrd="0" destOrd="0" presId="urn:microsoft.com/office/officeart/2011/layout/TabList"/>
    <dgm:cxn modelId="{7518593A-B5E9-464D-B036-A69A21EED375}" type="presParOf" srcId="{4A7AE899-FAD2-479D-9DB7-72B73B713D60}" destId="{D03402F0-9B71-44B3-A907-AFAD0CD5EC56}" srcOrd="1" destOrd="0" presId="urn:microsoft.com/office/officeart/2011/layout/TabList"/>
    <dgm:cxn modelId="{77AA2D0B-A596-43D4-89E8-1C83F1A11CC7}" type="presParOf" srcId="{4A7AE899-FAD2-479D-9DB7-72B73B713D60}" destId="{E21E32E9-8FD7-4F93-AE44-434C1EBB5827}" srcOrd="2" destOrd="0" presId="urn:microsoft.com/office/officeart/2011/layout/TabList"/>
    <dgm:cxn modelId="{5F00BA5B-8C07-4975-AE3B-70537BA54BA9}" type="presParOf" srcId="{02899291-9501-493A-BF64-9A658E1379FA}" destId="{C5A9B07B-CF4F-4C51-AF8B-DF5E4F7C6212}" srcOrd="1" destOrd="0" presId="urn:microsoft.com/office/officeart/2011/layout/TabList"/>
    <dgm:cxn modelId="{83CFECE5-F192-4991-AAB6-38D14C883AF9}" type="presParOf" srcId="{02899291-9501-493A-BF64-9A658E1379FA}" destId="{018C9A41-455C-442A-9FC1-D506DDB0A96B}" srcOrd="2" destOrd="0" presId="urn:microsoft.com/office/officeart/2011/layout/TabList"/>
    <dgm:cxn modelId="{60C7260F-BF98-4460-BC47-B4D4F7BC0DE9}" type="presParOf" srcId="{02899291-9501-493A-BF64-9A658E1379FA}" destId="{82D8845C-2E9A-4797-9843-4A729A628D00}" srcOrd="3" destOrd="0" presId="urn:microsoft.com/office/officeart/2011/layout/TabList"/>
    <dgm:cxn modelId="{AD975531-EEBB-4E13-83AF-5A465DF51867}" type="presParOf" srcId="{82D8845C-2E9A-4797-9843-4A729A628D00}" destId="{53877577-0C49-4A33-B514-F209561C124B}" srcOrd="0" destOrd="0" presId="urn:microsoft.com/office/officeart/2011/layout/TabList"/>
    <dgm:cxn modelId="{15E0628A-2075-476A-A641-A20E0F2291BB}" type="presParOf" srcId="{82D8845C-2E9A-4797-9843-4A729A628D00}" destId="{CEAB8F5E-3F8C-400C-904C-FC723799D355}" srcOrd="1" destOrd="0" presId="urn:microsoft.com/office/officeart/2011/layout/TabList"/>
    <dgm:cxn modelId="{144B691D-2EC7-452E-99D9-55EE9833EA2E}" type="presParOf" srcId="{82D8845C-2E9A-4797-9843-4A729A628D00}" destId="{388E1B82-D5DB-4113-8E06-AC594CFF4A1C}" srcOrd="2" destOrd="0" presId="urn:microsoft.com/office/officeart/2011/layout/TabList"/>
    <dgm:cxn modelId="{3A5BC1B7-E111-4D6C-8B80-66497D15A4B6}" type="presParOf" srcId="{02899291-9501-493A-BF64-9A658E1379FA}" destId="{DF226BA2-CD76-4456-A784-C38C3962CA6D}" srcOrd="4" destOrd="0" presId="urn:microsoft.com/office/officeart/2011/layout/TabList"/>
    <dgm:cxn modelId="{0A20197F-98B7-4213-A210-46CA715F63BB}" type="presParOf" srcId="{02899291-9501-493A-BF64-9A658E1379FA}" destId="{706F0C89-2F52-44B6-9048-DB80BDE7D71B}" srcOrd="5" destOrd="0" presId="urn:microsoft.com/office/officeart/2011/layout/TabList"/>
    <dgm:cxn modelId="{CE867FAE-17E9-4434-AAE5-075F5167B55E}" type="presParOf" srcId="{02899291-9501-493A-BF64-9A658E1379FA}" destId="{0F1B3A95-249B-43A1-A739-630F0E411366}" srcOrd="6" destOrd="0" presId="urn:microsoft.com/office/officeart/2011/layout/TabList"/>
    <dgm:cxn modelId="{C27075AA-1DCF-48CA-9B80-92DE543672EE}" type="presParOf" srcId="{0F1B3A95-249B-43A1-A739-630F0E411366}" destId="{B3C890FA-CAF8-4AF0-9E2F-5D02E82E350C}" srcOrd="0" destOrd="0" presId="urn:microsoft.com/office/officeart/2011/layout/TabList"/>
    <dgm:cxn modelId="{2EE27E8A-DD8B-4FE8-B8E6-B0990F61560B}" type="presParOf" srcId="{0F1B3A95-249B-43A1-A739-630F0E411366}" destId="{61874D6B-C07E-4EDD-B1F8-81BB334C71AE}" srcOrd="1" destOrd="0" presId="urn:microsoft.com/office/officeart/2011/layout/TabList"/>
    <dgm:cxn modelId="{FF89518E-52A4-471A-87C9-69F272CBBDA3}" type="presParOf" srcId="{0F1B3A95-249B-43A1-A739-630F0E411366}" destId="{0A0AA1BA-F8E5-4E84-90B9-92B9AB044583}" srcOrd="2" destOrd="0" presId="urn:microsoft.com/office/officeart/2011/layout/TabList"/>
    <dgm:cxn modelId="{69686D74-9CF4-49D9-B1C0-22C710067660}" type="presParOf" srcId="{02899291-9501-493A-BF64-9A658E1379FA}" destId="{A77C73C8-F7D5-4996-8D1E-927B8E4DEADD}" srcOrd="7" destOrd="0" presId="urn:microsoft.com/office/officeart/2011/layout/TabList"/>
    <dgm:cxn modelId="{2B425B83-A4EB-4D02-80D0-A3F6EB1FCE09}" type="presParOf" srcId="{02899291-9501-493A-BF64-9A658E1379FA}" destId="{59042C36-C01C-4EBF-9E04-49DAE102618E}" srcOrd="8" destOrd="0" presId="urn:microsoft.com/office/officeart/2011/layout/TabList"/>
    <dgm:cxn modelId="{6EB7E180-E371-4EFD-BD24-32F67D4D0C5F}" type="presParOf" srcId="{02899291-9501-493A-BF64-9A658E1379FA}" destId="{DF69234E-60AB-4C63-86CE-975826A1D202}" srcOrd="9" destOrd="0" presId="urn:microsoft.com/office/officeart/2011/layout/TabList"/>
    <dgm:cxn modelId="{9C8F6254-1F70-4447-9C42-37577C0F4055}" type="presParOf" srcId="{DF69234E-60AB-4C63-86CE-975826A1D202}" destId="{D1C825CB-484E-451F-9D2D-EC9468E071B9}" srcOrd="0" destOrd="0" presId="urn:microsoft.com/office/officeart/2011/layout/TabList"/>
    <dgm:cxn modelId="{15672D04-126B-4712-9BC9-CFA01793E682}" type="presParOf" srcId="{DF69234E-60AB-4C63-86CE-975826A1D202}" destId="{E50BF496-2509-4078-A6D1-958799436487}" srcOrd="1" destOrd="0" presId="urn:microsoft.com/office/officeart/2011/layout/TabList"/>
    <dgm:cxn modelId="{E4CE258F-1D2F-46AC-B842-C5B155579C86}" type="presParOf" srcId="{DF69234E-60AB-4C63-86CE-975826A1D202}" destId="{9145E05C-F696-4463-BD51-08FB6571AD41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EAE40D-5E49-4359-972D-7FA5204579D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6D6BBE-894E-4B4D-958B-9BEFA7A1EEAA}">
      <dgm:prSet phldrT="[Text]" custT="1"/>
      <dgm:spPr/>
      <dgm:t>
        <a:bodyPr/>
        <a:lstStyle/>
        <a:p>
          <a:pPr>
            <a:buNone/>
          </a:pPr>
          <a:r>
            <a:rPr lang="vi-VN" sz="27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rPr>
            <a:t>Bước 1: Lập chỉ mục cho tài liệu</a:t>
          </a:r>
          <a:endParaRPr lang="en-US" sz="2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DA929A-C0B9-479E-AE12-2D2E580503CF}" type="parTrans" cxnId="{345F1433-930B-44A5-96F3-5988D3C92B15}">
      <dgm:prSet/>
      <dgm:spPr/>
      <dgm:t>
        <a:bodyPr/>
        <a:lstStyle/>
        <a:p>
          <a:endParaRPr lang="en-US"/>
        </a:p>
      </dgm:t>
    </dgm:pt>
    <dgm:pt modelId="{430ED363-1585-4E4D-94B0-17FA7E54549E}" type="sibTrans" cxnId="{345F1433-930B-44A5-96F3-5988D3C92B15}">
      <dgm:prSet/>
      <dgm:spPr/>
      <dgm:t>
        <a:bodyPr/>
        <a:lstStyle/>
        <a:p>
          <a:endParaRPr lang="en-US"/>
        </a:p>
      </dgm:t>
    </dgm:pt>
    <dgm:pt modelId="{470432CD-CDF8-432A-B769-DA4A644AD842}">
      <dgm:prSet phldrT="[Text]" custT="1"/>
      <dgm:spPr/>
      <dgm:t>
        <a:bodyPr/>
        <a:lstStyle/>
        <a:p>
          <a:r>
            <a:rPr lang="en-US" sz="2700" err="1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Bước</a:t>
          </a:r>
          <a:r>
            <a:rPr lang="en-US" sz="270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2: </a:t>
          </a:r>
          <a:r>
            <a:rPr lang="en-US" sz="2700" err="1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Lập</a:t>
          </a:r>
          <a:r>
            <a:rPr lang="en-US" sz="270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700" err="1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chỉ</a:t>
          </a:r>
          <a:r>
            <a:rPr lang="en-US" sz="270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700" err="1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mục</a:t>
          </a:r>
          <a:r>
            <a:rPr lang="en-US" sz="270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700" err="1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cho</a:t>
          </a:r>
          <a:r>
            <a:rPr lang="en-US" sz="270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700" err="1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câu</a:t>
          </a:r>
          <a:r>
            <a:rPr lang="en-US" sz="270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700" err="1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truy</a:t>
          </a:r>
          <a:r>
            <a:rPr lang="en-US" sz="270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700" err="1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vấn</a:t>
          </a:r>
          <a:r>
            <a:rPr lang="en-US" sz="270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:</a:t>
          </a:r>
          <a:endParaRPr lang="en-US" sz="270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869480-E90B-4EE9-AC25-15E0A467AE27}" type="parTrans" cxnId="{DED0B259-3C57-40BC-813C-D264D8EECA71}">
      <dgm:prSet/>
      <dgm:spPr/>
      <dgm:t>
        <a:bodyPr/>
        <a:lstStyle/>
        <a:p>
          <a:endParaRPr lang="en-US"/>
        </a:p>
      </dgm:t>
    </dgm:pt>
    <dgm:pt modelId="{33A77FEF-16CB-4423-9423-5E3B2CA332E4}" type="sibTrans" cxnId="{DED0B259-3C57-40BC-813C-D264D8EECA71}">
      <dgm:prSet/>
      <dgm:spPr/>
      <dgm:t>
        <a:bodyPr/>
        <a:lstStyle/>
        <a:p>
          <a:endParaRPr lang="en-US"/>
        </a:p>
      </dgm:t>
    </dgm:pt>
    <dgm:pt modelId="{C6CAF5F5-8333-4E99-AB47-504A3C02E215}">
      <dgm:prSet phldrT="[Text]" custT="1"/>
      <dgm:spPr/>
      <dgm:t>
        <a:bodyPr/>
        <a:lstStyle/>
        <a:p>
          <a:pPr algn="just"/>
          <a:r>
            <a:rPr lang="en-US" sz="270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Bước</a:t>
          </a:r>
          <a:r>
            <a:rPr lang="en-US" sz="27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3: </a:t>
          </a:r>
          <a:r>
            <a:rPr lang="en-US" sz="270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sz="27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70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7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70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27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70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quả</a:t>
          </a:r>
          <a:r>
            <a:rPr lang="en-US" sz="27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70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27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70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độ</a:t>
          </a:r>
          <a:r>
            <a:rPr lang="en-US" sz="27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tương đồng </a:t>
          </a:r>
        </a:p>
      </dgm:t>
    </dgm:pt>
    <dgm:pt modelId="{C6E55374-FB17-45B0-8422-C54B66E0DF58}" type="parTrans" cxnId="{150B9018-AFA6-4F8F-8840-AFBC6F13AA68}">
      <dgm:prSet/>
      <dgm:spPr/>
      <dgm:t>
        <a:bodyPr/>
        <a:lstStyle/>
        <a:p>
          <a:endParaRPr lang="en-US"/>
        </a:p>
      </dgm:t>
    </dgm:pt>
    <dgm:pt modelId="{E00A2E8E-C39C-486C-B37A-93A5F0992B9D}" type="sibTrans" cxnId="{150B9018-AFA6-4F8F-8840-AFBC6F13AA68}">
      <dgm:prSet/>
      <dgm:spPr/>
      <dgm:t>
        <a:bodyPr/>
        <a:lstStyle/>
        <a:p>
          <a:endParaRPr lang="en-US"/>
        </a:p>
      </dgm:t>
    </dgm:pt>
    <dgm:pt modelId="{3599477B-3594-458B-A6C9-BA08C78828B7}" type="pres">
      <dgm:prSet presAssocID="{33EAE40D-5E49-4359-972D-7FA5204579DA}" presName="outerComposite" presStyleCnt="0">
        <dgm:presLayoutVars>
          <dgm:chMax val="5"/>
          <dgm:dir/>
          <dgm:resizeHandles val="exact"/>
        </dgm:presLayoutVars>
      </dgm:prSet>
      <dgm:spPr/>
    </dgm:pt>
    <dgm:pt modelId="{96D3EBC9-3399-4759-A54F-A0916F118CDE}" type="pres">
      <dgm:prSet presAssocID="{33EAE40D-5E49-4359-972D-7FA5204579DA}" presName="dummyMaxCanvas" presStyleCnt="0">
        <dgm:presLayoutVars/>
      </dgm:prSet>
      <dgm:spPr/>
    </dgm:pt>
    <dgm:pt modelId="{C941DE1B-CC1D-4679-9679-48DC7DD8EFAB}" type="pres">
      <dgm:prSet presAssocID="{33EAE40D-5E49-4359-972D-7FA5204579DA}" presName="ThreeNodes_1" presStyleLbl="node1" presStyleIdx="0" presStyleCnt="3">
        <dgm:presLayoutVars>
          <dgm:bulletEnabled val="1"/>
        </dgm:presLayoutVars>
      </dgm:prSet>
      <dgm:spPr/>
    </dgm:pt>
    <dgm:pt modelId="{655B79A8-829B-456F-9ADA-F192873272EA}" type="pres">
      <dgm:prSet presAssocID="{33EAE40D-5E49-4359-972D-7FA5204579DA}" presName="ThreeNodes_2" presStyleLbl="node1" presStyleIdx="1" presStyleCnt="3">
        <dgm:presLayoutVars>
          <dgm:bulletEnabled val="1"/>
        </dgm:presLayoutVars>
      </dgm:prSet>
      <dgm:spPr/>
    </dgm:pt>
    <dgm:pt modelId="{B4309E25-8535-4610-9ADB-1C48FF191B0B}" type="pres">
      <dgm:prSet presAssocID="{33EAE40D-5E49-4359-972D-7FA5204579DA}" presName="ThreeNodes_3" presStyleLbl="node1" presStyleIdx="2" presStyleCnt="3">
        <dgm:presLayoutVars>
          <dgm:bulletEnabled val="1"/>
        </dgm:presLayoutVars>
      </dgm:prSet>
      <dgm:spPr/>
    </dgm:pt>
    <dgm:pt modelId="{29CA6D3F-ABBD-4E46-828B-884C3DF4DEFB}" type="pres">
      <dgm:prSet presAssocID="{33EAE40D-5E49-4359-972D-7FA5204579DA}" presName="ThreeConn_1-2" presStyleLbl="fgAccFollowNode1" presStyleIdx="0" presStyleCnt="2">
        <dgm:presLayoutVars>
          <dgm:bulletEnabled val="1"/>
        </dgm:presLayoutVars>
      </dgm:prSet>
      <dgm:spPr/>
    </dgm:pt>
    <dgm:pt modelId="{48CA6D48-682A-4171-9FEE-2710403EB72C}" type="pres">
      <dgm:prSet presAssocID="{33EAE40D-5E49-4359-972D-7FA5204579DA}" presName="ThreeConn_2-3" presStyleLbl="fgAccFollowNode1" presStyleIdx="1" presStyleCnt="2">
        <dgm:presLayoutVars>
          <dgm:bulletEnabled val="1"/>
        </dgm:presLayoutVars>
      </dgm:prSet>
      <dgm:spPr/>
    </dgm:pt>
    <dgm:pt modelId="{E3045428-82D0-41E3-BBC3-A97639359482}" type="pres">
      <dgm:prSet presAssocID="{33EAE40D-5E49-4359-972D-7FA5204579DA}" presName="ThreeNodes_1_text" presStyleLbl="node1" presStyleIdx="2" presStyleCnt="3">
        <dgm:presLayoutVars>
          <dgm:bulletEnabled val="1"/>
        </dgm:presLayoutVars>
      </dgm:prSet>
      <dgm:spPr/>
    </dgm:pt>
    <dgm:pt modelId="{25A5B3F1-5EEC-47BD-8C73-DE551750CEEF}" type="pres">
      <dgm:prSet presAssocID="{33EAE40D-5E49-4359-972D-7FA5204579DA}" presName="ThreeNodes_2_text" presStyleLbl="node1" presStyleIdx="2" presStyleCnt="3">
        <dgm:presLayoutVars>
          <dgm:bulletEnabled val="1"/>
        </dgm:presLayoutVars>
      </dgm:prSet>
      <dgm:spPr/>
    </dgm:pt>
    <dgm:pt modelId="{D38C56FB-8C56-41F9-BF95-B99A1631AF7C}" type="pres">
      <dgm:prSet presAssocID="{33EAE40D-5E49-4359-972D-7FA5204579D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3315800-869A-4571-A2E9-96D5B2B7EB2A}" type="presOf" srcId="{470432CD-CDF8-432A-B769-DA4A644AD842}" destId="{25A5B3F1-5EEC-47BD-8C73-DE551750CEEF}" srcOrd="1" destOrd="0" presId="urn:microsoft.com/office/officeart/2005/8/layout/vProcess5"/>
    <dgm:cxn modelId="{D4980C05-88FA-4445-8370-1702C9CB299D}" type="presOf" srcId="{33A77FEF-16CB-4423-9423-5E3B2CA332E4}" destId="{48CA6D48-682A-4171-9FEE-2710403EB72C}" srcOrd="0" destOrd="0" presId="urn:microsoft.com/office/officeart/2005/8/layout/vProcess5"/>
    <dgm:cxn modelId="{150B9018-AFA6-4F8F-8840-AFBC6F13AA68}" srcId="{33EAE40D-5E49-4359-972D-7FA5204579DA}" destId="{C6CAF5F5-8333-4E99-AB47-504A3C02E215}" srcOrd="2" destOrd="0" parTransId="{C6E55374-FB17-45B0-8422-C54B66E0DF58}" sibTransId="{E00A2E8E-C39C-486C-B37A-93A5F0992B9D}"/>
    <dgm:cxn modelId="{345F1433-930B-44A5-96F3-5988D3C92B15}" srcId="{33EAE40D-5E49-4359-972D-7FA5204579DA}" destId="{8D6D6BBE-894E-4B4D-958B-9BEFA7A1EEAA}" srcOrd="0" destOrd="0" parTransId="{0DDA929A-C0B9-479E-AE12-2D2E580503CF}" sibTransId="{430ED363-1585-4E4D-94B0-17FA7E54549E}"/>
    <dgm:cxn modelId="{DED0B259-3C57-40BC-813C-D264D8EECA71}" srcId="{33EAE40D-5E49-4359-972D-7FA5204579DA}" destId="{470432CD-CDF8-432A-B769-DA4A644AD842}" srcOrd="1" destOrd="0" parTransId="{D1869480-E90B-4EE9-AC25-15E0A467AE27}" sibTransId="{33A77FEF-16CB-4423-9423-5E3B2CA332E4}"/>
    <dgm:cxn modelId="{1606F58E-131B-4D2F-B10A-0F21680CCB07}" type="presOf" srcId="{8D6D6BBE-894E-4B4D-958B-9BEFA7A1EEAA}" destId="{C941DE1B-CC1D-4679-9679-48DC7DD8EFAB}" srcOrd="0" destOrd="0" presId="urn:microsoft.com/office/officeart/2005/8/layout/vProcess5"/>
    <dgm:cxn modelId="{6E2F3AB0-924C-4B8A-94C1-3269FD2B92F7}" type="presOf" srcId="{C6CAF5F5-8333-4E99-AB47-504A3C02E215}" destId="{D38C56FB-8C56-41F9-BF95-B99A1631AF7C}" srcOrd="1" destOrd="0" presId="urn:microsoft.com/office/officeart/2005/8/layout/vProcess5"/>
    <dgm:cxn modelId="{BE845CCE-1939-43E7-BC2E-597FBE56D15A}" type="presOf" srcId="{430ED363-1585-4E4D-94B0-17FA7E54549E}" destId="{29CA6D3F-ABBD-4E46-828B-884C3DF4DEFB}" srcOrd="0" destOrd="0" presId="urn:microsoft.com/office/officeart/2005/8/layout/vProcess5"/>
    <dgm:cxn modelId="{C9D49AD0-88B8-4FDC-A5DA-BE9AF311FA0A}" type="presOf" srcId="{C6CAF5F5-8333-4E99-AB47-504A3C02E215}" destId="{B4309E25-8535-4610-9ADB-1C48FF191B0B}" srcOrd="0" destOrd="0" presId="urn:microsoft.com/office/officeart/2005/8/layout/vProcess5"/>
    <dgm:cxn modelId="{4A573ED8-89AE-4C80-B920-94925230EED8}" type="presOf" srcId="{33EAE40D-5E49-4359-972D-7FA5204579DA}" destId="{3599477B-3594-458B-A6C9-BA08C78828B7}" srcOrd="0" destOrd="0" presId="urn:microsoft.com/office/officeart/2005/8/layout/vProcess5"/>
    <dgm:cxn modelId="{BB1F1ED9-0E2D-493D-958A-CCE00C4B8534}" type="presOf" srcId="{470432CD-CDF8-432A-B769-DA4A644AD842}" destId="{655B79A8-829B-456F-9ADA-F192873272EA}" srcOrd="0" destOrd="0" presId="urn:microsoft.com/office/officeart/2005/8/layout/vProcess5"/>
    <dgm:cxn modelId="{AB8900FF-4054-4083-9CFA-F67161E63F25}" type="presOf" srcId="{8D6D6BBE-894E-4B4D-958B-9BEFA7A1EEAA}" destId="{E3045428-82D0-41E3-BBC3-A97639359482}" srcOrd="1" destOrd="0" presId="urn:microsoft.com/office/officeart/2005/8/layout/vProcess5"/>
    <dgm:cxn modelId="{C2D9859A-3523-4F05-B373-385901BCF34E}" type="presParOf" srcId="{3599477B-3594-458B-A6C9-BA08C78828B7}" destId="{96D3EBC9-3399-4759-A54F-A0916F118CDE}" srcOrd="0" destOrd="0" presId="urn:microsoft.com/office/officeart/2005/8/layout/vProcess5"/>
    <dgm:cxn modelId="{EC01ADF7-55F3-4241-8D38-41685ECEB538}" type="presParOf" srcId="{3599477B-3594-458B-A6C9-BA08C78828B7}" destId="{C941DE1B-CC1D-4679-9679-48DC7DD8EFAB}" srcOrd="1" destOrd="0" presId="urn:microsoft.com/office/officeart/2005/8/layout/vProcess5"/>
    <dgm:cxn modelId="{C0D8492B-62E0-4EB4-8D6B-3815A5B17FA0}" type="presParOf" srcId="{3599477B-3594-458B-A6C9-BA08C78828B7}" destId="{655B79A8-829B-456F-9ADA-F192873272EA}" srcOrd="2" destOrd="0" presId="urn:microsoft.com/office/officeart/2005/8/layout/vProcess5"/>
    <dgm:cxn modelId="{C0E7C75E-A466-45DB-A50C-6E420E7AA382}" type="presParOf" srcId="{3599477B-3594-458B-A6C9-BA08C78828B7}" destId="{B4309E25-8535-4610-9ADB-1C48FF191B0B}" srcOrd="3" destOrd="0" presId="urn:microsoft.com/office/officeart/2005/8/layout/vProcess5"/>
    <dgm:cxn modelId="{96C42A0D-E891-472C-8A02-541AAF6FF0F5}" type="presParOf" srcId="{3599477B-3594-458B-A6C9-BA08C78828B7}" destId="{29CA6D3F-ABBD-4E46-828B-884C3DF4DEFB}" srcOrd="4" destOrd="0" presId="urn:microsoft.com/office/officeart/2005/8/layout/vProcess5"/>
    <dgm:cxn modelId="{8A620138-91A9-4FFD-B3C7-EC220688D152}" type="presParOf" srcId="{3599477B-3594-458B-A6C9-BA08C78828B7}" destId="{48CA6D48-682A-4171-9FEE-2710403EB72C}" srcOrd="5" destOrd="0" presId="urn:microsoft.com/office/officeart/2005/8/layout/vProcess5"/>
    <dgm:cxn modelId="{09C2C02D-F6F4-413D-A374-D94A53DD045D}" type="presParOf" srcId="{3599477B-3594-458B-A6C9-BA08C78828B7}" destId="{E3045428-82D0-41E3-BBC3-A97639359482}" srcOrd="6" destOrd="0" presId="urn:microsoft.com/office/officeart/2005/8/layout/vProcess5"/>
    <dgm:cxn modelId="{30A9C62A-2E35-4A81-A181-89EF545ABC07}" type="presParOf" srcId="{3599477B-3594-458B-A6C9-BA08C78828B7}" destId="{25A5B3F1-5EEC-47BD-8C73-DE551750CEEF}" srcOrd="7" destOrd="0" presId="urn:microsoft.com/office/officeart/2005/8/layout/vProcess5"/>
    <dgm:cxn modelId="{6EDCB553-BEF6-421A-9355-70E0AD3A6BFD}" type="presParOf" srcId="{3599477B-3594-458B-A6C9-BA08C78828B7}" destId="{D38C56FB-8C56-41F9-BF95-B99A1631AF7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3F232-F647-44A7-91E4-27420714AC9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3A37243-10CA-48F6-BE9F-BC2A900BA1E5}">
      <dgm:prSet phldrT="[Text]"/>
      <dgm:spPr/>
      <dgm:t>
        <a:bodyPr/>
        <a:lstStyle/>
        <a:p>
          <a:r>
            <a:rPr lang="en-US"/>
            <a:t>D2</a:t>
          </a:r>
        </a:p>
      </dgm:t>
    </dgm:pt>
    <dgm:pt modelId="{142F52E8-E875-4DA8-8DD2-878A4BF5622B}" type="parTrans" cxnId="{BD0732F8-66B8-426F-9F50-7C6EDBACE5F1}">
      <dgm:prSet/>
      <dgm:spPr/>
      <dgm:t>
        <a:bodyPr/>
        <a:lstStyle/>
        <a:p>
          <a:endParaRPr lang="en-US"/>
        </a:p>
      </dgm:t>
    </dgm:pt>
    <dgm:pt modelId="{E05557E8-0064-4434-BF22-8E9413947715}" type="sibTrans" cxnId="{BD0732F8-66B8-426F-9F50-7C6EDBACE5F1}">
      <dgm:prSet/>
      <dgm:spPr/>
      <dgm:t>
        <a:bodyPr/>
        <a:lstStyle/>
        <a:p>
          <a:endParaRPr lang="en-US"/>
        </a:p>
      </dgm:t>
    </dgm:pt>
    <dgm:pt modelId="{ACE469D3-E986-4693-A57E-C18319D350D5}">
      <dgm:prSet phldrT="[Text]"/>
      <dgm:spPr/>
      <dgm:t>
        <a:bodyPr/>
        <a:lstStyle/>
        <a:p>
          <a:r>
            <a:rPr lang="en-US"/>
            <a:t>D4</a:t>
          </a:r>
        </a:p>
      </dgm:t>
    </dgm:pt>
    <dgm:pt modelId="{3B116128-436F-48CE-92BE-5C9EB6D0E726}" type="parTrans" cxnId="{51E5D047-DFD8-405E-9888-DA58D0769C8F}">
      <dgm:prSet/>
      <dgm:spPr/>
      <dgm:t>
        <a:bodyPr/>
        <a:lstStyle/>
        <a:p>
          <a:endParaRPr lang="en-US"/>
        </a:p>
      </dgm:t>
    </dgm:pt>
    <dgm:pt modelId="{AE98BB8F-8F13-4B58-9680-C140CE23C698}" type="sibTrans" cxnId="{51E5D047-DFD8-405E-9888-DA58D0769C8F}">
      <dgm:prSet/>
      <dgm:spPr/>
      <dgm:t>
        <a:bodyPr/>
        <a:lstStyle/>
        <a:p>
          <a:endParaRPr lang="en-US"/>
        </a:p>
      </dgm:t>
    </dgm:pt>
    <dgm:pt modelId="{4F83C78B-00A6-4EF3-83B3-657D00724EDF}">
      <dgm:prSet phldrT="[Text]"/>
      <dgm:spPr/>
      <dgm:t>
        <a:bodyPr/>
        <a:lstStyle/>
        <a:p>
          <a:r>
            <a:rPr lang="en-US"/>
            <a:t>D1</a:t>
          </a:r>
        </a:p>
      </dgm:t>
    </dgm:pt>
    <dgm:pt modelId="{B186B697-E726-41FC-B07F-2C2FB10B7EFE}" type="parTrans" cxnId="{16DC7FDC-2494-4E70-97E8-97BAF9CE44AC}">
      <dgm:prSet/>
      <dgm:spPr/>
      <dgm:t>
        <a:bodyPr/>
        <a:lstStyle/>
        <a:p>
          <a:endParaRPr lang="en-US"/>
        </a:p>
      </dgm:t>
    </dgm:pt>
    <dgm:pt modelId="{CEE5A58C-75EF-43A5-B79F-3DC70BAD0EED}" type="sibTrans" cxnId="{16DC7FDC-2494-4E70-97E8-97BAF9CE44AC}">
      <dgm:prSet/>
      <dgm:spPr/>
      <dgm:t>
        <a:bodyPr/>
        <a:lstStyle/>
        <a:p>
          <a:endParaRPr lang="en-US"/>
        </a:p>
      </dgm:t>
    </dgm:pt>
    <dgm:pt modelId="{277B555D-51EA-415A-8E2F-5C4D7AA5F1A3}">
      <dgm:prSet phldrT="[Text]"/>
      <dgm:spPr/>
      <dgm:t>
        <a:bodyPr/>
        <a:lstStyle/>
        <a:p>
          <a:r>
            <a:rPr lang="en-US"/>
            <a:t>D3</a:t>
          </a:r>
        </a:p>
      </dgm:t>
    </dgm:pt>
    <dgm:pt modelId="{9B637B8B-C410-416E-940D-7284D59D3A84}" type="parTrans" cxnId="{58953714-6E2B-49EF-B769-A8B670D5719C}">
      <dgm:prSet/>
      <dgm:spPr/>
      <dgm:t>
        <a:bodyPr/>
        <a:lstStyle/>
        <a:p>
          <a:endParaRPr lang="en-US"/>
        </a:p>
      </dgm:t>
    </dgm:pt>
    <dgm:pt modelId="{457E9E4B-B103-4BD1-82FD-516EC5D02A3D}" type="sibTrans" cxnId="{58953714-6E2B-49EF-B769-A8B670D5719C}">
      <dgm:prSet/>
      <dgm:spPr/>
      <dgm:t>
        <a:bodyPr/>
        <a:lstStyle/>
        <a:p>
          <a:endParaRPr lang="en-US"/>
        </a:p>
      </dgm:t>
    </dgm:pt>
    <dgm:pt modelId="{C9284091-1401-4895-A7C2-9D535AAC4C50}" type="pres">
      <dgm:prSet presAssocID="{D533F232-F647-44A7-91E4-27420714AC9F}" presName="Name0" presStyleCnt="0">
        <dgm:presLayoutVars>
          <dgm:dir/>
          <dgm:resizeHandles val="exact"/>
        </dgm:presLayoutVars>
      </dgm:prSet>
      <dgm:spPr/>
    </dgm:pt>
    <dgm:pt modelId="{D2A8FA4A-C3EB-463B-995E-7FF4DBD4E5B4}" type="pres">
      <dgm:prSet presAssocID="{83A37243-10CA-48F6-BE9F-BC2A900BA1E5}" presName="node" presStyleLbl="node1" presStyleIdx="0" presStyleCnt="4">
        <dgm:presLayoutVars>
          <dgm:bulletEnabled val="1"/>
        </dgm:presLayoutVars>
      </dgm:prSet>
      <dgm:spPr/>
    </dgm:pt>
    <dgm:pt modelId="{CE11B967-7A30-48BC-ADBA-BC891DB9B5B5}" type="pres">
      <dgm:prSet presAssocID="{E05557E8-0064-4434-BF22-8E9413947715}" presName="sibTrans" presStyleLbl="sibTrans2D1" presStyleIdx="0" presStyleCnt="3"/>
      <dgm:spPr/>
    </dgm:pt>
    <dgm:pt modelId="{48B07785-313E-4C5E-862F-06F1145EBBC8}" type="pres">
      <dgm:prSet presAssocID="{E05557E8-0064-4434-BF22-8E9413947715}" presName="connectorText" presStyleLbl="sibTrans2D1" presStyleIdx="0" presStyleCnt="3"/>
      <dgm:spPr/>
    </dgm:pt>
    <dgm:pt modelId="{72E96B61-C179-4603-B0B9-59F1502D87D7}" type="pres">
      <dgm:prSet presAssocID="{ACE469D3-E986-4693-A57E-C18319D350D5}" presName="node" presStyleLbl="node1" presStyleIdx="1" presStyleCnt="4">
        <dgm:presLayoutVars>
          <dgm:bulletEnabled val="1"/>
        </dgm:presLayoutVars>
      </dgm:prSet>
      <dgm:spPr/>
    </dgm:pt>
    <dgm:pt modelId="{891A86D6-1260-4866-A403-E1532660CEE6}" type="pres">
      <dgm:prSet presAssocID="{AE98BB8F-8F13-4B58-9680-C140CE23C698}" presName="sibTrans" presStyleLbl="sibTrans2D1" presStyleIdx="1" presStyleCnt="3"/>
      <dgm:spPr/>
    </dgm:pt>
    <dgm:pt modelId="{DC3464FE-95B4-4D1C-8809-A0AB365FAD9D}" type="pres">
      <dgm:prSet presAssocID="{AE98BB8F-8F13-4B58-9680-C140CE23C698}" presName="connectorText" presStyleLbl="sibTrans2D1" presStyleIdx="1" presStyleCnt="3"/>
      <dgm:spPr/>
    </dgm:pt>
    <dgm:pt modelId="{ADA564B9-0010-4CD6-860F-B2AF6AF4ACF5}" type="pres">
      <dgm:prSet presAssocID="{4F83C78B-00A6-4EF3-83B3-657D00724EDF}" presName="node" presStyleLbl="node1" presStyleIdx="2" presStyleCnt="4">
        <dgm:presLayoutVars>
          <dgm:bulletEnabled val="1"/>
        </dgm:presLayoutVars>
      </dgm:prSet>
      <dgm:spPr/>
    </dgm:pt>
    <dgm:pt modelId="{14FABCC6-94F5-4D8E-B0A3-72FB5BA5BC73}" type="pres">
      <dgm:prSet presAssocID="{CEE5A58C-75EF-43A5-B79F-3DC70BAD0EED}" presName="sibTrans" presStyleLbl="sibTrans2D1" presStyleIdx="2" presStyleCnt="3"/>
      <dgm:spPr/>
    </dgm:pt>
    <dgm:pt modelId="{AC28A77E-14FC-46E9-9382-4947CC7D7C97}" type="pres">
      <dgm:prSet presAssocID="{CEE5A58C-75EF-43A5-B79F-3DC70BAD0EED}" presName="connectorText" presStyleLbl="sibTrans2D1" presStyleIdx="2" presStyleCnt="3"/>
      <dgm:spPr/>
    </dgm:pt>
    <dgm:pt modelId="{D85C8803-E6C3-48CF-B1BF-6911562B9612}" type="pres">
      <dgm:prSet presAssocID="{277B555D-51EA-415A-8E2F-5C4D7AA5F1A3}" presName="node" presStyleLbl="node1" presStyleIdx="3" presStyleCnt="4">
        <dgm:presLayoutVars>
          <dgm:bulletEnabled val="1"/>
        </dgm:presLayoutVars>
      </dgm:prSet>
      <dgm:spPr/>
    </dgm:pt>
  </dgm:ptLst>
  <dgm:cxnLst>
    <dgm:cxn modelId="{58953714-6E2B-49EF-B769-A8B670D5719C}" srcId="{D533F232-F647-44A7-91E4-27420714AC9F}" destId="{277B555D-51EA-415A-8E2F-5C4D7AA5F1A3}" srcOrd="3" destOrd="0" parTransId="{9B637B8B-C410-416E-940D-7284D59D3A84}" sibTransId="{457E9E4B-B103-4BD1-82FD-516EC5D02A3D}"/>
    <dgm:cxn modelId="{4AD77321-6B7C-4917-8847-AD9609719C73}" type="presOf" srcId="{AE98BB8F-8F13-4B58-9680-C140CE23C698}" destId="{891A86D6-1260-4866-A403-E1532660CEE6}" srcOrd="0" destOrd="0" presId="urn:microsoft.com/office/officeart/2005/8/layout/process1"/>
    <dgm:cxn modelId="{A772D523-C533-4A80-A3E9-7FCAAD4EFBBA}" type="presOf" srcId="{4F83C78B-00A6-4EF3-83B3-657D00724EDF}" destId="{ADA564B9-0010-4CD6-860F-B2AF6AF4ACF5}" srcOrd="0" destOrd="0" presId="urn:microsoft.com/office/officeart/2005/8/layout/process1"/>
    <dgm:cxn modelId="{1E546828-730C-4E1F-AD34-8184AC02F656}" type="presOf" srcId="{CEE5A58C-75EF-43A5-B79F-3DC70BAD0EED}" destId="{AC28A77E-14FC-46E9-9382-4947CC7D7C97}" srcOrd="1" destOrd="0" presId="urn:microsoft.com/office/officeart/2005/8/layout/process1"/>
    <dgm:cxn modelId="{53AF113E-E6F1-4BEE-A0EB-7A424F4E137B}" type="presOf" srcId="{E05557E8-0064-4434-BF22-8E9413947715}" destId="{CE11B967-7A30-48BC-ADBA-BC891DB9B5B5}" srcOrd="0" destOrd="0" presId="urn:microsoft.com/office/officeart/2005/8/layout/process1"/>
    <dgm:cxn modelId="{EF984F64-D71E-48A4-A967-896817E0DF24}" type="presOf" srcId="{83A37243-10CA-48F6-BE9F-BC2A900BA1E5}" destId="{D2A8FA4A-C3EB-463B-995E-7FF4DBD4E5B4}" srcOrd="0" destOrd="0" presId="urn:microsoft.com/office/officeart/2005/8/layout/process1"/>
    <dgm:cxn modelId="{51E5D047-DFD8-405E-9888-DA58D0769C8F}" srcId="{D533F232-F647-44A7-91E4-27420714AC9F}" destId="{ACE469D3-E986-4693-A57E-C18319D350D5}" srcOrd="1" destOrd="0" parTransId="{3B116128-436F-48CE-92BE-5C9EB6D0E726}" sibTransId="{AE98BB8F-8F13-4B58-9680-C140CE23C698}"/>
    <dgm:cxn modelId="{C67E2C58-A168-4E80-A82F-8ECCB8D830AE}" type="presOf" srcId="{277B555D-51EA-415A-8E2F-5C4D7AA5F1A3}" destId="{D85C8803-E6C3-48CF-B1BF-6911562B9612}" srcOrd="0" destOrd="0" presId="urn:microsoft.com/office/officeart/2005/8/layout/process1"/>
    <dgm:cxn modelId="{0F2CFCA4-3381-478D-8F6A-7C630A969F23}" type="presOf" srcId="{CEE5A58C-75EF-43A5-B79F-3DC70BAD0EED}" destId="{14FABCC6-94F5-4D8E-B0A3-72FB5BA5BC73}" srcOrd="0" destOrd="0" presId="urn:microsoft.com/office/officeart/2005/8/layout/process1"/>
    <dgm:cxn modelId="{EBADE7AA-0BAA-4FFF-8868-19E1CE303EE1}" type="presOf" srcId="{D533F232-F647-44A7-91E4-27420714AC9F}" destId="{C9284091-1401-4895-A7C2-9D535AAC4C50}" srcOrd="0" destOrd="0" presId="urn:microsoft.com/office/officeart/2005/8/layout/process1"/>
    <dgm:cxn modelId="{C07F0BCA-4D42-453A-9167-CBFA241F4D29}" type="presOf" srcId="{AE98BB8F-8F13-4B58-9680-C140CE23C698}" destId="{DC3464FE-95B4-4D1C-8809-A0AB365FAD9D}" srcOrd="1" destOrd="0" presId="urn:microsoft.com/office/officeart/2005/8/layout/process1"/>
    <dgm:cxn modelId="{16DC7FDC-2494-4E70-97E8-97BAF9CE44AC}" srcId="{D533F232-F647-44A7-91E4-27420714AC9F}" destId="{4F83C78B-00A6-4EF3-83B3-657D00724EDF}" srcOrd="2" destOrd="0" parTransId="{B186B697-E726-41FC-B07F-2C2FB10B7EFE}" sibTransId="{CEE5A58C-75EF-43A5-B79F-3DC70BAD0EED}"/>
    <dgm:cxn modelId="{0E1588DF-9D61-4D78-8882-DFEF1620E631}" type="presOf" srcId="{ACE469D3-E986-4693-A57E-C18319D350D5}" destId="{72E96B61-C179-4603-B0B9-59F1502D87D7}" srcOrd="0" destOrd="0" presId="urn:microsoft.com/office/officeart/2005/8/layout/process1"/>
    <dgm:cxn modelId="{3A9502F7-B2FC-45F6-8B1F-26171DA673C8}" type="presOf" srcId="{E05557E8-0064-4434-BF22-8E9413947715}" destId="{48B07785-313E-4C5E-862F-06F1145EBBC8}" srcOrd="1" destOrd="0" presId="urn:microsoft.com/office/officeart/2005/8/layout/process1"/>
    <dgm:cxn modelId="{BD0732F8-66B8-426F-9F50-7C6EDBACE5F1}" srcId="{D533F232-F647-44A7-91E4-27420714AC9F}" destId="{83A37243-10CA-48F6-BE9F-BC2A900BA1E5}" srcOrd="0" destOrd="0" parTransId="{142F52E8-E875-4DA8-8DD2-878A4BF5622B}" sibTransId="{E05557E8-0064-4434-BF22-8E9413947715}"/>
    <dgm:cxn modelId="{E048D729-A9ED-43B4-8F79-11076C7598E0}" type="presParOf" srcId="{C9284091-1401-4895-A7C2-9D535AAC4C50}" destId="{D2A8FA4A-C3EB-463B-995E-7FF4DBD4E5B4}" srcOrd="0" destOrd="0" presId="urn:microsoft.com/office/officeart/2005/8/layout/process1"/>
    <dgm:cxn modelId="{B3A22398-B281-4C19-94EB-F905D63CAE83}" type="presParOf" srcId="{C9284091-1401-4895-A7C2-9D535AAC4C50}" destId="{CE11B967-7A30-48BC-ADBA-BC891DB9B5B5}" srcOrd="1" destOrd="0" presId="urn:microsoft.com/office/officeart/2005/8/layout/process1"/>
    <dgm:cxn modelId="{1704FCF1-ACA3-4B7A-9C83-7F2F422C8750}" type="presParOf" srcId="{CE11B967-7A30-48BC-ADBA-BC891DB9B5B5}" destId="{48B07785-313E-4C5E-862F-06F1145EBBC8}" srcOrd="0" destOrd="0" presId="urn:microsoft.com/office/officeart/2005/8/layout/process1"/>
    <dgm:cxn modelId="{FEBB26DD-2BF2-4536-B63E-D25FC94687D3}" type="presParOf" srcId="{C9284091-1401-4895-A7C2-9D535AAC4C50}" destId="{72E96B61-C179-4603-B0B9-59F1502D87D7}" srcOrd="2" destOrd="0" presId="urn:microsoft.com/office/officeart/2005/8/layout/process1"/>
    <dgm:cxn modelId="{132B342D-CB7A-4839-BA87-F463CC04BCCA}" type="presParOf" srcId="{C9284091-1401-4895-A7C2-9D535AAC4C50}" destId="{891A86D6-1260-4866-A403-E1532660CEE6}" srcOrd="3" destOrd="0" presId="urn:microsoft.com/office/officeart/2005/8/layout/process1"/>
    <dgm:cxn modelId="{E89E6002-8C4F-4794-855E-AFD943E1C3DB}" type="presParOf" srcId="{891A86D6-1260-4866-A403-E1532660CEE6}" destId="{DC3464FE-95B4-4D1C-8809-A0AB365FAD9D}" srcOrd="0" destOrd="0" presId="urn:microsoft.com/office/officeart/2005/8/layout/process1"/>
    <dgm:cxn modelId="{FA64B405-8A11-4365-AE99-1C10D7B50129}" type="presParOf" srcId="{C9284091-1401-4895-A7C2-9D535AAC4C50}" destId="{ADA564B9-0010-4CD6-860F-B2AF6AF4ACF5}" srcOrd="4" destOrd="0" presId="urn:microsoft.com/office/officeart/2005/8/layout/process1"/>
    <dgm:cxn modelId="{50EDA652-B89D-41CE-926D-CD1823DD4351}" type="presParOf" srcId="{C9284091-1401-4895-A7C2-9D535AAC4C50}" destId="{14FABCC6-94F5-4D8E-B0A3-72FB5BA5BC73}" srcOrd="5" destOrd="0" presId="urn:microsoft.com/office/officeart/2005/8/layout/process1"/>
    <dgm:cxn modelId="{0EF192FE-4AC8-47ED-9146-EECEADE04346}" type="presParOf" srcId="{14FABCC6-94F5-4D8E-B0A3-72FB5BA5BC73}" destId="{AC28A77E-14FC-46E9-9382-4947CC7D7C97}" srcOrd="0" destOrd="0" presId="urn:microsoft.com/office/officeart/2005/8/layout/process1"/>
    <dgm:cxn modelId="{B32C6B2F-EA93-4174-86E7-1ED4DFF4C581}" type="presParOf" srcId="{C9284091-1401-4895-A7C2-9D535AAC4C50}" destId="{D85C8803-E6C3-48CF-B1BF-6911562B961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5E05C-F696-4463-BD51-08FB6571AD41}">
      <dsp:nvSpPr>
        <dsp:cNvPr id="0" name=""/>
        <dsp:cNvSpPr/>
      </dsp:nvSpPr>
      <dsp:spPr>
        <a:xfrm>
          <a:off x="0" y="5413499"/>
          <a:ext cx="625157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AA1BA-F8E5-4E84-90B9-92B9AB044583}">
      <dsp:nvSpPr>
        <dsp:cNvPr id="0" name=""/>
        <dsp:cNvSpPr/>
      </dsp:nvSpPr>
      <dsp:spPr>
        <a:xfrm>
          <a:off x="0" y="3787206"/>
          <a:ext cx="625157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E1B82-D5DB-4113-8E06-AC594CFF4A1C}">
      <dsp:nvSpPr>
        <dsp:cNvPr id="0" name=""/>
        <dsp:cNvSpPr/>
      </dsp:nvSpPr>
      <dsp:spPr>
        <a:xfrm>
          <a:off x="0" y="2160913"/>
          <a:ext cx="625157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E32E9-8FD7-4F93-AE44-434C1EBB5827}">
      <dsp:nvSpPr>
        <dsp:cNvPr id="0" name=""/>
        <dsp:cNvSpPr/>
      </dsp:nvSpPr>
      <dsp:spPr>
        <a:xfrm>
          <a:off x="0" y="534621"/>
          <a:ext cx="625157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3AE1E-1E02-4F99-9F5C-97318B5826B8}">
      <dsp:nvSpPr>
        <dsp:cNvPr id="0" name=""/>
        <dsp:cNvSpPr/>
      </dsp:nvSpPr>
      <dsp:spPr>
        <a:xfrm>
          <a:off x="1625409" y="1462"/>
          <a:ext cx="4626165" cy="533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 pitchFamily="34" charset="0"/>
              <a:cs typeface="Arial" panose="020B0604020202020204" pitchFamily="34" charset="0"/>
            </a:rPr>
            <a:t>“!@#$%%^&amp;*()”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25409" y="1462"/>
        <a:ext cx="4626165" cy="533158"/>
      </dsp:txXfrm>
    </dsp:sp>
    <dsp:sp modelId="{D03402F0-9B71-44B3-A907-AFAD0CD5EC56}">
      <dsp:nvSpPr>
        <dsp:cNvPr id="0" name=""/>
        <dsp:cNvSpPr/>
      </dsp:nvSpPr>
      <dsp:spPr>
        <a:xfrm>
          <a:off x="0" y="1462"/>
          <a:ext cx="1625409" cy="53315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>
              <a:latin typeface="Arial" panose="020B0604020202020204" pitchFamily="34" charset="0"/>
              <a:cs typeface="Arial" panose="020B0604020202020204" pitchFamily="34" charset="0"/>
            </a:rPr>
            <a:t>Bỏ</a:t>
          </a: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err="1">
              <a:latin typeface="Arial" panose="020B0604020202020204" pitchFamily="34" charset="0"/>
              <a:cs typeface="Arial" panose="020B0604020202020204" pitchFamily="34" charset="0"/>
            </a:rPr>
            <a:t>kí</a:t>
          </a: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err="1">
              <a:latin typeface="Arial" panose="020B0604020202020204" pitchFamily="34" charset="0"/>
              <a:cs typeface="Arial" panose="020B0604020202020204" pitchFamily="34" charset="0"/>
            </a:rPr>
            <a:t>tự</a:t>
          </a: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err="1">
              <a:latin typeface="Arial" panose="020B0604020202020204" pitchFamily="34" charset="0"/>
              <a:cs typeface="Arial" panose="020B0604020202020204" pitchFamily="34" charset="0"/>
            </a:rPr>
            <a:t>biệt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031" y="27493"/>
        <a:ext cx="1573347" cy="507127"/>
      </dsp:txXfrm>
    </dsp:sp>
    <dsp:sp modelId="{C5A9B07B-CF4F-4C51-AF8B-DF5E4F7C6212}">
      <dsp:nvSpPr>
        <dsp:cNvPr id="0" name=""/>
        <dsp:cNvSpPr/>
      </dsp:nvSpPr>
      <dsp:spPr>
        <a:xfrm>
          <a:off x="0" y="534621"/>
          <a:ext cx="6251575" cy="106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I love to study math and literature</a:t>
          </a:r>
        </a:p>
      </dsp:txBody>
      <dsp:txXfrm>
        <a:off x="0" y="534621"/>
        <a:ext cx="6251575" cy="1066476"/>
      </dsp:txXfrm>
    </dsp:sp>
    <dsp:sp modelId="{53877577-0C49-4A33-B514-F209561C124B}">
      <dsp:nvSpPr>
        <dsp:cNvPr id="0" name=""/>
        <dsp:cNvSpPr/>
      </dsp:nvSpPr>
      <dsp:spPr>
        <a:xfrm>
          <a:off x="1625409" y="1627755"/>
          <a:ext cx="4626165" cy="533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625409" y="1627755"/>
        <a:ext cx="4626165" cy="533158"/>
      </dsp:txXfrm>
    </dsp:sp>
    <dsp:sp modelId="{CEAB8F5E-3F8C-400C-904C-FC723799D355}">
      <dsp:nvSpPr>
        <dsp:cNvPr id="0" name=""/>
        <dsp:cNvSpPr/>
      </dsp:nvSpPr>
      <dsp:spPr>
        <a:xfrm>
          <a:off x="0" y="1627755"/>
          <a:ext cx="1625409" cy="53315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Tách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031" y="1653786"/>
        <a:ext cx="1573347" cy="507127"/>
      </dsp:txXfrm>
    </dsp:sp>
    <dsp:sp modelId="{DF226BA2-CD76-4456-A784-C38C3962CA6D}">
      <dsp:nvSpPr>
        <dsp:cNvPr id="0" name=""/>
        <dsp:cNvSpPr/>
      </dsp:nvSpPr>
      <dsp:spPr>
        <a:xfrm>
          <a:off x="0" y="2160913"/>
          <a:ext cx="6251575" cy="106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[I, love, to, study, math, and, literature]</a:t>
          </a:r>
        </a:p>
      </dsp:txBody>
      <dsp:txXfrm>
        <a:off x="0" y="2160913"/>
        <a:ext cx="6251575" cy="1066476"/>
      </dsp:txXfrm>
    </dsp:sp>
    <dsp:sp modelId="{B3C890FA-CAF8-4AF0-9E2F-5D02E82E350C}">
      <dsp:nvSpPr>
        <dsp:cNvPr id="0" name=""/>
        <dsp:cNvSpPr/>
      </dsp:nvSpPr>
      <dsp:spPr>
        <a:xfrm>
          <a:off x="1625409" y="3254048"/>
          <a:ext cx="4626165" cy="533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25409" y="3254048"/>
        <a:ext cx="4626165" cy="533158"/>
      </dsp:txXfrm>
    </dsp:sp>
    <dsp:sp modelId="{61874D6B-C07E-4EDD-B1F8-81BB334C71AE}">
      <dsp:nvSpPr>
        <dsp:cNvPr id="0" name=""/>
        <dsp:cNvSpPr/>
      </dsp:nvSpPr>
      <dsp:spPr>
        <a:xfrm>
          <a:off x="0" y="3254048"/>
          <a:ext cx="1625409" cy="53315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>
              <a:latin typeface="Arial" panose="020B0604020202020204" pitchFamily="34" charset="0"/>
              <a:cs typeface="Arial" panose="020B0604020202020204" pitchFamily="34" charset="0"/>
            </a:rPr>
            <a:t>Đưa</a:t>
          </a: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 về </a:t>
          </a:r>
          <a:r>
            <a:rPr lang="en-US" sz="1600" kern="1200" err="1">
              <a:latin typeface="Arial" panose="020B0604020202020204" pitchFamily="34" charset="0"/>
              <a:cs typeface="Arial" panose="020B0604020202020204" pitchFamily="34" charset="0"/>
            </a:rPr>
            <a:t>nguyên</a:t>
          </a: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err="1">
              <a:latin typeface="Arial" panose="020B0604020202020204" pitchFamily="34" charset="0"/>
              <a:cs typeface="Arial" panose="020B0604020202020204" pitchFamily="34" charset="0"/>
            </a:rPr>
            <a:t>mẫu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031" y="3280079"/>
        <a:ext cx="1573347" cy="507127"/>
      </dsp:txXfrm>
    </dsp:sp>
    <dsp:sp modelId="{A77C73C8-F7D5-4996-8D1E-927B8E4DEADD}">
      <dsp:nvSpPr>
        <dsp:cNvPr id="0" name=""/>
        <dsp:cNvSpPr/>
      </dsp:nvSpPr>
      <dsp:spPr>
        <a:xfrm>
          <a:off x="0" y="3787206"/>
          <a:ext cx="6251575" cy="106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[I, love, to,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studi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, math, and,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literatur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]</a:t>
          </a:r>
        </a:p>
      </dsp:txBody>
      <dsp:txXfrm>
        <a:off x="0" y="3787206"/>
        <a:ext cx="6251575" cy="1066476"/>
      </dsp:txXfrm>
    </dsp:sp>
    <dsp:sp modelId="{D1C825CB-484E-451F-9D2D-EC9468E071B9}">
      <dsp:nvSpPr>
        <dsp:cNvPr id="0" name=""/>
        <dsp:cNvSpPr/>
      </dsp:nvSpPr>
      <dsp:spPr>
        <a:xfrm>
          <a:off x="1625409" y="4880340"/>
          <a:ext cx="4626165" cy="533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[to, and, …]</a:t>
          </a:r>
        </a:p>
      </dsp:txBody>
      <dsp:txXfrm>
        <a:off x="1625409" y="4880340"/>
        <a:ext cx="4626165" cy="533158"/>
      </dsp:txXfrm>
    </dsp:sp>
    <dsp:sp modelId="{E50BF496-2509-4078-A6D1-958799436487}">
      <dsp:nvSpPr>
        <dsp:cNvPr id="0" name=""/>
        <dsp:cNvSpPr/>
      </dsp:nvSpPr>
      <dsp:spPr>
        <a:xfrm>
          <a:off x="0" y="4880340"/>
          <a:ext cx="1625409" cy="53315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err="1">
              <a:latin typeface="Arial" panose="020B0604020202020204" pitchFamily="34" charset="0"/>
              <a:cs typeface="Arial" panose="020B0604020202020204" pitchFamily="34" charset="0"/>
            </a:rPr>
            <a:t>bỏ</a:t>
          </a: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 Stop word</a:t>
          </a:r>
        </a:p>
      </dsp:txBody>
      <dsp:txXfrm>
        <a:off x="26031" y="4906371"/>
        <a:ext cx="1573347" cy="507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1DE1B-CC1D-4679-9679-48DC7DD8EFAB}">
      <dsp:nvSpPr>
        <dsp:cNvPr id="0" name=""/>
        <dsp:cNvSpPr/>
      </dsp:nvSpPr>
      <dsp:spPr>
        <a:xfrm>
          <a:off x="0" y="0"/>
          <a:ext cx="8535606" cy="1091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rPr>
            <a:t>Bước 1: Lập chỉ mục cho tài liệu</a:t>
          </a:r>
          <a:endParaRPr lang="en-US" sz="2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57" y="31957"/>
        <a:ext cx="7358236" cy="1027174"/>
      </dsp:txXfrm>
    </dsp:sp>
    <dsp:sp modelId="{655B79A8-829B-456F-9ADA-F192873272EA}">
      <dsp:nvSpPr>
        <dsp:cNvPr id="0" name=""/>
        <dsp:cNvSpPr/>
      </dsp:nvSpPr>
      <dsp:spPr>
        <a:xfrm>
          <a:off x="753141" y="1272937"/>
          <a:ext cx="8535606" cy="1091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err="1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Bước</a:t>
          </a:r>
          <a:r>
            <a:rPr lang="en-US" sz="2700" kern="120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2: </a:t>
          </a:r>
          <a:r>
            <a:rPr lang="en-US" sz="2700" kern="1200" err="1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Lập</a:t>
          </a:r>
          <a:r>
            <a:rPr lang="en-US" sz="2700" kern="120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700" kern="1200" err="1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chỉ</a:t>
          </a:r>
          <a:r>
            <a:rPr lang="en-US" sz="2700" kern="120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700" kern="1200" err="1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mục</a:t>
          </a:r>
          <a:r>
            <a:rPr lang="en-US" sz="2700" kern="120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700" kern="1200" err="1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cho</a:t>
          </a:r>
          <a:r>
            <a:rPr lang="en-US" sz="2700" kern="120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700" kern="1200" err="1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câu</a:t>
          </a:r>
          <a:r>
            <a:rPr lang="en-US" sz="2700" kern="120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700" kern="1200" err="1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truy</a:t>
          </a:r>
          <a:r>
            <a:rPr lang="en-US" sz="2700" kern="120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700" kern="1200" err="1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vấn</a:t>
          </a:r>
          <a:r>
            <a:rPr lang="en-US" sz="2700" kern="120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:</a:t>
          </a:r>
          <a:endParaRPr lang="en-US" sz="2700" kern="120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85098" y="1304894"/>
        <a:ext cx="7009342" cy="1027174"/>
      </dsp:txXfrm>
    </dsp:sp>
    <dsp:sp modelId="{B4309E25-8535-4610-9ADB-1C48FF191B0B}">
      <dsp:nvSpPr>
        <dsp:cNvPr id="0" name=""/>
        <dsp:cNvSpPr/>
      </dsp:nvSpPr>
      <dsp:spPr>
        <a:xfrm>
          <a:off x="1506283" y="2545874"/>
          <a:ext cx="8535606" cy="1091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Bước</a:t>
          </a:r>
          <a:r>
            <a:rPr lang="en-US" sz="2700" kern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3: </a:t>
          </a:r>
          <a:r>
            <a:rPr lang="en-US" sz="2700" kern="120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sz="2700" kern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700" kern="120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2700" kern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700" kern="120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2700" kern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700" kern="120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quả</a:t>
          </a:r>
          <a:r>
            <a:rPr lang="en-US" sz="2700" kern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700" kern="120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2700" kern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700" kern="120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độ</a:t>
          </a:r>
          <a:r>
            <a:rPr lang="en-US" sz="2700" kern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tương đồng </a:t>
          </a:r>
        </a:p>
      </dsp:txBody>
      <dsp:txXfrm>
        <a:off x="1538240" y="2577831"/>
        <a:ext cx="7009342" cy="1027174"/>
      </dsp:txXfrm>
    </dsp:sp>
    <dsp:sp modelId="{29CA6D3F-ABBD-4E46-828B-884C3DF4DEFB}">
      <dsp:nvSpPr>
        <dsp:cNvPr id="0" name=""/>
        <dsp:cNvSpPr/>
      </dsp:nvSpPr>
      <dsp:spPr>
        <a:xfrm>
          <a:off x="7826398" y="827409"/>
          <a:ext cx="709207" cy="7092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985970" y="827409"/>
        <a:ext cx="390063" cy="533678"/>
      </dsp:txXfrm>
    </dsp:sp>
    <dsp:sp modelId="{48CA6D48-682A-4171-9FEE-2710403EB72C}">
      <dsp:nvSpPr>
        <dsp:cNvPr id="0" name=""/>
        <dsp:cNvSpPr/>
      </dsp:nvSpPr>
      <dsp:spPr>
        <a:xfrm>
          <a:off x="8579540" y="2093072"/>
          <a:ext cx="709207" cy="7092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39112" y="2093072"/>
        <a:ext cx="390063" cy="533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8FA4A-C3EB-463B-995E-7FF4DBD4E5B4}">
      <dsp:nvSpPr>
        <dsp:cNvPr id="0" name=""/>
        <dsp:cNvSpPr/>
      </dsp:nvSpPr>
      <dsp:spPr>
        <a:xfrm>
          <a:off x="2152" y="484785"/>
          <a:ext cx="941131" cy="564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D2</a:t>
          </a:r>
        </a:p>
      </dsp:txBody>
      <dsp:txXfrm>
        <a:off x="18691" y="501324"/>
        <a:ext cx="908053" cy="531600"/>
      </dsp:txXfrm>
    </dsp:sp>
    <dsp:sp modelId="{CE11B967-7A30-48BC-ADBA-BC891DB9B5B5}">
      <dsp:nvSpPr>
        <dsp:cNvPr id="0" name=""/>
        <dsp:cNvSpPr/>
      </dsp:nvSpPr>
      <dsp:spPr>
        <a:xfrm>
          <a:off x="1037397" y="650424"/>
          <a:ext cx="199519" cy="233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37397" y="697104"/>
        <a:ext cx="139663" cy="140040"/>
      </dsp:txXfrm>
    </dsp:sp>
    <dsp:sp modelId="{72E96B61-C179-4603-B0B9-59F1502D87D7}">
      <dsp:nvSpPr>
        <dsp:cNvPr id="0" name=""/>
        <dsp:cNvSpPr/>
      </dsp:nvSpPr>
      <dsp:spPr>
        <a:xfrm>
          <a:off x="1319736" y="484785"/>
          <a:ext cx="941131" cy="564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D4</a:t>
          </a:r>
        </a:p>
      </dsp:txBody>
      <dsp:txXfrm>
        <a:off x="1336275" y="501324"/>
        <a:ext cx="908053" cy="531600"/>
      </dsp:txXfrm>
    </dsp:sp>
    <dsp:sp modelId="{891A86D6-1260-4866-A403-E1532660CEE6}">
      <dsp:nvSpPr>
        <dsp:cNvPr id="0" name=""/>
        <dsp:cNvSpPr/>
      </dsp:nvSpPr>
      <dsp:spPr>
        <a:xfrm>
          <a:off x="2354981" y="650424"/>
          <a:ext cx="199519" cy="233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54981" y="697104"/>
        <a:ext cx="139663" cy="140040"/>
      </dsp:txXfrm>
    </dsp:sp>
    <dsp:sp modelId="{ADA564B9-0010-4CD6-860F-B2AF6AF4ACF5}">
      <dsp:nvSpPr>
        <dsp:cNvPr id="0" name=""/>
        <dsp:cNvSpPr/>
      </dsp:nvSpPr>
      <dsp:spPr>
        <a:xfrm>
          <a:off x="2637320" y="484785"/>
          <a:ext cx="941131" cy="564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D1</a:t>
          </a:r>
        </a:p>
      </dsp:txBody>
      <dsp:txXfrm>
        <a:off x="2653859" y="501324"/>
        <a:ext cx="908053" cy="531600"/>
      </dsp:txXfrm>
    </dsp:sp>
    <dsp:sp modelId="{14FABCC6-94F5-4D8E-B0A3-72FB5BA5BC73}">
      <dsp:nvSpPr>
        <dsp:cNvPr id="0" name=""/>
        <dsp:cNvSpPr/>
      </dsp:nvSpPr>
      <dsp:spPr>
        <a:xfrm>
          <a:off x="3672565" y="650424"/>
          <a:ext cx="199519" cy="233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672565" y="697104"/>
        <a:ext cx="139663" cy="140040"/>
      </dsp:txXfrm>
    </dsp:sp>
    <dsp:sp modelId="{D85C8803-E6C3-48CF-B1BF-6911562B9612}">
      <dsp:nvSpPr>
        <dsp:cNvPr id="0" name=""/>
        <dsp:cNvSpPr/>
      </dsp:nvSpPr>
      <dsp:spPr>
        <a:xfrm>
          <a:off x="3954904" y="484785"/>
          <a:ext cx="941131" cy="564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D3</a:t>
          </a:r>
        </a:p>
      </dsp:txBody>
      <dsp:txXfrm>
        <a:off x="3971443" y="501324"/>
        <a:ext cx="908053" cy="53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6E4AE-A492-43B5-B00C-090C6D85764C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14DEA-E161-4E2A-AA69-CFB9AA26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5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8DD2-B481-47A6-B927-6C6479DD9503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687F-19E1-4365-B3A4-AAE2C45F3F05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86C4-C728-4499-958B-D4E0D5ED2ECC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E93B-BB47-4489-A7D3-22AE066932D3}" type="datetime1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2BFE-A45D-43B6-8B47-A7642B753865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C7AB-2E0E-4A4E-B6C6-AE51B2271B21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E063-714B-4AF6-801A-CFD0B6CD0019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CD0A-32CE-46AF-B1F6-58C64FE1C59B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A05D-1012-40E5-95FE-0EDDD33F917E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78B0-5437-41A2-AD56-1FA809E9AAA7}" type="datetime1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F18C-1F2F-4BA9-A348-2D9A248FBADB}" type="datetime1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76B1-4CEA-46BB-9398-4292289524D8}" type="datetime1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3BBF-9BD8-43A5-8DC2-017774116E42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69DFAFE-0EEB-49DD-A74A-C736981E6607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4AFD0F-10F0-459B-BF19-F719E2D357D3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opedia.org/information-retriev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0241-7F43-462F-946E-B3D70292A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146907"/>
          </a:xfrm>
        </p:spPr>
        <p:txBody>
          <a:bodyPr/>
          <a:lstStyle/>
          <a:p>
            <a:pPr algn="ctr"/>
            <a:r>
              <a:rPr lang="en" sz="4400" dirty="0">
                <a:latin typeface="Arial" panose="020B0604020202020204" pitchFamily="34" charset="0"/>
                <a:cs typeface="Arial" panose="020B0604020202020204" pitchFamily="34" charset="0"/>
              </a:rPr>
              <a:t>Mô hình truy vấn TF-IDF và Lantent Semantic Analysis cho Crandfield và NFCorpus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765DA-DD79-4ACC-803E-613C2F741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62287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1E474C-D61C-41FA-BD2B-EE5B0B54D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6" y="130492"/>
            <a:ext cx="3850199" cy="83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63AB2F-8EC9-449A-A350-1D6BE9F36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570" y="160448"/>
            <a:ext cx="5387102" cy="80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60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E98A-CD4B-4F6E-8E54-B97A0152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1779E-3476-47A4-8A1C-5C61B4B7D454}"/>
              </a:ext>
            </a:extLst>
          </p:cNvPr>
          <p:cNvSpPr txBox="1"/>
          <p:nvPr/>
        </p:nvSpPr>
        <p:spPr>
          <a:xfrm>
            <a:off x="344904" y="2374231"/>
            <a:ext cx="1150219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D1 Students studying math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D2 Math is an important subject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D3 My brother is very hard working in math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D4 I love math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“math important subject”</a:t>
            </a:r>
          </a:p>
          <a:p>
            <a:pPr>
              <a:spcAft>
                <a:spcPts val="600"/>
              </a:spcAft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94CEA-C103-41F7-BF68-6D54FBA4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1B7D-62FE-4A1D-9DA7-2B724818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34" y="782515"/>
            <a:ext cx="3547533" cy="1063869"/>
          </a:xfrm>
        </p:spPr>
        <p:txBody>
          <a:bodyPr/>
          <a:lstStyle/>
          <a:p>
            <a:pPr algn="just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4.1. Lập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6AB3-556A-47A5-96B4-B7C3ED98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633" y="160422"/>
            <a:ext cx="6252633" cy="6529136"/>
          </a:xfrm>
        </p:spPr>
        <p:txBody>
          <a:bodyPr/>
          <a:lstStyle/>
          <a:p>
            <a:r>
              <a:rPr lang="en-US" b="1" dirty="0"/>
              <a:t>D1 [student, </a:t>
            </a:r>
            <a:r>
              <a:rPr lang="en-US" b="1" dirty="0" err="1"/>
              <a:t>studi</a:t>
            </a:r>
            <a:r>
              <a:rPr lang="en-US" b="1" dirty="0"/>
              <a:t>, math]</a:t>
            </a:r>
          </a:p>
          <a:p>
            <a:r>
              <a:rPr lang="en-US" b="1" dirty="0"/>
              <a:t>D2 </a:t>
            </a:r>
            <a:r>
              <a:rPr lang="en-US" b="1" i="0" dirty="0">
                <a:effectLst/>
                <a:latin typeface="Helvetica Neue"/>
              </a:rPr>
              <a:t> </a:t>
            </a:r>
            <a:r>
              <a:rPr lang="en-US" b="1" dirty="0">
                <a:latin typeface="Helvetica Neue"/>
              </a:rPr>
              <a:t>[</a:t>
            </a:r>
            <a:r>
              <a:rPr lang="en-US" b="1" i="0" dirty="0">
                <a:effectLst/>
                <a:latin typeface="Helvetica Neue"/>
              </a:rPr>
              <a:t>math,  import, subject]</a:t>
            </a:r>
          </a:p>
          <a:p>
            <a:r>
              <a:rPr lang="en-US" b="1" dirty="0">
                <a:latin typeface="Helvetica Neue"/>
              </a:rPr>
              <a:t>D3  [</a:t>
            </a:r>
            <a:r>
              <a:rPr lang="en-US" b="1" i="0" dirty="0">
                <a:effectLst/>
                <a:latin typeface="Helvetica Neue"/>
              </a:rPr>
              <a:t>brother, hard, work,  math]</a:t>
            </a:r>
            <a:endParaRPr lang="en-US" b="1" dirty="0">
              <a:latin typeface="Helvetica Neue"/>
            </a:endParaRPr>
          </a:p>
          <a:p>
            <a:r>
              <a:rPr lang="en-US" b="1" dirty="0">
                <a:latin typeface="Helvetica Neue"/>
              </a:rPr>
              <a:t>D4 </a:t>
            </a:r>
            <a:r>
              <a:rPr lang="en-US" b="1" i="0" dirty="0">
                <a:effectLst/>
                <a:latin typeface="Helvetica Neue"/>
              </a:rPr>
              <a:t> </a:t>
            </a:r>
            <a:r>
              <a:rPr lang="en-US" b="1" dirty="0">
                <a:latin typeface="Helvetica Neue"/>
              </a:rPr>
              <a:t>[</a:t>
            </a:r>
            <a:r>
              <a:rPr lang="en-US" b="1" i="0" dirty="0">
                <a:effectLst/>
                <a:latin typeface="Helvetica Neue"/>
              </a:rPr>
              <a:t>love ,math]</a:t>
            </a:r>
          </a:p>
          <a:p>
            <a:endParaRPr lang="en-US" b="1" dirty="0">
              <a:latin typeface="Helvetica Neue"/>
            </a:endParaRPr>
          </a:p>
          <a:p>
            <a:endParaRPr lang="en-US" b="1" dirty="0">
              <a:latin typeface="Helvetica Neue"/>
            </a:endParaRPr>
          </a:p>
          <a:p>
            <a:endParaRPr lang="en-US" b="1" dirty="0">
              <a:latin typeface="Helvetica Neue"/>
            </a:endParaRPr>
          </a:p>
          <a:p>
            <a:endParaRPr lang="en-US" b="1" dirty="0">
              <a:latin typeface="Helvetica Neue"/>
            </a:endParaRPr>
          </a:p>
          <a:p>
            <a:endParaRPr lang="en-US" b="1" dirty="0">
              <a:latin typeface="Helvetica Neue"/>
            </a:endParaRPr>
          </a:p>
          <a:p>
            <a:endParaRPr lang="en-US" b="1" dirty="0">
              <a:latin typeface="Helvetica Neue"/>
            </a:endParaRPr>
          </a:p>
          <a:p>
            <a:endParaRPr lang="en-US" b="1" dirty="0">
              <a:latin typeface="Helvetica Neue"/>
            </a:endParaRP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AE3EA-1F22-4A8D-8B62-4579237CF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4.1.1 Stemming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A87F850-2F0F-4ED4-8D44-BE94EE7FD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66246"/>
              </p:ext>
            </p:extLst>
          </p:nvPr>
        </p:nvGraphicFramePr>
        <p:xfrm>
          <a:off x="4855632" y="2464338"/>
          <a:ext cx="55877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37">
                  <a:extLst>
                    <a:ext uri="{9D8B030D-6E8A-4147-A177-3AD203B41FA5}">
                      <a16:colId xmlns:a16="http://schemas.microsoft.com/office/drawing/2014/main" val="3675690568"/>
                    </a:ext>
                  </a:extLst>
                </a:gridCol>
                <a:gridCol w="1396937">
                  <a:extLst>
                    <a:ext uri="{9D8B030D-6E8A-4147-A177-3AD203B41FA5}">
                      <a16:colId xmlns:a16="http://schemas.microsoft.com/office/drawing/2014/main" val="2308309526"/>
                    </a:ext>
                  </a:extLst>
                </a:gridCol>
                <a:gridCol w="1396937">
                  <a:extLst>
                    <a:ext uri="{9D8B030D-6E8A-4147-A177-3AD203B41FA5}">
                      <a16:colId xmlns:a16="http://schemas.microsoft.com/office/drawing/2014/main" val="3002707333"/>
                    </a:ext>
                  </a:extLst>
                </a:gridCol>
                <a:gridCol w="1396937">
                  <a:extLst>
                    <a:ext uri="{9D8B030D-6E8A-4147-A177-3AD203B41FA5}">
                      <a16:colId xmlns:a16="http://schemas.microsoft.com/office/drawing/2014/main" val="1982581188"/>
                    </a:ext>
                  </a:extLst>
                </a:gridCol>
              </a:tblGrid>
              <a:tr h="358377">
                <a:tc>
                  <a:txBody>
                    <a:bodyPr/>
                    <a:lstStyle/>
                    <a:p>
                      <a:r>
                        <a:rPr lang="en-US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05522"/>
                  </a:ext>
                </a:extLst>
              </a:tr>
              <a:tr h="358377">
                <a:tc>
                  <a:txBody>
                    <a:bodyPr/>
                    <a:lstStyle/>
                    <a:p>
                      <a:r>
                        <a:rPr lang="en-US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49098"/>
                  </a:ext>
                </a:extLst>
              </a:tr>
              <a:tr h="358377">
                <a:tc>
                  <a:txBody>
                    <a:bodyPr/>
                    <a:lstStyle/>
                    <a:p>
                      <a:r>
                        <a:rPr lang="en-US" err="1"/>
                        <a:t>Studi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62216"/>
                  </a:ext>
                </a:extLst>
              </a:tr>
              <a:tr h="358377">
                <a:tc>
                  <a:txBody>
                    <a:bodyPr/>
                    <a:lstStyle/>
                    <a:p>
                      <a:r>
                        <a:rPr lang="en-US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298375"/>
                  </a:ext>
                </a:extLst>
              </a:tr>
              <a:tr h="358377">
                <a:tc>
                  <a:txBody>
                    <a:bodyPr/>
                    <a:lstStyle/>
                    <a:p>
                      <a:r>
                        <a:rPr lang="en-US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580246"/>
                  </a:ext>
                </a:extLst>
              </a:tr>
              <a:tr h="358377">
                <a:tc>
                  <a:txBody>
                    <a:bodyPr/>
                    <a:lstStyle/>
                    <a:p>
                      <a:r>
                        <a:rPr lang="en-US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988886"/>
                  </a:ext>
                </a:extLst>
              </a:tr>
              <a:tr h="358377">
                <a:tc>
                  <a:txBody>
                    <a:bodyPr/>
                    <a:lstStyle/>
                    <a:p>
                      <a:r>
                        <a:rPr lang="en-US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840073"/>
                  </a:ext>
                </a:extLst>
              </a:tr>
              <a:tr h="358377">
                <a:tc>
                  <a:txBody>
                    <a:bodyPr/>
                    <a:lstStyle/>
                    <a:p>
                      <a:r>
                        <a:rPr lang="en-US"/>
                        <a:t>Brother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245753"/>
                  </a:ext>
                </a:extLst>
              </a:tr>
              <a:tr h="358377">
                <a:tc>
                  <a:txBody>
                    <a:bodyPr/>
                    <a:lstStyle/>
                    <a:p>
                      <a:r>
                        <a:rPr lang="en-US"/>
                        <a:t>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45334"/>
                  </a:ext>
                </a:extLst>
              </a:tr>
              <a:tr h="358377">
                <a:tc>
                  <a:txBody>
                    <a:bodyPr/>
                    <a:lstStyle/>
                    <a:p>
                      <a:r>
                        <a:rPr lang="en-US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11972"/>
                  </a:ext>
                </a:extLst>
              </a:tr>
              <a:tr h="358377">
                <a:tc>
                  <a:txBody>
                    <a:bodyPr/>
                    <a:lstStyle/>
                    <a:p>
                      <a:r>
                        <a:rPr lang="en-US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8079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21BDE-E03C-4B0F-98A2-1F9CA209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72AC0-38AE-4788-93F3-354DECE260A8}"/>
              </a:ext>
            </a:extLst>
          </p:cNvPr>
          <p:cNvSpPr txBox="1"/>
          <p:nvPr/>
        </p:nvSpPr>
        <p:spPr>
          <a:xfrm>
            <a:off x="10481683" y="2484157"/>
            <a:ext cx="145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390121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22F6E5-FF4F-45E0-A1B6-216897C56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770761"/>
              </p:ext>
            </p:extLst>
          </p:nvPr>
        </p:nvGraphicFramePr>
        <p:xfrm>
          <a:off x="5128879" y="1577340"/>
          <a:ext cx="6251574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787">
                  <a:extLst>
                    <a:ext uri="{9D8B030D-6E8A-4147-A177-3AD203B41FA5}">
                      <a16:colId xmlns:a16="http://schemas.microsoft.com/office/drawing/2014/main" val="1973949060"/>
                    </a:ext>
                  </a:extLst>
                </a:gridCol>
                <a:gridCol w="3125787">
                  <a:extLst>
                    <a:ext uri="{9D8B030D-6E8A-4147-A177-3AD203B41FA5}">
                      <a16:colId xmlns:a16="http://schemas.microsoft.com/office/drawing/2014/main" val="1792632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Vocabulary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Posting List (id)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3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68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1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1,2,3,4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33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34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55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9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48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906062"/>
                  </a:ext>
                </a:extLst>
              </a:tr>
              <a:tr h="245076">
                <a:tc>
                  <a:txBody>
                    <a:bodyPr/>
                    <a:lstStyle/>
                    <a:p>
                      <a:r>
                        <a:rPr lang="en-US" dirty="0"/>
                        <a:t>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1161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59778-2704-4369-83D3-A97B1B51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2950" y="2717940"/>
            <a:ext cx="4229100" cy="1889230"/>
          </a:xfrm>
        </p:spPr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4.1.2.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PostingList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11AAA-6D0B-453F-9524-4B9C386168F5}"/>
              </a:ext>
            </a:extLst>
          </p:cNvPr>
          <p:cNvSpPr txBox="1"/>
          <p:nvPr/>
        </p:nvSpPr>
        <p:spPr>
          <a:xfrm>
            <a:off x="5128879" y="446088"/>
            <a:ext cx="6251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Posting List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93F3C6-DDCD-4D1D-A3F0-CB9B6324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223781-7850-410C-A3C3-5A7D11AE5C7E}"/>
              </a:ext>
            </a:extLst>
          </p:cNvPr>
          <p:cNvSpPr txBox="1">
            <a:spLocks/>
          </p:cNvSpPr>
          <p:nvPr/>
        </p:nvSpPr>
        <p:spPr>
          <a:xfrm>
            <a:off x="1083734" y="782515"/>
            <a:ext cx="3547533" cy="106386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4.1. Lập chỉ mục cho tài liệu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336F2-6A91-461A-A256-0C1D431CA192}"/>
              </a:ext>
            </a:extLst>
          </p:cNvPr>
          <p:cNvSpPr txBox="1"/>
          <p:nvPr/>
        </p:nvSpPr>
        <p:spPr>
          <a:xfrm>
            <a:off x="7526941" y="5546556"/>
            <a:ext cx="145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2)</a:t>
            </a:r>
          </a:p>
        </p:txBody>
      </p:sp>
    </p:spTree>
    <p:extLst>
      <p:ext uri="{BB962C8B-B14F-4D97-AF65-F5344CB8AC3E}">
        <p14:creationId xmlns:p14="http://schemas.microsoft.com/office/powerpoint/2010/main" val="69005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98B302-94E8-4335-A15A-CBB9C02C3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187290"/>
              </p:ext>
            </p:extLst>
          </p:nvPr>
        </p:nvGraphicFramePr>
        <p:xfrm>
          <a:off x="5430070" y="1883409"/>
          <a:ext cx="625157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858">
                  <a:extLst>
                    <a:ext uri="{9D8B030D-6E8A-4147-A177-3AD203B41FA5}">
                      <a16:colId xmlns:a16="http://schemas.microsoft.com/office/drawing/2014/main" val="1022135436"/>
                    </a:ext>
                  </a:extLst>
                </a:gridCol>
                <a:gridCol w="2083858">
                  <a:extLst>
                    <a:ext uri="{9D8B030D-6E8A-4147-A177-3AD203B41FA5}">
                      <a16:colId xmlns:a16="http://schemas.microsoft.com/office/drawing/2014/main" val="1517872445"/>
                    </a:ext>
                  </a:extLst>
                </a:gridCol>
                <a:gridCol w="2083858">
                  <a:extLst>
                    <a:ext uri="{9D8B030D-6E8A-4147-A177-3AD203B41FA5}">
                      <a16:colId xmlns:a16="http://schemas.microsoft.com/office/drawing/2014/main" val="2512307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Vocabulary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N.Doc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Posting List(id, </a:t>
                      </a:r>
                      <a:r>
                        <a:rPr lang="en-US" err="1"/>
                        <a:t>tf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10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6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Studi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00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(1,1), (2,1), (3,1),(4,1)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24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(2,1)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18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(2,1)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58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Brother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6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(3,1)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5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(3,1)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491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152678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67638-8057-49D9-AA9D-5BC2D8F20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4.1.3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ra Posting List (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(id,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tf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D0E87-93F1-46A3-8F76-9FFF4ABA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A0785B-F49E-45E2-9200-DC71E1E11067}"/>
              </a:ext>
            </a:extLst>
          </p:cNvPr>
          <p:cNvSpPr txBox="1">
            <a:spLocks/>
          </p:cNvSpPr>
          <p:nvPr/>
        </p:nvSpPr>
        <p:spPr>
          <a:xfrm>
            <a:off x="1083734" y="782515"/>
            <a:ext cx="3547533" cy="106386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4.1. Lập chỉ mục cho tài liệu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41C42-E1FD-4287-972C-70B74AAC3FEA}"/>
              </a:ext>
            </a:extLst>
          </p:cNvPr>
          <p:cNvSpPr txBox="1"/>
          <p:nvPr/>
        </p:nvSpPr>
        <p:spPr>
          <a:xfrm>
            <a:off x="8019837" y="5976521"/>
            <a:ext cx="145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3)</a:t>
            </a:r>
          </a:p>
        </p:txBody>
      </p:sp>
    </p:spTree>
    <p:extLst>
      <p:ext uri="{BB962C8B-B14F-4D97-AF65-F5344CB8AC3E}">
        <p14:creationId xmlns:p14="http://schemas.microsoft.com/office/powerpoint/2010/main" val="1640117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0EFE10-DE79-4AF3-B0F6-5414C92CA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410092"/>
              </p:ext>
            </p:extLst>
          </p:nvPr>
        </p:nvGraphicFramePr>
        <p:xfrm>
          <a:off x="5236245" y="1693310"/>
          <a:ext cx="625157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893">
                  <a:extLst>
                    <a:ext uri="{9D8B030D-6E8A-4147-A177-3AD203B41FA5}">
                      <a16:colId xmlns:a16="http://schemas.microsoft.com/office/drawing/2014/main" val="1764790433"/>
                    </a:ext>
                  </a:extLst>
                </a:gridCol>
                <a:gridCol w="1562893">
                  <a:extLst>
                    <a:ext uri="{9D8B030D-6E8A-4147-A177-3AD203B41FA5}">
                      <a16:colId xmlns:a16="http://schemas.microsoft.com/office/drawing/2014/main" val="1962735982"/>
                    </a:ext>
                  </a:extLst>
                </a:gridCol>
                <a:gridCol w="1562893">
                  <a:extLst>
                    <a:ext uri="{9D8B030D-6E8A-4147-A177-3AD203B41FA5}">
                      <a16:colId xmlns:a16="http://schemas.microsoft.com/office/drawing/2014/main" val="3450614427"/>
                    </a:ext>
                  </a:extLst>
                </a:gridCol>
                <a:gridCol w="1562893">
                  <a:extLst>
                    <a:ext uri="{9D8B030D-6E8A-4147-A177-3AD203B41FA5}">
                      <a16:colId xmlns:a16="http://schemas.microsoft.com/office/drawing/2014/main" val="2569544555"/>
                    </a:ext>
                  </a:extLst>
                </a:gridCol>
              </a:tblGrid>
              <a:tr h="592512">
                <a:tc>
                  <a:txBody>
                    <a:bodyPr/>
                    <a:lstStyle/>
                    <a:p>
                      <a:r>
                        <a:rPr lang="en-US" dirty="0"/>
                        <a:t>Vocabulary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Ndoc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Posting List (ID, TF-IDF)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003956"/>
                  </a:ext>
                </a:extLst>
              </a:tr>
              <a:tr h="343281">
                <a:tc>
                  <a:txBody>
                    <a:bodyPr/>
                    <a:lstStyle/>
                    <a:p>
                      <a:r>
                        <a:rPr lang="en-US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10462"/>
                  </a:ext>
                </a:extLst>
              </a:tr>
              <a:tr h="343281">
                <a:tc>
                  <a:txBody>
                    <a:bodyPr/>
                    <a:lstStyle/>
                    <a:p>
                      <a:r>
                        <a:rPr lang="en-US" err="1"/>
                        <a:t>Studi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33933"/>
                  </a:ext>
                </a:extLst>
              </a:tr>
              <a:tr h="846445">
                <a:tc>
                  <a:txBody>
                    <a:bodyPr/>
                    <a:lstStyle/>
                    <a:p>
                      <a:r>
                        <a:rPr lang="en-US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(1,¼), (2,¼),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(3,¼),(4,¼),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140511"/>
                  </a:ext>
                </a:extLst>
              </a:tr>
              <a:tr h="343281">
                <a:tc>
                  <a:txBody>
                    <a:bodyPr/>
                    <a:lstStyle/>
                    <a:p>
                      <a:r>
                        <a:rPr lang="en-US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(2,1)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223832"/>
                  </a:ext>
                </a:extLst>
              </a:tr>
              <a:tr h="343281">
                <a:tc>
                  <a:txBody>
                    <a:bodyPr/>
                    <a:lstStyle/>
                    <a:p>
                      <a:r>
                        <a:rPr lang="en-US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(2,1)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46678"/>
                  </a:ext>
                </a:extLst>
              </a:tr>
              <a:tr h="343281">
                <a:tc>
                  <a:txBody>
                    <a:bodyPr/>
                    <a:lstStyle/>
                    <a:p>
                      <a:r>
                        <a:rPr lang="en-US"/>
                        <a:t>Brother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27614"/>
                  </a:ext>
                </a:extLst>
              </a:tr>
              <a:tr h="343281">
                <a:tc>
                  <a:txBody>
                    <a:bodyPr/>
                    <a:lstStyle/>
                    <a:p>
                      <a:r>
                        <a:rPr lang="en-US"/>
                        <a:t>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(3,1)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35302"/>
                  </a:ext>
                </a:extLst>
              </a:tr>
              <a:tr h="343281">
                <a:tc>
                  <a:txBody>
                    <a:bodyPr/>
                    <a:lstStyle/>
                    <a:p>
                      <a:r>
                        <a:rPr lang="en-US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(3,1)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53242"/>
                  </a:ext>
                </a:extLst>
              </a:tr>
              <a:tr h="343281">
                <a:tc>
                  <a:txBody>
                    <a:bodyPr/>
                    <a:lstStyle/>
                    <a:p>
                      <a:r>
                        <a:rPr lang="en-US"/>
                        <a:t>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5302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63881-0C6D-47C8-967F-0F0954BB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677834"/>
            <a:ext cx="3547533" cy="3169052"/>
          </a:xfrm>
        </p:spPr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4.1.4.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idf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, với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idf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= 1/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ndoc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(t)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1C13A-9C36-408D-A027-857C4198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E25501-8AAD-48E8-8D61-3AD9DD85860B}"/>
              </a:ext>
            </a:extLst>
          </p:cNvPr>
          <p:cNvSpPr txBox="1">
            <a:spLocks/>
          </p:cNvSpPr>
          <p:nvPr/>
        </p:nvSpPr>
        <p:spPr>
          <a:xfrm>
            <a:off x="1083734" y="782515"/>
            <a:ext cx="3547533" cy="106386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4.1. Lập chỉ mục cho tài liệu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8E34B-EE68-4CEA-987E-B11F590B799C}"/>
              </a:ext>
            </a:extLst>
          </p:cNvPr>
          <p:cNvSpPr txBox="1"/>
          <p:nvPr/>
        </p:nvSpPr>
        <p:spPr>
          <a:xfrm>
            <a:off x="7773652" y="1091361"/>
            <a:ext cx="145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4)</a:t>
            </a:r>
          </a:p>
        </p:txBody>
      </p:sp>
    </p:spTree>
    <p:extLst>
      <p:ext uri="{BB962C8B-B14F-4D97-AF65-F5344CB8AC3E}">
        <p14:creationId xmlns:p14="http://schemas.microsoft.com/office/powerpoint/2010/main" val="511675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0E962-E2A1-4904-891C-2F6D79808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771411" cy="3600311"/>
          </a:xfrm>
        </p:spPr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4.1.5.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Norm (căn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TF-IDF của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id)</a:t>
            </a:r>
          </a:p>
          <a:p>
            <a:pPr algn="just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E12E976A-A53B-4957-9B40-8255EB1A6D3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43106330"/>
                  </p:ext>
                </p:extLst>
              </p:nvPr>
            </p:nvGraphicFramePr>
            <p:xfrm>
              <a:off x="5144921" y="3319213"/>
              <a:ext cx="6251572" cy="10380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2893">
                      <a:extLst>
                        <a:ext uri="{9D8B030D-6E8A-4147-A177-3AD203B41FA5}">
                          <a16:colId xmlns:a16="http://schemas.microsoft.com/office/drawing/2014/main" val="3201891322"/>
                        </a:ext>
                      </a:extLst>
                    </a:gridCol>
                    <a:gridCol w="1562893">
                      <a:extLst>
                        <a:ext uri="{9D8B030D-6E8A-4147-A177-3AD203B41FA5}">
                          <a16:colId xmlns:a16="http://schemas.microsoft.com/office/drawing/2014/main" val="2324345176"/>
                        </a:ext>
                      </a:extLst>
                    </a:gridCol>
                    <a:gridCol w="1562893">
                      <a:extLst>
                        <a:ext uri="{9D8B030D-6E8A-4147-A177-3AD203B41FA5}">
                          <a16:colId xmlns:a16="http://schemas.microsoft.com/office/drawing/2014/main" val="2016249287"/>
                        </a:ext>
                      </a:extLst>
                    </a:gridCol>
                    <a:gridCol w="1562893">
                      <a:extLst>
                        <a:ext uri="{9D8B030D-6E8A-4147-A177-3AD203B41FA5}">
                          <a16:colId xmlns:a16="http://schemas.microsoft.com/office/drawing/2014/main" val="2167276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Norm1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Norm2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Norm3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Norm4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9016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17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01923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E12E976A-A53B-4957-9B40-8255EB1A6D3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43106330"/>
                  </p:ext>
                </p:extLst>
              </p:nvPr>
            </p:nvGraphicFramePr>
            <p:xfrm>
              <a:off x="5144921" y="3319213"/>
              <a:ext cx="6251572" cy="10380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2893">
                      <a:extLst>
                        <a:ext uri="{9D8B030D-6E8A-4147-A177-3AD203B41FA5}">
                          <a16:colId xmlns:a16="http://schemas.microsoft.com/office/drawing/2014/main" val="3201891322"/>
                        </a:ext>
                      </a:extLst>
                    </a:gridCol>
                    <a:gridCol w="1562893">
                      <a:extLst>
                        <a:ext uri="{9D8B030D-6E8A-4147-A177-3AD203B41FA5}">
                          <a16:colId xmlns:a16="http://schemas.microsoft.com/office/drawing/2014/main" val="2324345176"/>
                        </a:ext>
                      </a:extLst>
                    </a:gridCol>
                    <a:gridCol w="1562893">
                      <a:extLst>
                        <a:ext uri="{9D8B030D-6E8A-4147-A177-3AD203B41FA5}">
                          <a16:colId xmlns:a16="http://schemas.microsoft.com/office/drawing/2014/main" val="2016249287"/>
                        </a:ext>
                      </a:extLst>
                    </a:gridCol>
                    <a:gridCol w="1562893">
                      <a:extLst>
                        <a:ext uri="{9D8B030D-6E8A-4147-A177-3AD203B41FA5}">
                          <a16:colId xmlns:a16="http://schemas.microsoft.com/office/drawing/2014/main" val="2167276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Norm1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Norm2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Norm3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Norm4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9016270"/>
                      </a:ext>
                    </a:extLst>
                  </a:tr>
                  <a:tr h="6672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9" t="-60000" r="-301167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89" t="-60000" r="-201167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72" t="-60000" r="-101953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000" r="-1556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01923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DB29BF-B161-47E2-A58F-E801760F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236FBE-7DCA-4830-A2EF-0E94037F6BD5}"/>
              </a:ext>
            </a:extLst>
          </p:cNvPr>
          <p:cNvSpPr txBox="1">
            <a:spLocks/>
          </p:cNvSpPr>
          <p:nvPr/>
        </p:nvSpPr>
        <p:spPr>
          <a:xfrm>
            <a:off x="1083734" y="782515"/>
            <a:ext cx="3547533" cy="106386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4.1 Lập chỉ mục cho tài liệu</a:t>
            </a:r>
          </a:p>
        </p:txBody>
      </p:sp>
    </p:spTree>
    <p:extLst>
      <p:ext uri="{BB962C8B-B14F-4D97-AF65-F5344CB8AC3E}">
        <p14:creationId xmlns:p14="http://schemas.microsoft.com/office/powerpoint/2010/main" val="270873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D7FF4A8-3C16-47E1-AE9D-79DAC4E5F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028805"/>
              </p:ext>
            </p:extLst>
          </p:nvPr>
        </p:nvGraphicFramePr>
        <p:xfrm>
          <a:off x="4856163" y="446088"/>
          <a:ext cx="65979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475">
                  <a:extLst>
                    <a:ext uri="{9D8B030D-6E8A-4147-A177-3AD203B41FA5}">
                      <a16:colId xmlns:a16="http://schemas.microsoft.com/office/drawing/2014/main" val="431424727"/>
                    </a:ext>
                  </a:extLst>
                </a:gridCol>
                <a:gridCol w="697267">
                  <a:extLst>
                    <a:ext uri="{9D8B030D-6E8A-4147-A177-3AD203B41FA5}">
                      <a16:colId xmlns:a16="http://schemas.microsoft.com/office/drawing/2014/main" val="109306270"/>
                    </a:ext>
                  </a:extLst>
                </a:gridCol>
                <a:gridCol w="561474">
                  <a:extLst>
                    <a:ext uri="{9D8B030D-6E8A-4147-A177-3AD203B41FA5}">
                      <a16:colId xmlns:a16="http://schemas.microsoft.com/office/drawing/2014/main" val="500852860"/>
                    </a:ext>
                  </a:extLst>
                </a:gridCol>
                <a:gridCol w="3689684">
                  <a:extLst>
                    <a:ext uri="{9D8B030D-6E8A-4147-A177-3AD203B41FA5}">
                      <a16:colId xmlns:a16="http://schemas.microsoft.com/office/drawing/2014/main" val="1564311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Vocabulary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N.Doc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Posting List(ID, TF-IDF/Norm(n))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8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(1, 0.6936)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1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Studi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(1, 0,6936)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7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 0.1740), (2, 0.1740), (3,  0.1429), (4,0.2425)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22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(2, 0.6963)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2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(2, 0.6963)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7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Brother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(3,0.571)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0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(3,0.571)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0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(3,0.571)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3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(4,0.9701)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80426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AC075-244C-47AA-ADEE-D789A02C5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208077"/>
          </a:xfrm>
        </p:spPr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4.3. Ta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TF-IDF của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4 chia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Norm của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5D18C-CC15-4087-9A58-3101472A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DE21D07-5928-441A-A478-E75FBCCA0573}"/>
              </a:ext>
            </a:extLst>
          </p:cNvPr>
          <p:cNvSpPr txBox="1">
            <a:spLocks/>
          </p:cNvSpPr>
          <p:nvPr/>
        </p:nvSpPr>
        <p:spPr>
          <a:xfrm>
            <a:off x="1083734" y="782515"/>
            <a:ext cx="3547533" cy="106386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4.1.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37F37-F043-490A-8CF9-D6A9ECF67146}"/>
              </a:ext>
            </a:extLst>
          </p:cNvPr>
          <p:cNvSpPr txBox="1"/>
          <p:nvPr/>
        </p:nvSpPr>
        <p:spPr>
          <a:xfrm>
            <a:off x="7202041" y="4935096"/>
            <a:ext cx="145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5)</a:t>
            </a:r>
          </a:p>
        </p:txBody>
      </p:sp>
    </p:spTree>
    <p:extLst>
      <p:ext uri="{BB962C8B-B14F-4D97-AF65-F5344CB8AC3E}">
        <p14:creationId xmlns:p14="http://schemas.microsoft.com/office/powerpoint/2010/main" val="455097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C9D769-18A1-4458-A099-A82176C84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797926"/>
              </p:ext>
            </p:extLst>
          </p:nvPr>
        </p:nvGraphicFramePr>
        <p:xfrm>
          <a:off x="5160963" y="3125120"/>
          <a:ext cx="62515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787">
                  <a:extLst>
                    <a:ext uri="{9D8B030D-6E8A-4147-A177-3AD203B41FA5}">
                      <a16:colId xmlns:a16="http://schemas.microsoft.com/office/drawing/2014/main" val="1930203433"/>
                    </a:ext>
                  </a:extLst>
                </a:gridCol>
                <a:gridCol w="3125787">
                  <a:extLst>
                    <a:ext uri="{9D8B030D-6E8A-4147-A177-3AD203B41FA5}">
                      <a16:colId xmlns:a16="http://schemas.microsoft.com/office/drawing/2014/main" val="133788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TF-IDF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4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3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8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37945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4E618-41FD-4DBA-B678-846D98AA6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4.2.1. Stemming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TF-IDF của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(IDF của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5)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FEBCD0-0F37-46BE-9E72-6810D34F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F20570-0386-416F-BF04-2622E1039AEF}"/>
              </a:ext>
            </a:extLst>
          </p:cNvPr>
          <p:cNvSpPr txBox="1">
            <a:spLocks/>
          </p:cNvSpPr>
          <p:nvPr/>
        </p:nvSpPr>
        <p:spPr>
          <a:xfrm>
            <a:off x="1083734" y="782515"/>
            <a:ext cx="3547533" cy="106386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4.2. Lập chỉ mục cho câu truy vấn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7CF85-0E76-466B-8857-144A9D9F8AA4}"/>
              </a:ext>
            </a:extLst>
          </p:cNvPr>
          <p:cNvSpPr txBox="1"/>
          <p:nvPr/>
        </p:nvSpPr>
        <p:spPr>
          <a:xfrm>
            <a:off x="7559025" y="4892852"/>
            <a:ext cx="145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6)</a:t>
            </a:r>
          </a:p>
        </p:txBody>
      </p:sp>
    </p:spTree>
    <p:extLst>
      <p:ext uri="{BB962C8B-B14F-4D97-AF65-F5344CB8AC3E}">
        <p14:creationId xmlns:p14="http://schemas.microsoft.com/office/powerpoint/2010/main" val="2955369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6FC0820-BBB9-4600-B7CD-C99EE50FD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432522"/>
              </p:ext>
            </p:extLst>
          </p:nvPr>
        </p:nvGraphicFramePr>
        <p:xfrm>
          <a:off x="5032626" y="4060893"/>
          <a:ext cx="62515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787">
                  <a:extLst>
                    <a:ext uri="{9D8B030D-6E8A-4147-A177-3AD203B41FA5}">
                      <a16:colId xmlns:a16="http://schemas.microsoft.com/office/drawing/2014/main" val="4065393812"/>
                    </a:ext>
                  </a:extLst>
                </a:gridCol>
                <a:gridCol w="3125787">
                  <a:extLst>
                    <a:ext uri="{9D8B030D-6E8A-4147-A177-3AD203B41FA5}">
                      <a16:colId xmlns:a16="http://schemas.microsoft.com/office/drawing/2014/main" val="103657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TF-IDF/Norm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8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0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08111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CF198-CDB8-45DB-9567-7906DCCAA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42.2.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Norm,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TF-IDF/norm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3B589B-4FBC-4B59-A4D8-6BBE2E790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96225"/>
              </p:ext>
            </p:extLst>
          </p:nvPr>
        </p:nvGraphicFramePr>
        <p:xfrm>
          <a:off x="5677234" y="1635495"/>
          <a:ext cx="1220871" cy="857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871">
                  <a:extLst>
                    <a:ext uri="{9D8B030D-6E8A-4147-A177-3AD203B41FA5}">
                      <a16:colId xmlns:a16="http://schemas.microsoft.com/office/drawing/2014/main" val="1993642142"/>
                    </a:ext>
                  </a:extLst>
                </a:gridCol>
              </a:tblGrid>
              <a:tr h="428989">
                <a:tc>
                  <a:txBody>
                    <a:bodyPr/>
                    <a:lstStyle/>
                    <a:p>
                      <a:r>
                        <a:rPr lang="en-US"/>
                        <a:t>Norm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253451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r>
                        <a:rPr lang="en-US"/>
                        <a:t>1.4361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220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A7CFF-36C4-49FF-A806-F74D40CC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48253E0-8507-4CAD-8E40-DB41376B3D77}"/>
              </a:ext>
            </a:extLst>
          </p:cNvPr>
          <p:cNvSpPr txBox="1">
            <a:spLocks/>
          </p:cNvSpPr>
          <p:nvPr/>
        </p:nvSpPr>
        <p:spPr>
          <a:xfrm>
            <a:off x="1083734" y="782515"/>
            <a:ext cx="3547533" cy="106386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4.2.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EB6C1-5A9E-4E78-A20A-D89625BC01C2}"/>
              </a:ext>
            </a:extLst>
          </p:cNvPr>
          <p:cNvSpPr txBox="1"/>
          <p:nvPr/>
        </p:nvSpPr>
        <p:spPr>
          <a:xfrm>
            <a:off x="7430688" y="5731222"/>
            <a:ext cx="145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7)</a:t>
            </a:r>
          </a:p>
        </p:txBody>
      </p:sp>
    </p:spTree>
    <p:extLst>
      <p:ext uri="{BB962C8B-B14F-4D97-AF65-F5344CB8AC3E}">
        <p14:creationId xmlns:p14="http://schemas.microsoft.com/office/powerpoint/2010/main" val="153864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9612-4EE1-4029-AEC6-5E013593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508" y="481257"/>
            <a:ext cx="3076818" cy="1618396"/>
          </a:xfrm>
        </p:spPr>
        <p:txBody>
          <a:bodyPr/>
          <a:lstStyle/>
          <a:p>
            <a:pPr algn="just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4.3. Xử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và tính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BDFDF6-EB0C-4C10-8755-9D00E9496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689596"/>
              </p:ext>
            </p:extLst>
          </p:nvPr>
        </p:nvGraphicFramePr>
        <p:xfrm>
          <a:off x="5444791" y="682057"/>
          <a:ext cx="625157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36">
                  <a:extLst>
                    <a:ext uri="{9D8B030D-6E8A-4147-A177-3AD203B41FA5}">
                      <a16:colId xmlns:a16="http://schemas.microsoft.com/office/drawing/2014/main" val="3979926092"/>
                    </a:ext>
                  </a:extLst>
                </a:gridCol>
                <a:gridCol w="4942638">
                  <a:extLst>
                    <a:ext uri="{9D8B030D-6E8A-4147-A177-3AD203B41FA5}">
                      <a16:colId xmlns:a16="http://schemas.microsoft.com/office/drawing/2014/main" val="578466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65103"/>
                  </a:ext>
                </a:extLst>
              </a:tr>
              <a:tr h="538747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(1,0.03202), (2,0.03202), (3,0.0248), (4,0.0421)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(2, 0.4848)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(2, 0.4848)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3713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C00AE-598F-4317-A0B2-653E9031D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434657"/>
            <a:ext cx="3547533" cy="3600311"/>
          </a:xfrm>
        </p:spPr>
        <p:txBody>
          <a:bodyPr>
            <a:normAutofit/>
          </a:bodyPr>
          <a:lstStyle/>
          <a:p>
            <a:pPr algn="just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4.3.1. Với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7, ta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TF-IDF/Norm ở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với TF-IDF/Norm(n) của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5.</a:t>
            </a:r>
          </a:p>
          <a:p>
            <a:pPr algn="just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4.3.2.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(TF-IDF/norm)*(TF-IDF/Norm(n)) của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được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Cosine.</a:t>
            </a:r>
          </a:p>
          <a:p>
            <a:pPr algn="just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4.3.3.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dần. </a:t>
            </a:r>
          </a:p>
          <a:p>
            <a:pPr algn="just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0E8E30-CD6E-4D9E-9561-0643C54BD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72474"/>
              </p:ext>
            </p:extLst>
          </p:nvPr>
        </p:nvGraphicFramePr>
        <p:xfrm>
          <a:off x="5129797" y="3299160"/>
          <a:ext cx="65665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642">
                  <a:extLst>
                    <a:ext uri="{9D8B030D-6E8A-4147-A177-3AD203B41FA5}">
                      <a16:colId xmlns:a16="http://schemas.microsoft.com/office/drawing/2014/main" val="2397718971"/>
                    </a:ext>
                  </a:extLst>
                </a:gridCol>
                <a:gridCol w="1641642">
                  <a:extLst>
                    <a:ext uri="{9D8B030D-6E8A-4147-A177-3AD203B41FA5}">
                      <a16:colId xmlns:a16="http://schemas.microsoft.com/office/drawing/2014/main" val="2934124567"/>
                    </a:ext>
                  </a:extLst>
                </a:gridCol>
                <a:gridCol w="1641642">
                  <a:extLst>
                    <a:ext uri="{9D8B030D-6E8A-4147-A177-3AD203B41FA5}">
                      <a16:colId xmlns:a16="http://schemas.microsoft.com/office/drawing/2014/main" val="3832213060"/>
                    </a:ext>
                  </a:extLst>
                </a:gridCol>
                <a:gridCol w="1641642">
                  <a:extLst>
                    <a:ext uri="{9D8B030D-6E8A-4147-A177-3AD203B41FA5}">
                      <a16:colId xmlns:a16="http://schemas.microsoft.com/office/drawing/2014/main" val="3620717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0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(1,0.03202)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(3,0.0248)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(0.0412)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79531"/>
                  </a:ext>
                </a:extLst>
              </a:tr>
            </a:tbl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58D441A-3B6D-4FEF-9B12-4D7AD5332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2994250"/>
              </p:ext>
            </p:extLst>
          </p:nvPr>
        </p:nvGraphicFramePr>
        <p:xfrm>
          <a:off x="5261810" y="4604083"/>
          <a:ext cx="4898189" cy="1534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0E793-D8E4-4292-9DEB-2C3C6351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3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E4E3-820F-425A-B003-CA88B75F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nhóm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0EEE-979E-44D5-A012-23603141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Bạch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- 18520730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- 18521492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- 18520785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5FCE1-717C-45E6-A1A3-C74B7B4D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79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FA24-9498-4F49-81F1-9F1011AD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Ưu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của Vector Space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8E86-73EC-4154-8881-7D2921760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9204519" cy="3638763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được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lâu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được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rãi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TF.IDF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0AFDF-438D-4460-843A-6F2108B3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34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6B98C-2F15-4DD2-8F54-97EE4C82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5. Mô hình LSA</a:t>
            </a:r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Không có mô tả.">
            <a:extLst>
              <a:ext uri="{FF2B5EF4-FFF2-40B4-BE49-F238E27FC236}">
                <a16:creationId xmlns:a16="http://schemas.microsoft.com/office/drawing/2014/main" id="{B3BFAD47-58EF-48FD-B990-6893912B2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7897" y="894373"/>
            <a:ext cx="7247014" cy="230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ABD971-EF92-4944-98C8-B1033209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56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B98C-2F15-4DD2-8F54-97EE4C82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LSA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ABD971-EF92-4944-98C8-B1033209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52A6A-9CA3-407A-9500-2B552AA195F7}"/>
              </a:ext>
            </a:extLst>
          </p:cNvPr>
          <p:cNvSpPr txBox="1"/>
          <p:nvPr/>
        </p:nvSpPr>
        <p:spPr>
          <a:xfrm>
            <a:off x="810000" y="2486526"/>
            <a:ext cx="10146758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D1 Students studying math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D2 Math is an important subject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D3 My brother is very hard working in school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D4 Students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scho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ool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D5 I love my brother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student math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4BBC9-9986-417C-9812-179304466AF9}"/>
              </a:ext>
            </a:extLst>
          </p:cNvPr>
          <p:cNvSpPr txBox="1"/>
          <p:nvPr/>
        </p:nvSpPr>
        <p:spPr>
          <a:xfrm>
            <a:off x="7603958" y="2662989"/>
            <a:ext cx="335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D1 [student, </a:t>
            </a:r>
            <a:r>
              <a:rPr lang="en-US" b="1" dirty="0" err="1"/>
              <a:t>studi</a:t>
            </a:r>
            <a:r>
              <a:rPr lang="en-US" b="1" dirty="0"/>
              <a:t>, math]</a:t>
            </a:r>
          </a:p>
          <a:p>
            <a:r>
              <a:rPr lang="en-US" b="1" dirty="0"/>
              <a:t>D2 </a:t>
            </a:r>
            <a:r>
              <a:rPr lang="en-US" b="1" i="0" dirty="0">
                <a:effectLst/>
                <a:latin typeface="Helvetica Neue"/>
              </a:rPr>
              <a:t> </a:t>
            </a:r>
            <a:r>
              <a:rPr lang="en-US" b="1" dirty="0">
                <a:latin typeface="Helvetica Neue"/>
              </a:rPr>
              <a:t>[</a:t>
            </a:r>
            <a:r>
              <a:rPr lang="en-US" b="1" i="0" dirty="0">
                <a:effectLst/>
                <a:latin typeface="Helvetica Neue"/>
              </a:rPr>
              <a:t>math,  import, subject]</a:t>
            </a:r>
          </a:p>
          <a:p>
            <a:r>
              <a:rPr lang="en-US" b="1" dirty="0">
                <a:latin typeface="Helvetica Neue"/>
              </a:rPr>
              <a:t>D3  [</a:t>
            </a:r>
            <a:r>
              <a:rPr lang="en-US" b="1" i="0" dirty="0">
                <a:effectLst/>
                <a:latin typeface="Helvetica Neue"/>
              </a:rPr>
              <a:t>brother, hard, work,  school]</a:t>
            </a:r>
          </a:p>
          <a:p>
            <a:r>
              <a:rPr lang="en-US" b="1" dirty="0">
                <a:latin typeface="Helvetica Neue"/>
              </a:rPr>
              <a:t>D4 [student, school]</a:t>
            </a:r>
          </a:p>
          <a:p>
            <a:r>
              <a:rPr lang="en-US" b="1" dirty="0">
                <a:latin typeface="Helvetica Neue"/>
              </a:rPr>
              <a:t>D5 </a:t>
            </a:r>
            <a:r>
              <a:rPr lang="en-US" b="1" i="0" dirty="0">
                <a:effectLst/>
                <a:latin typeface="Helvetica Neue"/>
              </a:rPr>
              <a:t> </a:t>
            </a:r>
            <a:r>
              <a:rPr lang="en-US" b="1" dirty="0">
                <a:latin typeface="Helvetica Neue"/>
              </a:rPr>
              <a:t>[</a:t>
            </a:r>
            <a:r>
              <a:rPr lang="en-US" b="1" i="0" dirty="0">
                <a:effectLst/>
                <a:latin typeface="Helvetica Neue"/>
              </a:rPr>
              <a:t>love ,brother]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0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E7B7-88D6-4582-893B-00822389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5.1.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Term-doc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B6AFC-913A-4C0A-9210-D3026DF0295D}"/>
              </a:ext>
            </a:extLst>
          </p:cNvPr>
          <p:cNvSpPr txBox="1"/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được ma 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với 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là 5 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10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b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14CF5C-ECDD-47E6-B5B8-CA276120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D9C5602-359E-4123-A726-4A9D9EF53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525" y="1251823"/>
            <a:ext cx="6267743" cy="31061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6DF0BE-A156-4109-B526-3389CCB340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20"/>
          <a:stretch/>
        </p:blipFill>
        <p:spPr>
          <a:xfrm>
            <a:off x="547093" y="4097991"/>
            <a:ext cx="1949922" cy="240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5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4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C9B59-E89E-4093-A013-8AD982CA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Phát biểu SVD</a:t>
            </a:r>
          </a:p>
        </p:txBody>
      </p:sp>
      <p:sp>
        <p:nvSpPr>
          <p:cNvPr id="41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2798B5-789B-48CC-958F-41BFDF81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97" y="1048373"/>
            <a:ext cx="7247014" cy="19929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3EAC03-5345-48D0-99EC-C94A7417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74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DBF3-8A55-462D-A6D1-47A62E59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S, Sigma(Z), 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192A12-DAAE-4C26-8DBD-94E48D0A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78CE8B-B767-4475-B5B4-C5DD4A694425}"/>
              </a:ext>
            </a:extLst>
          </p:cNvPr>
          <p:cNvSpPr/>
          <p:nvPr/>
        </p:nvSpPr>
        <p:spPr>
          <a:xfrm>
            <a:off x="418251" y="4077508"/>
            <a:ext cx="3473042" cy="82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 , Z , Ut = SVD(A)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3B12DA-898E-4F4A-BC33-ECD773AC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769" y="5125900"/>
            <a:ext cx="5096692" cy="78998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821B23-53AC-4AC5-8C75-1C09C5FACB9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891293" y="3322873"/>
            <a:ext cx="2022946" cy="1165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6A9DF1-D619-4E66-B261-51537A021DF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891293" y="4488569"/>
            <a:ext cx="2136939" cy="411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AFFEF-8226-4D1C-92A9-0D62C12D084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891293" y="4488569"/>
            <a:ext cx="2204706" cy="1165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3564384-2B84-421A-8631-A2978CEB8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769" y="2106612"/>
            <a:ext cx="4032567" cy="232037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A9BE35-78D6-4DDA-9EF0-8C3ADD892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769" y="4751388"/>
            <a:ext cx="4514562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6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2A6B-9964-4A40-901F-175A5DC4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5.3. Chọn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999B0D-6E18-4DCB-A31C-DB489D97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78EEC-8BA0-4C18-9D97-E2D6A5B8C92D}"/>
              </a:ext>
            </a:extLst>
          </p:cNvPr>
          <p:cNvSpPr txBox="1"/>
          <p:nvPr/>
        </p:nvSpPr>
        <p:spPr>
          <a:xfrm>
            <a:off x="931177" y="2357306"/>
            <a:ext cx="10201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thì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F5AFC-969C-4EB0-8B0C-0795F62B1BB5}"/>
              </a:ext>
            </a:extLst>
          </p:cNvPr>
          <p:cNvSpPr/>
          <p:nvPr/>
        </p:nvSpPr>
        <p:spPr>
          <a:xfrm>
            <a:off x="809999" y="3003964"/>
            <a:ext cx="1106723" cy="850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602A2B-038A-4EBF-B120-2352DDE2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8" y="4038195"/>
            <a:ext cx="1498235" cy="369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DBF99B-430C-416F-BA88-75175DB05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14" y="4523350"/>
            <a:ext cx="2054925" cy="12572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74A03F-24D0-4AD8-9A79-E4EF83067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79" y="5875317"/>
            <a:ext cx="2168092" cy="6963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316764-4C02-47C9-990D-D4B1E7BE75C9}"/>
              </a:ext>
            </a:extLst>
          </p:cNvPr>
          <p:cNvSpPr txBox="1"/>
          <p:nvPr/>
        </p:nvSpPr>
        <p:spPr>
          <a:xfrm>
            <a:off x="2885539" y="5068743"/>
            <a:ext cx="106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063E1-7E87-4E07-9E25-50AC5ED0C1A5}"/>
              </a:ext>
            </a:extLst>
          </p:cNvPr>
          <p:cNvSpPr txBox="1"/>
          <p:nvPr/>
        </p:nvSpPr>
        <p:spPr>
          <a:xfrm>
            <a:off x="2885539" y="5987136"/>
            <a:ext cx="114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Utr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0899AA-0B92-4C34-878E-72FC9FF5E579}"/>
              </a:ext>
            </a:extLst>
          </p:cNvPr>
          <p:cNvSpPr txBox="1"/>
          <p:nvPr/>
        </p:nvSpPr>
        <p:spPr>
          <a:xfrm>
            <a:off x="2245373" y="3980291"/>
            <a:ext cx="149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Sigma (Zr)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B968309-ED0E-4C52-AF19-7EA61CA9BF92}"/>
              </a:ext>
            </a:extLst>
          </p:cNvPr>
          <p:cNvSpPr/>
          <p:nvPr/>
        </p:nvSpPr>
        <p:spPr>
          <a:xfrm>
            <a:off x="3818050" y="4630831"/>
            <a:ext cx="762340" cy="156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06A42D-5574-49A7-9BCF-C48A491125C9}"/>
              </a:ext>
            </a:extLst>
          </p:cNvPr>
          <p:cNvSpPr/>
          <p:nvPr/>
        </p:nvSpPr>
        <p:spPr>
          <a:xfrm>
            <a:off x="4766344" y="3429000"/>
            <a:ext cx="2659310" cy="100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 = Sr*Zr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03C71DD-F3A3-4415-8BD4-D1C5EA0A9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344" y="4483089"/>
            <a:ext cx="2659310" cy="1674381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D46EDEFE-9C72-4E12-8651-029DD3634889}"/>
              </a:ext>
            </a:extLst>
          </p:cNvPr>
          <p:cNvSpPr/>
          <p:nvPr/>
        </p:nvSpPr>
        <p:spPr>
          <a:xfrm>
            <a:off x="7611608" y="4630830"/>
            <a:ext cx="762340" cy="156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803376-FA28-4170-8D73-F52064BA353E}"/>
              </a:ext>
            </a:extLst>
          </p:cNvPr>
          <p:cNvSpPr/>
          <p:nvPr/>
        </p:nvSpPr>
        <p:spPr>
          <a:xfrm>
            <a:off x="8909108" y="3428999"/>
            <a:ext cx="2659310" cy="100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document(D)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thức</a:t>
            </a:r>
            <a:b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 =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Utr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*Zr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F949628-2D90-4AF7-8E30-1628AD21E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9108" y="4483089"/>
            <a:ext cx="2659310" cy="91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2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7" grpId="0"/>
      <p:bldP spid="18" grpId="0"/>
      <p:bldP spid="33" grpId="0"/>
      <p:bldP spid="34" grpId="0" animBg="1"/>
      <p:bldP spid="35" grpId="0" animBg="1"/>
      <p:bldP spid="38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F5D7-FE56-47A9-A066-F6EC520F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5.4. Tính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vector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F8DF9-B368-4D6D-89CD-CCE6D8D9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43B68-ADC0-4E59-97C2-2040DE460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4" y="3712120"/>
            <a:ext cx="1691471" cy="2708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544CB-C6C3-4677-8354-699A42C47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206" y="2699518"/>
            <a:ext cx="3362132" cy="2892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520F393-B892-4E0C-A178-7D017C7FDD63}"/>
              </a:ext>
            </a:extLst>
          </p:cNvPr>
          <p:cNvSpPr/>
          <p:nvPr/>
        </p:nvSpPr>
        <p:spPr>
          <a:xfrm>
            <a:off x="2569040" y="2312738"/>
            <a:ext cx="4091819" cy="104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“Student math”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với K[0]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K[2]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 = K[0] + K[2]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D84E19-485E-453F-A687-6F51869BC99B}"/>
              </a:ext>
            </a:extLst>
          </p:cNvPr>
          <p:cNvSpPr/>
          <p:nvPr/>
        </p:nvSpPr>
        <p:spPr>
          <a:xfrm>
            <a:off x="7124664" y="3712120"/>
            <a:ext cx="3951215" cy="59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cosin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với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rồi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9F8E7CB-AA83-468E-A6CF-DC41CB2F3F5D}"/>
              </a:ext>
            </a:extLst>
          </p:cNvPr>
          <p:cNvSpPr/>
          <p:nvPr/>
        </p:nvSpPr>
        <p:spPr>
          <a:xfrm>
            <a:off x="8854921" y="3140820"/>
            <a:ext cx="177282" cy="484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7AC33-D0EC-4CBE-98A7-F0DF25442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702" y="4874345"/>
            <a:ext cx="1629002" cy="847843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1DB3803B-39BE-4882-BBF8-91CE2CF27C16}"/>
              </a:ext>
            </a:extLst>
          </p:cNvPr>
          <p:cNvSpPr/>
          <p:nvPr/>
        </p:nvSpPr>
        <p:spPr>
          <a:xfrm>
            <a:off x="8854921" y="4348763"/>
            <a:ext cx="177282" cy="484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8E9A6D-6DFF-43EA-9FCD-A92F5D7EDD0C}"/>
              </a:ext>
            </a:extLst>
          </p:cNvPr>
          <p:cNvSpPr txBox="1"/>
          <p:nvPr/>
        </p:nvSpPr>
        <p:spPr>
          <a:xfrm>
            <a:off x="5682878" y="5202838"/>
            <a:ext cx="2474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D3, D4, D2, D1, D0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A56C663-FFA5-474E-B874-EFF92948B5E3}"/>
              </a:ext>
            </a:extLst>
          </p:cNvPr>
          <p:cNvSpPr/>
          <p:nvPr/>
        </p:nvSpPr>
        <p:spPr>
          <a:xfrm>
            <a:off x="6764866" y="2810934"/>
            <a:ext cx="550333" cy="143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987F72FD-BD88-4778-831D-3515F000DD6D}"/>
              </a:ext>
            </a:extLst>
          </p:cNvPr>
          <p:cNvSpPr/>
          <p:nvPr/>
        </p:nvSpPr>
        <p:spPr>
          <a:xfrm>
            <a:off x="7607298" y="5283216"/>
            <a:ext cx="550333" cy="1777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5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7" grpId="0"/>
      <p:bldP spid="4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1B0D-DC53-481F-B64B-40E23D71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65700"/>
            <a:ext cx="10571998" cy="738232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5.5.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chỉ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với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VSM + LSA để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3BCD2-8BC6-47B1-AF1F-D31BE5E5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F90173-8930-4E03-9ED9-D47DB376ED1D}"/>
              </a:ext>
            </a:extLst>
          </p:cNvPr>
          <p:cNvSpPr/>
          <p:nvPr/>
        </p:nvSpPr>
        <p:spPr>
          <a:xfrm>
            <a:off x="503339" y="2443294"/>
            <a:ext cx="4731391" cy="130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doc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9E5AD-075E-4866-869A-35092D8E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9" y="4008237"/>
            <a:ext cx="1381318" cy="21529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58D4FA9-FA51-41B8-B301-9242624C9B3F}"/>
              </a:ext>
            </a:extLst>
          </p:cNvPr>
          <p:cNvSpPr/>
          <p:nvPr/>
        </p:nvSpPr>
        <p:spPr>
          <a:xfrm>
            <a:off x="2024743" y="4889241"/>
            <a:ext cx="578498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7940B8-0EEC-4536-B83A-5A6688C4B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327" y="4798503"/>
            <a:ext cx="1295581" cy="44773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5529E40-F70D-4401-B897-35BE1AD9709A}"/>
              </a:ext>
            </a:extLst>
          </p:cNvPr>
          <p:cNvSpPr/>
          <p:nvPr/>
        </p:nvSpPr>
        <p:spPr>
          <a:xfrm>
            <a:off x="4178994" y="4889240"/>
            <a:ext cx="578498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A4124A-ADC4-4286-A4EC-FDCAC75060FE}"/>
              </a:ext>
            </a:extLst>
          </p:cNvPr>
          <p:cNvSpPr/>
          <p:nvPr/>
        </p:nvSpPr>
        <p:spPr>
          <a:xfrm>
            <a:off x="4897578" y="4681057"/>
            <a:ext cx="2820294" cy="640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1,2,4 </a:t>
            </a:r>
            <a:r>
              <a:rPr lang="en-US" dirty="0">
                <a:sym typeface="Wingdings" panose="05000000000000000000" pitchFamily="2" charset="2"/>
              </a:rPr>
              <a:t> D[1], D[2], D[4]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76AEB9D3-698E-45F3-82C4-E99FFB48FEEF}"/>
              </a:ext>
            </a:extLst>
          </p:cNvPr>
          <p:cNvSpPr/>
          <p:nvPr/>
        </p:nvSpPr>
        <p:spPr>
          <a:xfrm>
            <a:off x="6191075" y="4077050"/>
            <a:ext cx="243281" cy="4865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218810-43A0-46C2-94A1-F5C222A896A6}"/>
              </a:ext>
            </a:extLst>
          </p:cNvPr>
          <p:cNvSpPr/>
          <p:nvPr/>
        </p:nvSpPr>
        <p:spPr>
          <a:xfrm>
            <a:off x="5570290" y="3355596"/>
            <a:ext cx="1510018" cy="604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B641528-D2E1-4627-9520-F5156BE4BB3A}"/>
              </a:ext>
            </a:extLst>
          </p:cNvPr>
          <p:cNvSpPr/>
          <p:nvPr/>
        </p:nvSpPr>
        <p:spPr>
          <a:xfrm>
            <a:off x="7242374" y="3526971"/>
            <a:ext cx="578498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53D096-89D8-45B5-88A2-CA7CA158E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938" y="3311814"/>
            <a:ext cx="1771897" cy="647790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28C3A4E6-6F7C-4C18-876B-7B879FA08DCC}"/>
              </a:ext>
            </a:extLst>
          </p:cNvPr>
          <p:cNvSpPr/>
          <p:nvPr/>
        </p:nvSpPr>
        <p:spPr>
          <a:xfrm>
            <a:off x="8747245" y="4008236"/>
            <a:ext cx="243281" cy="412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9E3FAB-EF1A-4DA9-A6F0-2B9F12714F55}"/>
              </a:ext>
            </a:extLst>
          </p:cNvPr>
          <p:cNvSpPr/>
          <p:nvPr/>
        </p:nvSpPr>
        <p:spPr>
          <a:xfrm>
            <a:off x="8207263" y="4472874"/>
            <a:ext cx="1381319" cy="325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D2,D1,D4</a:t>
            </a:r>
          </a:p>
        </p:txBody>
      </p:sp>
    </p:spTree>
    <p:extLst>
      <p:ext uri="{BB962C8B-B14F-4D97-AF65-F5344CB8AC3E}">
        <p14:creationId xmlns:p14="http://schemas.microsoft.com/office/powerpoint/2010/main" val="378827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B2A4-4908-47B6-ADBD-337BE0F7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2E7C9-24BA-4F4B-9DC7-3AE7026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3349957"/>
            <a:ext cx="7281580" cy="196095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nhiễu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tiềm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từ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tính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so với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toàn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dữ liệu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63545-CF92-4997-AA77-55A661BA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F31EB-4C32-4062-A51D-70B8BC364648}"/>
              </a:ext>
            </a:extLst>
          </p:cNvPr>
          <p:cNvSpPr txBox="1"/>
          <p:nvPr/>
        </p:nvSpPr>
        <p:spPr>
          <a:xfrm>
            <a:off x="818712" y="2642010"/>
            <a:ext cx="2022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Ưu</a:t>
            </a:r>
            <a:r>
              <a:rPr lang="en-US" sz="2800" b="1" dirty="0"/>
              <a:t> </a:t>
            </a:r>
            <a:r>
              <a:rPr lang="en-US" sz="2800" b="1" dirty="0" err="1"/>
              <a:t>điểm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881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797B-E423-41B1-B5C4-B9AD63EC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Mục lục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EC0B-1B7F-4620-9200-E077BA6C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08" y="2338087"/>
            <a:ext cx="5865291" cy="3092555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về bài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của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Vector-Space model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3E4E6-9A4B-4AA3-868F-351E990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4124C9-30F4-419B-8B3C-60BEEB03BC4D}"/>
              </a:ext>
            </a:extLst>
          </p:cNvPr>
          <p:cNvSpPr txBox="1">
            <a:spLocks/>
          </p:cNvSpPr>
          <p:nvPr/>
        </p:nvSpPr>
        <p:spPr>
          <a:xfrm>
            <a:off x="5745142" y="2672862"/>
            <a:ext cx="6446858" cy="344658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LSA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5.1.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Term-document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5.2.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Sigma, Z, Ut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5.3.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5.4.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5.5.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với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VSM + LSI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thử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B2A4-4908-47B6-ADBD-337BE0F7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Thực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63545-CF92-4997-AA77-55A661BA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43D3F-D46F-4DCD-B223-EBE91424BC5B}"/>
              </a:ext>
            </a:extLst>
          </p:cNvPr>
          <p:cNvSpPr txBox="1"/>
          <p:nvPr/>
        </p:nvSpPr>
        <p:spPr>
          <a:xfrm>
            <a:off x="554182" y="2355273"/>
            <a:ext cx="104463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CRANFIELD: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Lấy</a:t>
            </a:r>
            <a:r>
              <a:rPr lang="en-US" dirty="0"/>
              <a:t> toàn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“.W” làm </a:t>
            </a:r>
            <a:r>
              <a:rPr lang="en-US" dirty="0" err="1"/>
              <a:t>tài</a:t>
            </a:r>
            <a:r>
              <a:rPr lang="en-US" dirty="0"/>
              <a:t> liệu document vì </a:t>
            </a:r>
            <a:r>
              <a:rPr lang="en-US" dirty="0" err="1"/>
              <a:t>dòng</a:t>
            </a:r>
            <a:r>
              <a:rPr lang="en-US" dirty="0"/>
              <a:t> đầu </a:t>
            </a:r>
            <a:r>
              <a:rPr lang="en-US" dirty="0" err="1"/>
              <a:t>tiên</a:t>
            </a:r>
            <a:r>
              <a:rPr lang="en-US" dirty="0"/>
              <a:t> của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chứa</a:t>
            </a:r>
            <a:r>
              <a:rPr lang="en-US" dirty="0"/>
              <a:t> cả </a:t>
            </a:r>
            <a:r>
              <a:rPr lang="en-US" dirty="0" err="1"/>
              <a:t>tiêu</a:t>
            </a:r>
            <a:r>
              <a:rPr lang="en-US" dirty="0"/>
              <a:t> đề ‘.I’ của </a:t>
            </a:r>
            <a:r>
              <a:rPr lang="en-US" dirty="0" err="1"/>
              <a:t>tài</a:t>
            </a:r>
            <a:r>
              <a:rPr lang="en-US" dirty="0"/>
              <a:t> liệu đó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Có 2 </a:t>
            </a:r>
            <a:r>
              <a:rPr lang="en-US" dirty="0" err="1"/>
              <a:t>tài</a:t>
            </a:r>
            <a:r>
              <a:rPr lang="en-US" dirty="0"/>
              <a:t> liệu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text nào: “.I 471” và “.I 995”</a:t>
            </a:r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NFCORPUS: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Chia ra 3 </a:t>
            </a:r>
            <a:r>
              <a:rPr lang="en-US" dirty="0" err="1"/>
              <a:t>tập</a:t>
            </a:r>
            <a:r>
              <a:rPr lang="en-US" dirty="0"/>
              <a:t> train – dev –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Loại</a:t>
            </a:r>
            <a:r>
              <a:rPr lang="en-US" dirty="0"/>
              <a:t> bỏ </a:t>
            </a:r>
            <a:r>
              <a:rPr lang="en-US" dirty="0" err="1"/>
              <a:t>stopword</a:t>
            </a:r>
            <a:r>
              <a:rPr lang="en-US" dirty="0"/>
              <a:t> bằng </a:t>
            </a:r>
            <a:r>
              <a:rPr lang="en-US" dirty="0" err="1"/>
              <a:t>stopwords.large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Sử dụng </a:t>
            </a:r>
            <a:r>
              <a:rPr lang="en-US" dirty="0" err="1"/>
              <a:t>file.docs</a:t>
            </a:r>
            <a:r>
              <a:rPr lang="en-US" dirty="0"/>
              <a:t> làm </a:t>
            </a:r>
            <a:r>
              <a:rPr lang="en-US" dirty="0" err="1"/>
              <a:t>tài</a:t>
            </a:r>
            <a:r>
              <a:rPr lang="en-US" dirty="0"/>
              <a:t> liệu document và </a:t>
            </a:r>
            <a:r>
              <a:rPr lang="en-US" dirty="0" err="1"/>
              <a:t>file.all.queries</a:t>
            </a:r>
            <a:r>
              <a:rPr lang="en-US" dirty="0"/>
              <a:t> làm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  <a:p>
            <a:pPr lvl="1"/>
            <a:endParaRPr lang="en-US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err="1"/>
              <a:t>Tập</a:t>
            </a:r>
            <a:r>
              <a:rPr lang="en-US" dirty="0"/>
              <a:t> train có 2594 câu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err="1"/>
              <a:t>Tập</a:t>
            </a:r>
            <a:r>
              <a:rPr lang="en-US" dirty="0"/>
              <a:t> dev có 325 câu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err="1"/>
              <a:t>Tập</a:t>
            </a:r>
            <a:r>
              <a:rPr lang="en-US" dirty="0"/>
              <a:t> test có 325 câu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Đánh</a:t>
            </a:r>
            <a:r>
              <a:rPr lang="en-US" dirty="0"/>
              <a:t> giá câu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bằng </a:t>
            </a:r>
            <a:r>
              <a:rPr lang="en-US" dirty="0" err="1"/>
              <a:t>mAP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trên toàn </a:t>
            </a:r>
            <a:r>
              <a:rPr lang="en-US" dirty="0" err="1"/>
              <a:t>bộ</a:t>
            </a:r>
            <a:r>
              <a:rPr lang="en-US" dirty="0"/>
              <a:t> dữ liệu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9F2916B-81A8-4674-A3DB-66DFE2B34DE0}"/>
              </a:ext>
            </a:extLst>
          </p:cNvPr>
          <p:cNvSpPr/>
          <p:nvPr/>
        </p:nvSpPr>
        <p:spPr>
          <a:xfrm>
            <a:off x="554182" y="6228685"/>
            <a:ext cx="423055" cy="355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48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996B8F6-225E-4258-BF8F-FE5D1290FDC7}"/>
              </a:ext>
            </a:extLst>
          </p:cNvPr>
          <p:cNvSpPr/>
          <p:nvPr/>
        </p:nvSpPr>
        <p:spPr>
          <a:xfrm>
            <a:off x="4019993" y="3720483"/>
            <a:ext cx="5135418" cy="24938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5B2A4-4908-47B6-ADBD-337BE0F7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63545-CF92-4997-AA77-55A661BA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30EC1-50F7-4A13-9C8C-9C6D6C25A970}"/>
              </a:ext>
            </a:extLst>
          </p:cNvPr>
          <p:cNvSpPr/>
          <p:nvPr/>
        </p:nvSpPr>
        <p:spPr>
          <a:xfrm>
            <a:off x="267853" y="2773218"/>
            <a:ext cx="1560945" cy="66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6ABED-72C0-4C33-AA2A-BD11D5838173}"/>
              </a:ext>
            </a:extLst>
          </p:cNvPr>
          <p:cNvSpPr/>
          <p:nvPr/>
        </p:nvSpPr>
        <p:spPr>
          <a:xfrm>
            <a:off x="2914071" y="2812323"/>
            <a:ext cx="2096655" cy="60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E0D2E8-CFD6-4EBA-9A98-50B4DFE24EF0}"/>
              </a:ext>
            </a:extLst>
          </p:cNvPr>
          <p:cNvSpPr/>
          <p:nvPr/>
        </p:nvSpPr>
        <p:spPr>
          <a:xfrm>
            <a:off x="6095999" y="2790787"/>
            <a:ext cx="2096655" cy="66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Term-document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023AD-64CD-43B1-A63D-7C602D7EB48C}"/>
              </a:ext>
            </a:extLst>
          </p:cNvPr>
          <p:cNvSpPr/>
          <p:nvPr/>
        </p:nvSpPr>
        <p:spPr>
          <a:xfrm>
            <a:off x="9654798" y="2797313"/>
            <a:ext cx="1459346" cy="63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Tính </a:t>
            </a:r>
            <a:r>
              <a:rPr lang="en-US" dirty="0" err="1"/>
              <a:t>tf-idf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doc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5C80C3-B2E2-4537-A1E2-A75DAB1171B9}"/>
              </a:ext>
            </a:extLst>
          </p:cNvPr>
          <p:cNvSpPr/>
          <p:nvPr/>
        </p:nvSpPr>
        <p:spPr>
          <a:xfrm>
            <a:off x="9520248" y="4460548"/>
            <a:ext cx="1727200" cy="66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Lập</a:t>
            </a:r>
            <a:r>
              <a:rPr lang="en-US" dirty="0"/>
              <a:t> chỉ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liệu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F0F510-88ED-4137-90BF-C21C7748CF18}"/>
              </a:ext>
            </a:extLst>
          </p:cNvPr>
          <p:cNvSpPr/>
          <p:nvPr/>
        </p:nvSpPr>
        <p:spPr>
          <a:xfrm>
            <a:off x="4336270" y="4583218"/>
            <a:ext cx="1376218" cy="75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Chỉ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D06D8-FC8C-4D00-BD4A-8139A8DC6D1A}"/>
              </a:ext>
            </a:extLst>
          </p:cNvPr>
          <p:cNvSpPr/>
          <p:nvPr/>
        </p:nvSpPr>
        <p:spPr>
          <a:xfrm>
            <a:off x="6769984" y="4043179"/>
            <a:ext cx="1099128" cy="75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Tf-idf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4D4DEF-67F1-4D42-906E-FF794EFD3596}"/>
              </a:ext>
            </a:extLst>
          </p:cNvPr>
          <p:cNvSpPr/>
          <p:nvPr/>
        </p:nvSpPr>
        <p:spPr>
          <a:xfrm>
            <a:off x="6704243" y="5123257"/>
            <a:ext cx="1214583" cy="697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Tính SVD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3AD519-0433-4584-BAE9-FB26AD6B365F}"/>
              </a:ext>
            </a:extLst>
          </p:cNvPr>
          <p:cNvSpPr/>
          <p:nvPr/>
        </p:nvSpPr>
        <p:spPr>
          <a:xfrm>
            <a:off x="2291638" y="4628015"/>
            <a:ext cx="1339273" cy="66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0E25BE-4052-49B9-A681-87E3A5ADDD9B}"/>
              </a:ext>
            </a:extLst>
          </p:cNvPr>
          <p:cNvSpPr/>
          <p:nvPr/>
        </p:nvSpPr>
        <p:spPr>
          <a:xfrm>
            <a:off x="434109" y="4636039"/>
            <a:ext cx="1274618" cy="66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Đánh</a:t>
            </a:r>
            <a:r>
              <a:rPr lang="en-US" dirty="0"/>
              <a:t> giá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ECC7B2-0D92-4327-8F5E-D2118742082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828798" y="3104573"/>
            <a:ext cx="1085273" cy="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8B04C0-0CDB-4F5E-9CE2-19E7E5BC293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010726" y="3113660"/>
            <a:ext cx="1085273" cy="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2672E0-E4A5-4726-85A4-1AFC8F9B09B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192654" y="3113659"/>
            <a:ext cx="1462144" cy="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9EC1F5-CA98-4F03-ADBE-7F72C92A49E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10383848" y="3430005"/>
            <a:ext cx="623" cy="103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FE910D-2501-499F-BBB4-EEE24D289044}"/>
              </a:ext>
            </a:extLst>
          </p:cNvPr>
          <p:cNvCxnSpPr>
            <a:stCxn id="11" idx="1"/>
            <a:endCxn id="14" idx="3"/>
          </p:cNvCxnSpPr>
          <p:nvPr/>
        </p:nvCxnSpPr>
        <p:spPr>
          <a:xfrm flipH="1">
            <a:off x="7918826" y="4791903"/>
            <a:ext cx="1601422" cy="68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99F8A3-20DE-4A0D-880E-A42BE3A3C1CA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flipH="1" flipV="1">
            <a:off x="7869112" y="4421870"/>
            <a:ext cx="1651136" cy="37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5327C8-34C8-4F22-895A-473B59B0CEF0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7311535" y="4800561"/>
            <a:ext cx="8013" cy="32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304F0B-DE54-4A13-9E69-9623AA1A9A80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5712488" y="4421870"/>
            <a:ext cx="1057496" cy="54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FD512B-4FDB-46A3-960B-124E5DF10041}"/>
              </a:ext>
            </a:extLst>
          </p:cNvPr>
          <p:cNvCxnSpPr>
            <a:stCxn id="12" idx="1"/>
            <a:endCxn id="15" idx="3"/>
          </p:cNvCxnSpPr>
          <p:nvPr/>
        </p:nvCxnSpPr>
        <p:spPr>
          <a:xfrm flipH="1" flipV="1">
            <a:off x="3630911" y="4959370"/>
            <a:ext cx="705359" cy="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84BC033-B362-4ED6-A172-27F29113FBC8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1708727" y="4959370"/>
            <a:ext cx="582911" cy="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456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B2A4-4908-47B6-ADBD-337BE0F7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63545-CF92-4997-AA77-55A661BA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5EB4A-44B2-4F16-B820-A4C3FD89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7" y="3021758"/>
            <a:ext cx="4744112" cy="3115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88040F-098A-43B6-ADFF-31B7EFBFA223}"/>
              </a:ext>
            </a:extLst>
          </p:cNvPr>
          <p:cNvSpPr txBox="1"/>
          <p:nvPr/>
        </p:nvSpPr>
        <p:spPr>
          <a:xfrm>
            <a:off x="1442562" y="237354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Cranfield: LSA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4A82D-18F8-4583-8C63-39D807DDF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63" y="3021758"/>
            <a:ext cx="4791744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97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B2A4-4908-47B6-ADBD-337BE0F7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63545-CF92-4997-AA77-55A661BA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8040F-098A-43B6-ADFF-31B7EFBFA223}"/>
              </a:ext>
            </a:extLst>
          </p:cNvPr>
          <p:cNvSpPr txBox="1"/>
          <p:nvPr/>
        </p:nvSpPr>
        <p:spPr>
          <a:xfrm>
            <a:off x="1462018" y="228600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Nfcorpus</a:t>
            </a:r>
            <a:r>
              <a:rPr lang="en-US" dirty="0"/>
              <a:t>: LSA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6894A1-A78D-4906-BCEF-4B91CA55B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09" y="2725082"/>
            <a:ext cx="6626127" cy="378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21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B2A4-4908-47B6-ADBD-337BE0F7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63545-CF92-4997-AA77-55A661BA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8040F-098A-43B6-ADFF-31B7EFBFA223}"/>
              </a:ext>
            </a:extLst>
          </p:cNvPr>
          <p:cNvSpPr txBox="1"/>
          <p:nvPr/>
        </p:nvSpPr>
        <p:spPr>
          <a:xfrm>
            <a:off x="1462018" y="2286000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Nfcorpus</a:t>
            </a:r>
            <a:r>
              <a:rPr lang="en-US" dirty="0"/>
              <a:t> – train: LSA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48349-32EF-48EF-8887-45C8689BC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78" y="2800778"/>
            <a:ext cx="4446895" cy="31341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3648EC-11A0-4201-BB42-FF1DC90A512C}"/>
              </a:ext>
            </a:extLst>
          </p:cNvPr>
          <p:cNvSpPr txBox="1"/>
          <p:nvPr/>
        </p:nvSpPr>
        <p:spPr>
          <a:xfrm>
            <a:off x="2318432" y="600080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all-queries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067CC-F26D-40A8-8E6A-986A780F9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984" y="2743620"/>
            <a:ext cx="4195347" cy="31722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62EDD6-4149-4751-9885-9F6C1A2129E4}"/>
              </a:ext>
            </a:extLst>
          </p:cNvPr>
          <p:cNvSpPr txBox="1"/>
          <p:nvPr/>
        </p:nvSpPr>
        <p:spPr>
          <a:xfrm>
            <a:off x="8432644" y="5976521"/>
            <a:ext cx="87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titles</a:t>
            </a:r>
          </a:p>
        </p:txBody>
      </p:sp>
    </p:spTree>
    <p:extLst>
      <p:ext uri="{BB962C8B-B14F-4D97-AF65-F5344CB8AC3E}">
        <p14:creationId xmlns:p14="http://schemas.microsoft.com/office/powerpoint/2010/main" val="4215260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B2A4-4908-47B6-ADBD-337BE0F7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63545-CF92-4997-AA77-55A661BA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C732213-6161-4A1F-A0DD-A59F24EF8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95035"/>
              </p:ext>
            </p:extLst>
          </p:nvPr>
        </p:nvGraphicFramePr>
        <p:xfrm>
          <a:off x="2031999" y="2743200"/>
          <a:ext cx="8127999" cy="32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95982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447813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29558179"/>
                    </a:ext>
                  </a:extLst>
                </a:gridCol>
              </a:tblGrid>
              <a:tr h="6594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Vector Space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63337"/>
                  </a:ext>
                </a:extLst>
              </a:tr>
              <a:tr h="659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Cranfield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0.3894719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0.440868</a:t>
                      </a:r>
                      <a:endParaRPr lang="en-US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423048"/>
                  </a:ext>
                </a:extLst>
              </a:tr>
              <a:tr h="6594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Nfcorpus</a:t>
                      </a:r>
                      <a:r>
                        <a:rPr lang="en-US" dirty="0"/>
                        <a:t> -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0.2168682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0.221982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443222"/>
                  </a:ext>
                </a:extLst>
              </a:tr>
              <a:tr h="65947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Nfcorpus</a:t>
                      </a:r>
                      <a:r>
                        <a:rPr lang="en-US" dirty="0"/>
                        <a:t> - dev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0.2221909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0.231624</a:t>
                      </a:r>
                      <a:endParaRPr lang="en-US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37431"/>
                  </a:ext>
                </a:extLst>
              </a:tr>
              <a:tr h="65947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Nfcorpus</a:t>
                      </a:r>
                      <a:r>
                        <a:rPr lang="en-US" dirty="0"/>
                        <a:t> - test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0.2258749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0.231236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03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189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13E6-29FB-431C-A12C-FF0FA3B4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8D2E9-02C0-4AD3-972C-D07B3D85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ECF77-2FF4-4CCD-A327-2B2171A4776D}"/>
              </a:ext>
            </a:extLst>
          </p:cNvPr>
          <p:cNvSpPr txBox="1"/>
          <p:nvPr/>
        </p:nvSpPr>
        <p:spPr>
          <a:xfrm>
            <a:off x="564023" y="2396301"/>
            <a:ext cx="9332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của vector space model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LSI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với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Nfcorpus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dev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train 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Về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của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Nfcorpus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cả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đều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chưa thực sự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đề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vẫn là một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đề khó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thông tin nói riêng và NLP nói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76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DC35E-8D2C-48D5-8212-E002F263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4611C-94F0-4243-85E4-766B29761410}"/>
              </a:ext>
            </a:extLst>
          </p:cNvPr>
          <p:cNvSpPr/>
          <p:nvPr/>
        </p:nvSpPr>
        <p:spPr>
          <a:xfrm>
            <a:off x="2060091" y="2360583"/>
            <a:ext cx="807181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ơn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7E41-042F-4453-9CF7-A5E7A930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 Giới thiệu về bài toán truy xuất thông tin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F8332-6702-4E94-96FB-A35B7C33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66389-E990-4986-A631-2A4CBDDE8450}"/>
              </a:ext>
            </a:extLst>
          </p:cNvPr>
          <p:cNvSpPr txBox="1"/>
          <p:nvPr/>
        </p:nvSpPr>
        <p:spPr>
          <a:xfrm>
            <a:off x="712177" y="2413337"/>
            <a:ext cx="108936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(Information Retrieval)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tin là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của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tin mà ta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phi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E662B8-7257-40FA-8BB7-4E6C8C948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515223"/>
              </p:ext>
            </p:extLst>
          </p:nvPr>
        </p:nvGraphicFramePr>
        <p:xfrm>
          <a:off x="1659988" y="4577687"/>
          <a:ext cx="8512712" cy="1682436"/>
        </p:xfrm>
        <a:graphic>
          <a:graphicData uri="http://schemas.openxmlformats.org/drawingml/2006/table">
            <a:tbl>
              <a:tblPr/>
              <a:tblGrid>
                <a:gridCol w="4256356">
                  <a:extLst>
                    <a:ext uri="{9D8B030D-6E8A-4147-A177-3AD203B41FA5}">
                      <a16:colId xmlns:a16="http://schemas.microsoft.com/office/drawing/2014/main" val="2338064776"/>
                    </a:ext>
                  </a:extLst>
                </a:gridCol>
                <a:gridCol w="4256356">
                  <a:extLst>
                    <a:ext uri="{9D8B030D-6E8A-4147-A177-3AD203B41FA5}">
                      <a16:colId xmlns:a16="http://schemas.microsoft.com/office/drawing/2014/main" val="724338833"/>
                    </a:ext>
                  </a:extLst>
                </a:gridCol>
              </a:tblGrid>
              <a:tr h="39586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US" sz="24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24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24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24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4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r>
                        <a:rPr lang="en-US" sz="18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24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24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24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4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519073"/>
                  </a:ext>
                </a:extLst>
              </a:tr>
              <a:tr h="1286569">
                <a:tc>
                  <a:txBody>
                    <a:bodyPr/>
                    <a:lstStyle/>
                    <a:p>
                      <a:pPr marL="285750" indent="-2857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vi-VN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vi-V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câu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truy </a:t>
                      </a:r>
                      <a:r>
                        <a:rPr lang="vi-VN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vấn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vi-VN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</a:t>
                      </a:r>
                      <a:r>
                        <a:rPr lang="vi-V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dùng</a:t>
                      </a:r>
                      <a:endParaRPr lang="vi-VN" sz="14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24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24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24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4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vi-V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 tập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xếp hạng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vi-V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 list</a:t>
                      </a:r>
                      <a:r>
                        <a:rPr lang="vi-V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thông tin </a:t>
                      </a:r>
                      <a:r>
                        <a:rPr lang="vi-VN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vi-V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cho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 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liên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vi-V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relevant</a:t>
                      </a:r>
                      <a:r>
                        <a:rPr lang="vi-V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</a:t>
                      </a:r>
                      <a:r>
                        <a:rPr lang="vi-V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ới câu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truy vấn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vi-V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</a:t>
                      </a:r>
                      <a:r>
                        <a:rPr lang="vi-V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).</a:t>
                      </a:r>
                      <a:r>
                        <a:rPr lang="vi-VN" sz="18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vi-VN" sz="14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24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24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24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4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144263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C1D98EAC-804C-44AE-B543-4F2DD849F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638" y="3397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24019D-0BB7-44AC-B7A4-74A7611046E5}"/>
              </a:ext>
            </a:extLst>
          </p:cNvPr>
          <p:cNvSpPr txBox="1"/>
          <p:nvPr/>
        </p:nvSpPr>
        <p:spPr>
          <a:xfrm>
            <a:off x="712177" y="3883344"/>
            <a:ext cx="8512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Input và output của bài toán truy xuất thông tin dạng văn bản.</a:t>
            </a:r>
          </a:p>
        </p:txBody>
      </p:sp>
    </p:spTree>
    <p:extLst>
      <p:ext uri="{BB962C8B-B14F-4D97-AF65-F5344CB8AC3E}">
        <p14:creationId xmlns:p14="http://schemas.microsoft.com/office/powerpoint/2010/main" val="415020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94FE-2CE2-4F2D-A890-5A87040D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Mục tiêu của đồ 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C738B-B7CE-4D24-B8C0-620DBD60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hơn về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thống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thông tin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được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thống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thông tin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trên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tfidf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lsa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được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tiễn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của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E494D-5C3B-4A8F-841E-ABE0018F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07E41-042F-4453-9CF7-A5E7A930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2. Mô hình chung cho truy xuất thông tin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22CD4-1894-4828-B4ED-9C26F6C63039}"/>
              </a:ext>
            </a:extLst>
          </p:cNvPr>
          <p:cNvSpPr txBox="1"/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Tham khảo: </a:t>
            </a:r>
            <a:r>
              <a:rPr lang="en-US" sz="1600">
                <a:solidFill>
                  <a:srgbClr val="FFFFFF"/>
                </a:solidFill>
                <a:hlinkClick r:id="rId2"/>
              </a:rPr>
              <a:t>Information Retrieval (devopedia.org)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F8332-6702-4E94-96FB-A35B7C33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3A80E85-ECB9-4CF1-B31C-6589B41AF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283" y="643467"/>
            <a:ext cx="5940756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82788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D643-275A-4DB9-8192-7E3A0000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62" y="679768"/>
            <a:ext cx="3547533" cy="837280"/>
          </a:xfrm>
        </p:spPr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50514-4F73-4EBC-BB3C-52438EDB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9"/>
            <a:ext cx="3547533" cy="1168262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Text : “I love to study math and literature!!!”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8E6D719-CF51-4539-9CD4-9645FA1EC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923476"/>
              </p:ext>
            </p:extLst>
          </p:nvPr>
        </p:nvGraphicFramePr>
        <p:xfrm>
          <a:off x="4856163" y="446088"/>
          <a:ext cx="6251575" cy="5414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BD77B4-FF49-4A34-A71B-1DEEE787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151B0-ED83-430C-BB6D-CB5A6E13F591}"/>
              </a:ext>
            </a:extLst>
          </p:cNvPr>
          <p:cNvSpPr txBox="1"/>
          <p:nvPr/>
        </p:nvSpPr>
        <p:spPr>
          <a:xfrm>
            <a:off x="4809331" y="5861050"/>
            <a:ext cx="6345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[I, love,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studi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math,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literatur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2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F015-B6B1-45DC-BFD3-60065A65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về VSM &amp; LSA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D1E4B-B8DB-46A5-BC48-C72A1AAF9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Vector Space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0061D-3048-4B9B-AC62-A43584E59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954338"/>
            <a:ext cx="5189856" cy="310991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Mỗi từ của một vector sẽ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tính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của query với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documents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docs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4CAE9-B5BA-42D9-B5FA-D890BE28A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LSA-Laten Semantic Analysis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F512B-516E-4C4E-8AD9-34BDBC0D6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954338"/>
            <a:ext cx="5194583" cy="3109913"/>
          </a:xfrm>
        </p:spPr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Phân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là một phương pháp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tự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phân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một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trong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Nó sử dụng phân ra giá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(SVD), một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học để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dữ liệu phi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VD: present, gift –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D39CB-9E81-4896-9681-01D44D11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8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1886-EDB8-4071-BF82-5758817A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Vector Space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FB2ED3-DC69-4A69-B288-7E3CBF788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676882"/>
              </p:ext>
            </p:extLst>
          </p:nvPr>
        </p:nvGraphicFramePr>
        <p:xfrm>
          <a:off x="1075054" y="2374900"/>
          <a:ext cx="1004189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7CD9F8-DCD9-47B7-99BA-A0A27FB8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1918</TotalTime>
  <Words>2143</Words>
  <Application>Microsoft Office PowerPoint</Application>
  <PresentationFormat>Widescreen</PresentationFormat>
  <Paragraphs>454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Cambria Math</vt:lpstr>
      <vt:lpstr>Century Gothic</vt:lpstr>
      <vt:lpstr>Courier New</vt:lpstr>
      <vt:lpstr>Helvetica Neue</vt:lpstr>
      <vt:lpstr>Times New Roman</vt:lpstr>
      <vt:lpstr>Wingdings</vt:lpstr>
      <vt:lpstr>Wingdings 2</vt:lpstr>
      <vt:lpstr>Quotable</vt:lpstr>
      <vt:lpstr>Mô hình truy vấn TF-IDF và Lantent Semantic Analysis cho Crandfield và NFCorpus</vt:lpstr>
      <vt:lpstr>Thành viên nhóm</vt:lpstr>
      <vt:lpstr>Mục lục</vt:lpstr>
      <vt:lpstr>1. Giới thiệu về bài toán truy xuất thông tin</vt:lpstr>
      <vt:lpstr>2. Mục tiêu của đồ án</vt:lpstr>
      <vt:lpstr>2. Mô hình chung cho truy xuất thông tin </vt:lpstr>
      <vt:lpstr>3. Tiền xử lý</vt:lpstr>
      <vt:lpstr>Giới thiệu qua về VSM &amp; LSA</vt:lpstr>
      <vt:lpstr>4. Vector Space Model</vt:lpstr>
      <vt:lpstr>Ví dụ </vt:lpstr>
      <vt:lpstr>4.1. Lập chỉ mục cho tài liệu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4.3. Xử lý kết quả và tính độ tương đồng</vt:lpstr>
      <vt:lpstr>Ưu điểm của Vector Space Model</vt:lpstr>
      <vt:lpstr>5. Mô hình LSA</vt:lpstr>
      <vt:lpstr>5. Mô hình LSA</vt:lpstr>
      <vt:lpstr>5.1. Xây dựng ma trận Term-doc </vt:lpstr>
      <vt:lpstr>Phát biểu SVD</vt:lpstr>
      <vt:lpstr>5.2. Tính S, Sigma(Z), Ut</vt:lpstr>
      <vt:lpstr>5.3. Chọn lại số chiều </vt:lpstr>
      <vt:lpstr>5.4. Tính vector truy vấn </vt:lpstr>
      <vt:lpstr>5.5. Lập chỉ mục với mô hình VSM + LSA để xếp hạng</vt:lpstr>
      <vt:lpstr>Nhận xét</vt:lpstr>
      <vt:lpstr>Thực nghiệm</vt:lpstr>
      <vt:lpstr>Pipeline</vt:lpstr>
      <vt:lpstr>Kết quả đánh giá</vt:lpstr>
      <vt:lpstr>Kết quả đánh giá</vt:lpstr>
      <vt:lpstr>Kết quả đánh giá</vt:lpstr>
      <vt:lpstr>Kết quả đánh giá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VTS và LSA cho Crandfield và CorPus</dc:title>
  <dc:creator>hieu</dc:creator>
  <cp:lastModifiedBy>Trần Minh Tiến</cp:lastModifiedBy>
  <cp:revision>53</cp:revision>
  <dcterms:created xsi:type="dcterms:W3CDTF">2021-12-16T12:07:56Z</dcterms:created>
  <dcterms:modified xsi:type="dcterms:W3CDTF">2021-12-25T13:27:25Z</dcterms:modified>
</cp:coreProperties>
</file>