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1228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0446" y="2668524"/>
            <a:ext cx="606361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2721" y="3291332"/>
            <a:ext cx="5619115" cy="2197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495"/>
            <a:ext cx="9144000" cy="655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Systems </a:t>
            </a:r>
            <a:r>
              <a:rPr dirty="0" spc="-10"/>
              <a:t>analysis</a:t>
            </a:r>
            <a:r>
              <a:rPr dirty="0" spc="-20"/>
              <a:t> </a:t>
            </a:r>
            <a:r>
              <a:rPr dirty="0" spc="-5"/>
              <a:t>activities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Modeling</a:t>
            </a:r>
            <a:r>
              <a:rPr dirty="0" spc="-5"/>
              <a:t> </a:t>
            </a:r>
            <a:r>
              <a:rPr dirty="0" spc="-15"/>
              <a:t>requirements</a:t>
            </a:r>
          </a:p>
          <a:p>
            <a:pPr algn="ctr">
              <a:lnSpc>
                <a:spcPct val="100000"/>
              </a:lnSpc>
              <a:spcBef>
                <a:spcPts val="3485"/>
              </a:spcBef>
            </a:pPr>
            <a:r>
              <a:rPr dirty="0" sz="2800" spc="-35" b="0">
                <a:solidFill>
                  <a:srgbClr val="FFFFFF"/>
                </a:solidFill>
                <a:latin typeface="Carlito"/>
                <a:cs typeface="Carlito"/>
              </a:rPr>
              <a:t>Viet-Trung</a:t>
            </a:r>
            <a:r>
              <a:rPr dirty="0" sz="2800" spc="-10" b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65" b="0">
                <a:solidFill>
                  <a:srgbClr val="FFFFFF"/>
                </a:solidFill>
                <a:latin typeface="Carlito"/>
                <a:cs typeface="Carlito"/>
              </a:rPr>
              <a:t>Tran</a:t>
            </a:r>
            <a:endParaRPr sz="2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u="sng" sz="2000" spc="-15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trungtv.github.io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2000" spc="-5" b="0">
                <a:solidFill>
                  <a:srgbClr val="FFFFFF"/>
                </a:solidFill>
                <a:latin typeface="Carlito"/>
                <a:cs typeface="Carlito"/>
              </a:rPr>
              <a:t>School of </a:t>
            </a:r>
            <a:r>
              <a:rPr dirty="0" sz="2000" spc="-10" b="0">
                <a:solidFill>
                  <a:srgbClr val="FFFFFF"/>
                </a:solidFill>
                <a:latin typeface="Carlito"/>
                <a:cs typeface="Carlito"/>
              </a:rPr>
              <a:t>Information </a:t>
            </a:r>
            <a:r>
              <a:rPr dirty="0" sz="2000" spc="-5" b="0">
                <a:solidFill>
                  <a:srgbClr val="FFFFFF"/>
                </a:solidFill>
                <a:latin typeface="Carlito"/>
                <a:cs typeface="Carlito"/>
              </a:rPr>
              <a:t>and Communication</a:t>
            </a:r>
            <a:r>
              <a:rPr dirty="0" sz="2000" spc="30" b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25" b="0">
                <a:solidFill>
                  <a:srgbClr val="FFFFFF"/>
                </a:solidFill>
                <a:latin typeface="Carlito"/>
                <a:cs typeface="Carlito"/>
              </a:rPr>
              <a:t>Technology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9955" y="1376091"/>
            <a:ext cx="7604759" cy="4836795"/>
            <a:chOff x="699955" y="1376091"/>
            <a:chExt cx="7604759" cy="4836795"/>
          </a:xfrm>
        </p:grpSpPr>
        <p:sp>
          <p:nvSpPr>
            <p:cNvPr id="3" name="object 3"/>
            <p:cNvSpPr/>
            <p:nvPr/>
          </p:nvSpPr>
          <p:spPr>
            <a:xfrm>
              <a:off x="699955" y="1376091"/>
              <a:ext cx="7604388" cy="48364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51300" y="2244674"/>
              <a:ext cx="1720850" cy="1720850"/>
            </a:xfrm>
            <a:custGeom>
              <a:avLst/>
              <a:gdLst/>
              <a:ahLst/>
              <a:cxnLst/>
              <a:rect l="l" t="t" r="r" b="b"/>
              <a:pathLst>
                <a:path w="1720850" h="1720850">
                  <a:moveTo>
                    <a:pt x="0" y="860156"/>
                  </a:moveTo>
                  <a:lnTo>
                    <a:pt x="1361" y="811346"/>
                  </a:lnTo>
                  <a:lnTo>
                    <a:pt x="5398" y="763250"/>
                  </a:lnTo>
                  <a:lnTo>
                    <a:pt x="12036" y="715941"/>
                  </a:lnTo>
                  <a:lnTo>
                    <a:pt x="21205" y="669491"/>
                  </a:lnTo>
                  <a:lnTo>
                    <a:pt x="32830" y="623974"/>
                  </a:lnTo>
                  <a:lnTo>
                    <a:pt x="46840" y="579461"/>
                  </a:lnTo>
                  <a:lnTo>
                    <a:pt x="63162" y="536026"/>
                  </a:lnTo>
                  <a:lnTo>
                    <a:pt x="81723" y="493741"/>
                  </a:lnTo>
                  <a:lnTo>
                    <a:pt x="102450" y="452679"/>
                  </a:lnTo>
                  <a:lnTo>
                    <a:pt x="125271" y="412911"/>
                  </a:lnTo>
                  <a:lnTo>
                    <a:pt x="150114" y="374512"/>
                  </a:lnTo>
                  <a:lnTo>
                    <a:pt x="176906" y="337553"/>
                  </a:lnTo>
                  <a:lnTo>
                    <a:pt x="205573" y="302107"/>
                  </a:lnTo>
                  <a:lnTo>
                    <a:pt x="236044" y="268246"/>
                  </a:lnTo>
                  <a:lnTo>
                    <a:pt x="268246" y="236044"/>
                  </a:lnTo>
                  <a:lnTo>
                    <a:pt x="302107" y="205573"/>
                  </a:lnTo>
                  <a:lnTo>
                    <a:pt x="337553" y="176906"/>
                  </a:lnTo>
                  <a:lnTo>
                    <a:pt x="374512" y="150114"/>
                  </a:lnTo>
                  <a:lnTo>
                    <a:pt x="412911" y="125271"/>
                  </a:lnTo>
                  <a:lnTo>
                    <a:pt x="452679" y="102450"/>
                  </a:lnTo>
                  <a:lnTo>
                    <a:pt x="493741" y="81723"/>
                  </a:lnTo>
                  <a:lnTo>
                    <a:pt x="536026" y="63162"/>
                  </a:lnTo>
                  <a:lnTo>
                    <a:pt x="579461" y="46840"/>
                  </a:lnTo>
                  <a:lnTo>
                    <a:pt x="623974" y="32830"/>
                  </a:lnTo>
                  <a:lnTo>
                    <a:pt x="669491" y="21205"/>
                  </a:lnTo>
                  <a:lnTo>
                    <a:pt x="715941" y="12036"/>
                  </a:lnTo>
                  <a:lnTo>
                    <a:pt x="763250" y="5398"/>
                  </a:lnTo>
                  <a:lnTo>
                    <a:pt x="811346" y="1361"/>
                  </a:lnTo>
                  <a:lnTo>
                    <a:pt x="860156" y="0"/>
                  </a:lnTo>
                  <a:lnTo>
                    <a:pt x="908967" y="1361"/>
                  </a:lnTo>
                  <a:lnTo>
                    <a:pt x="957063" y="5398"/>
                  </a:lnTo>
                  <a:lnTo>
                    <a:pt x="1004372" y="12036"/>
                  </a:lnTo>
                  <a:lnTo>
                    <a:pt x="1050822" y="21205"/>
                  </a:lnTo>
                  <a:lnTo>
                    <a:pt x="1096339" y="32830"/>
                  </a:lnTo>
                  <a:lnTo>
                    <a:pt x="1140852" y="46840"/>
                  </a:lnTo>
                  <a:lnTo>
                    <a:pt x="1184287" y="63162"/>
                  </a:lnTo>
                  <a:lnTo>
                    <a:pt x="1226572" y="81723"/>
                  </a:lnTo>
                  <a:lnTo>
                    <a:pt x="1267634" y="102450"/>
                  </a:lnTo>
                  <a:lnTo>
                    <a:pt x="1307402" y="125271"/>
                  </a:lnTo>
                  <a:lnTo>
                    <a:pt x="1345801" y="150114"/>
                  </a:lnTo>
                  <a:lnTo>
                    <a:pt x="1382760" y="176906"/>
                  </a:lnTo>
                  <a:lnTo>
                    <a:pt x="1418206" y="205573"/>
                  </a:lnTo>
                  <a:lnTo>
                    <a:pt x="1452066" y="236044"/>
                  </a:lnTo>
                  <a:lnTo>
                    <a:pt x="1484268" y="268246"/>
                  </a:lnTo>
                  <a:lnTo>
                    <a:pt x="1514739" y="302107"/>
                  </a:lnTo>
                  <a:lnTo>
                    <a:pt x="1543406" y="337553"/>
                  </a:lnTo>
                  <a:lnTo>
                    <a:pt x="1570197" y="374512"/>
                  </a:lnTo>
                  <a:lnTo>
                    <a:pt x="1595040" y="412911"/>
                  </a:lnTo>
                  <a:lnTo>
                    <a:pt x="1617861" y="452679"/>
                  </a:lnTo>
                  <a:lnTo>
                    <a:pt x="1638588" y="493741"/>
                  </a:lnTo>
                  <a:lnTo>
                    <a:pt x="1657149" y="536026"/>
                  </a:lnTo>
                  <a:lnTo>
                    <a:pt x="1673470" y="579461"/>
                  </a:lnTo>
                  <a:lnTo>
                    <a:pt x="1687480" y="623974"/>
                  </a:lnTo>
                  <a:lnTo>
                    <a:pt x="1699105" y="669491"/>
                  </a:lnTo>
                  <a:lnTo>
                    <a:pt x="1708274" y="715941"/>
                  </a:lnTo>
                  <a:lnTo>
                    <a:pt x="1714912" y="763250"/>
                  </a:lnTo>
                  <a:lnTo>
                    <a:pt x="1718949" y="811346"/>
                  </a:lnTo>
                  <a:lnTo>
                    <a:pt x="1720310" y="860156"/>
                  </a:lnTo>
                  <a:lnTo>
                    <a:pt x="1718949" y="908967"/>
                  </a:lnTo>
                  <a:lnTo>
                    <a:pt x="1714912" y="957063"/>
                  </a:lnTo>
                  <a:lnTo>
                    <a:pt x="1708274" y="1004372"/>
                  </a:lnTo>
                  <a:lnTo>
                    <a:pt x="1699105" y="1050822"/>
                  </a:lnTo>
                  <a:lnTo>
                    <a:pt x="1687480" y="1096339"/>
                  </a:lnTo>
                  <a:lnTo>
                    <a:pt x="1673470" y="1140852"/>
                  </a:lnTo>
                  <a:lnTo>
                    <a:pt x="1657149" y="1184287"/>
                  </a:lnTo>
                  <a:lnTo>
                    <a:pt x="1638588" y="1226572"/>
                  </a:lnTo>
                  <a:lnTo>
                    <a:pt x="1617861" y="1267634"/>
                  </a:lnTo>
                  <a:lnTo>
                    <a:pt x="1595040" y="1307402"/>
                  </a:lnTo>
                  <a:lnTo>
                    <a:pt x="1570197" y="1345801"/>
                  </a:lnTo>
                  <a:lnTo>
                    <a:pt x="1543406" y="1382760"/>
                  </a:lnTo>
                  <a:lnTo>
                    <a:pt x="1514739" y="1418206"/>
                  </a:lnTo>
                  <a:lnTo>
                    <a:pt x="1484268" y="1452066"/>
                  </a:lnTo>
                  <a:lnTo>
                    <a:pt x="1452066" y="1484268"/>
                  </a:lnTo>
                  <a:lnTo>
                    <a:pt x="1418206" y="1514739"/>
                  </a:lnTo>
                  <a:lnTo>
                    <a:pt x="1382760" y="1543406"/>
                  </a:lnTo>
                  <a:lnTo>
                    <a:pt x="1345801" y="1570197"/>
                  </a:lnTo>
                  <a:lnTo>
                    <a:pt x="1307402" y="1595040"/>
                  </a:lnTo>
                  <a:lnTo>
                    <a:pt x="1267634" y="1617861"/>
                  </a:lnTo>
                  <a:lnTo>
                    <a:pt x="1226572" y="1638588"/>
                  </a:lnTo>
                  <a:lnTo>
                    <a:pt x="1184287" y="1657149"/>
                  </a:lnTo>
                  <a:lnTo>
                    <a:pt x="1140852" y="1673470"/>
                  </a:lnTo>
                  <a:lnTo>
                    <a:pt x="1096339" y="1687480"/>
                  </a:lnTo>
                  <a:lnTo>
                    <a:pt x="1050822" y="1699105"/>
                  </a:lnTo>
                  <a:lnTo>
                    <a:pt x="1004372" y="1708274"/>
                  </a:lnTo>
                  <a:lnTo>
                    <a:pt x="957063" y="1714912"/>
                  </a:lnTo>
                  <a:lnTo>
                    <a:pt x="908967" y="1718949"/>
                  </a:lnTo>
                  <a:lnTo>
                    <a:pt x="860156" y="1720310"/>
                  </a:lnTo>
                  <a:lnTo>
                    <a:pt x="811346" y="1718949"/>
                  </a:lnTo>
                  <a:lnTo>
                    <a:pt x="763250" y="1714912"/>
                  </a:lnTo>
                  <a:lnTo>
                    <a:pt x="715941" y="1708274"/>
                  </a:lnTo>
                  <a:lnTo>
                    <a:pt x="669491" y="1699105"/>
                  </a:lnTo>
                  <a:lnTo>
                    <a:pt x="623974" y="1687480"/>
                  </a:lnTo>
                  <a:lnTo>
                    <a:pt x="579461" y="1673470"/>
                  </a:lnTo>
                  <a:lnTo>
                    <a:pt x="536026" y="1657149"/>
                  </a:lnTo>
                  <a:lnTo>
                    <a:pt x="493741" y="1638588"/>
                  </a:lnTo>
                  <a:lnTo>
                    <a:pt x="452679" y="1617861"/>
                  </a:lnTo>
                  <a:lnTo>
                    <a:pt x="412911" y="1595040"/>
                  </a:lnTo>
                  <a:lnTo>
                    <a:pt x="374512" y="1570197"/>
                  </a:lnTo>
                  <a:lnTo>
                    <a:pt x="337553" y="1543406"/>
                  </a:lnTo>
                  <a:lnTo>
                    <a:pt x="302107" y="1514739"/>
                  </a:lnTo>
                  <a:lnTo>
                    <a:pt x="268246" y="1484268"/>
                  </a:lnTo>
                  <a:lnTo>
                    <a:pt x="236044" y="1452066"/>
                  </a:lnTo>
                  <a:lnTo>
                    <a:pt x="205573" y="1418206"/>
                  </a:lnTo>
                  <a:lnTo>
                    <a:pt x="176906" y="1382760"/>
                  </a:lnTo>
                  <a:lnTo>
                    <a:pt x="150114" y="1345801"/>
                  </a:lnTo>
                  <a:lnTo>
                    <a:pt x="125271" y="1307402"/>
                  </a:lnTo>
                  <a:lnTo>
                    <a:pt x="102450" y="1267634"/>
                  </a:lnTo>
                  <a:lnTo>
                    <a:pt x="81723" y="1226572"/>
                  </a:lnTo>
                  <a:lnTo>
                    <a:pt x="63162" y="1184287"/>
                  </a:lnTo>
                  <a:lnTo>
                    <a:pt x="46840" y="1140852"/>
                  </a:lnTo>
                  <a:lnTo>
                    <a:pt x="32830" y="1096339"/>
                  </a:lnTo>
                  <a:lnTo>
                    <a:pt x="21205" y="1050822"/>
                  </a:lnTo>
                  <a:lnTo>
                    <a:pt x="12036" y="1004372"/>
                  </a:lnTo>
                  <a:lnTo>
                    <a:pt x="5398" y="957063"/>
                  </a:lnTo>
                  <a:lnTo>
                    <a:pt x="1361" y="908967"/>
                  </a:lnTo>
                  <a:lnTo>
                    <a:pt x="0" y="860156"/>
                  </a:lnTo>
                  <a:close/>
                </a:path>
              </a:pathLst>
            </a:custGeom>
            <a:ln w="508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903239" y="1529168"/>
              <a:ext cx="1720850" cy="1720850"/>
            </a:xfrm>
            <a:custGeom>
              <a:avLst/>
              <a:gdLst/>
              <a:ahLst/>
              <a:cxnLst/>
              <a:rect l="l" t="t" r="r" b="b"/>
              <a:pathLst>
                <a:path w="1720850" h="1720850">
                  <a:moveTo>
                    <a:pt x="0" y="860156"/>
                  </a:moveTo>
                  <a:lnTo>
                    <a:pt x="1361" y="811346"/>
                  </a:lnTo>
                  <a:lnTo>
                    <a:pt x="5398" y="763250"/>
                  </a:lnTo>
                  <a:lnTo>
                    <a:pt x="12036" y="715941"/>
                  </a:lnTo>
                  <a:lnTo>
                    <a:pt x="21205" y="669491"/>
                  </a:lnTo>
                  <a:lnTo>
                    <a:pt x="32830" y="623974"/>
                  </a:lnTo>
                  <a:lnTo>
                    <a:pt x="46840" y="579461"/>
                  </a:lnTo>
                  <a:lnTo>
                    <a:pt x="63162" y="536026"/>
                  </a:lnTo>
                  <a:lnTo>
                    <a:pt x="81723" y="493741"/>
                  </a:lnTo>
                  <a:lnTo>
                    <a:pt x="102450" y="452679"/>
                  </a:lnTo>
                  <a:lnTo>
                    <a:pt x="125271" y="412911"/>
                  </a:lnTo>
                  <a:lnTo>
                    <a:pt x="150114" y="374512"/>
                  </a:lnTo>
                  <a:lnTo>
                    <a:pt x="176906" y="337553"/>
                  </a:lnTo>
                  <a:lnTo>
                    <a:pt x="205573" y="302107"/>
                  </a:lnTo>
                  <a:lnTo>
                    <a:pt x="236044" y="268246"/>
                  </a:lnTo>
                  <a:lnTo>
                    <a:pt x="268246" y="236044"/>
                  </a:lnTo>
                  <a:lnTo>
                    <a:pt x="302107" y="205573"/>
                  </a:lnTo>
                  <a:lnTo>
                    <a:pt x="337553" y="176906"/>
                  </a:lnTo>
                  <a:lnTo>
                    <a:pt x="374512" y="150114"/>
                  </a:lnTo>
                  <a:lnTo>
                    <a:pt x="412911" y="125271"/>
                  </a:lnTo>
                  <a:lnTo>
                    <a:pt x="452679" y="102450"/>
                  </a:lnTo>
                  <a:lnTo>
                    <a:pt x="493741" y="81723"/>
                  </a:lnTo>
                  <a:lnTo>
                    <a:pt x="536026" y="63162"/>
                  </a:lnTo>
                  <a:lnTo>
                    <a:pt x="579461" y="46840"/>
                  </a:lnTo>
                  <a:lnTo>
                    <a:pt x="623974" y="32830"/>
                  </a:lnTo>
                  <a:lnTo>
                    <a:pt x="669491" y="21205"/>
                  </a:lnTo>
                  <a:lnTo>
                    <a:pt x="715941" y="12036"/>
                  </a:lnTo>
                  <a:lnTo>
                    <a:pt x="763250" y="5398"/>
                  </a:lnTo>
                  <a:lnTo>
                    <a:pt x="811346" y="1361"/>
                  </a:lnTo>
                  <a:lnTo>
                    <a:pt x="860156" y="0"/>
                  </a:lnTo>
                  <a:lnTo>
                    <a:pt x="908967" y="1361"/>
                  </a:lnTo>
                  <a:lnTo>
                    <a:pt x="957063" y="5398"/>
                  </a:lnTo>
                  <a:lnTo>
                    <a:pt x="1004372" y="12036"/>
                  </a:lnTo>
                  <a:lnTo>
                    <a:pt x="1050822" y="21205"/>
                  </a:lnTo>
                  <a:lnTo>
                    <a:pt x="1096339" y="32830"/>
                  </a:lnTo>
                  <a:lnTo>
                    <a:pt x="1140852" y="46840"/>
                  </a:lnTo>
                  <a:lnTo>
                    <a:pt x="1184287" y="63162"/>
                  </a:lnTo>
                  <a:lnTo>
                    <a:pt x="1226572" y="81723"/>
                  </a:lnTo>
                  <a:lnTo>
                    <a:pt x="1267634" y="102450"/>
                  </a:lnTo>
                  <a:lnTo>
                    <a:pt x="1307402" y="125271"/>
                  </a:lnTo>
                  <a:lnTo>
                    <a:pt x="1345801" y="150114"/>
                  </a:lnTo>
                  <a:lnTo>
                    <a:pt x="1382760" y="176906"/>
                  </a:lnTo>
                  <a:lnTo>
                    <a:pt x="1418206" y="205573"/>
                  </a:lnTo>
                  <a:lnTo>
                    <a:pt x="1452066" y="236044"/>
                  </a:lnTo>
                  <a:lnTo>
                    <a:pt x="1484268" y="268246"/>
                  </a:lnTo>
                  <a:lnTo>
                    <a:pt x="1514739" y="302107"/>
                  </a:lnTo>
                  <a:lnTo>
                    <a:pt x="1543406" y="337553"/>
                  </a:lnTo>
                  <a:lnTo>
                    <a:pt x="1570197" y="374512"/>
                  </a:lnTo>
                  <a:lnTo>
                    <a:pt x="1595040" y="412911"/>
                  </a:lnTo>
                  <a:lnTo>
                    <a:pt x="1617861" y="452679"/>
                  </a:lnTo>
                  <a:lnTo>
                    <a:pt x="1638588" y="493741"/>
                  </a:lnTo>
                  <a:lnTo>
                    <a:pt x="1657149" y="536026"/>
                  </a:lnTo>
                  <a:lnTo>
                    <a:pt x="1673470" y="579461"/>
                  </a:lnTo>
                  <a:lnTo>
                    <a:pt x="1687480" y="623974"/>
                  </a:lnTo>
                  <a:lnTo>
                    <a:pt x="1699105" y="669491"/>
                  </a:lnTo>
                  <a:lnTo>
                    <a:pt x="1708274" y="715941"/>
                  </a:lnTo>
                  <a:lnTo>
                    <a:pt x="1714912" y="763250"/>
                  </a:lnTo>
                  <a:lnTo>
                    <a:pt x="1718949" y="811346"/>
                  </a:lnTo>
                  <a:lnTo>
                    <a:pt x="1720310" y="860156"/>
                  </a:lnTo>
                  <a:lnTo>
                    <a:pt x="1718949" y="908967"/>
                  </a:lnTo>
                  <a:lnTo>
                    <a:pt x="1714912" y="957063"/>
                  </a:lnTo>
                  <a:lnTo>
                    <a:pt x="1708274" y="1004372"/>
                  </a:lnTo>
                  <a:lnTo>
                    <a:pt x="1699105" y="1050822"/>
                  </a:lnTo>
                  <a:lnTo>
                    <a:pt x="1687480" y="1096339"/>
                  </a:lnTo>
                  <a:lnTo>
                    <a:pt x="1673470" y="1140852"/>
                  </a:lnTo>
                  <a:lnTo>
                    <a:pt x="1657149" y="1184287"/>
                  </a:lnTo>
                  <a:lnTo>
                    <a:pt x="1638588" y="1226572"/>
                  </a:lnTo>
                  <a:lnTo>
                    <a:pt x="1617861" y="1267634"/>
                  </a:lnTo>
                  <a:lnTo>
                    <a:pt x="1595040" y="1307402"/>
                  </a:lnTo>
                  <a:lnTo>
                    <a:pt x="1570197" y="1345801"/>
                  </a:lnTo>
                  <a:lnTo>
                    <a:pt x="1543406" y="1382760"/>
                  </a:lnTo>
                  <a:lnTo>
                    <a:pt x="1514739" y="1418206"/>
                  </a:lnTo>
                  <a:lnTo>
                    <a:pt x="1484268" y="1452066"/>
                  </a:lnTo>
                  <a:lnTo>
                    <a:pt x="1452066" y="1484268"/>
                  </a:lnTo>
                  <a:lnTo>
                    <a:pt x="1418206" y="1514739"/>
                  </a:lnTo>
                  <a:lnTo>
                    <a:pt x="1382760" y="1543406"/>
                  </a:lnTo>
                  <a:lnTo>
                    <a:pt x="1345801" y="1570197"/>
                  </a:lnTo>
                  <a:lnTo>
                    <a:pt x="1307402" y="1595040"/>
                  </a:lnTo>
                  <a:lnTo>
                    <a:pt x="1267634" y="1617861"/>
                  </a:lnTo>
                  <a:lnTo>
                    <a:pt x="1226572" y="1638588"/>
                  </a:lnTo>
                  <a:lnTo>
                    <a:pt x="1184287" y="1657149"/>
                  </a:lnTo>
                  <a:lnTo>
                    <a:pt x="1140852" y="1673470"/>
                  </a:lnTo>
                  <a:lnTo>
                    <a:pt x="1096339" y="1687480"/>
                  </a:lnTo>
                  <a:lnTo>
                    <a:pt x="1050822" y="1699105"/>
                  </a:lnTo>
                  <a:lnTo>
                    <a:pt x="1004372" y="1708274"/>
                  </a:lnTo>
                  <a:lnTo>
                    <a:pt x="957063" y="1714912"/>
                  </a:lnTo>
                  <a:lnTo>
                    <a:pt x="908967" y="1718949"/>
                  </a:lnTo>
                  <a:lnTo>
                    <a:pt x="860156" y="1720310"/>
                  </a:lnTo>
                  <a:lnTo>
                    <a:pt x="811346" y="1718949"/>
                  </a:lnTo>
                  <a:lnTo>
                    <a:pt x="763250" y="1714912"/>
                  </a:lnTo>
                  <a:lnTo>
                    <a:pt x="715941" y="1708274"/>
                  </a:lnTo>
                  <a:lnTo>
                    <a:pt x="669491" y="1699105"/>
                  </a:lnTo>
                  <a:lnTo>
                    <a:pt x="623974" y="1687480"/>
                  </a:lnTo>
                  <a:lnTo>
                    <a:pt x="579461" y="1673470"/>
                  </a:lnTo>
                  <a:lnTo>
                    <a:pt x="536026" y="1657149"/>
                  </a:lnTo>
                  <a:lnTo>
                    <a:pt x="493741" y="1638588"/>
                  </a:lnTo>
                  <a:lnTo>
                    <a:pt x="452679" y="1617861"/>
                  </a:lnTo>
                  <a:lnTo>
                    <a:pt x="412911" y="1595040"/>
                  </a:lnTo>
                  <a:lnTo>
                    <a:pt x="374512" y="1570197"/>
                  </a:lnTo>
                  <a:lnTo>
                    <a:pt x="337553" y="1543406"/>
                  </a:lnTo>
                  <a:lnTo>
                    <a:pt x="302107" y="1514739"/>
                  </a:lnTo>
                  <a:lnTo>
                    <a:pt x="268246" y="1484268"/>
                  </a:lnTo>
                  <a:lnTo>
                    <a:pt x="236044" y="1452066"/>
                  </a:lnTo>
                  <a:lnTo>
                    <a:pt x="205573" y="1418206"/>
                  </a:lnTo>
                  <a:lnTo>
                    <a:pt x="176906" y="1382760"/>
                  </a:lnTo>
                  <a:lnTo>
                    <a:pt x="150114" y="1345801"/>
                  </a:lnTo>
                  <a:lnTo>
                    <a:pt x="125271" y="1307402"/>
                  </a:lnTo>
                  <a:lnTo>
                    <a:pt x="102450" y="1267634"/>
                  </a:lnTo>
                  <a:lnTo>
                    <a:pt x="81723" y="1226572"/>
                  </a:lnTo>
                  <a:lnTo>
                    <a:pt x="63162" y="1184287"/>
                  </a:lnTo>
                  <a:lnTo>
                    <a:pt x="46840" y="1140852"/>
                  </a:lnTo>
                  <a:lnTo>
                    <a:pt x="32830" y="1096339"/>
                  </a:lnTo>
                  <a:lnTo>
                    <a:pt x="21205" y="1050822"/>
                  </a:lnTo>
                  <a:lnTo>
                    <a:pt x="12036" y="1004372"/>
                  </a:lnTo>
                  <a:lnTo>
                    <a:pt x="5398" y="957063"/>
                  </a:lnTo>
                  <a:lnTo>
                    <a:pt x="1361" y="908967"/>
                  </a:lnTo>
                  <a:lnTo>
                    <a:pt x="0" y="860156"/>
                  </a:lnTo>
                  <a:close/>
                </a:path>
              </a:pathLst>
            </a:custGeom>
            <a:ln w="508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2704" y="4003306"/>
              <a:ext cx="1720850" cy="1720850"/>
            </a:xfrm>
            <a:custGeom>
              <a:avLst/>
              <a:gdLst/>
              <a:ahLst/>
              <a:cxnLst/>
              <a:rect l="l" t="t" r="r" b="b"/>
              <a:pathLst>
                <a:path w="1720850" h="1720850">
                  <a:moveTo>
                    <a:pt x="0" y="860156"/>
                  </a:moveTo>
                  <a:lnTo>
                    <a:pt x="1361" y="811346"/>
                  </a:lnTo>
                  <a:lnTo>
                    <a:pt x="5398" y="763250"/>
                  </a:lnTo>
                  <a:lnTo>
                    <a:pt x="12036" y="715941"/>
                  </a:lnTo>
                  <a:lnTo>
                    <a:pt x="21205" y="669491"/>
                  </a:lnTo>
                  <a:lnTo>
                    <a:pt x="32830" y="623974"/>
                  </a:lnTo>
                  <a:lnTo>
                    <a:pt x="46840" y="579461"/>
                  </a:lnTo>
                  <a:lnTo>
                    <a:pt x="63162" y="536026"/>
                  </a:lnTo>
                  <a:lnTo>
                    <a:pt x="81723" y="493741"/>
                  </a:lnTo>
                  <a:lnTo>
                    <a:pt x="102450" y="452679"/>
                  </a:lnTo>
                  <a:lnTo>
                    <a:pt x="125271" y="412911"/>
                  </a:lnTo>
                  <a:lnTo>
                    <a:pt x="150114" y="374512"/>
                  </a:lnTo>
                  <a:lnTo>
                    <a:pt x="176906" y="337553"/>
                  </a:lnTo>
                  <a:lnTo>
                    <a:pt x="205573" y="302107"/>
                  </a:lnTo>
                  <a:lnTo>
                    <a:pt x="236044" y="268246"/>
                  </a:lnTo>
                  <a:lnTo>
                    <a:pt x="268246" y="236044"/>
                  </a:lnTo>
                  <a:lnTo>
                    <a:pt x="302107" y="205573"/>
                  </a:lnTo>
                  <a:lnTo>
                    <a:pt x="337553" y="176906"/>
                  </a:lnTo>
                  <a:lnTo>
                    <a:pt x="374512" y="150114"/>
                  </a:lnTo>
                  <a:lnTo>
                    <a:pt x="412911" y="125271"/>
                  </a:lnTo>
                  <a:lnTo>
                    <a:pt x="452679" y="102450"/>
                  </a:lnTo>
                  <a:lnTo>
                    <a:pt x="493741" y="81723"/>
                  </a:lnTo>
                  <a:lnTo>
                    <a:pt x="536026" y="63162"/>
                  </a:lnTo>
                  <a:lnTo>
                    <a:pt x="579461" y="46840"/>
                  </a:lnTo>
                  <a:lnTo>
                    <a:pt x="623974" y="32830"/>
                  </a:lnTo>
                  <a:lnTo>
                    <a:pt x="669491" y="21205"/>
                  </a:lnTo>
                  <a:lnTo>
                    <a:pt x="715941" y="12036"/>
                  </a:lnTo>
                  <a:lnTo>
                    <a:pt x="763250" y="5398"/>
                  </a:lnTo>
                  <a:lnTo>
                    <a:pt x="811346" y="1361"/>
                  </a:lnTo>
                  <a:lnTo>
                    <a:pt x="860156" y="0"/>
                  </a:lnTo>
                  <a:lnTo>
                    <a:pt x="908967" y="1361"/>
                  </a:lnTo>
                  <a:lnTo>
                    <a:pt x="957063" y="5398"/>
                  </a:lnTo>
                  <a:lnTo>
                    <a:pt x="1004372" y="12036"/>
                  </a:lnTo>
                  <a:lnTo>
                    <a:pt x="1050822" y="21205"/>
                  </a:lnTo>
                  <a:lnTo>
                    <a:pt x="1096339" y="32830"/>
                  </a:lnTo>
                  <a:lnTo>
                    <a:pt x="1140852" y="46840"/>
                  </a:lnTo>
                  <a:lnTo>
                    <a:pt x="1184287" y="63162"/>
                  </a:lnTo>
                  <a:lnTo>
                    <a:pt x="1226572" y="81723"/>
                  </a:lnTo>
                  <a:lnTo>
                    <a:pt x="1267634" y="102450"/>
                  </a:lnTo>
                  <a:lnTo>
                    <a:pt x="1307402" y="125271"/>
                  </a:lnTo>
                  <a:lnTo>
                    <a:pt x="1345801" y="150114"/>
                  </a:lnTo>
                  <a:lnTo>
                    <a:pt x="1382760" y="176906"/>
                  </a:lnTo>
                  <a:lnTo>
                    <a:pt x="1418206" y="205573"/>
                  </a:lnTo>
                  <a:lnTo>
                    <a:pt x="1452066" y="236044"/>
                  </a:lnTo>
                  <a:lnTo>
                    <a:pt x="1484268" y="268246"/>
                  </a:lnTo>
                  <a:lnTo>
                    <a:pt x="1514739" y="302107"/>
                  </a:lnTo>
                  <a:lnTo>
                    <a:pt x="1543406" y="337553"/>
                  </a:lnTo>
                  <a:lnTo>
                    <a:pt x="1570197" y="374512"/>
                  </a:lnTo>
                  <a:lnTo>
                    <a:pt x="1595040" y="412911"/>
                  </a:lnTo>
                  <a:lnTo>
                    <a:pt x="1617861" y="452679"/>
                  </a:lnTo>
                  <a:lnTo>
                    <a:pt x="1638588" y="493741"/>
                  </a:lnTo>
                  <a:lnTo>
                    <a:pt x="1657149" y="536026"/>
                  </a:lnTo>
                  <a:lnTo>
                    <a:pt x="1673470" y="579461"/>
                  </a:lnTo>
                  <a:lnTo>
                    <a:pt x="1687480" y="623974"/>
                  </a:lnTo>
                  <a:lnTo>
                    <a:pt x="1699105" y="669491"/>
                  </a:lnTo>
                  <a:lnTo>
                    <a:pt x="1708274" y="715941"/>
                  </a:lnTo>
                  <a:lnTo>
                    <a:pt x="1714912" y="763250"/>
                  </a:lnTo>
                  <a:lnTo>
                    <a:pt x="1718949" y="811346"/>
                  </a:lnTo>
                  <a:lnTo>
                    <a:pt x="1720310" y="860156"/>
                  </a:lnTo>
                  <a:lnTo>
                    <a:pt x="1718949" y="908967"/>
                  </a:lnTo>
                  <a:lnTo>
                    <a:pt x="1714912" y="957063"/>
                  </a:lnTo>
                  <a:lnTo>
                    <a:pt x="1708274" y="1004372"/>
                  </a:lnTo>
                  <a:lnTo>
                    <a:pt x="1699105" y="1050822"/>
                  </a:lnTo>
                  <a:lnTo>
                    <a:pt x="1687480" y="1096339"/>
                  </a:lnTo>
                  <a:lnTo>
                    <a:pt x="1673470" y="1140852"/>
                  </a:lnTo>
                  <a:lnTo>
                    <a:pt x="1657149" y="1184287"/>
                  </a:lnTo>
                  <a:lnTo>
                    <a:pt x="1638588" y="1226572"/>
                  </a:lnTo>
                  <a:lnTo>
                    <a:pt x="1617861" y="1267634"/>
                  </a:lnTo>
                  <a:lnTo>
                    <a:pt x="1595040" y="1307402"/>
                  </a:lnTo>
                  <a:lnTo>
                    <a:pt x="1570197" y="1345801"/>
                  </a:lnTo>
                  <a:lnTo>
                    <a:pt x="1543406" y="1382760"/>
                  </a:lnTo>
                  <a:lnTo>
                    <a:pt x="1514739" y="1418206"/>
                  </a:lnTo>
                  <a:lnTo>
                    <a:pt x="1484268" y="1452066"/>
                  </a:lnTo>
                  <a:lnTo>
                    <a:pt x="1452066" y="1484268"/>
                  </a:lnTo>
                  <a:lnTo>
                    <a:pt x="1418206" y="1514739"/>
                  </a:lnTo>
                  <a:lnTo>
                    <a:pt x="1382760" y="1543406"/>
                  </a:lnTo>
                  <a:lnTo>
                    <a:pt x="1345801" y="1570197"/>
                  </a:lnTo>
                  <a:lnTo>
                    <a:pt x="1307402" y="1595040"/>
                  </a:lnTo>
                  <a:lnTo>
                    <a:pt x="1267634" y="1617861"/>
                  </a:lnTo>
                  <a:lnTo>
                    <a:pt x="1226572" y="1638588"/>
                  </a:lnTo>
                  <a:lnTo>
                    <a:pt x="1184287" y="1657149"/>
                  </a:lnTo>
                  <a:lnTo>
                    <a:pt x="1140852" y="1673470"/>
                  </a:lnTo>
                  <a:lnTo>
                    <a:pt x="1096339" y="1687480"/>
                  </a:lnTo>
                  <a:lnTo>
                    <a:pt x="1050822" y="1699105"/>
                  </a:lnTo>
                  <a:lnTo>
                    <a:pt x="1004372" y="1708274"/>
                  </a:lnTo>
                  <a:lnTo>
                    <a:pt x="957063" y="1714912"/>
                  </a:lnTo>
                  <a:lnTo>
                    <a:pt x="908967" y="1718949"/>
                  </a:lnTo>
                  <a:lnTo>
                    <a:pt x="860156" y="1720310"/>
                  </a:lnTo>
                  <a:lnTo>
                    <a:pt x="811346" y="1718949"/>
                  </a:lnTo>
                  <a:lnTo>
                    <a:pt x="763250" y="1714912"/>
                  </a:lnTo>
                  <a:lnTo>
                    <a:pt x="715941" y="1708274"/>
                  </a:lnTo>
                  <a:lnTo>
                    <a:pt x="669491" y="1699105"/>
                  </a:lnTo>
                  <a:lnTo>
                    <a:pt x="623974" y="1687480"/>
                  </a:lnTo>
                  <a:lnTo>
                    <a:pt x="579461" y="1673470"/>
                  </a:lnTo>
                  <a:lnTo>
                    <a:pt x="536026" y="1657149"/>
                  </a:lnTo>
                  <a:lnTo>
                    <a:pt x="493741" y="1638588"/>
                  </a:lnTo>
                  <a:lnTo>
                    <a:pt x="452679" y="1617861"/>
                  </a:lnTo>
                  <a:lnTo>
                    <a:pt x="412911" y="1595040"/>
                  </a:lnTo>
                  <a:lnTo>
                    <a:pt x="374512" y="1570197"/>
                  </a:lnTo>
                  <a:lnTo>
                    <a:pt x="337553" y="1543406"/>
                  </a:lnTo>
                  <a:lnTo>
                    <a:pt x="302107" y="1514739"/>
                  </a:lnTo>
                  <a:lnTo>
                    <a:pt x="268246" y="1484268"/>
                  </a:lnTo>
                  <a:lnTo>
                    <a:pt x="236044" y="1452066"/>
                  </a:lnTo>
                  <a:lnTo>
                    <a:pt x="205573" y="1418206"/>
                  </a:lnTo>
                  <a:lnTo>
                    <a:pt x="176906" y="1382760"/>
                  </a:lnTo>
                  <a:lnTo>
                    <a:pt x="150114" y="1345801"/>
                  </a:lnTo>
                  <a:lnTo>
                    <a:pt x="125271" y="1307402"/>
                  </a:lnTo>
                  <a:lnTo>
                    <a:pt x="102450" y="1267634"/>
                  </a:lnTo>
                  <a:lnTo>
                    <a:pt x="81723" y="1226572"/>
                  </a:lnTo>
                  <a:lnTo>
                    <a:pt x="63162" y="1184287"/>
                  </a:lnTo>
                  <a:lnTo>
                    <a:pt x="46840" y="1140852"/>
                  </a:lnTo>
                  <a:lnTo>
                    <a:pt x="32830" y="1096339"/>
                  </a:lnTo>
                  <a:lnTo>
                    <a:pt x="21205" y="1050822"/>
                  </a:lnTo>
                  <a:lnTo>
                    <a:pt x="12036" y="1004372"/>
                  </a:lnTo>
                  <a:lnTo>
                    <a:pt x="5398" y="957063"/>
                  </a:lnTo>
                  <a:lnTo>
                    <a:pt x="1361" y="908967"/>
                  </a:lnTo>
                  <a:lnTo>
                    <a:pt x="0" y="860156"/>
                  </a:lnTo>
                  <a:close/>
                </a:path>
              </a:pathLst>
            </a:custGeom>
            <a:ln w="508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807252" y="4522723"/>
            <a:ext cx="2070735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Three </a:t>
            </a:r>
            <a:r>
              <a:rPr dirty="0" sz="1800" spc="-5">
                <a:latin typeface="Carlito"/>
                <a:cs typeface="Carlito"/>
              </a:rPr>
              <a:t>Use</a:t>
            </a:r>
            <a:r>
              <a:rPr dirty="0" sz="1800" spc="2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Cases: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ts val="212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15">
                <a:latin typeface="Carlito"/>
                <a:cs typeface="Carlito"/>
              </a:rPr>
              <a:t>Record </a:t>
            </a:r>
            <a:r>
              <a:rPr dirty="0" sz="1800">
                <a:latin typeface="Carlito"/>
                <a:cs typeface="Carlito"/>
              </a:rPr>
              <a:t>a</a:t>
            </a:r>
            <a:r>
              <a:rPr dirty="0" sz="1800" spc="-10">
                <a:latin typeface="Carlito"/>
                <a:cs typeface="Carlito"/>
              </a:rPr>
              <a:t> payment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10">
                <a:latin typeface="Carlito"/>
                <a:cs typeface="Carlito"/>
              </a:rPr>
              <a:t>Process </a:t>
            </a:r>
            <a:r>
              <a:rPr dirty="0" sz="1800">
                <a:latin typeface="Carlito"/>
                <a:cs typeface="Carlito"/>
              </a:rPr>
              <a:t>a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change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10">
                <a:latin typeface="Carlito"/>
                <a:cs typeface="Carlito"/>
              </a:rPr>
              <a:t>Maintain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customer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9955" y="1376091"/>
            <a:ext cx="7604759" cy="4836795"/>
            <a:chOff x="699955" y="1376091"/>
            <a:chExt cx="7604759" cy="4836795"/>
          </a:xfrm>
        </p:grpSpPr>
        <p:sp>
          <p:nvSpPr>
            <p:cNvPr id="3" name="object 3"/>
            <p:cNvSpPr/>
            <p:nvPr/>
          </p:nvSpPr>
          <p:spPr>
            <a:xfrm>
              <a:off x="699955" y="1376091"/>
              <a:ext cx="7604388" cy="48364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55328" y="3537280"/>
              <a:ext cx="1720850" cy="1720850"/>
            </a:xfrm>
            <a:custGeom>
              <a:avLst/>
              <a:gdLst/>
              <a:ahLst/>
              <a:cxnLst/>
              <a:rect l="l" t="t" r="r" b="b"/>
              <a:pathLst>
                <a:path w="1720850" h="1720850">
                  <a:moveTo>
                    <a:pt x="0" y="860156"/>
                  </a:moveTo>
                  <a:lnTo>
                    <a:pt x="1361" y="811346"/>
                  </a:lnTo>
                  <a:lnTo>
                    <a:pt x="5398" y="763250"/>
                  </a:lnTo>
                  <a:lnTo>
                    <a:pt x="12036" y="715941"/>
                  </a:lnTo>
                  <a:lnTo>
                    <a:pt x="21205" y="669491"/>
                  </a:lnTo>
                  <a:lnTo>
                    <a:pt x="32830" y="623974"/>
                  </a:lnTo>
                  <a:lnTo>
                    <a:pt x="46840" y="579461"/>
                  </a:lnTo>
                  <a:lnTo>
                    <a:pt x="63162" y="536026"/>
                  </a:lnTo>
                  <a:lnTo>
                    <a:pt x="81723" y="493741"/>
                  </a:lnTo>
                  <a:lnTo>
                    <a:pt x="102450" y="452679"/>
                  </a:lnTo>
                  <a:lnTo>
                    <a:pt x="125271" y="412911"/>
                  </a:lnTo>
                  <a:lnTo>
                    <a:pt x="150114" y="374512"/>
                  </a:lnTo>
                  <a:lnTo>
                    <a:pt x="176906" y="337553"/>
                  </a:lnTo>
                  <a:lnTo>
                    <a:pt x="205573" y="302107"/>
                  </a:lnTo>
                  <a:lnTo>
                    <a:pt x="236044" y="268246"/>
                  </a:lnTo>
                  <a:lnTo>
                    <a:pt x="268246" y="236044"/>
                  </a:lnTo>
                  <a:lnTo>
                    <a:pt x="302107" y="205573"/>
                  </a:lnTo>
                  <a:lnTo>
                    <a:pt x="337553" y="176906"/>
                  </a:lnTo>
                  <a:lnTo>
                    <a:pt x="374512" y="150114"/>
                  </a:lnTo>
                  <a:lnTo>
                    <a:pt x="412911" y="125271"/>
                  </a:lnTo>
                  <a:lnTo>
                    <a:pt x="452679" y="102450"/>
                  </a:lnTo>
                  <a:lnTo>
                    <a:pt x="493741" y="81723"/>
                  </a:lnTo>
                  <a:lnTo>
                    <a:pt x="536026" y="63162"/>
                  </a:lnTo>
                  <a:lnTo>
                    <a:pt x="579461" y="46840"/>
                  </a:lnTo>
                  <a:lnTo>
                    <a:pt x="623974" y="32830"/>
                  </a:lnTo>
                  <a:lnTo>
                    <a:pt x="669491" y="21205"/>
                  </a:lnTo>
                  <a:lnTo>
                    <a:pt x="715941" y="12036"/>
                  </a:lnTo>
                  <a:lnTo>
                    <a:pt x="763250" y="5398"/>
                  </a:lnTo>
                  <a:lnTo>
                    <a:pt x="811346" y="1361"/>
                  </a:lnTo>
                  <a:lnTo>
                    <a:pt x="860156" y="0"/>
                  </a:lnTo>
                  <a:lnTo>
                    <a:pt x="908967" y="1361"/>
                  </a:lnTo>
                  <a:lnTo>
                    <a:pt x="957063" y="5398"/>
                  </a:lnTo>
                  <a:lnTo>
                    <a:pt x="1004372" y="12036"/>
                  </a:lnTo>
                  <a:lnTo>
                    <a:pt x="1050822" y="21205"/>
                  </a:lnTo>
                  <a:lnTo>
                    <a:pt x="1096339" y="32830"/>
                  </a:lnTo>
                  <a:lnTo>
                    <a:pt x="1140852" y="46840"/>
                  </a:lnTo>
                  <a:lnTo>
                    <a:pt x="1184287" y="63162"/>
                  </a:lnTo>
                  <a:lnTo>
                    <a:pt x="1226572" y="81723"/>
                  </a:lnTo>
                  <a:lnTo>
                    <a:pt x="1267634" y="102450"/>
                  </a:lnTo>
                  <a:lnTo>
                    <a:pt x="1307402" y="125271"/>
                  </a:lnTo>
                  <a:lnTo>
                    <a:pt x="1345801" y="150114"/>
                  </a:lnTo>
                  <a:lnTo>
                    <a:pt x="1382760" y="176906"/>
                  </a:lnTo>
                  <a:lnTo>
                    <a:pt x="1418206" y="205573"/>
                  </a:lnTo>
                  <a:lnTo>
                    <a:pt x="1452066" y="236044"/>
                  </a:lnTo>
                  <a:lnTo>
                    <a:pt x="1484268" y="268246"/>
                  </a:lnTo>
                  <a:lnTo>
                    <a:pt x="1514739" y="302107"/>
                  </a:lnTo>
                  <a:lnTo>
                    <a:pt x="1543406" y="337553"/>
                  </a:lnTo>
                  <a:lnTo>
                    <a:pt x="1570197" y="374512"/>
                  </a:lnTo>
                  <a:lnTo>
                    <a:pt x="1595040" y="412911"/>
                  </a:lnTo>
                  <a:lnTo>
                    <a:pt x="1617861" y="452679"/>
                  </a:lnTo>
                  <a:lnTo>
                    <a:pt x="1638588" y="493741"/>
                  </a:lnTo>
                  <a:lnTo>
                    <a:pt x="1657149" y="536026"/>
                  </a:lnTo>
                  <a:lnTo>
                    <a:pt x="1673470" y="579461"/>
                  </a:lnTo>
                  <a:lnTo>
                    <a:pt x="1687480" y="623974"/>
                  </a:lnTo>
                  <a:lnTo>
                    <a:pt x="1699105" y="669491"/>
                  </a:lnTo>
                  <a:lnTo>
                    <a:pt x="1708274" y="715941"/>
                  </a:lnTo>
                  <a:lnTo>
                    <a:pt x="1714912" y="763250"/>
                  </a:lnTo>
                  <a:lnTo>
                    <a:pt x="1718949" y="811346"/>
                  </a:lnTo>
                  <a:lnTo>
                    <a:pt x="1720310" y="860156"/>
                  </a:lnTo>
                  <a:lnTo>
                    <a:pt x="1718949" y="908967"/>
                  </a:lnTo>
                  <a:lnTo>
                    <a:pt x="1714912" y="957063"/>
                  </a:lnTo>
                  <a:lnTo>
                    <a:pt x="1708274" y="1004372"/>
                  </a:lnTo>
                  <a:lnTo>
                    <a:pt x="1699105" y="1050822"/>
                  </a:lnTo>
                  <a:lnTo>
                    <a:pt x="1687480" y="1096339"/>
                  </a:lnTo>
                  <a:lnTo>
                    <a:pt x="1673470" y="1140852"/>
                  </a:lnTo>
                  <a:lnTo>
                    <a:pt x="1657149" y="1184287"/>
                  </a:lnTo>
                  <a:lnTo>
                    <a:pt x="1638588" y="1226572"/>
                  </a:lnTo>
                  <a:lnTo>
                    <a:pt x="1617861" y="1267634"/>
                  </a:lnTo>
                  <a:lnTo>
                    <a:pt x="1595040" y="1307402"/>
                  </a:lnTo>
                  <a:lnTo>
                    <a:pt x="1570197" y="1345801"/>
                  </a:lnTo>
                  <a:lnTo>
                    <a:pt x="1543406" y="1382760"/>
                  </a:lnTo>
                  <a:lnTo>
                    <a:pt x="1514739" y="1418206"/>
                  </a:lnTo>
                  <a:lnTo>
                    <a:pt x="1484268" y="1452066"/>
                  </a:lnTo>
                  <a:lnTo>
                    <a:pt x="1452066" y="1484268"/>
                  </a:lnTo>
                  <a:lnTo>
                    <a:pt x="1418206" y="1514739"/>
                  </a:lnTo>
                  <a:lnTo>
                    <a:pt x="1382760" y="1543406"/>
                  </a:lnTo>
                  <a:lnTo>
                    <a:pt x="1345801" y="1570197"/>
                  </a:lnTo>
                  <a:lnTo>
                    <a:pt x="1307402" y="1595040"/>
                  </a:lnTo>
                  <a:lnTo>
                    <a:pt x="1267634" y="1617861"/>
                  </a:lnTo>
                  <a:lnTo>
                    <a:pt x="1226572" y="1638588"/>
                  </a:lnTo>
                  <a:lnTo>
                    <a:pt x="1184287" y="1657149"/>
                  </a:lnTo>
                  <a:lnTo>
                    <a:pt x="1140852" y="1673470"/>
                  </a:lnTo>
                  <a:lnTo>
                    <a:pt x="1096339" y="1687480"/>
                  </a:lnTo>
                  <a:lnTo>
                    <a:pt x="1050822" y="1699105"/>
                  </a:lnTo>
                  <a:lnTo>
                    <a:pt x="1004372" y="1708274"/>
                  </a:lnTo>
                  <a:lnTo>
                    <a:pt x="957063" y="1714912"/>
                  </a:lnTo>
                  <a:lnTo>
                    <a:pt x="908967" y="1718949"/>
                  </a:lnTo>
                  <a:lnTo>
                    <a:pt x="860156" y="1720310"/>
                  </a:lnTo>
                  <a:lnTo>
                    <a:pt x="811346" y="1718949"/>
                  </a:lnTo>
                  <a:lnTo>
                    <a:pt x="763250" y="1714912"/>
                  </a:lnTo>
                  <a:lnTo>
                    <a:pt x="715941" y="1708274"/>
                  </a:lnTo>
                  <a:lnTo>
                    <a:pt x="669491" y="1699105"/>
                  </a:lnTo>
                  <a:lnTo>
                    <a:pt x="623974" y="1687480"/>
                  </a:lnTo>
                  <a:lnTo>
                    <a:pt x="579461" y="1673470"/>
                  </a:lnTo>
                  <a:lnTo>
                    <a:pt x="536026" y="1657149"/>
                  </a:lnTo>
                  <a:lnTo>
                    <a:pt x="493741" y="1638588"/>
                  </a:lnTo>
                  <a:lnTo>
                    <a:pt x="452679" y="1617861"/>
                  </a:lnTo>
                  <a:lnTo>
                    <a:pt x="412911" y="1595040"/>
                  </a:lnTo>
                  <a:lnTo>
                    <a:pt x="374512" y="1570197"/>
                  </a:lnTo>
                  <a:lnTo>
                    <a:pt x="337553" y="1543406"/>
                  </a:lnTo>
                  <a:lnTo>
                    <a:pt x="302107" y="1514739"/>
                  </a:lnTo>
                  <a:lnTo>
                    <a:pt x="268246" y="1484268"/>
                  </a:lnTo>
                  <a:lnTo>
                    <a:pt x="236044" y="1452066"/>
                  </a:lnTo>
                  <a:lnTo>
                    <a:pt x="205573" y="1418206"/>
                  </a:lnTo>
                  <a:lnTo>
                    <a:pt x="176906" y="1382760"/>
                  </a:lnTo>
                  <a:lnTo>
                    <a:pt x="150114" y="1345801"/>
                  </a:lnTo>
                  <a:lnTo>
                    <a:pt x="125271" y="1307402"/>
                  </a:lnTo>
                  <a:lnTo>
                    <a:pt x="102450" y="1267634"/>
                  </a:lnTo>
                  <a:lnTo>
                    <a:pt x="81723" y="1226572"/>
                  </a:lnTo>
                  <a:lnTo>
                    <a:pt x="63162" y="1184287"/>
                  </a:lnTo>
                  <a:lnTo>
                    <a:pt x="46840" y="1140852"/>
                  </a:lnTo>
                  <a:lnTo>
                    <a:pt x="32830" y="1096339"/>
                  </a:lnTo>
                  <a:lnTo>
                    <a:pt x="21205" y="1050822"/>
                  </a:lnTo>
                  <a:lnTo>
                    <a:pt x="12036" y="1004372"/>
                  </a:lnTo>
                  <a:lnTo>
                    <a:pt x="5398" y="957063"/>
                  </a:lnTo>
                  <a:lnTo>
                    <a:pt x="1361" y="908967"/>
                  </a:lnTo>
                  <a:lnTo>
                    <a:pt x="0" y="860156"/>
                  </a:lnTo>
                  <a:close/>
                </a:path>
              </a:pathLst>
            </a:custGeom>
            <a:ln w="508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68354" y="2664015"/>
              <a:ext cx="1720850" cy="1720850"/>
            </a:xfrm>
            <a:custGeom>
              <a:avLst/>
              <a:gdLst/>
              <a:ahLst/>
              <a:cxnLst/>
              <a:rect l="l" t="t" r="r" b="b"/>
              <a:pathLst>
                <a:path w="1720850" h="1720850">
                  <a:moveTo>
                    <a:pt x="0" y="860156"/>
                  </a:moveTo>
                  <a:lnTo>
                    <a:pt x="1361" y="811346"/>
                  </a:lnTo>
                  <a:lnTo>
                    <a:pt x="5398" y="763250"/>
                  </a:lnTo>
                  <a:lnTo>
                    <a:pt x="12036" y="715941"/>
                  </a:lnTo>
                  <a:lnTo>
                    <a:pt x="21205" y="669491"/>
                  </a:lnTo>
                  <a:lnTo>
                    <a:pt x="32830" y="623974"/>
                  </a:lnTo>
                  <a:lnTo>
                    <a:pt x="46840" y="579461"/>
                  </a:lnTo>
                  <a:lnTo>
                    <a:pt x="63162" y="536026"/>
                  </a:lnTo>
                  <a:lnTo>
                    <a:pt x="81723" y="493741"/>
                  </a:lnTo>
                  <a:lnTo>
                    <a:pt x="102450" y="452679"/>
                  </a:lnTo>
                  <a:lnTo>
                    <a:pt x="125271" y="412911"/>
                  </a:lnTo>
                  <a:lnTo>
                    <a:pt x="150114" y="374512"/>
                  </a:lnTo>
                  <a:lnTo>
                    <a:pt x="176906" y="337553"/>
                  </a:lnTo>
                  <a:lnTo>
                    <a:pt x="205573" y="302107"/>
                  </a:lnTo>
                  <a:lnTo>
                    <a:pt x="236044" y="268246"/>
                  </a:lnTo>
                  <a:lnTo>
                    <a:pt x="268246" y="236044"/>
                  </a:lnTo>
                  <a:lnTo>
                    <a:pt x="302107" y="205573"/>
                  </a:lnTo>
                  <a:lnTo>
                    <a:pt x="337553" y="176906"/>
                  </a:lnTo>
                  <a:lnTo>
                    <a:pt x="374512" y="150114"/>
                  </a:lnTo>
                  <a:lnTo>
                    <a:pt x="412911" y="125271"/>
                  </a:lnTo>
                  <a:lnTo>
                    <a:pt x="452679" y="102450"/>
                  </a:lnTo>
                  <a:lnTo>
                    <a:pt x="493741" y="81723"/>
                  </a:lnTo>
                  <a:lnTo>
                    <a:pt x="536026" y="63162"/>
                  </a:lnTo>
                  <a:lnTo>
                    <a:pt x="579461" y="46840"/>
                  </a:lnTo>
                  <a:lnTo>
                    <a:pt x="623974" y="32830"/>
                  </a:lnTo>
                  <a:lnTo>
                    <a:pt x="669491" y="21205"/>
                  </a:lnTo>
                  <a:lnTo>
                    <a:pt x="715941" y="12036"/>
                  </a:lnTo>
                  <a:lnTo>
                    <a:pt x="763250" y="5398"/>
                  </a:lnTo>
                  <a:lnTo>
                    <a:pt x="811346" y="1361"/>
                  </a:lnTo>
                  <a:lnTo>
                    <a:pt x="860156" y="0"/>
                  </a:lnTo>
                  <a:lnTo>
                    <a:pt x="908967" y="1361"/>
                  </a:lnTo>
                  <a:lnTo>
                    <a:pt x="957063" y="5398"/>
                  </a:lnTo>
                  <a:lnTo>
                    <a:pt x="1004372" y="12036"/>
                  </a:lnTo>
                  <a:lnTo>
                    <a:pt x="1050822" y="21205"/>
                  </a:lnTo>
                  <a:lnTo>
                    <a:pt x="1096339" y="32830"/>
                  </a:lnTo>
                  <a:lnTo>
                    <a:pt x="1140852" y="46840"/>
                  </a:lnTo>
                  <a:lnTo>
                    <a:pt x="1184287" y="63162"/>
                  </a:lnTo>
                  <a:lnTo>
                    <a:pt x="1226572" y="81723"/>
                  </a:lnTo>
                  <a:lnTo>
                    <a:pt x="1267634" y="102450"/>
                  </a:lnTo>
                  <a:lnTo>
                    <a:pt x="1307402" y="125271"/>
                  </a:lnTo>
                  <a:lnTo>
                    <a:pt x="1345801" y="150114"/>
                  </a:lnTo>
                  <a:lnTo>
                    <a:pt x="1382760" y="176906"/>
                  </a:lnTo>
                  <a:lnTo>
                    <a:pt x="1418206" y="205573"/>
                  </a:lnTo>
                  <a:lnTo>
                    <a:pt x="1452066" y="236044"/>
                  </a:lnTo>
                  <a:lnTo>
                    <a:pt x="1484268" y="268246"/>
                  </a:lnTo>
                  <a:lnTo>
                    <a:pt x="1514739" y="302107"/>
                  </a:lnTo>
                  <a:lnTo>
                    <a:pt x="1543406" y="337553"/>
                  </a:lnTo>
                  <a:lnTo>
                    <a:pt x="1570197" y="374512"/>
                  </a:lnTo>
                  <a:lnTo>
                    <a:pt x="1595040" y="412911"/>
                  </a:lnTo>
                  <a:lnTo>
                    <a:pt x="1617861" y="452679"/>
                  </a:lnTo>
                  <a:lnTo>
                    <a:pt x="1638588" y="493741"/>
                  </a:lnTo>
                  <a:lnTo>
                    <a:pt x="1657149" y="536026"/>
                  </a:lnTo>
                  <a:lnTo>
                    <a:pt x="1673470" y="579461"/>
                  </a:lnTo>
                  <a:lnTo>
                    <a:pt x="1687480" y="623974"/>
                  </a:lnTo>
                  <a:lnTo>
                    <a:pt x="1699105" y="669491"/>
                  </a:lnTo>
                  <a:lnTo>
                    <a:pt x="1708274" y="715941"/>
                  </a:lnTo>
                  <a:lnTo>
                    <a:pt x="1714912" y="763250"/>
                  </a:lnTo>
                  <a:lnTo>
                    <a:pt x="1718949" y="811346"/>
                  </a:lnTo>
                  <a:lnTo>
                    <a:pt x="1720310" y="860156"/>
                  </a:lnTo>
                  <a:lnTo>
                    <a:pt x="1718949" y="908967"/>
                  </a:lnTo>
                  <a:lnTo>
                    <a:pt x="1714912" y="957063"/>
                  </a:lnTo>
                  <a:lnTo>
                    <a:pt x="1708274" y="1004372"/>
                  </a:lnTo>
                  <a:lnTo>
                    <a:pt x="1699105" y="1050822"/>
                  </a:lnTo>
                  <a:lnTo>
                    <a:pt x="1687480" y="1096339"/>
                  </a:lnTo>
                  <a:lnTo>
                    <a:pt x="1673470" y="1140852"/>
                  </a:lnTo>
                  <a:lnTo>
                    <a:pt x="1657149" y="1184287"/>
                  </a:lnTo>
                  <a:lnTo>
                    <a:pt x="1638588" y="1226572"/>
                  </a:lnTo>
                  <a:lnTo>
                    <a:pt x="1617861" y="1267634"/>
                  </a:lnTo>
                  <a:lnTo>
                    <a:pt x="1595040" y="1307402"/>
                  </a:lnTo>
                  <a:lnTo>
                    <a:pt x="1570197" y="1345801"/>
                  </a:lnTo>
                  <a:lnTo>
                    <a:pt x="1543406" y="1382760"/>
                  </a:lnTo>
                  <a:lnTo>
                    <a:pt x="1514739" y="1418206"/>
                  </a:lnTo>
                  <a:lnTo>
                    <a:pt x="1484268" y="1452066"/>
                  </a:lnTo>
                  <a:lnTo>
                    <a:pt x="1452066" y="1484268"/>
                  </a:lnTo>
                  <a:lnTo>
                    <a:pt x="1418206" y="1514739"/>
                  </a:lnTo>
                  <a:lnTo>
                    <a:pt x="1382760" y="1543406"/>
                  </a:lnTo>
                  <a:lnTo>
                    <a:pt x="1345801" y="1570197"/>
                  </a:lnTo>
                  <a:lnTo>
                    <a:pt x="1307402" y="1595040"/>
                  </a:lnTo>
                  <a:lnTo>
                    <a:pt x="1267634" y="1617861"/>
                  </a:lnTo>
                  <a:lnTo>
                    <a:pt x="1226572" y="1638588"/>
                  </a:lnTo>
                  <a:lnTo>
                    <a:pt x="1184287" y="1657149"/>
                  </a:lnTo>
                  <a:lnTo>
                    <a:pt x="1140852" y="1673470"/>
                  </a:lnTo>
                  <a:lnTo>
                    <a:pt x="1096339" y="1687480"/>
                  </a:lnTo>
                  <a:lnTo>
                    <a:pt x="1050822" y="1699105"/>
                  </a:lnTo>
                  <a:lnTo>
                    <a:pt x="1004372" y="1708274"/>
                  </a:lnTo>
                  <a:lnTo>
                    <a:pt x="957063" y="1714912"/>
                  </a:lnTo>
                  <a:lnTo>
                    <a:pt x="908967" y="1718949"/>
                  </a:lnTo>
                  <a:lnTo>
                    <a:pt x="860156" y="1720310"/>
                  </a:lnTo>
                  <a:lnTo>
                    <a:pt x="811346" y="1718949"/>
                  </a:lnTo>
                  <a:lnTo>
                    <a:pt x="763250" y="1714912"/>
                  </a:lnTo>
                  <a:lnTo>
                    <a:pt x="715941" y="1708274"/>
                  </a:lnTo>
                  <a:lnTo>
                    <a:pt x="669491" y="1699105"/>
                  </a:lnTo>
                  <a:lnTo>
                    <a:pt x="623974" y="1687480"/>
                  </a:lnTo>
                  <a:lnTo>
                    <a:pt x="579461" y="1673470"/>
                  </a:lnTo>
                  <a:lnTo>
                    <a:pt x="536026" y="1657149"/>
                  </a:lnTo>
                  <a:lnTo>
                    <a:pt x="493741" y="1638588"/>
                  </a:lnTo>
                  <a:lnTo>
                    <a:pt x="452679" y="1617861"/>
                  </a:lnTo>
                  <a:lnTo>
                    <a:pt x="412911" y="1595040"/>
                  </a:lnTo>
                  <a:lnTo>
                    <a:pt x="374512" y="1570197"/>
                  </a:lnTo>
                  <a:lnTo>
                    <a:pt x="337553" y="1543406"/>
                  </a:lnTo>
                  <a:lnTo>
                    <a:pt x="302107" y="1514739"/>
                  </a:lnTo>
                  <a:lnTo>
                    <a:pt x="268246" y="1484268"/>
                  </a:lnTo>
                  <a:lnTo>
                    <a:pt x="236044" y="1452066"/>
                  </a:lnTo>
                  <a:lnTo>
                    <a:pt x="205573" y="1418206"/>
                  </a:lnTo>
                  <a:lnTo>
                    <a:pt x="176906" y="1382760"/>
                  </a:lnTo>
                  <a:lnTo>
                    <a:pt x="150114" y="1345801"/>
                  </a:lnTo>
                  <a:lnTo>
                    <a:pt x="125271" y="1307402"/>
                  </a:lnTo>
                  <a:lnTo>
                    <a:pt x="102450" y="1267634"/>
                  </a:lnTo>
                  <a:lnTo>
                    <a:pt x="81723" y="1226572"/>
                  </a:lnTo>
                  <a:lnTo>
                    <a:pt x="63162" y="1184287"/>
                  </a:lnTo>
                  <a:lnTo>
                    <a:pt x="46840" y="1140852"/>
                  </a:lnTo>
                  <a:lnTo>
                    <a:pt x="32830" y="1096339"/>
                  </a:lnTo>
                  <a:lnTo>
                    <a:pt x="21205" y="1050822"/>
                  </a:lnTo>
                  <a:lnTo>
                    <a:pt x="12036" y="1004372"/>
                  </a:lnTo>
                  <a:lnTo>
                    <a:pt x="5398" y="957063"/>
                  </a:lnTo>
                  <a:lnTo>
                    <a:pt x="1361" y="908967"/>
                  </a:lnTo>
                  <a:lnTo>
                    <a:pt x="0" y="860156"/>
                  </a:lnTo>
                  <a:close/>
                </a:path>
              </a:pathLst>
            </a:custGeom>
            <a:ln w="508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08208" y="4266768"/>
              <a:ext cx="1720850" cy="1720850"/>
            </a:xfrm>
            <a:custGeom>
              <a:avLst/>
              <a:gdLst/>
              <a:ahLst/>
              <a:cxnLst/>
              <a:rect l="l" t="t" r="r" b="b"/>
              <a:pathLst>
                <a:path w="1720850" h="1720850">
                  <a:moveTo>
                    <a:pt x="0" y="860156"/>
                  </a:moveTo>
                  <a:lnTo>
                    <a:pt x="1361" y="811346"/>
                  </a:lnTo>
                  <a:lnTo>
                    <a:pt x="5398" y="763250"/>
                  </a:lnTo>
                  <a:lnTo>
                    <a:pt x="12036" y="715941"/>
                  </a:lnTo>
                  <a:lnTo>
                    <a:pt x="21205" y="669491"/>
                  </a:lnTo>
                  <a:lnTo>
                    <a:pt x="32830" y="623974"/>
                  </a:lnTo>
                  <a:lnTo>
                    <a:pt x="46840" y="579461"/>
                  </a:lnTo>
                  <a:lnTo>
                    <a:pt x="63162" y="536026"/>
                  </a:lnTo>
                  <a:lnTo>
                    <a:pt x="81723" y="493741"/>
                  </a:lnTo>
                  <a:lnTo>
                    <a:pt x="102450" y="452679"/>
                  </a:lnTo>
                  <a:lnTo>
                    <a:pt x="125271" y="412911"/>
                  </a:lnTo>
                  <a:lnTo>
                    <a:pt x="150114" y="374512"/>
                  </a:lnTo>
                  <a:lnTo>
                    <a:pt x="176906" y="337553"/>
                  </a:lnTo>
                  <a:lnTo>
                    <a:pt x="205573" y="302107"/>
                  </a:lnTo>
                  <a:lnTo>
                    <a:pt x="236044" y="268246"/>
                  </a:lnTo>
                  <a:lnTo>
                    <a:pt x="268246" y="236044"/>
                  </a:lnTo>
                  <a:lnTo>
                    <a:pt x="302107" y="205573"/>
                  </a:lnTo>
                  <a:lnTo>
                    <a:pt x="337553" y="176906"/>
                  </a:lnTo>
                  <a:lnTo>
                    <a:pt x="374512" y="150114"/>
                  </a:lnTo>
                  <a:lnTo>
                    <a:pt x="412911" y="125271"/>
                  </a:lnTo>
                  <a:lnTo>
                    <a:pt x="452679" y="102450"/>
                  </a:lnTo>
                  <a:lnTo>
                    <a:pt x="493741" y="81723"/>
                  </a:lnTo>
                  <a:lnTo>
                    <a:pt x="536026" y="63162"/>
                  </a:lnTo>
                  <a:lnTo>
                    <a:pt x="579461" y="46840"/>
                  </a:lnTo>
                  <a:lnTo>
                    <a:pt x="623974" y="32830"/>
                  </a:lnTo>
                  <a:lnTo>
                    <a:pt x="669491" y="21205"/>
                  </a:lnTo>
                  <a:lnTo>
                    <a:pt x="715941" y="12036"/>
                  </a:lnTo>
                  <a:lnTo>
                    <a:pt x="763250" y="5398"/>
                  </a:lnTo>
                  <a:lnTo>
                    <a:pt x="811346" y="1361"/>
                  </a:lnTo>
                  <a:lnTo>
                    <a:pt x="860156" y="0"/>
                  </a:lnTo>
                  <a:lnTo>
                    <a:pt x="908967" y="1361"/>
                  </a:lnTo>
                  <a:lnTo>
                    <a:pt x="957063" y="5398"/>
                  </a:lnTo>
                  <a:lnTo>
                    <a:pt x="1004372" y="12036"/>
                  </a:lnTo>
                  <a:lnTo>
                    <a:pt x="1050822" y="21205"/>
                  </a:lnTo>
                  <a:lnTo>
                    <a:pt x="1096339" y="32830"/>
                  </a:lnTo>
                  <a:lnTo>
                    <a:pt x="1140852" y="46840"/>
                  </a:lnTo>
                  <a:lnTo>
                    <a:pt x="1184287" y="63162"/>
                  </a:lnTo>
                  <a:lnTo>
                    <a:pt x="1226572" y="81723"/>
                  </a:lnTo>
                  <a:lnTo>
                    <a:pt x="1267634" y="102450"/>
                  </a:lnTo>
                  <a:lnTo>
                    <a:pt x="1307402" y="125271"/>
                  </a:lnTo>
                  <a:lnTo>
                    <a:pt x="1345801" y="150114"/>
                  </a:lnTo>
                  <a:lnTo>
                    <a:pt x="1382760" y="176906"/>
                  </a:lnTo>
                  <a:lnTo>
                    <a:pt x="1418206" y="205573"/>
                  </a:lnTo>
                  <a:lnTo>
                    <a:pt x="1452066" y="236044"/>
                  </a:lnTo>
                  <a:lnTo>
                    <a:pt x="1484268" y="268246"/>
                  </a:lnTo>
                  <a:lnTo>
                    <a:pt x="1514739" y="302107"/>
                  </a:lnTo>
                  <a:lnTo>
                    <a:pt x="1543406" y="337553"/>
                  </a:lnTo>
                  <a:lnTo>
                    <a:pt x="1570197" y="374512"/>
                  </a:lnTo>
                  <a:lnTo>
                    <a:pt x="1595040" y="412911"/>
                  </a:lnTo>
                  <a:lnTo>
                    <a:pt x="1617861" y="452679"/>
                  </a:lnTo>
                  <a:lnTo>
                    <a:pt x="1638588" y="493741"/>
                  </a:lnTo>
                  <a:lnTo>
                    <a:pt x="1657149" y="536026"/>
                  </a:lnTo>
                  <a:lnTo>
                    <a:pt x="1673470" y="579461"/>
                  </a:lnTo>
                  <a:lnTo>
                    <a:pt x="1687480" y="623974"/>
                  </a:lnTo>
                  <a:lnTo>
                    <a:pt x="1699105" y="669491"/>
                  </a:lnTo>
                  <a:lnTo>
                    <a:pt x="1708274" y="715941"/>
                  </a:lnTo>
                  <a:lnTo>
                    <a:pt x="1714912" y="763250"/>
                  </a:lnTo>
                  <a:lnTo>
                    <a:pt x="1718949" y="811346"/>
                  </a:lnTo>
                  <a:lnTo>
                    <a:pt x="1720310" y="860156"/>
                  </a:lnTo>
                  <a:lnTo>
                    <a:pt x="1718949" y="908967"/>
                  </a:lnTo>
                  <a:lnTo>
                    <a:pt x="1714912" y="957063"/>
                  </a:lnTo>
                  <a:lnTo>
                    <a:pt x="1708274" y="1004372"/>
                  </a:lnTo>
                  <a:lnTo>
                    <a:pt x="1699105" y="1050822"/>
                  </a:lnTo>
                  <a:lnTo>
                    <a:pt x="1687480" y="1096339"/>
                  </a:lnTo>
                  <a:lnTo>
                    <a:pt x="1673470" y="1140852"/>
                  </a:lnTo>
                  <a:lnTo>
                    <a:pt x="1657149" y="1184287"/>
                  </a:lnTo>
                  <a:lnTo>
                    <a:pt x="1638588" y="1226572"/>
                  </a:lnTo>
                  <a:lnTo>
                    <a:pt x="1617861" y="1267634"/>
                  </a:lnTo>
                  <a:lnTo>
                    <a:pt x="1595040" y="1307402"/>
                  </a:lnTo>
                  <a:lnTo>
                    <a:pt x="1570197" y="1345801"/>
                  </a:lnTo>
                  <a:lnTo>
                    <a:pt x="1543406" y="1382760"/>
                  </a:lnTo>
                  <a:lnTo>
                    <a:pt x="1514739" y="1418206"/>
                  </a:lnTo>
                  <a:lnTo>
                    <a:pt x="1484268" y="1452066"/>
                  </a:lnTo>
                  <a:lnTo>
                    <a:pt x="1452066" y="1484268"/>
                  </a:lnTo>
                  <a:lnTo>
                    <a:pt x="1418206" y="1514739"/>
                  </a:lnTo>
                  <a:lnTo>
                    <a:pt x="1382760" y="1543406"/>
                  </a:lnTo>
                  <a:lnTo>
                    <a:pt x="1345801" y="1570197"/>
                  </a:lnTo>
                  <a:lnTo>
                    <a:pt x="1307402" y="1595040"/>
                  </a:lnTo>
                  <a:lnTo>
                    <a:pt x="1267634" y="1617861"/>
                  </a:lnTo>
                  <a:lnTo>
                    <a:pt x="1226572" y="1638588"/>
                  </a:lnTo>
                  <a:lnTo>
                    <a:pt x="1184287" y="1657149"/>
                  </a:lnTo>
                  <a:lnTo>
                    <a:pt x="1140852" y="1673470"/>
                  </a:lnTo>
                  <a:lnTo>
                    <a:pt x="1096339" y="1687480"/>
                  </a:lnTo>
                  <a:lnTo>
                    <a:pt x="1050822" y="1699105"/>
                  </a:lnTo>
                  <a:lnTo>
                    <a:pt x="1004372" y="1708274"/>
                  </a:lnTo>
                  <a:lnTo>
                    <a:pt x="957063" y="1714912"/>
                  </a:lnTo>
                  <a:lnTo>
                    <a:pt x="908967" y="1718949"/>
                  </a:lnTo>
                  <a:lnTo>
                    <a:pt x="860156" y="1720310"/>
                  </a:lnTo>
                  <a:lnTo>
                    <a:pt x="811346" y="1718949"/>
                  </a:lnTo>
                  <a:lnTo>
                    <a:pt x="763250" y="1714912"/>
                  </a:lnTo>
                  <a:lnTo>
                    <a:pt x="715941" y="1708274"/>
                  </a:lnTo>
                  <a:lnTo>
                    <a:pt x="669491" y="1699105"/>
                  </a:lnTo>
                  <a:lnTo>
                    <a:pt x="623974" y="1687480"/>
                  </a:lnTo>
                  <a:lnTo>
                    <a:pt x="579461" y="1673470"/>
                  </a:lnTo>
                  <a:lnTo>
                    <a:pt x="536026" y="1657149"/>
                  </a:lnTo>
                  <a:lnTo>
                    <a:pt x="493741" y="1638588"/>
                  </a:lnTo>
                  <a:lnTo>
                    <a:pt x="452679" y="1617861"/>
                  </a:lnTo>
                  <a:lnTo>
                    <a:pt x="412911" y="1595040"/>
                  </a:lnTo>
                  <a:lnTo>
                    <a:pt x="374512" y="1570197"/>
                  </a:lnTo>
                  <a:lnTo>
                    <a:pt x="337553" y="1543406"/>
                  </a:lnTo>
                  <a:lnTo>
                    <a:pt x="302107" y="1514739"/>
                  </a:lnTo>
                  <a:lnTo>
                    <a:pt x="268246" y="1484268"/>
                  </a:lnTo>
                  <a:lnTo>
                    <a:pt x="236044" y="1452066"/>
                  </a:lnTo>
                  <a:lnTo>
                    <a:pt x="205573" y="1418206"/>
                  </a:lnTo>
                  <a:lnTo>
                    <a:pt x="176906" y="1382760"/>
                  </a:lnTo>
                  <a:lnTo>
                    <a:pt x="150114" y="1345801"/>
                  </a:lnTo>
                  <a:lnTo>
                    <a:pt x="125271" y="1307402"/>
                  </a:lnTo>
                  <a:lnTo>
                    <a:pt x="102450" y="1267634"/>
                  </a:lnTo>
                  <a:lnTo>
                    <a:pt x="81723" y="1226572"/>
                  </a:lnTo>
                  <a:lnTo>
                    <a:pt x="63162" y="1184287"/>
                  </a:lnTo>
                  <a:lnTo>
                    <a:pt x="46840" y="1140852"/>
                  </a:lnTo>
                  <a:lnTo>
                    <a:pt x="32830" y="1096339"/>
                  </a:lnTo>
                  <a:lnTo>
                    <a:pt x="21205" y="1050822"/>
                  </a:lnTo>
                  <a:lnTo>
                    <a:pt x="12036" y="1004372"/>
                  </a:lnTo>
                  <a:lnTo>
                    <a:pt x="5398" y="957063"/>
                  </a:lnTo>
                  <a:lnTo>
                    <a:pt x="1361" y="908967"/>
                  </a:lnTo>
                  <a:lnTo>
                    <a:pt x="0" y="860156"/>
                  </a:lnTo>
                  <a:close/>
                </a:path>
              </a:pathLst>
            </a:custGeom>
            <a:ln w="508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807252" y="4522723"/>
            <a:ext cx="303847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Three </a:t>
            </a:r>
            <a:r>
              <a:rPr dirty="0" sz="1800" spc="-30">
                <a:latin typeface="Carlito"/>
                <a:cs typeface="Carlito"/>
              </a:rPr>
              <a:t>Temporal</a:t>
            </a:r>
            <a:r>
              <a:rPr dirty="0" sz="1800" spc="15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Events: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ts val="212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Carlito"/>
                <a:cs typeface="Carlito"/>
              </a:rPr>
              <a:t>Time </a:t>
            </a:r>
            <a:r>
              <a:rPr dirty="0" sz="1800" spc="-15">
                <a:latin typeface="Carlito"/>
                <a:cs typeface="Carlito"/>
              </a:rPr>
              <a:t>to </a:t>
            </a:r>
            <a:r>
              <a:rPr dirty="0" sz="1800" spc="-5">
                <a:latin typeface="Carlito"/>
                <a:cs typeface="Carlito"/>
              </a:rPr>
              <a:t>send </a:t>
            </a:r>
            <a:r>
              <a:rPr dirty="0" sz="1800" spc="-15">
                <a:latin typeface="Carlito"/>
                <a:cs typeface="Carlito"/>
              </a:rPr>
              <a:t>late</a:t>
            </a:r>
            <a:r>
              <a:rPr dirty="0" sz="1800" spc="4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notices</a:t>
            </a:r>
            <a:endParaRPr sz="1800">
              <a:latin typeface="Carlito"/>
              <a:cs typeface="Carlito"/>
            </a:endParaRPr>
          </a:p>
          <a:p>
            <a:pPr marL="298450" marR="330835" indent="-285750">
              <a:lnSpc>
                <a:spcPct val="1022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Carlito"/>
                <a:cs typeface="Carlito"/>
              </a:rPr>
              <a:t>Time </a:t>
            </a:r>
            <a:r>
              <a:rPr dirty="0" sz="1800" spc="-15">
                <a:latin typeface="Carlito"/>
                <a:cs typeface="Carlito"/>
              </a:rPr>
              <a:t>to </a:t>
            </a:r>
            <a:r>
              <a:rPr dirty="0" sz="1800" spc="-5">
                <a:latin typeface="Carlito"/>
                <a:cs typeface="Carlito"/>
              </a:rPr>
              <a:t>send </a:t>
            </a:r>
            <a:r>
              <a:rPr dirty="0" sz="1800">
                <a:latin typeface="Carlito"/>
                <a:cs typeface="Carlito"/>
              </a:rPr>
              <a:t>out </a:t>
            </a:r>
            <a:r>
              <a:rPr dirty="0" sz="1800" spc="-5">
                <a:latin typeface="Carlito"/>
                <a:cs typeface="Carlito"/>
              </a:rPr>
              <a:t>monthly  </a:t>
            </a:r>
            <a:r>
              <a:rPr dirty="0" sz="1800" spc="-15">
                <a:latin typeface="Carlito"/>
                <a:cs typeface="Carlito"/>
              </a:rPr>
              <a:t>statements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ts val="209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Carlito"/>
                <a:cs typeface="Carlito"/>
              </a:rPr>
              <a:t>Time </a:t>
            </a:r>
            <a:r>
              <a:rPr dirty="0" sz="1800" spc="-15">
                <a:latin typeface="Carlito"/>
                <a:cs typeface="Carlito"/>
              </a:rPr>
              <a:t>to </a:t>
            </a:r>
            <a:r>
              <a:rPr dirty="0" sz="1800" spc="-5">
                <a:latin typeface="Carlito"/>
                <a:cs typeface="Carlito"/>
              </a:rPr>
              <a:t>produce </a:t>
            </a:r>
            <a:r>
              <a:rPr dirty="0" sz="1800">
                <a:latin typeface="Carlito"/>
                <a:cs typeface="Carlito"/>
              </a:rPr>
              <a:t>end of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week</a:t>
            </a:r>
            <a:endParaRPr sz="1800">
              <a:latin typeface="Carlito"/>
              <a:cs typeface="Carlito"/>
            </a:endParaRPr>
          </a:p>
          <a:p>
            <a:pPr marL="298450">
              <a:lnSpc>
                <a:spcPct val="100000"/>
              </a:lnSpc>
              <a:spcBef>
                <a:spcPts val="45"/>
              </a:spcBef>
            </a:pPr>
            <a:r>
              <a:rPr dirty="0" sz="1800">
                <a:latin typeface="Carlito"/>
                <a:cs typeface="Carlito"/>
              </a:rPr>
              <a:t>summary</a:t>
            </a:r>
            <a:r>
              <a:rPr dirty="0" sz="1800" spc="-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reports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9955" y="1376091"/>
            <a:ext cx="7604759" cy="4836795"/>
            <a:chOff x="699955" y="1376091"/>
            <a:chExt cx="7604759" cy="4836795"/>
          </a:xfrm>
        </p:grpSpPr>
        <p:sp>
          <p:nvSpPr>
            <p:cNvPr id="3" name="object 3"/>
            <p:cNvSpPr/>
            <p:nvPr/>
          </p:nvSpPr>
          <p:spPr>
            <a:xfrm>
              <a:off x="699955" y="1376091"/>
              <a:ext cx="7604388" cy="48364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55328" y="3537280"/>
              <a:ext cx="1720850" cy="1720850"/>
            </a:xfrm>
            <a:custGeom>
              <a:avLst/>
              <a:gdLst/>
              <a:ahLst/>
              <a:cxnLst/>
              <a:rect l="l" t="t" r="r" b="b"/>
              <a:pathLst>
                <a:path w="1720850" h="1720850">
                  <a:moveTo>
                    <a:pt x="0" y="860156"/>
                  </a:moveTo>
                  <a:lnTo>
                    <a:pt x="1361" y="811346"/>
                  </a:lnTo>
                  <a:lnTo>
                    <a:pt x="5398" y="763250"/>
                  </a:lnTo>
                  <a:lnTo>
                    <a:pt x="12036" y="715941"/>
                  </a:lnTo>
                  <a:lnTo>
                    <a:pt x="21205" y="669491"/>
                  </a:lnTo>
                  <a:lnTo>
                    <a:pt x="32830" y="623974"/>
                  </a:lnTo>
                  <a:lnTo>
                    <a:pt x="46840" y="579461"/>
                  </a:lnTo>
                  <a:lnTo>
                    <a:pt x="63162" y="536026"/>
                  </a:lnTo>
                  <a:lnTo>
                    <a:pt x="81723" y="493741"/>
                  </a:lnTo>
                  <a:lnTo>
                    <a:pt x="102450" y="452679"/>
                  </a:lnTo>
                  <a:lnTo>
                    <a:pt x="125271" y="412911"/>
                  </a:lnTo>
                  <a:lnTo>
                    <a:pt x="150114" y="374512"/>
                  </a:lnTo>
                  <a:lnTo>
                    <a:pt x="176906" y="337553"/>
                  </a:lnTo>
                  <a:lnTo>
                    <a:pt x="205573" y="302107"/>
                  </a:lnTo>
                  <a:lnTo>
                    <a:pt x="236044" y="268246"/>
                  </a:lnTo>
                  <a:lnTo>
                    <a:pt x="268246" y="236044"/>
                  </a:lnTo>
                  <a:lnTo>
                    <a:pt x="302107" y="205573"/>
                  </a:lnTo>
                  <a:lnTo>
                    <a:pt x="337553" y="176906"/>
                  </a:lnTo>
                  <a:lnTo>
                    <a:pt x="374512" y="150114"/>
                  </a:lnTo>
                  <a:lnTo>
                    <a:pt x="412911" y="125271"/>
                  </a:lnTo>
                  <a:lnTo>
                    <a:pt x="452679" y="102450"/>
                  </a:lnTo>
                  <a:lnTo>
                    <a:pt x="493741" y="81723"/>
                  </a:lnTo>
                  <a:lnTo>
                    <a:pt x="536026" y="63162"/>
                  </a:lnTo>
                  <a:lnTo>
                    <a:pt x="579461" y="46840"/>
                  </a:lnTo>
                  <a:lnTo>
                    <a:pt x="623974" y="32830"/>
                  </a:lnTo>
                  <a:lnTo>
                    <a:pt x="669491" y="21205"/>
                  </a:lnTo>
                  <a:lnTo>
                    <a:pt x="715941" y="12036"/>
                  </a:lnTo>
                  <a:lnTo>
                    <a:pt x="763250" y="5398"/>
                  </a:lnTo>
                  <a:lnTo>
                    <a:pt x="811346" y="1361"/>
                  </a:lnTo>
                  <a:lnTo>
                    <a:pt x="860156" y="0"/>
                  </a:lnTo>
                  <a:lnTo>
                    <a:pt x="908967" y="1361"/>
                  </a:lnTo>
                  <a:lnTo>
                    <a:pt x="957063" y="5398"/>
                  </a:lnTo>
                  <a:lnTo>
                    <a:pt x="1004372" y="12036"/>
                  </a:lnTo>
                  <a:lnTo>
                    <a:pt x="1050822" y="21205"/>
                  </a:lnTo>
                  <a:lnTo>
                    <a:pt x="1096339" y="32830"/>
                  </a:lnTo>
                  <a:lnTo>
                    <a:pt x="1140852" y="46840"/>
                  </a:lnTo>
                  <a:lnTo>
                    <a:pt x="1184287" y="63162"/>
                  </a:lnTo>
                  <a:lnTo>
                    <a:pt x="1226572" y="81723"/>
                  </a:lnTo>
                  <a:lnTo>
                    <a:pt x="1267634" y="102450"/>
                  </a:lnTo>
                  <a:lnTo>
                    <a:pt x="1307402" y="125271"/>
                  </a:lnTo>
                  <a:lnTo>
                    <a:pt x="1345801" y="150114"/>
                  </a:lnTo>
                  <a:lnTo>
                    <a:pt x="1382760" y="176906"/>
                  </a:lnTo>
                  <a:lnTo>
                    <a:pt x="1418206" y="205573"/>
                  </a:lnTo>
                  <a:lnTo>
                    <a:pt x="1452066" y="236044"/>
                  </a:lnTo>
                  <a:lnTo>
                    <a:pt x="1484268" y="268246"/>
                  </a:lnTo>
                  <a:lnTo>
                    <a:pt x="1514739" y="302107"/>
                  </a:lnTo>
                  <a:lnTo>
                    <a:pt x="1543406" y="337553"/>
                  </a:lnTo>
                  <a:lnTo>
                    <a:pt x="1570197" y="374512"/>
                  </a:lnTo>
                  <a:lnTo>
                    <a:pt x="1595040" y="412911"/>
                  </a:lnTo>
                  <a:lnTo>
                    <a:pt x="1617861" y="452679"/>
                  </a:lnTo>
                  <a:lnTo>
                    <a:pt x="1638588" y="493741"/>
                  </a:lnTo>
                  <a:lnTo>
                    <a:pt x="1657149" y="536026"/>
                  </a:lnTo>
                  <a:lnTo>
                    <a:pt x="1673470" y="579461"/>
                  </a:lnTo>
                  <a:lnTo>
                    <a:pt x="1687480" y="623974"/>
                  </a:lnTo>
                  <a:lnTo>
                    <a:pt x="1699105" y="669491"/>
                  </a:lnTo>
                  <a:lnTo>
                    <a:pt x="1708274" y="715941"/>
                  </a:lnTo>
                  <a:lnTo>
                    <a:pt x="1714912" y="763250"/>
                  </a:lnTo>
                  <a:lnTo>
                    <a:pt x="1718949" y="811346"/>
                  </a:lnTo>
                  <a:lnTo>
                    <a:pt x="1720310" y="860156"/>
                  </a:lnTo>
                  <a:lnTo>
                    <a:pt x="1718949" y="908967"/>
                  </a:lnTo>
                  <a:lnTo>
                    <a:pt x="1714912" y="957063"/>
                  </a:lnTo>
                  <a:lnTo>
                    <a:pt x="1708274" y="1004372"/>
                  </a:lnTo>
                  <a:lnTo>
                    <a:pt x="1699105" y="1050822"/>
                  </a:lnTo>
                  <a:lnTo>
                    <a:pt x="1687480" y="1096339"/>
                  </a:lnTo>
                  <a:lnTo>
                    <a:pt x="1673470" y="1140852"/>
                  </a:lnTo>
                  <a:lnTo>
                    <a:pt x="1657149" y="1184287"/>
                  </a:lnTo>
                  <a:lnTo>
                    <a:pt x="1638588" y="1226572"/>
                  </a:lnTo>
                  <a:lnTo>
                    <a:pt x="1617861" y="1267634"/>
                  </a:lnTo>
                  <a:lnTo>
                    <a:pt x="1595040" y="1307402"/>
                  </a:lnTo>
                  <a:lnTo>
                    <a:pt x="1570197" y="1345801"/>
                  </a:lnTo>
                  <a:lnTo>
                    <a:pt x="1543406" y="1382760"/>
                  </a:lnTo>
                  <a:lnTo>
                    <a:pt x="1514739" y="1418206"/>
                  </a:lnTo>
                  <a:lnTo>
                    <a:pt x="1484268" y="1452066"/>
                  </a:lnTo>
                  <a:lnTo>
                    <a:pt x="1452066" y="1484268"/>
                  </a:lnTo>
                  <a:lnTo>
                    <a:pt x="1418206" y="1514739"/>
                  </a:lnTo>
                  <a:lnTo>
                    <a:pt x="1382760" y="1543406"/>
                  </a:lnTo>
                  <a:lnTo>
                    <a:pt x="1345801" y="1570197"/>
                  </a:lnTo>
                  <a:lnTo>
                    <a:pt x="1307402" y="1595040"/>
                  </a:lnTo>
                  <a:lnTo>
                    <a:pt x="1267634" y="1617861"/>
                  </a:lnTo>
                  <a:lnTo>
                    <a:pt x="1226572" y="1638588"/>
                  </a:lnTo>
                  <a:lnTo>
                    <a:pt x="1184287" y="1657149"/>
                  </a:lnTo>
                  <a:lnTo>
                    <a:pt x="1140852" y="1673470"/>
                  </a:lnTo>
                  <a:lnTo>
                    <a:pt x="1096339" y="1687480"/>
                  </a:lnTo>
                  <a:lnTo>
                    <a:pt x="1050822" y="1699105"/>
                  </a:lnTo>
                  <a:lnTo>
                    <a:pt x="1004372" y="1708274"/>
                  </a:lnTo>
                  <a:lnTo>
                    <a:pt x="957063" y="1714912"/>
                  </a:lnTo>
                  <a:lnTo>
                    <a:pt x="908967" y="1718949"/>
                  </a:lnTo>
                  <a:lnTo>
                    <a:pt x="860156" y="1720310"/>
                  </a:lnTo>
                  <a:lnTo>
                    <a:pt x="811346" y="1718949"/>
                  </a:lnTo>
                  <a:lnTo>
                    <a:pt x="763250" y="1714912"/>
                  </a:lnTo>
                  <a:lnTo>
                    <a:pt x="715941" y="1708274"/>
                  </a:lnTo>
                  <a:lnTo>
                    <a:pt x="669491" y="1699105"/>
                  </a:lnTo>
                  <a:lnTo>
                    <a:pt x="623974" y="1687480"/>
                  </a:lnTo>
                  <a:lnTo>
                    <a:pt x="579461" y="1673470"/>
                  </a:lnTo>
                  <a:lnTo>
                    <a:pt x="536026" y="1657149"/>
                  </a:lnTo>
                  <a:lnTo>
                    <a:pt x="493741" y="1638588"/>
                  </a:lnTo>
                  <a:lnTo>
                    <a:pt x="452679" y="1617861"/>
                  </a:lnTo>
                  <a:lnTo>
                    <a:pt x="412911" y="1595040"/>
                  </a:lnTo>
                  <a:lnTo>
                    <a:pt x="374512" y="1570197"/>
                  </a:lnTo>
                  <a:lnTo>
                    <a:pt x="337553" y="1543406"/>
                  </a:lnTo>
                  <a:lnTo>
                    <a:pt x="302107" y="1514739"/>
                  </a:lnTo>
                  <a:lnTo>
                    <a:pt x="268246" y="1484268"/>
                  </a:lnTo>
                  <a:lnTo>
                    <a:pt x="236044" y="1452066"/>
                  </a:lnTo>
                  <a:lnTo>
                    <a:pt x="205573" y="1418206"/>
                  </a:lnTo>
                  <a:lnTo>
                    <a:pt x="176906" y="1382760"/>
                  </a:lnTo>
                  <a:lnTo>
                    <a:pt x="150114" y="1345801"/>
                  </a:lnTo>
                  <a:lnTo>
                    <a:pt x="125271" y="1307402"/>
                  </a:lnTo>
                  <a:lnTo>
                    <a:pt x="102450" y="1267634"/>
                  </a:lnTo>
                  <a:lnTo>
                    <a:pt x="81723" y="1226572"/>
                  </a:lnTo>
                  <a:lnTo>
                    <a:pt x="63162" y="1184287"/>
                  </a:lnTo>
                  <a:lnTo>
                    <a:pt x="46840" y="1140852"/>
                  </a:lnTo>
                  <a:lnTo>
                    <a:pt x="32830" y="1096339"/>
                  </a:lnTo>
                  <a:lnTo>
                    <a:pt x="21205" y="1050822"/>
                  </a:lnTo>
                  <a:lnTo>
                    <a:pt x="12036" y="1004372"/>
                  </a:lnTo>
                  <a:lnTo>
                    <a:pt x="5398" y="957063"/>
                  </a:lnTo>
                  <a:lnTo>
                    <a:pt x="1361" y="908967"/>
                  </a:lnTo>
                  <a:lnTo>
                    <a:pt x="0" y="860156"/>
                  </a:lnTo>
                  <a:close/>
                </a:path>
              </a:pathLst>
            </a:custGeom>
            <a:ln w="508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68354" y="2664015"/>
              <a:ext cx="1720850" cy="1720850"/>
            </a:xfrm>
            <a:custGeom>
              <a:avLst/>
              <a:gdLst/>
              <a:ahLst/>
              <a:cxnLst/>
              <a:rect l="l" t="t" r="r" b="b"/>
              <a:pathLst>
                <a:path w="1720850" h="1720850">
                  <a:moveTo>
                    <a:pt x="0" y="860156"/>
                  </a:moveTo>
                  <a:lnTo>
                    <a:pt x="1361" y="811346"/>
                  </a:lnTo>
                  <a:lnTo>
                    <a:pt x="5398" y="763250"/>
                  </a:lnTo>
                  <a:lnTo>
                    <a:pt x="12036" y="715941"/>
                  </a:lnTo>
                  <a:lnTo>
                    <a:pt x="21205" y="669491"/>
                  </a:lnTo>
                  <a:lnTo>
                    <a:pt x="32830" y="623974"/>
                  </a:lnTo>
                  <a:lnTo>
                    <a:pt x="46840" y="579461"/>
                  </a:lnTo>
                  <a:lnTo>
                    <a:pt x="63162" y="536026"/>
                  </a:lnTo>
                  <a:lnTo>
                    <a:pt x="81723" y="493741"/>
                  </a:lnTo>
                  <a:lnTo>
                    <a:pt x="102450" y="452679"/>
                  </a:lnTo>
                  <a:lnTo>
                    <a:pt x="125271" y="412911"/>
                  </a:lnTo>
                  <a:lnTo>
                    <a:pt x="150114" y="374512"/>
                  </a:lnTo>
                  <a:lnTo>
                    <a:pt x="176906" y="337553"/>
                  </a:lnTo>
                  <a:lnTo>
                    <a:pt x="205573" y="302107"/>
                  </a:lnTo>
                  <a:lnTo>
                    <a:pt x="236044" y="268246"/>
                  </a:lnTo>
                  <a:lnTo>
                    <a:pt x="268246" y="236044"/>
                  </a:lnTo>
                  <a:lnTo>
                    <a:pt x="302107" y="205573"/>
                  </a:lnTo>
                  <a:lnTo>
                    <a:pt x="337553" y="176906"/>
                  </a:lnTo>
                  <a:lnTo>
                    <a:pt x="374512" y="150114"/>
                  </a:lnTo>
                  <a:lnTo>
                    <a:pt x="412911" y="125271"/>
                  </a:lnTo>
                  <a:lnTo>
                    <a:pt x="452679" y="102450"/>
                  </a:lnTo>
                  <a:lnTo>
                    <a:pt x="493741" y="81723"/>
                  </a:lnTo>
                  <a:lnTo>
                    <a:pt x="536026" y="63162"/>
                  </a:lnTo>
                  <a:lnTo>
                    <a:pt x="579461" y="46840"/>
                  </a:lnTo>
                  <a:lnTo>
                    <a:pt x="623974" y="32830"/>
                  </a:lnTo>
                  <a:lnTo>
                    <a:pt x="669491" y="21205"/>
                  </a:lnTo>
                  <a:lnTo>
                    <a:pt x="715941" y="12036"/>
                  </a:lnTo>
                  <a:lnTo>
                    <a:pt x="763250" y="5398"/>
                  </a:lnTo>
                  <a:lnTo>
                    <a:pt x="811346" y="1361"/>
                  </a:lnTo>
                  <a:lnTo>
                    <a:pt x="860156" y="0"/>
                  </a:lnTo>
                  <a:lnTo>
                    <a:pt x="908967" y="1361"/>
                  </a:lnTo>
                  <a:lnTo>
                    <a:pt x="957063" y="5398"/>
                  </a:lnTo>
                  <a:lnTo>
                    <a:pt x="1004372" y="12036"/>
                  </a:lnTo>
                  <a:lnTo>
                    <a:pt x="1050822" y="21205"/>
                  </a:lnTo>
                  <a:lnTo>
                    <a:pt x="1096339" y="32830"/>
                  </a:lnTo>
                  <a:lnTo>
                    <a:pt x="1140852" y="46840"/>
                  </a:lnTo>
                  <a:lnTo>
                    <a:pt x="1184287" y="63162"/>
                  </a:lnTo>
                  <a:lnTo>
                    <a:pt x="1226572" y="81723"/>
                  </a:lnTo>
                  <a:lnTo>
                    <a:pt x="1267634" y="102450"/>
                  </a:lnTo>
                  <a:lnTo>
                    <a:pt x="1307402" y="125271"/>
                  </a:lnTo>
                  <a:lnTo>
                    <a:pt x="1345801" y="150114"/>
                  </a:lnTo>
                  <a:lnTo>
                    <a:pt x="1382760" y="176906"/>
                  </a:lnTo>
                  <a:lnTo>
                    <a:pt x="1418206" y="205573"/>
                  </a:lnTo>
                  <a:lnTo>
                    <a:pt x="1452066" y="236044"/>
                  </a:lnTo>
                  <a:lnTo>
                    <a:pt x="1484268" y="268246"/>
                  </a:lnTo>
                  <a:lnTo>
                    <a:pt x="1514739" y="302107"/>
                  </a:lnTo>
                  <a:lnTo>
                    <a:pt x="1543406" y="337553"/>
                  </a:lnTo>
                  <a:lnTo>
                    <a:pt x="1570197" y="374512"/>
                  </a:lnTo>
                  <a:lnTo>
                    <a:pt x="1595040" y="412911"/>
                  </a:lnTo>
                  <a:lnTo>
                    <a:pt x="1617861" y="452679"/>
                  </a:lnTo>
                  <a:lnTo>
                    <a:pt x="1638588" y="493741"/>
                  </a:lnTo>
                  <a:lnTo>
                    <a:pt x="1657149" y="536026"/>
                  </a:lnTo>
                  <a:lnTo>
                    <a:pt x="1673470" y="579461"/>
                  </a:lnTo>
                  <a:lnTo>
                    <a:pt x="1687480" y="623974"/>
                  </a:lnTo>
                  <a:lnTo>
                    <a:pt x="1699105" y="669491"/>
                  </a:lnTo>
                  <a:lnTo>
                    <a:pt x="1708274" y="715941"/>
                  </a:lnTo>
                  <a:lnTo>
                    <a:pt x="1714912" y="763250"/>
                  </a:lnTo>
                  <a:lnTo>
                    <a:pt x="1718949" y="811346"/>
                  </a:lnTo>
                  <a:lnTo>
                    <a:pt x="1720310" y="860156"/>
                  </a:lnTo>
                  <a:lnTo>
                    <a:pt x="1718949" y="908967"/>
                  </a:lnTo>
                  <a:lnTo>
                    <a:pt x="1714912" y="957063"/>
                  </a:lnTo>
                  <a:lnTo>
                    <a:pt x="1708274" y="1004372"/>
                  </a:lnTo>
                  <a:lnTo>
                    <a:pt x="1699105" y="1050822"/>
                  </a:lnTo>
                  <a:lnTo>
                    <a:pt x="1687480" y="1096339"/>
                  </a:lnTo>
                  <a:lnTo>
                    <a:pt x="1673470" y="1140852"/>
                  </a:lnTo>
                  <a:lnTo>
                    <a:pt x="1657149" y="1184287"/>
                  </a:lnTo>
                  <a:lnTo>
                    <a:pt x="1638588" y="1226572"/>
                  </a:lnTo>
                  <a:lnTo>
                    <a:pt x="1617861" y="1267634"/>
                  </a:lnTo>
                  <a:lnTo>
                    <a:pt x="1595040" y="1307402"/>
                  </a:lnTo>
                  <a:lnTo>
                    <a:pt x="1570197" y="1345801"/>
                  </a:lnTo>
                  <a:lnTo>
                    <a:pt x="1543406" y="1382760"/>
                  </a:lnTo>
                  <a:lnTo>
                    <a:pt x="1514739" y="1418206"/>
                  </a:lnTo>
                  <a:lnTo>
                    <a:pt x="1484268" y="1452066"/>
                  </a:lnTo>
                  <a:lnTo>
                    <a:pt x="1452066" y="1484268"/>
                  </a:lnTo>
                  <a:lnTo>
                    <a:pt x="1418206" y="1514739"/>
                  </a:lnTo>
                  <a:lnTo>
                    <a:pt x="1382760" y="1543406"/>
                  </a:lnTo>
                  <a:lnTo>
                    <a:pt x="1345801" y="1570197"/>
                  </a:lnTo>
                  <a:lnTo>
                    <a:pt x="1307402" y="1595040"/>
                  </a:lnTo>
                  <a:lnTo>
                    <a:pt x="1267634" y="1617861"/>
                  </a:lnTo>
                  <a:lnTo>
                    <a:pt x="1226572" y="1638588"/>
                  </a:lnTo>
                  <a:lnTo>
                    <a:pt x="1184287" y="1657149"/>
                  </a:lnTo>
                  <a:lnTo>
                    <a:pt x="1140852" y="1673470"/>
                  </a:lnTo>
                  <a:lnTo>
                    <a:pt x="1096339" y="1687480"/>
                  </a:lnTo>
                  <a:lnTo>
                    <a:pt x="1050822" y="1699105"/>
                  </a:lnTo>
                  <a:lnTo>
                    <a:pt x="1004372" y="1708274"/>
                  </a:lnTo>
                  <a:lnTo>
                    <a:pt x="957063" y="1714912"/>
                  </a:lnTo>
                  <a:lnTo>
                    <a:pt x="908967" y="1718949"/>
                  </a:lnTo>
                  <a:lnTo>
                    <a:pt x="860156" y="1720310"/>
                  </a:lnTo>
                  <a:lnTo>
                    <a:pt x="811346" y="1718949"/>
                  </a:lnTo>
                  <a:lnTo>
                    <a:pt x="763250" y="1714912"/>
                  </a:lnTo>
                  <a:lnTo>
                    <a:pt x="715941" y="1708274"/>
                  </a:lnTo>
                  <a:lnTo>
                    <a:pt x="669491" y="1699105"/>
                  </a:lnTo>
                  <a:lnTo>
                    <a:pt x="623974" y="1687480"/>
                  </a:lnTo>
                  <a:lnTo>
                    <a:pt x="579461" y="1673470"/>
                  </a:lnTo>
                  <a:lnTo>
                    <a:pt x="536026" y="1657149"/>
                  </a:lnTo>
                  <a:lnTo>
                    <a:pt x="493741" y="1638588"/>
                  </a:lnTo>
                  <a:lnTo>
                    <a:pt x="452679" y="1617861"/>
                  </a:lnTo>
                  <a:lnTo>
                    <a:pt x="412911" y="1595040"/>
                  </a:lnTo>
                  <a:lnTo>
                    <a:pt x="374512" y="1570197"/>
                  </a:lnTo>
                  <a:lnTo>
                    <a:pt x="337553" y="1543406"/>
                  </a:lnTo>
                  <a:lnTo>
                    <a:pt x="302107" y="1514739"/>
                  </a:lnTo>
                  <a:lnTo>
                    <a:pt x="268246" y="1484268"/>
                  </a:lnTo>
                  <a:lnTo>
                    <a:pt x="236044" y="1452066"/>
                  </a:lnTo>
                  <a:lnTo>
                    <a:pt x="205573" y="1418206"/>
                  </a:lnTo>
                  <a:lnTo>
                    <a:pt x="176906" y="1382760"/>
                  </a:lnTo>
                  <a:lnTo>
                    <a:pt x="150114" y="1345801"/>
                  </a:lnTo>
                  <a:lnTo>
                    <a:pt x="125271" y="1307402"/>
                  </a:lnTo>
                  <a:lnTo>
                    <a:pt x="102450" y="1267634"/>
                  </a:lnTo>
                  <a:lnTo>
                    <a:pt x="81723" y="1226572"/>
                  </a:lnTo>
                  <a:lnTo>
                    <a:pt x="63162" y="1184287"/>
                  </a:lnTo>
                  <a:lnTo>
                    <a:pt x="46840" y="1140852"/>
                  </a:lnTo>
                  <a:lnTo>
                    <a:pt x="32830" y="1096339"/>
                  </a:lnTo>
                  <a:lnTo>
                    <a:pt x="21205" y="1050822"/>
                  </a:lnTo>
                  <a:lnTo>
                    <a:pt x="12036" y="1004372"/>
                  </a:lnTo>
                  <a:lnTo>
                    <a:pt x="5398" y="957063"/>
                  </a:lnTo>
                  <a:lnTo>
                    <a:pt x="1361" y="908967"/>
                  </a:lnTo>
                  <a:lnTo>
                    <a:pt x="0" y="860156"/>
                  </a:lnTo>
                  <a:close/>
                </a:path>
              </a:pathLst>
            </a:custGeom>
            <a:ln w="508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08208" y="4266768"/>
              <a:ext cx="1720850" cy="1720850"/>
            </a:xfrm>
            <a:custGeom>
              <a:avLst/>
              <a:gdLst/>
              <a:ahLst/>
              <a:cxnLst/>
              <a:rect l="l" t="t" r="r" b="b"/>
              <a:pathLst>
                <a:path w="1720850" h="1720850">
                  <a:moveTo>
                    <a:pt x="0" y="860156"/>
                  </a:moveTo>
                  <a:lnTo>
                    <a:pt x="1361" y="811346"/>
                  </a:lnTo>
                  <a:lnTo>
                    <a:pt x="5398" y="763250"/>
                  </a:lnTo>
                  <a:lnTo>
                    <a:pt x="12036" y="715941"/>
                  </a:lnTo>
                  <a:lnTo>
                    <a:pt x="21205" y="669491"/>
                  </a:lnTo>
                  <a:lnTo>
                    <a:pt x="32830" y="623974"/>
                  </a:lnTo>
                  <a:lnTo>
                    <a:pt x="46840" y="579461"/>
                  </a:lnTo>
                  <a:lnTo>
                    <a:pt x="63162" y="536026"/>
                  </a:lnTo>
                  <a:lnTo>
                    <a:pt x="81723" y="493741"/>
                  </a:lnTo>
                  <a:lnTo>
                    <a:pt x="102450" y="452679"/>
                  </a:lnTo>
                  <a:lnTo>
                    <a:pt x="125271" y="412911"/>
                  </a:lnTo>
                  <a:lnTo>
                    <a:pt x="150114" y="374512"/>
                  </a:lnTo>
                  <a:lnTo>
                    <a:pt x="176906" y="337553"/>
                  </a:lnTo>
                  <a:lnTo>
                    <a:pt x="205573" y="302107"/>
                  </a:lnTo>
                  <a:lnTo>
                    <a:pt x="236044" y="268246"/>
                  </a:lnTo>
                  <a:lnTo>
                    <a:pt x="268246" y="236044"/>
                  </a:lnTo>
                  <a:lnTo>
                    <a:pt x="302107" y="205573"/>
                  </a:lnTo>
                  <a:lnTo>
                    <a:pt x="337553" y="176906"/>
                  </a:lnTo>
                  <a:lnTo>
                    <a:pt x="374512" y="150114"/>
                  </a:lnTo>
                  <a:lnTo>
                    <a:pt x="412911" y="125271"/>
                  </a:lnTo>
                  <a:lnTo>
                    <a:pt x="452679" y="102450"/>
                  </a:lnTo>
                  <a:lnTo>
                    <a:pt x="493741" y="81723"/>
                  </a:lnTo>
                  <a:lnTo>
                    <a:pt x="536026" y="63162"/>
                  </a:lnTo>
                  <a:lnTo>
                    <a:pt x="579461" y="46840"/>
                  </a:lnTo>
                  <a:lnTo>
                    <a:pt x="623974" y="32830"/>
                  </a:lnTo>
                  <a:lnTo>
                    <a:pt x="669491" y="21205"/>
                  </a:lnTo>
                  <a:lnTo>
                    <a:pt x="715941" y="12036"/>
                  </a:lnTo>
                  <a:lnTo>
                    <a:pt x="763250" y="5398"/>
                  </a:lnTo>
                  <a:lnTo>
                    <a:pt x="811346" y="1361"/>
                  </a:lnTo>
                  <a:lnTo>
                    <a:pt x="860156" y="0"/>
                  </a:lnTo>
                  <a:lnTo>
                    <a:pt x="908967" y="1361"/>
                  </a:lnTo>
                  <a:lnTo>
                    <a:pt x="957063" y="5398"/>
                  </a:lnTo>
                  <a:lnTo>
                    <a:pt x="1004372" y="12036"/>
                  </a:lnTo>
                  <a:lnTo>
                    <a:pt x="1050822" y="21205"/>
                  </a:lnTo>
                  <a:lnTo>
                    <a:pt x="1096339" y="32830"/>
                  </a:lnTo>
                  <a:lnTo>
                    <a:pt x="1140852" y="46840"/>
                  </a:lnTo>
                  <a:lnTo>
                    <a:pt x="1184287" y="63162"/>
                  </a:lnTo>
                  <a:lnTo>
                    <a:pt x="1226572" y="81723"/>
                  </a:lnTo>
                  <a:lnTo>
                    <a:pt x="1267634" y="102450"/>
                  </a:lnTo>
                  <a:lnTo>
                    <a:pt x="1307402" y="125271"/>
                  </a:lnTo>
                  <a:lnTo>
                    <a:pt x="1345801" y="150114"/>
                  </a:lnTo>
                  <a:lnTo>
                    <a:pt x="1382760" y="176906"/>
                  </a:lnTo>
                  <a:lnTo>
                    <a:pt x="1418206" y="205573"/>
                  </a:lnTo>
                  <a:lnTo>
                    <a:pt x="1452066" y="236044"/>
                  </a:lnTo>
                  <a:lnTo>
                    <a:pt x="1484268" y="268246"/>
                  </a:lnTo>
                  <a:lnTo>
                    <a:pt x="1514739" y="302107"/>
                  </a:lnTo>
                  <a:lnTo>
                    <a:pt x="1543406" y="337553"/>
                  </a:lnTo>
                  <a:lnTo>
                    <a:pt x="1570197" y="374512"/>
                  </a:lnTo>
                  <a:lnTo>
                    <a:pt x="1595040" y="412911"/>
                  </a:lnTo>
                  <a:lnTo>
                    <a:pt x="1617861" y="452679"/>
                  </a:lnTo>
                  <a:lnTo>
                    <a:pt x="1638588" y="493741"/>
                  </a:lnTo>
                  <a:lnTo>
                    <a:pt x="1657149" y="536026"/>
                  </a:lnTo>
                  <a:lnTo>
                    <a:pt x="1673470" y="579461"/>
                  </a:lnTo>
                  <a:lnTo>
                    <a:pt x="1687480" y="623974"/>
                  </a:lnTo>
                  <a:lnTo>
                    <a:pt x="1699105" y="669491"/>
                  </a:lnTo>
                  <a:lnTo>
                    <a:pt x="1708274" y="715941"/>
                  </a:lnTo>
                  <a:lnTo>
                    <a:pt x="1714912" y="763250"/>
                  </a:lnTo>
                  <a:lnTo>
                    <a:pt x="1718949" y="811346"/>
                  </a:lnTo>
                  <a:lnTo>
                    <a:pt x="1720310" y="860156"/>
                  </a:lnTo>
                  <a:lnTo>
                    <a:pt x="1718949" y="908967"/>
                  </a:lnTo>
                  <a:lnTo>
                    <a:pt x="1714912" y="957063"/>
                  </a:lnTo>
                  <a:lnTo>
                    <a:pt x="1708274" y="1004372"/>
                  </a:lnTo>
                  <a:lnTo>
                    <a:pt x="1699105" y="1050822"/>
                  </a:lnTo>
                  <a:lnTo>
                    <a:pt x="1687480" y="1096339"/>
                  </a:lnTo>
                  <a:lnTo>
                    <a:pt x="1673470" y="1140852"/>
                  </a:lnTo>
                  <a:lnTo>
                    <a:pt x="1657149" y="1184287"/>
                  </a:lnTo>
                  <a:lnTo>
                    <a:pt x="1638588" y="1226572"/>
                  </a:lnTo>
                  <a:lnTo>
                    <a:pt x="1617861" y="1267634"/>
                  </a:lnTo>
                  <a:lnTo>
                    <a:pt x="1595040" y="1307402"/>
                  </a:lnTo>
                  <a:lnTo>
                    <a:pt x="1570197" y="1345801"/>
                  </a:lnTo>
                  <a:lnTo>
                    <a:pt x="1543406" y="1382760"/>
                  </a:lnTo>
                  <a:lnTo>
                    <a:pt x="1514739" y="1418206"/>
                  </a:lnTo>
                  <a:lnTo>
                    <a:pt x="1484268" y="1452066"/>
                  </a:lnTo>
                  <a:lnTo>
                    <a:pt x="1452066" y="1484268"/>
                  </a:lnTo>
                  <a:lnTo>
                    <a:pt x="1418206" y="1514739"/>
                  </a:lnTo>
                  <a:lnTo>
                    <a:pt x="1382760" y="1543406"/>
                  </a:lnTo>
                  <a:lnTo>
                    <a:pt x="1345801" y="1570197"/>
                  </a:lnTo>
                  <a:lnTo>
                    <a:pt x="1307402" y="1595040"/>
                  </a:lnTo>
                  <a:lnTo>
                    <a:pt x="1267634" y="1617861"/>
                  </a:lnTo>
                  <a:lnTo>
                    <a:pt x="1226572" y="1638588"/>
                  </a:lnTo>
                  <a:lnTo>
                    <a:pt x="1184287" y="1657149"/>
                  </a:lnTo>
                  <a:lnTo>
                    <a:pt x="1140852" y="1673470"/>
                  </a:lnTo>
                  <a:lnTo>
                    <a:pt x="1096339" y="1687480"/>
                  </a:lnTo>
                  <a:lnTo>
                    <a:pt x="1050822" y="1699105"/>
                  </a:lnTo>
                  <a:lnTo>
                    <a:pt x="1004372" y="1708274"/>
                  </a:lnTo>
                  <a:lnTo>
                    <a:pt x="957063" y="1714912"/>
                  </a:lnTo>
                  <a:lnTo>
                    <a:pt x="908967" y="1718949"/>
                  </a:lnTo>
                  <a:lnTo>
                    <a:pt x="860156" y="1720310"/>
                  </a:lnTo>
                  <a:lnTo>
                    <a:pt x="811346" y="1718949"/>
                  </a:lnTo>
                  <a:lnTo>
                    <a:pt x="763250" y="1714912"/>
                  </a:lnTo>
                  <a:lnTo>
                    <a:pt x="715941" y="1708274"/>
                  </a:lnTo>
                  <a:lnTo>
                    <a:pt x="669491" y="1699105"/>
                  </a:lnTo>
                  <a:lnTo>
                    <a:pt x="623974" y="1687480"/>
                  </a:lnTo>
                  <a:lnTo>
                    <a:pt x="579461" y="1673470"/>
                  </a:lnTo>
                  <a:lnTo>
                    <a:pt x="536026" y="1657149"/>
                  </a:lnTo>
                  <a:lnTo>
                    <a:pt x="493741" y="1638588"/>
                  </a:lnTo>
                  <a:lnTo>
                    <a:pt x="452679" y="1617861"/>
                  </a:lnTo>
                  <a:lnTo>
                    <a:pt x="412911" y="1595040"/>
                  </a:lnTo>
                  <a:lnTo>
                    <a:pt x="374512" y="1570197"/>
                  </a:lnTo>
                  <a:lnTo>
                    <a:pt x="337553" y="1543406"/>
                  </a:lnTo>
                  <a:lnTo>
                    <a:pt x="302107" y="1514739"/>
                  </a:lnTo>
                  <a:lnTo>
                    <a:pt x="268246" y="1484268"/>
                  </a:lnTo>
                  <a:lnTo>
                    <a:pt x="236044" y="1452066"/>
                  </a:lnTo>
                  <a:lnTo>
                    <a:pt x="205573" y="1418206"/>
                  </a:lnTo>
                  <a:lnTo>
                    <a:pt x="176906" y="1382760"/>
                  </a:lnTo>
                  <a:lnTo>
                    <a:pt x="150114" y="1345801"/>
                  </a:lnTo>
                  <a:lnTo>
                    <a:pt x="125271" y="1307402"/>
                  </a:lnTo>
                  <a:lnTo>
                    <a:pt x="102450" y="1267634"/>
                  </a:lnTo>
                  <a:lnTo>
                    <a:pt x="81723" y="1226572"/>
                  </a:lnTo>
                  <a:lnTo>
                    <a:pt x="63162" y="1184287"/>
                  </a:lnTo>
                  <a:lnTo>
                    <a:pt x="46840" y="1140852"/>
                  </a:lnTo>
                  <a:lnTo>
                    <a:pt x="32830" y="1096339"/>
                  </a:lnTo>
                  <a:lnTo>
                    <a:pt x="21205" y="1050822"/>
                  </a:lnTo>
                  <a:lnTo>
                    <a:pt x="12036" y="1004372"/>
                  </a:lnTo>
                  <a:lnTo>
                    <a:pt x="5398" y="957063"/>
                  </a:lnTo>
                  <a:lnTo>
                    <a:pt x="1361" y="908967"/>
                  </a:lnTo>
                  <a:lnTo>
                    <a:pt x="0" y="860156"/>
                  </a:lnTo>
                  <a:close/>
                </a:path>
              </a:pathLst>
            </a:custGeom>
            <a:ln w="508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807252" y="4522723"/>
            <a:ext cx="2993390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Three </a:t>
            </a:r>
            <a:r>
              <a:rPr dirty="0" sz="1800" spc="-5">
                <a:latin typeface="Carlito"/>
                <a:cs typeface="Carlito"/>
              </a:rPr>
              <a:t>Use</a:t>
            </a:r>
            <a:r>
              <a:rPr dirty="0" sz="1800" spc="2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Cases: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ts val="212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latin typeface="Carlito"/>
                <a:cs typeface="Carlito"/>
              </a:rPr>
              <a:t>Send </a:t>
            </a:r>
            <a:r>
              <a:rPr dirty="0" sz="1800" spc="-15">
                <a:latin typeface="Carlito"/>
                <a:cs typeface="Carlito"/>
              </a:rPr>
              <a:t>late</a:t>
            </a:r>
            <a:r>
              <a:rPr dirty="0" sz="1800" spc="1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notices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10">
                <a:latin typeface="Carlito"/>
                <a:cs typeface="Carlito"/>
              </a:rPr>
              <a:t>Produce </a:t>
            </a:r>
            <a:r>
              <a:rPr dirty="0" sz="1800" spc="-5">
                <a:latin typeface="Carlito"/>
                <a:cs typeface="Carlito"/>
              </a:rPr>
              <a:t>monthly</a:t>
            </a:r>
            <a:r>
              <a:rPr dirty="0" sz="1800" spc="-10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statements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10">
                <a:latin typeface="Carlito"/>
                <a:cs typeface="Carlito"/>
              </a:rPr>
              <a:t>Produce </a:t>
            </a:r>
            <a:r>
              <a:rPr dirty="0" sz="1800" spc="-5">
                <a:latin typeface="Carlito"/>
                <a:cs typeface="Carlito"/>
              </a:rPr>
              <a:t>summary</a:t>
            </a:r>
            <a:r>
              <a:rPr dirty="0" sz="1800" spc="1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reports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29451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">
                <a:solidFill>
                  <a:srgbClr val="FFFFFF"/>
                </a:solidFill>
              </a:rPr>
              <a:t>Types </a:t>
            </a:r>
            <a:r>
              <a:rPr dirty="0" sz="3600">
                <a:solidFill>
                  <a:srgbClr val="FFFFFF"/>
                </a:solidFill>
              </a:rPr>
              <a:t>of</a:t>
            </a:r>
            <a:r>
              <a:rPr dirty="0" sz="3600" spc="-55">
                <a:solidFill>
                  <a:srgbClr val="FFFFFF"/>
                </a:solidFill>
              </a:rPr>
              <a:t> </a:t>
            </a:r>
            <a:r>
              <a:rPr dirty="0" sz="3600" spc="-30">
                <a:solidFill>
                  <a:srgbClr val="FFFFFF"/>
                </a:solidFill>
              </a:rPr>
              <a:t>Events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6485255" cy="3846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External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events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be triggered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by employees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departments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Checklist</a:t>
            </a:r>
            <a:endParaRPr sz="2000">
              <a:latin typeface="Carlito"/>
              <a:cs typeface="Carlito"/>
            </a:endParaRPr>
          </a:p>
          <a:p>
            <a:pPr lvl="2" marL="869950" indent="-17145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external agent wants 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something, 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results in </a:t>
            </a:r>
            <a:r>
              <a:rPr dirty="0" sz="160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dirty="0" sz="1600" spc="3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transaction</a:t>
            </a:r>
            <a:endParaRPr sz="1600">
              <a:latin typeface="Carlito"/>
              <a:cs typeface="Carlito"/>
            </a:endParaRPr>
          </a:p>
          <a:p>
            <a:pPr lvl="2" marL="8699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external agent wants 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some</a:t>
            </a:r>
            <a:r>
              <a:rPr dirty="0" sz="1600" spc="3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information</a:t>
            </a:r>
            <a:endParaRPr sz="1600">
              <a:latin typeface="Carlito"/>
              <a:cs typeface="Carlito"/>
            </a:endParaRPr>
          </a:p>
          <a:p>
            <a:pPr lvl="2" marL="869950" indent="-17145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600" spc="-15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changed, 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and needs 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dirty="0" sz="1600" spc="3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updated</a:t>
            </a:r>
            <a:endParaRPr sz="1600">
              <a:latin typeface="Carlito"/>
              <a:cs typeface="Carlito"/>
            </a:endParaRPr>
          </a:p>
          <a:p>
            <a:pPr lvl="2" marL="8699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management wants 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some 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dirty="0" sz="1600" spc="-25">
                <a:solidFill>
                  <a:srgbClr val="404040"/>
                </a:solidFill>
                <a:latin typeface="Carlito"/>
                <a:cs typeface="Carlito"/>
              </a:rPr>
              <a:t>Temporal </a:t>
            </a:r>
            <a:r>
              <a:rPr dirty="0" sz="1600" spc="-15">
                <a:solidFill>
                  <a:srgbClr val="404040"/>
                </a:solidFill>
                <a:latin typeface="Carlito"/>
                <a:cs typeface="Carlito"/>
              </a:rPr>
              <a:t>Events State</a:t>
            </a:r>
            <a:r>
              <a:rPr dirty="0" sz="1600" spc="1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600" spc="-15">
                <a:solidFill>
                  <a:srgbClr val="404040"/>
                </a:solidFill>
                <a:latin typeface="Carlito"/>
                <a:cs typeface="Carlito"/>
              </a:rPr>
              <a:t>Events</a:t>
            </a:r>
            <a:endParaRPr sz="16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External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events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look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include: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External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agent wants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something resulting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in a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transaction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External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agent wants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some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information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changed and needs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 updated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Management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wants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some</a:t>
            </a:r>
            <a:r>
              <a:rPr dirty="0" sz="20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information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31527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5">
                <a:solidFill>
                  <a:srgbClr val="FFFFFF"/>
                </a:solidFill>
              </a:rPr>
              <a:t>Temporal</a:t>
            </a:r>
            <a:r>
              <a:rPr dirty="0" sz="3600" spc="-35">
                <a:solidFill>
                  <a:srgbClr val="FFFFFF"/>
                </a:solidFill>
              </a:rPr>
              <a:t> </a:t>
            </a:r>
            <a:r>
              <a:rPr dirty="0" sz="3600" spc="-20">
                <a:solidFill>
                  <a:srgbClr val="FFFFFF"/>
                </a:solidFill>
              </a:rPr>
              <a:t>events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7381875" cy="391414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event that occurs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as a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result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reaching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dirty="0" sz="2400" spc="-4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Ask: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What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deadlines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occur?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What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outputs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associated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with those</a:t>
            </a:r>
            <a:r>
              <a:rPr dirty="0" sz="2000" spc="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deadlines?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35">
                <a:solidFill>
                  <a:srgbClr val="404040"/>
                </a:solidFill>
                <a:latin typeface="Carlito"/>
                <a:cs typeface="Carlito"/>
              </a:rPr>
              <a:t>Temporal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events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look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dirty="0" sz="2400" spc="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include: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Internal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outputs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needed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Management reports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(summary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 exception)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Operational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reports (detailed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transactions)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Internal statements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and documents (including</a:t>
            </a:r>
            <a:r>
              <a:rPr dirty="0" sz="2000" spc="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payroll)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External outputs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needed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Statements, status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reports,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bills,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reminders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2718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dirty="0" sz="3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events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256145" cy="10375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4150" marR="5080" indent="-171450">
              <a:lnSpc>
                <a:spcPct val="88300"/>
              </a:lnSpc>
              <a:spcBef>
                <a:spcPts val="434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event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that occurs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when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something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happens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inside the 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that triggers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need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processing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(also called 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internal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events)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40347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</a:rPr>
              <a:t>IDENTIFYING</a:t>
            </a:r>
            <a:r>
              <a:rPr dirty="0" sz="3600" spc="-80">
                <a:solidFill>
                  <a:srgbClr val="FFFFFF"/>
                </a:solidFill>
              </a:rPr>
              <a:t> </a:t>
            </a:r>
            <a:r>
              <a:rPr dirty="0" sz="3600" spc="-5">
                <a:solidFill>
                  <a:srgbClr val="FFFFFF"/>
                </a:solidFill>
              </a:rPr>
              <a:t>EVENTS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62000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150" marR="5080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Sequence of actions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lead up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only one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event affecting 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5584" y="2305592"/>
            <a:ext cx="5543256" cy="3700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690" y="1328420"/>
            <a:ext cx="725805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150" marR="5080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The sequence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“transactions”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one specific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customer  resulting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many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events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3989" y="2476592"/>
            <a:ext cx="7196315" cy="3441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690" y="1328420"/>
            <a:ext cx="7548245" cy="18535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Events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deferred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design,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ignore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at start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dirty="0" sz="2400" spc="9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project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Controls</a:t>
            </a:r>
            <a:endParaRPr sz="2000">
              <a:latin typeface="Carlito"/>
              <a:cs typeface="Carlito"/>
            </a:endParaRPr>
          </a:p>
          <a:p>
            <a:pPr lvl="2" marL="869950" indent="-17145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Checks</a:t>
            </a:r>
            <a:endParaRPr sz="1600">
              <a:latin typeface="Carlito"/>
              <a:cs typeface="Carlito"/>
            </a:endParaRPr>
          </a:p>
          <a:p>
            <a:pPr lvl="2" marL="8699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600" spc="-15">
                <a:solidFill>
                  <a:srgbClr val="404040"/>
                </a:solidFill>
                <a:latin typeface="Carlito"/>
                <a:cs typeface="Carlito"/>
              </a:rPr>
              <a:t>Safety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procedures</a:t>
            </a:r>
            <a:endParaRPr sz="1600">
              <a:latin typeface="Carlito"/>
              <a:cs typeface="Carlito"/>
            </a:endParaRPr>
          </a:p>
          <a:p>
            <a:pPr lvl="2" marL="869950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Protection </a:t>
            </a:r>
            <a:r>
              <a:rPr dirty="0" sz="160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integrity </a:t>
            </a:r>
            <a:r>
              <a:rPr dirty="0" sz="160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600" spc="-15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endParaRPr sz="16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Technology-dependent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Events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0892" y="3385726"/>
            <a:ext cx="6337998" cy="3117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64389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</a:rPr>
              <a:t>Summary </a:t>
            </a:r>
            <a:r>
              <a:rPr dirty="0" sz="3600">
                <a:solidFill>
                  <a:srgbClr val="FFFFFF"/>
                </a:solidFill>
              </a:rPr>
              <a:t>of </a:t>
            </a:r>
            <a:r>
              <a:rPr dirty="0" sz="3600" spc="-5">
                <a:solidFill>
                  <a:srgbClr val="FFFFFF"/>
                </a:solidFill>
              </a:rPr>
              <a:t>Decomposition</a:t>
            </a:r>
            <a:r>
              <a:rPr dirty="0" sz="3600" spc="-15">
                <a:solidFill>
                  <a:srgbClr val="FFFFFF"/>
                </a:solidFill>
              </a:rPr>
              <a:t> Steps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721600" cy="46189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150" marR="725170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Identify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external events that require response from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event,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identify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use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case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Identify the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temporal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events that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need a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r>
              <a:rPr dirty="0" sz="24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response</a:t>
            </a:r>
            <a:endParaRPr sz="2400">
              <a:latin typeface="Carlito"/>
              <a:cs typeface="Carlito"/>
            </a:endParaRPr>
          </a:p>
          <a:p>
            <a:pPr marL="184150" marR="575310" indent="-171450">
              <a:lnSpc>
                <a:spcPts val="2590"/>
              </a:lnSpc>
              <a:spcBef>
                <a:spcPts val="85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event,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identify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use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case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system 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requires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then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identify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in time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triggers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use</a:t>
            </a:r>
            <a:r>
              <a:rPr dirty="0" sz="20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case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Identify the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state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events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might respond</a:t>
            </a:r>
            <a:r>
              <a:rPr dirty="0" sz="2400" spc="5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endParaRPr sz="2400">
              <a:latin typeface="Carlito"/>
              <a:cs typeface="Carlito"/>
            </a:endParaRPr>
          </a:p>
          <a:p>
            <a:pPr marL="184150" marR="559435" indent="-171450">
              <a:lnSpc>
                <a:spcPts val="2590"/>
              </a:lnSpc>
              <a:spcBef>
                <a:spcPts val="85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state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event,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identify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name the use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case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needs and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state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 change</a:t>
            </a:r>
            <a:endParaRPr sz="2400">
              <a:latin typeface="Carlito"/>
              <a:cs typeface="Carlito"/>
            </a:endParaRPr>
          </a:p>
          <a:p>
            <a:pPr marL="184150" marR="5080" indent="-171450">
              <a:lnSpc>
                <a:spcPts val="2690"/>
              </a:lnSpc>
              <a:spcBef>
                <a:spcPts val="64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Assuming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perfect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technology,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check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use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case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needed,  and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ignore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controls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dirty="0" sz="2400" spc="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now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1600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28568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</a:rPr>
              <a:t>Naming</a:t>
            </a:r>
            <a:r>
              <a:rPr dirty="0" sz="3600" spc="-45">
                <a:solidFill>
                  <a:srgbClr val="FFFFFF"/>
                </a:solidFill>
              </a:rPr>
              <a:t> </a:t>
            </a:r>
            <a:r>
              <a:rPr dirty="0" sz="3600" spc="-20">
                <a:solidFill>
                  <a:srgbClr val="FFFFFF"/>
                </a:solidFill>
              </a:rPr>
              <a:t>events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3143885" cy="1804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Should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include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agent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named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identify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action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Example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527050" algn="l"/>
              </a:tabLst>
            </a:pPr>
            <a:r>
              <a:rPr dirty="0" u="sng" sz="2000" spc="-1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customer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 i="1">
                <a:solidFill>
                  <a:srgbClr val="404040"/>
                </a:solidFill>
                <a:latin typeface="Carlito"/>
                <a:cs typeface="Carlito"/>
              </a:rPr>
              <a:t>places an</a:t>
            </a:r>
            <a:r>
              <a:rPr dirty="0" sz="2000" spc="-45" i="1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 i="1">
                <a:solidFill>
                  <a:srgbClr val="404040"/>
                </a:solidFill>
                <a:latin typeface="Carlito"/>
                <a:cs typeface="Carlito"/>
              </a:rPr>
              <a:t>order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21507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5">
                <a:solidFill>
                  <a:srgbClr val="FFFFFF"/>
                </a:solidFill>
              </a:rPr>
              <a:t>Event</a:t>
            </a:r>
            <a:r>
              <a:rPr dirty="0" sz="3600" spc="-75">
                <a:solidFill>
                  <a:srgbClr val="FFFFFF"/>
                </a:solidFill>
              </a:rPr>
              <a:t> </a:t>
            </a:r>
            <a:r>
              <a:rPr dirty="0" sz="3600" spc="-10">
                <a:solidFill>
                  <a:srgbClr val="FFFFFF"/>
                </a:solidFill>
              </a:rPr>
              <a:t>table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631430" cy="10375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4150" marR="5080" indent="-171450">
              <a:lnSpc>
                <a:spcPct val="88300"/>
              </a:lnSpc>
              <a:spcBef>
                <a:spcPts val="434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Use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event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table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as a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catalog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about the use  cases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make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up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functional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requirements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the 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system.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809" y="2588586"/>
            <a:ext cx="8066528" cy="3619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0"/>
            <a:ext cx="7289165" cy="955040"/>
          </a:xfrm>
          <a:prstGeom prst="rect"/>
        </p:spPr>
        <p:txBody>
          <a:bodyPr wrap="square" lIns="0" tIns="65405" rIns="0" bIns="0" rtlCol="0" vert="horz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515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Example: </a:t>
            </a:r>
            <a:r>
              <a:rPr dirty="0" sz="3200" spc="-10">
                <a:solidFill>
                  <a:srgbClr val="FFFFFF"/>
                </a:solidFill>
              </a:rPr>
              <a:t>Customer </a:t>
            </a:r>
            <a:r>
              <a:rPr dirty="0" sz="3200" spc="-5">
                <a:solidFill>
                  <a:srgbClr val="FFFFFF"/>
                </a:solidFill>
              </a:rPr>
              <a:t>support </a:t>
            </a:r>
            <a:r>
              <a:rPr dirty="0" sz="3200" spc="-30">
                <a:solidFill>
                  <a:srgbClr val="FFFFFF"/>
                </a:solidFill>
              </a:rPr>
              <a:t>system </a:t>
            </a:r>
            <a:r>
              <a:rPr dirty="0" sz="3200" spc="-20">
                <a:solidFill>
                  <a:srgbClr val="FFFFFF"/>
                </a:solidFill>
              </a:rPr>
              <a:t>event  </a:t>
            </a:r>
            <a:r>
              <a:rPr dirty="0" sz="3200" spc="-10">
                <a:solidFill>
                  <a:srgbClr val="FFFFFF"/>
                </a:solidFill>
              </a:rPr>
              <a:t>table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5006" y="1396796"/>
            <a:ext cx="7786173" cy="485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4850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Use case</a:t>
            </a:r>
            <a:r>
              <a:rPr dirty="0" sz="3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descriptions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699325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150" marR="5080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Intermediate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description of the </a:t>
            </a:r>
            <a:r>
              <a:rPr dirty="0" sz="2400" spc="-30">
                <a:solidFill>
                  <a:srgbClr val="404040"/>
                </a:solidFill>
                <a:latin typeface="Carlito"/>
                <a:cs typeface="Carlito"/>
              </a:rPr>
              <a:t>Web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order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scenario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for  Create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new</a:t>
            </a:r>
            <a:r>
              <a:rPr dirty="0" sz="24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order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800" y="2020507"/>
            <a:ext cx="8026400" cy="4335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1303021"/>
            <a:ext cx="1877060" cy="1388110"/>
          </a:xfrm>
          <a:prstGeom prst="rect"/>
        </p:spPr>
        <p:txBody>
          <a:bodyPr wrap="square" lIns="0" tIns="62865" rIns="0" bIns="0" rtlCol="0" vert="horz">
            <a:spAutoFit/>
          </a:bodyPr>
          <a:lstStyle/>
          <a:p>
            <a:pPr marL="12700" marR="5080">
              <a:lnSpc>
                <a:spcPct val="89700"/>
              </a:lnSpc>
              <a:spcBef>
                <a:spcPts val="495"/>
              </a:spcBef>
            </a:pPr>
            <a:r>
              <a:rPr dirty="0" sz="3200" b="0">
                <a:latin typeface="Carlito"/>
                <a:cs typeface="Carlito"/>
              </a:rPr>
              <a:t>Fully  </a:t>
            </a:r>
            <a:r>
              <a:rPr dirty="0" sz="3200" spc="-10" b="0">
                <a:latin typeface="Carlito"/>
                <a:cs typeface="Carlito"/>
              </a:rPr>
              <a:t>developed  </a:t>
            </a:r>
            <a:r>
              <a:rPr dirty="0" sz="3200" spc="5" b="0">
                <a:latin typeface="Carlito"/>
                <a:cs typeface="Carlito"/>
              </a:rPr>
              <a:t>d</a:t>
            </a:r>
            <a:r>
              <a:rPr dirty="0" sz="3200" spc="-10" b="0">
                <a:latin typeface="Carlito"/>
                <a:cs typeface="Carlito"/>
              </a:rPr>
              <a:t>e</a:t>
            </a:r>
            <a:r>
              <a:rPr dirty="0" sz="3200" spc="-5" b="0">
                <a:latin typeface="Carlito"/>
                <a:cs typeface="Carlito"/>
              </a:rPr>
              <a:t>scr</a:t>
            </a:r>
            <a:r>
              <a:rPr dirty="0" sz="3200" b="0">
                <a:latin typeface="Carlito"/>
                <a:cs typeface="Carlito"/>
              </a:rPr>
              <a:t>i</a:t>
            </a:r>
            <a:r>
              <a:rPr dirty="0" sz="3200" spc="-10" b="0">
                <a:latin typeface="Carlito"/>
                <a:cs typeface="Carlito"/>
              </a:rPr>
              <a:t>p</a:t>
            </a:r>
            <a:r>
              <a:rPr dirty="0" sz="3200" b="0">
                <a:latin typeface="Carlito"/>
                <a:cs typeface="Carlito"/>
              </a:rPr>
              <a:t>ti</a:t>
            </a:r>
            <a:r>
              <a:rPr dirty="0" sz="3200" spc="-5" b="0">
                <a:latin typeface="Carlito"/>
                <a:cs typeface="Carlito"/>
              </a:rPr>
              <a:t>o</a:t>
            </a:r>
            <a:r>
              <a:rPr dirty="0" sz="3200" b="0">
                <a:latin typeface="Carlito"/>
                <a:cs typeface="Carlito"/>
              </a:rPr>
              <a:t>n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5668" y="0"/>
            <a:ext cx="6058331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1988" y="2940811"/>
            <a:ext cx="5476875" cy="1120140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dirty="0" sz="3600" spc="-5" b="0">
                <a:solidFill>
                  <a:srgbClr val="FF0000"/>
                </a:solidFill>
                <a:latin typeface="Carlito"/>
                <a:cs typeface="Carlito"/>
              </a:rPr>
              <a:t>Thank </a:t>
            </a:r>
            <a:r>
              <a:rPr dirty="0" sz="3600" spc="-20" b="0">
                <a:solidFill>
                  <a:srgbClr val="FF0000"/>
                </a:solidFill>
                <a:latin typeface="Carlito"/>
                <a:cs typeface="Carlito"/>
              </a:rPr>
              <a:t>you </a:t>
            </a:r>
            <a:r>
              <a:rPr dirty="0" sz="3600" spc="-30" b="0">
                <a:solidFill>
                  <a:srgbClr val="FF0000"/>
                </a:solidFill>
                <a:latin typeface="Carlito"/>
                <a:cs typeface="Carlito"/>
              </a:rPr>
              <a:t>for </a:t>
            </a:r>
            <a:r>
              <a:rPr dirty="0" sz="3600" spc="-15" b="0">
                <a:solidFill>
                  <a:srgbClr val="FF0000"/>
                </a:solidFill>
                <a:latin typeface="Carlito"/>
                <a:cs typeface="Carlito"/>
              </a:rPr>
              <a:t>your </a:t>
            </a:r>
            <a:r>
              <a:rPr dirty="0" sz="3600" spc="-25" b="0">
                <a:solidFill>
                  <a:srgbClr val="FF0000"/>
                </a:solidFill>
                <a:latin typeface="Carlito"/>
                <a:cs typeface="Carlito"/>
              </a:rPr>
              <a:t>attention!  </a:t>
            </a:r>
            <a:r>
              <a:rPr dirty="0" sz="3600" spc="-5" b="0">
                <a:solidFill>
                  <a:srgbClr val="FF0000"/>
                </a:solidFill>
                <a:latin typeface="Carlito"/>
                <a:cs typeface="Carlito"/>
              </a:rPr>
              <a:t>Q&amp;A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2260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548880" cy="180467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150" marR="5080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Use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case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activity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performs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response 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request by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user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(or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 agent)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45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techniques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developing use</a:t>
            </a:r>
            <a:r>
              <a:rPr dirty="0" sz="2400" spc="3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cases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User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Goal </a:t>
            </a:r>
            <a:r>
              <a:rPr dirty="0" sz="2000" spc="-25">
                <a:solidFill>
                  <a:srgbClr val="404040"/>
                </a:solidFill>
                <a:latin typeface="Carlito"/>
                <a:cs typeface="Carlito"/>
              </a:rPr>
              <a:t>Technique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Event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Decomposition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36163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</a:rPr>
              <a:t>Use Case</a:t>
            </a:r>
            <a:r>
              <a:rPr dirty="0" sz="3600" spc="-75">
                <a:solidFill>
                  <a:srgbClr val="FFFFFF"/>
                </a:solidFill>
              </a:rPr>
              <a:t> </a:t>
            </a:r>
            <a:r>
              <a:rPr dirty="0" sz="3600" spc="-10">
                <a:solidFill>
                  <a:srgbClr val="FFFFFF"/>
                </a:solidFill>
              </a:rPr>
              <a:t>Examples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30537" y="2175394"/>
            <a:ext cx="7938026" cy="3254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39179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</a:rPr>
              <a:t>User </a:t>
            </a:r>
            <a:r>
              <a:rPr dirty="0" sz="3600">
                <a:solidFill>
                  <a:srgbClr val="FFFFFF"/>
                </a:solidFill>
              </a:rPr>
              <a:t>Goal</a:t>
            </a:r>
            <a:r>
              <a:rPr dirty="0" sz="3600" spc="-80">
                <a:solidFill>
                  <a:srgbClr val="FFFFFF"/>
                </a:solidFill>
              </a:rPr>
              <a:t> </a:t>
            </a:r>
            <a:r>
              <a:rPr dirty="0" sz="3600" spc="-35">
                <a:solidFill>
                  <a:srgbClr val="FFFFFF"/>
                </a:solidFill>
              </a:rPr>
              <a:t>Technique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6842759" cy="466153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Identify all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users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Classify all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terms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their functional</a:t>
            </a:r>
            <a:r>
              <a:rPr dirty="0" sz="24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role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Classify all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users by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organizational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 level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Interview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(or all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types)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what are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their specific</a:t>
            </a:r>
            <a:r>
              <a:rPr dirty="0" sz="2000" spc="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goals?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frame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all in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imperative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verb-noun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format</a:t>
            </a:r>
            <a:endParaRPr sz="2000">
              <a:latin typeface="Carlito"/>
              <a:cs typeface="Carlito"/>
            </a:endParaRPr>
          </a:p>
          <a:p>
            <a:pPr lvl="2" marL="869950" indent="-17145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Update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 order</a:t>
            </a:r>
            <a:endParaRPr sz="1600">
              <a:latin typeface="Carlito"/>
              <a:cs typeface="Carlito"/>
            </a:endParaRPr>
          </a:p>
          <a:p>
            <a:pPr lvl="2" marL="8699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Add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 customer</a:t>
            </a:r>
            <a:endParaRPr sz="16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use cases,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organized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by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type of</a:t>
            </a:r>
            <a:r>
              <a:rPr dirty="0" sz="2400" spc="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user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Look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duplicates, resolve</a:t>
            </a:r>
            <a:r>
              <a:rPr dirty="0" sz="24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inconsistencies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Identify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different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same use</a:t>
            </a:r>
            <a:r>
              <a:rPr dirty="0" sz="2400" spc="4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case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Review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updated list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dirty="0" sz="24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stakeholders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60998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5">
                <a:solidFill>
                  <a:srgbClr val="FFFFFF"/>
                </a:solidFill>
              </a:rPr>
              <a:t>Event </a:t>
            </a:r>
            <a:r>
              <a:rPr dirty="0" sz="3600" spc="-5">
                <a:solidFill>
                  <a:srgbClr val="FFFFFF"/>
                </a:solidFill>
              </a:rPr>
              <a:t>Decomposition</a:t>
            </a:r>
            <a:r>
              <a:rPr dirty="0" sz="3600" spc="10">
                <a:solidFill>
                  <a:srgbClr val="FFFFFF"/>
                </a:solidFill>
              </a:rPr>
              <a:t> </a:t>
            </a:r>
            <a:r>
              <a:rPr dirty="0" sz="3600" spc="-35">
                <a:solidFill>
                  <a:srgbClr val="FFFFFF"/>
                </a:solidFill>
              </a:rPr>
              <a:t>Technique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686675" cy="316103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150" marR="5080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Identify use cases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based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on business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events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must 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handle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respond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Easier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said than done</a:t>
            </a:r>
            <a:endParaRPr sz="2400">
              <a:latin typeface="Carlito"/>
              <a:cs typeface="Carlito"/>
            </a:endParaRPr>
          </a:p>
          <a:p>
            <a:pPr lvl="1" marL="527050" marR="101600" indent="-171450">
              <a:lnSpc>
                <a:spcPts val="2210"/>
              </a:lnSpc>
              <a:spcBef>
                <a:spcPts val="43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Identifying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events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associated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use cases </a:t>
            </a:r>
            <a:r>
              <a:rPr dirty="0" sz="2000" spc="-5" b="1" i="1">
                <a:solidFill>
                  <a:srgbClr val="404040"/>
                </a:solidFill>
                <a:latin typeface="Carlito"/>
                <a:cs typeface="Carlito"/>
              </a:rPr>
              <a:t>at the </a:t>
            </a:r>
            <a:r>
              <a:rPr dirty="0" sz="2000" spc="-10" b="1" i="1">
                <a:solidFill>
                  <a:srgbClr val="404040"/>
                </a:solidFill>
                <a:latin typeface="Carlito"/>
                <a:cs typeface="Carlito"/>
              </a:rPr>
              <a:t>right  </a:t>
            </a:r>
            <a:r>
              <a:rPr dirty="0" sz="2000" spc="-5" b="1" i="1">
                <a:solidFill>
                  <a:srgbClr val="404040"/>
                </a:solidFill>
                <a:latin typeface="Carlito"/>
                <a:cs typeface="Carlito"/>
              </a:rPr>
              <a:t>level of </a:t>
            </a:r>
            <a:r>
              <a:rPr dirty="0" sz="2000" spc="-15" b="1" i="1">
                <a:solidFill>
                  <a:srgbClr val="404040"/>
                </a:solidFill>
                <a:latin typeface="Carlito"/>
                <a:cs typeface="Carlito"/>
              </a:rPr>
              <a:t>detail </a:t>
            </a:r>
            <a:r>
              <a:rPr dirty="0" sz="2000" spc="-5" b="1" i="1">
                <a:solidFill>
                  <a:srgbClr val="404040"/>
                </a:solidFill>
                <a:latin typeface="Carlito"/>
                <a:cs typeface="Carlito"/>
              </a:rPr>
              <a:t>is difficult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Example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enter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name on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dirty="0" sz="20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form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add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customer to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add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update customer</a:t>
            </a:r>
            <a:r>
              <a:rPr dirty="0" sz="2000" spc="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records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3179" y="4819967"/>
            <a:ext cx="3738245" cy="462280"/>
          </a:xfrm>
          <a:prstGeom prst="rect">
            <a:avLst/>
          </a:prstGeom>
          <a:ln w="12700">
            <a:solidFill>
              <a:srgbClr val="ED7D31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dirty="0" sz="2400" spc="-5">
                <a:latin typeface="Carlito"/>
                <a:cs typeface="Carlito"/>
              </a:rPr>
              <a:t>Which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0">
                <a:latin typeface="Carlito"/>
                <a:cs typeface="Carlito"/>
              </a:rPr>
              <a:t>best level </a:t>
            </a:r>
            <a:r>
              <a:rPr dirty="0" sz="2400" spc="-5">
                <a:latin typeface="Carlito"/>
                <a:cs typeface="Carlito"/>
              </a:rPr>
              <a:t>of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detail?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40589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5">
                <a:solidFill>
                  <a:srgbClr val="FFFFFF"/>
                </a:solidFill>
              </a:rPr>
              <a:t>Event</a:t>
            </a:r>
            <a:r>
              <a:rPr dirty="0" sz="3600" spc="-45">
                <a:solidFill>
                  <a:srgbClr val="FFFFFF"/>
                </a:solidFill>
              </a:rPr>
              <a:t> </a:t>
            </a:r>
            <a:r>
              <a:rPr dirty="0" sz="3600" spc="-5">
                <a:solidFill>
                  <a:srgbClr val="FFFFFF"/>
                </a:solidFill>
              </a:rPr>
              <a:t>Decomposition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844790" cy="287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right level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detail corresponds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task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performed by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one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person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adds measurable business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value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leaves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in a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stable</a:t>
            </a:r>
            <a:r>
              <a:rPr dirty="0" sz="2000" spc="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state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45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call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this: Elementary Business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Process</a:t>
            </a:r>
            <a:r>
              <a:rPr dirty="0" sz="2400" spc="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(EBP)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Fill a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shopping cart: Is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this a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EBP?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Ask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ourselves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What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business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events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happen that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will need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respond</a:t>
            </a:r>
            <a:r>
              <a:rPr dirty="0" sz="2000" spc="8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to?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4765675"/>
            <a:ext cx="60579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9955" y="1376091"/>
            <a:ext cx="7604388" cy="4836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9955" y="1376091"/>
            <a:ext cx="7604759" cy="4836795"/>
            <a:chOff x="699955" y="1376091"/>
            <a:chExt cx="7604759" cy="4836795"/>
          </a:xfrm>
        </p:grpSpPr>
        <p:sp>
          <p:nvSpPr>
            <p:cNvPr id="3" name="object 3"/>
            <p:cNvSpPr/>
            <p:nvPr/>
          </p:nvSpPr>
          <p:spPr>
            <a:xfrm>
              <a:off x="699955" y="1376091"/>
              <a:ext cx="7604388" cy="48364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51300" y="2244674"/>
              <a:ext cx="1720850" cy="1720850"/>
            </a:xfrm>
            <a:custGeom>
              <a:avLst/>
              <a:gdLst/>
              <a:ahLst/>
              <a:cxnLst/>
              <a:rect l="l" t="t" r="r" b="b"/>
              <a:pathLst>
                <a:path w="1720850" h="1720850">
                  <a:moveTo>
                    <a:pt x="0" y="860156"/>
                  </a:moveTo>
                  <a:lnTo>
                    <a:pt x="1361" y="811346"/>
                  </a:lnTo>
                  <a:lnTo>
                    <a:pt x="5398" y="763250"/>
                  </a:lnTo>
                  <a:lnTo>
                    <a:pt x="12036" y="715941"/>
                  </a:lnTo>
                  <a:lnTo>
                    <a:pt x="21205" y="669491"/>
                  </a:lnTo>
                  <a:lnTo>
                    <a:pt x="32830" y="623974"/>
                  </a:lnTo>
                  <a:lnTo>
                    <a:pt x="46840" y="579461"/>
                  </a:lnTo>
                  <a:lnTo>
                    <a:pt x="63162" y="536026"/>
                  </a:lnTo>
                  <a:lnTo>
                    <a:pt x="81723" y="493741"/>
                  </a:lnTo>
                  <a:lnTo>
                    <a:pt x="102450" y="452679"/>
                  </a:lnTo>
                  <a:lnTo>
                    <a:pt x="125271" y="412911"/>
                  </a:lnTo>
                  <a:lnTo>
                    <a:pt x="150114" y="374512"/>
                  </a:lnTo>
                  <a:lnTo>
                    <a:pt x="176906" y="337553"/>
                  </a:lnTo>
                  <a:lnTo>
                    <a:pt x="205573" y="302107"/>
                  </a:lnTo>
                  <a:lnTo>
                    <a:pt x="236044" y="268246"/>
                  </a:lnTo>
                  <a:lnTo>
                    <a:pt x="268246" y="236044"/>
                  </a:lnTo>
                  <a:lnTo>
                    <a:pt x="302107" y="205573"/>
                  </a:lnTo>
                  <a:lnTo>
                    <a:pt x="337553" y="176906"/>
                  </a:lnTo>
                  <a:lnTo>
                    <a:pt x="374512" y="150114"/>
                  </a:lnTo>
                  <a:lnTo>
                    <a:pt x="412911" y="125271"/>
                  </a:lnTo>
                  <a:lnTo>
                    <a:pt x="452679" y="102450"/>
                  </a:lnTo>
                  <a:lnTo>
                    <a:pt x="493741" y="81723"/>
                  </a:lnTo>
                  <a:lnTo>
                    <a:pt x="536026" y="63162"/>
                  </a:lnTo>
                  <a:lnTo>
                    <a:pt x="579461" y="46840"/>
                  </a:lnTo>
                  <a:lnTo>
                    <a:pt x="623974" y="32830"/>
                  </a:lnTo>
                  <a:lnTo>
                    <a:pt x="669491" y="21205"/>
                  </a:lnTo>
                  <a:lnTo>
                    <a:pt x="715941" y="12036"/>
                  </a:lnTo>
                  <a:lnTo>
                    <a:pt x="763250" y="5398"/>
                  </a:lnTo>
                  <a:lnTo>
                    <a:pt x="811346" y="1361"/>
                  </a:lnTo>
                  <a:lnTo>
                    <a:pt x="860156" y="0"/>
                  </a:lnTo>
                  <a:lnTo>
                    <a:pt x="908967" y="1361"/>
                  </a:lnTo>
                  <a:lnTo>
                    <a:pt x="957063" y="5398"/>
                  </a:lnTo>
                  <a:lnTo>
                    <a:pt x="1004372" y="12036"/>
                  </a:lnTo>
                  <a:lnTo>
                    <a:pt x="1050822" y="21205"/>
                  </a:lnTo>
                  <a:lnTo>
                    <a:pt x="1096339" y="32830"/>
                  </a:lnTo>
                  <a:lnTo>
                    <a:pt x="1140852" y="46840"/>
                  </a:lnTo>
                  <a:lnTo>
                    <a:pt x="1184287" y="63162"/>
                  </a:lnTo>
                  <a:lnTo>
                    <a:pt x="1226572" y="81723"/>
                  </a:lnTo>
                  <a:lnTo>
                    <a:pt x="1267634" y="102450"/>
                  </a:lnTo>
                  <a:lnTo>
                    <a:pt x="1307402" y="125271"/>
                  </a:lnTo>
                  <a:lnTo>
                    <a:pt x="1345801" y="150114"/>
                  </a:lnTo>
                  <a:lnTo>
                    <a:pt x="1382760" y="176906"/>
                  </a:lnTo>
                  <a:lnTo>
                    <a:pt x="1418206" y="205573"/>
                  </a:lnTo>
                  <a:lnTo>
                    <a:pt x="1452066" y="236044"/>
                  </a:lnTo>
                  <a:lnTo>
                    <a:pt x="1484268" y="268246"/>
                  </a:lnTo>
                  <a:lnTo>
                    <a:pt x="1514739" y="302107"/>
                  </a:lnTo>
                  <a:lnTo>
                    <a:pt x="1543406" y="337553"/>
                  </a:lnTo>
                  <a:lnTo>
                    <a:pt x="1570197" y="374512"/>
                  </a:lnTo>
                  <a:lnTo>
                    <a:pt x="1595040" y="412911"/>
                  </a:lnTo>
                  <a:lnTo>
                    <a:pt x="1617861" y="452679"/>
                  </a:lnTo>
                  <a:lnTo>
                    <a:pt x="1638588" y="493741"/>
                  </a:lnTo>
                  <a:lnTo>
                    <a:pt x="1657149" y="536026"/>
                  </a:lnTo>
                  <a:lnTo>
                    <a:pt x="1673470" y="579461"/>
                  </a:lnTo>
                  <a:lnTo>
                    <a:pt x="1687480" y="623974"/>
                  </a:lnTo>
                  <a:lnTo>
                    <a:pt x="1699105" y="669491"/>
                  </a:lnTo>
                  <a:lnTo>
                    <a:pt x="1708274" y="715941"/>
                  </a:lnTo>
                  <a:lnTo>
                    <a:pt x="1714912" y="763250"/>
                  </a:lnTo>
                  <a:lnTo>
                    <a:pt x="1718949" y="811346"/>
                  </a:lnTo>
                  <a:lnTo>
                    <a:pt x="1720310" y="860156"/>
                  </a:lnTo>
                  <a:lnTo>
                    <a:pt x="1718949" y="908967"/>
                  </a:lnTo>
                  <a:lnTo>
                    <a:pt x="1714912" y="957063"/>
                  </a:lnTo>
                  <a:lnTo>
                    <a:pt x="1708274" y="1004372"/>
                  </a:lnTo>
                  <a:lnTo>
                    <a:pt x="1699105" y="1050822"/>
                  </a:lnTo>
                  <a:lnTo>
                    <a:pt x="1687480" y="1096339"/>
                  </a:lnTo>
                  <a:lnTo>
                    <a:pt x="1673470" y="1140852"/>
                  </a:lnTo>
                  <a:lnTo>
                    <a:pt x="1657149" y="1184287"/>
                  </a:lnTo>
                  <a:lnTo>
                    <a:pt x="1638588" y="1226572"/>
                  </a:lnTo>
                  <a:lnTo>
                    <a:pt x="1617861" y="1267634"/>
                  </a:lnTo>
                  <a:lnTo>
                    <a:pt x="1595040" y="1307402"/>
                  </a:lnTo>
                  <a:lnTo>
                    <a:pt x="1570197" y="1345801"/>
                  </a:lnTo>
                  <a:lnTo>
                    <a:pt x="1543406" y="1382760"/>
                  </a:lnTo>
                  <a:lnTo>
                    <a:pt x="1514739" y="1418206"/>
                  </a:lnTo>
                  <a:lnTo>
                    <a:pt x="1484268" y="1452066"/>
                  </a:lnTo>
                  <a:lnTo>
                    <a:pt x="1452066" y="1484268"/>
                  </a:lnTo>
                  <a:lnTo>
                    <a:pt x="1418206" y="1514739"/>
                  </a:lnTo>
                  <a:lnTo>
                    <a:pt x="1382760" y="1543406"/>
                  </a:lnTo>
                  <a:lnTo>
                    <a:pt x="1345801" y="1570197"/>
                  </a:lnTo>
                  <a:lnTo>
                    <a:pt x="1307402" y="1595040"/>
                  </a:lnTo>
                  <a:lnTo>
                    <a:pt x="1267634" y="1617861"/>
                  </a:lnTo>
                  <a:lnTo>
                    <a:pt x="1226572" y="1638588"/>
                  </a:lnTo>
                  <a:lnTo>
                    <a:pt x="1184287" y="1657149"/>
                  </a:lnTo>
                  <a:lnTo>
                    <a:pt x="1140852" y="1673470"/>
                  </a:lnTo>
                  <a:lnTo>
                    <a:pt x="1096339" y="1687480"/>
                  </a:lnTo>
                  <a:lnTo>
                    <a:pt x="1050822" y="1699105"/>
                  </a:lnTo>
                  <a:lnTo>
                    <a:pt x="1004372" y="1708274"/>
                  </a:lnTo>
                  <a:lnTo>
                    <a:pt x="957063" y="1714912"/>
                  </a:lnTo>
                  <a:lnTo>
                    <a:pt x="908967" y="1718949"/>
                  </a:lnTo>
                  <a:lnTo>
                    <a:pt x="860156" y="1720310"/>
                  </a:lnTo>
                  <a:lnTo>
                    <a:pt x="811346" y="1718949"/>
                  </a:lnTo>
                  <a:lnTo>
                    <a:pt x="763250" y="1714912"/>
                  </a:lnTo>
                  <a:lnTo>
                    <a:pt x="715941" y="1708274"/>
                  </a:lnTo>
                  <a:lnTo>
                    <a:pt x="669491" y="1699105"/>
                  </a:lnTo>
                  <a:lnTo>
                    <a:pt x="623974" y="1687480"/>
                  </a:lnTo>
                  <a:lnTo>
                    <a:pt x="579461" y="1673470"/>
                  </a:lnTo>
                  <a:lnTo>
                    <a:pt x="536026" y="1657149"/>
                  </a:lnTo>
                  <a:lnTo>
                    <a:pt x="493741" y="1638588"/>
                  </a:lnTo>
                  <a:lnTo>
                    <a:pt x="452679" y="1617861"/>
                  </a:lnTo>
                  <a:lnTo>
                    <a:pt x="412911" y="1595040"/>
                  </a:lnTo>
                  <a:lnTo>
                    <a:pt x="374512" y="1570197"/>
                  </a:lnTo>
                  <a:lnTo>
                    <a:pt x="337553" y="1543406"/>
                  </a:lnTo>
                  <a:lnTo>
                    <a:pt x="302107" y="1514739"/>
                  </a:lnTo>
                  <a:lnTo>
                    <a:pt x="268246" y="1484268"/>
                  </a:lnTo>
                  <a:lnTo>
                    <a:pt x="236044" y="1452066"/>
                  </a:lnTo>
                  <a:lnTo>
                    <a:pt x="205573" y="1418206"/>
                  </a:lnTo>
                  <a:lnTo>
                    <a:pt x="176906" y="1382760"/>
                  </a:lnTo>
                  <a:lnTo>
                    <a:pt x="150114" y="1345801"/>
                  </a:lnTo>
                  <a:lnTo>
                    <a:pt x="125271" y="1307402"/>
                  </a:lnTo>
                  <a:lnTo>
                    <a:pt x="102450" y="1267634"/>
                  </a:lnTo>
                  <a:lnTo>
                    <a:pt x="81723" y="1226572"/>
                  </a:lnTo>
                  <a:lnTo>
                    <a:pt x="63162" y="1184287"/>
                  </a:lnTo>
                  <a:lnTo>
                    <a:pt x="46840" y="1140852"/>
                  </a:lnTo>
                  <a:lnTo>
                    <a:pt x="32830" y="1096339"/>
                  </a:lnTo>
                  <a:lnTo>
                    <a:pt x="21205" y="1050822"/>
                  </a:lnTo>
                  <a:lnTo>
                    <a:pt x="12036" y="1004372"/>
                  </a:lnTo>
                  <a:lnTo>
                    <a:pt x="5398" y="957063"/>
                  </a:lnTo>
                  <a:lnTo>
                    <a:pt x="1361" y="908967"/>
                  </a:lnTo>
                  <a:lnTo>
                    <a:pt x="0" y="860156"/>
                  </a:lnTo>
                  <a:close/>
                </a:path>
              </a:pathLst>
            </a:custGeom>
            <a:ln w="508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903239" y="1529168"/>
              <a:ext cx="1720850" cy="1720850"/>
            </a:xfrm>
            <a:custGeom>
              <a:avLst/>
              <a:gdLst/>
              <a:ahLst/>
              <a:cxnLst/>
              <a:rect l="l" t="t" r="r" b="b"/>
              <a:pathLst>
                <a:path w="1720850" h="1720850">
                  <a:moveTo>
                    <a:pt x="0" y="860156"/>
                  </a:moveTo>
                  <a:lnTo>
                    <a:pt x="1361" y="811346"/>
                  </a:lnTo>
                  <a:lnTo>
                    <a:pt x="5398" y="763250"/>
                  </a:lnTo>
                  <a:lnTo>
                    <a:pt x="12036" y="715941"/>
                  </a:lnTo>
                  <a:lnTo>
                    <a:pt x="21205" y="669491"/>
                  </a:lnTo>
                  <a:lnTo>
                    <a:pt x="32830" y="623974"/>
                  </a:lnTo>
                  <a:lnTo>
                    <a:pt x="46840" y="579461"/>
                  </a:lnTo>
                  <a:lnTo>
                    <a:pt x="63162" y="536026"/>
                  </a:lnTo>
                  <a:lnTo>
                    <a:pt x="81723" y="493741"/>
                  </a:lnTo>
                  <a:lnTo>
                    <a:pt x="102450" y="452679"/>
                  </a:lnTo>
                  <a:lnTo>
                    <a:pt x="125271" y="412911"/>
                  </a:lnTo>
                  <a:lnTo>
                    <a:pt x="150114" y="374512"/>
                  </a:lnTo>
                  <a:lnTo>
                    <a:pt x="176906" y="337553"/>
                  </a:lnTo>
                  <a:lnTo>
                    <a:pt x="205573" y="302107"/>
                  </a:lnTo>
                  <a:lnTo>
                    <a:pt x="236044" y="268246"/>
                  </a:lnTo>
                  <a:lnTo>
                    <a:pt x="268246" y="236044"/>
                  </a:lnTo>
                  <a:lnTo>
                    <a:pt x="302107" y="205573"/>
                  </a:lnTo>
                  <a:lnTo>
                    <a:pt x="337553" y="176906"/>
                  </a:lnTo>
                  <a:lnTo>
                    <a:pt x="374512" y="150114"/>
                  </a:lnTo>
                  <a:lnTo>
                    <a:pt x="412911" y="125271"/>
                  </a:lnTo>
                  <a:lnTo>
                    <a:pt x="452679" y="102450"/>
                  </a:lnTo>
                  <a:lnTo>
                    <a:pt x="493741" y="81723"/>
                  </a:lnTo>
                  <a:lnTo>
                    <a:pt x="536026" y="63162"/>
                  </a:lnTo>
                  <a:lnTo>
                    <a:pt x="579461" y="46840"/>
                  </a:lnTo>
                  <a:lnTo>
                    <a:pt x="623974" y="32830"/>
                  </a:lnTo>
                  <a:lnTo>
                    <a:pt x="669491" y="21205"/>
                  </a:lnTo>
                  <a:lnTo>
                    <a:pt x="715941" y="12036"/>
                  </a:lnTo>
                  <a:lnTo>
                    <a:pt x="763250" y="5398"/>
                  </a:lnTo>
                  <a:lnTo>
                    <a:pt x="811346" y="1361"/>
                  </a:lnTo>
                  <a:lnTo>
                    <a:pt x="860156" y="0"/>
                  </a:lnTo>
                  <a:lnTo>
                    <a:pt x="908967" y="1361"/>
                  </a:lnTo>
                  <a:lnTo>
                    <a:pt x="957063" y="5398"/>
                  </a:lnTo>
                  <a:lnTo>
                    <a:pt x="1004372" y="12036"/>
                  </a:lnTo>
                  <a:lnTo>
                    <a:pt x="1050822" y="21205"/>
                  </a:lnTo>
                  <a:lnTo>
                    <a:pt x="1096339" y="32830"/>
                  </a:lnTo>
                  <a:lnTo>
                    <a:pt x="1140852" y="46840"/>
                  </a:lnTo>
                  <a:lnTo>
                    <a:pt x="1184287" y="63162"/>
                  </a:lnTo>
                  <a:lnTo>
                    <a:pt x="1226572" y="81723"/>
                  </a:lnTo>
                  <a:lnTo>
                    <a:pt x="1267634" y="102450"/>
                  </a:lnTo>
                  <a:lnTo>
                    <a:pt x="1307402" y="125271"/>
                  </a:lnTo>
                  <a:lnTo>
                    <a:pt x="1345801" y="150114"/>
                  </a:lnTo>
                  <a:lnTo>
                    <a:pt x="1382760" y="176906"/>
                  </a:lnTo>
                  <a:lnTo>
                    <a:pt x="1418206" y="205573"/>
                  </a:lnTo>
                  <a:lnTo>
                    <a:pt x="1452066" y="236044"/>
                  </a:lnTo>
                  <a:lnTo>
                    <a:pt x="1484268" y="268246"/>
                  </a:lnTo>
                  <a:lnTo>
                    <a:pt x="1514739" y="302107"/>
                  </a:lnTo>
                  <a:lnTo>
                    <a:pt x="1543406" y="337553"/>
                  </a:lnTo>
                  <a:lnTo>
                    <a:pt x="1570197" y="374512"/>
                  </a:lnTo>
                  <a:lnTo>
                    <a:pt x="1595040" y="412911"/>
                  </a:lnTo>
                  <a:lnTo>
                    <a:pt x="1617861" y="452679"/>
                  </a:lnTo>
                  <a:lnTo>
                    <a:pt x="1638588" y="493741"/>
                  </a:lnTo>
                  <a:lnTo>
                    <a:pt x="1657149" y="536026"/>
                  </a:lnTo>
                  <a:lnTo>
                    <a:pt x="1673470" y="579461"/>
                  </a:lnTo>
                  <a:lnTo>
                    <a:pt x="1687480" y="623974"/>
                  </a:lnTo>
                  <a:lnTo>
                    <a:pt x="1699105" y="669491"/>
                  </a:lnTo>
                  <a:lnTo>
                    <a:pt x="1708274" y="715941"/>
                  </a:lnTo>
                  <a:lnTo>
                    <a:pt x="1714912" y="763250"/>
                  </a:lnTo>
                  <a:lnTo>
                    <a:pt x="1718949" y="811346"/>
                  </a:lnTo>
                  <a:lnTo>
                    <a:pt x="1720310" y="860156"/>
                  </a:lnTo>
                  <a:lnTo>
                    <a:pt x="1718949" y="908967"/>
                  </a:lnTo>
                  <a:lnTo>
                    <a:pt x="1714912" y="957063"/>
                  </a:lnTo>
                  <a:lnTo>
                    <a:pt x="1708274" y="1004372"/>
                  </a:lnTo>
                  <a:lnTo>
                    <a:pt x="1699105" y="1050822"/>
                  </a:lnTo>
                  <a:lnTo>
                    <a:pt x="1687480" y="1096339"/>
                  </a:lnTo>
                  <a:lnTo>
                    <a:pt x="1673470" y="1140852"/>
                  </a:lnTo>
                  <a:lnTo>
                    <a:pt x="1657149" y="1184287"/>
                  </a:lnTo>
                  <a:lnTo>
                    <a:pt x="1638588" y="1226572"/>
                  </a:lnTo>
                  <a:lnTo>
                    <a:pt x="1617861" y="1267634"/>
                  </a:lnTo>
                  <a:lnTo>
                    <a:pt x="1595040" y="1307402"/>
                  </a:lnTo>
                  <a:lnTo>
                    <a:pt x="1570197" y="1345801"/>
                  </a:lnTo>
                  <a:lnTo>
                    <a:pt x="1543406" y="1382760"/>
                  </a:lnTo>
                  <a:lnTo>
                    <a:pt x="1514739" y="1418206"/>
                  </a:lnTo>
                  <a:lnTo>
                    <a:pt x="1484268" y="1452066"/>
                  </a:lnTo>
                  <a:lnTo>
                    <a:pt x="1452066" y="1484268"/>
                  </a:lnTo>
                  <a:lnTo>
                    <a:pt x="1418206" y="1514739"/>
                  </a:lnTo>
                  <a:lnTo>
                    <a:pt x="1382760" y="1543406"/>
                  </a:lnTo>
                  <a:lnTo>
                    <a:pt x="1345801" y="1570197"/>
                  </a:lnTo>
                  <a:lnTo>
                    <a:pt x="1307402" y="1595040"/>
                  </a:lnTo>
                  <a:lnTo>
                    <a:pt x="1267634" y="1617861"/>
                  </a:lnTo>
                  <a:lnTo>
                    <a:pt x="1226572" y="1638588"/>
                  </a:lnTo>
                  <a:lnTo>
                    <a:pt x="1184287" y="1657149"/>
                  </a:lnTo>
                  <a:lnTo>
                    <a:pt x="1140852" y="1673470"/>
                  </a:lnTo>
                  <a:lnTo>
                    <a:pt x="1096339" y="1687480"/>
                  </a:lnTo>
                  <a:lnTo>
                    <a:pt x="1050822" y="1699105"/>
                  </a:lnTo>
                  <a:lnTo>
                    <a:pt x="1004372" y="1708274"/>
                  </a:lnTo>
                  <a:lnTo>
                    <a:pt x="957063" y="1714912"/>
                  </a:lnTo>
                  <a:lnTo>
                    <a:pt x="908967" y="1718949"/>
                  </a:lnTo>
                  <a:lnTo>
                    <a:pt x="860156" y="1720310"/>
                  </a:lnTo>
                  <a:lnTo>
                    <a:pt x="811346" y="1718949"/>
                  </a:lnTo>
                  <a:lnTo>
                    <a:pt x="763250" y="1714912"/>
                  </a:lnTo>
                  <a:lnTo>
                    <a:pt x="715941" y="1708274"/>
                  </a:lnTo>
                  <a:lnTo>
                    <a:pt x="669491" y="1699105"/>
                  </a:lnTo>
                  <a:lnTo>
                    <a:pt x="623974" y="1687480"/>
                  </a:lnTo>
                  <a:lnTo>
                    <a:pt x="579461" y="1673470"/>
                  </a:lnTo>
                  <a:lnTo>
                    <a:pt x="536026" y="1657149"/>
                  </a:lnTo>
                  <a:lnTo>
                    <a:pt x="493741" y="1638588"/>
                  </a:lnTo>
                  <a:lnTo>
                    <a:pt x="452679" y="1617861"/>
                  </a:lnTo>
                  <a:lnTo>
                    <a:pt x="412911" y="1595040"/>
                  </a:lnTo>
                  <a:lnTo>
                    <a:pt x="374512" y="1570197"/>
                  </a:lnTo>
                  <a:lnTo>
                    <a:pt x="337553" y="1543406"/>
                  </a:lnTo>
                  <a:lnTo>
                    <a:pt x="302107" y="1514739"/>
                  </a:lnTo>
                  <a:lnTo>
                    <a:pt x="268246" y="1484268"/>
                  </a:lnTo>
                  <a:lnTo>
                    <a:pt x="236044" y="1452066"/>
                  </a:lnTo>
                  <a:lnTo>
                    <a:pt x="205573" y="1418206"/>
                  </a:lnTo>
                  <a:lnTo>
                    <a:pt x="176906" y="1382760"/>
                  </a:lnTo>
                  <a:lnTo>
                    <a:pt x="150114" y="1345801"/>
                  </a:lnTo>
                  <a:lnTo>
                    <a:pt x="125271" y="1307402"/>
                  </a:lnTo>
                  <a:lnTo>
                    <a:pt x="102450" y="1267634"/>
                  </a:lnTo>
                  <a:lnTo>
                    <a:pt x="81723" y="1226572"/>
                  </a:lnTo>
                  <a:lnTo>
                    <a:pt x="63162" y="1184287"/>
                  </a:lnTo>
                  <a:lnTo>
                    <a:pt x="46840" y="1140852"/>
                  </a:lnTo>
                  <a:lnTo>
                    <a:pt x="32830" y="1096339"/>
                  </a:lnTo>
                  <a:lnTo>
                    <a:pt x="21205" y="1050822"/>
                  </a:lnTo>
                  <a:lnTo>
                    <a:pt x="12036" y="1004372"/>
                  </a:lnTo>
                  <a:lnTo>
                    <a:pt x="5398" y="957063"/>
                  </a:lnTo>
                  <a:lnTo>
                    <a:pt x="1361" y="908967"/>
                  </a:lnTo>
                  <a:lnTo>
                    <a:pt x="0" y="860156"/>
                  </a:lnTo>
                  <a:close/>
                </a:path>
              </a:pathLst>
            </a:custGeom>
            <a:ln w="508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2704" y="4003306"/>
              <a:ext cx="1720850" cy="1720850"/>
            </a:xfrm>
            <a:custGeom>
              <a:avLst/>
              <a:gdLst/>
              <a:ahLst/>
              <a:cxnLst/>
              <a:rect l="l" t="t" r="r" b="b"/>
              <a:pathLst>
                <a:path w="1720850" h="1720850">
                  <a:moveTo>
                    <a:pt x="0" y="860156"/>
                  </a:moveTo>
                  <a:lnTo>
                    <a:pt x="1361" y="811346"/>
                  </a:lnTo>
                  <a:lnTo>
                    <a:pt x="5398" y="763250"/>
                  </a:lnTo>
                  <a:lnTo>
                    <a:pt x="12036" y="715941"/>
                  </a:lnTo>
                  <a:lnTo>
                    <a:pt x="21205" y="669491"/>
                  </a:lnTo>
                  <a:lnTo>
                    <a:pt x="32830" y="623974"/>
                  </a:lnTo>
                  <a:lnTo>
                    <a:pt x="46840" y="579461"/>
                  </a:lnTo>
                  <a:lnTo>
                    <a:pt x="63162" y="536026"/>
                  </a:lnTo>
                  <a:lnTo>
                    <a:pt x="81723" y="493741"/>
                  </a:lnTo>
                  <a:lnTo>
                    <a:pt x="102450" y="452679"/>
                  </a:lnTo>
                  <a:lnTo>
                    <a:pt x="125271" y="412911"/>
                  </a:lnTo>
                  <a:lnTo>
                    <a:pt x="150114" y="374512"/>
                  </a:lnTo>
                  <a:lnTo>
                    <a:pt x="176906" y="337553"/>
                  </a:lnTo>
                  <a:lnTo>
                    <a:pt x="205573" y="302107"/>
                  </a:lnTo>
                  <a:lnTo>
                    <a:pt x="236044" y="268246"/>
                  </a:lnTo>
                  <a:lnTo>
                    <a:pt x="268246" y="236044"/>
                  </a:lnTo>
                  <a:lnTo>
                    <a:pt x="302107" y="205573"/>
                  </a:lnTo>
                  <a:lnTo>
                    <a:pt x="337553" y="176906"/>
                  </a:lnTo>
                  <a:lnTo>
                    <a:pt x="374512" y="150114"/>
                  </a:lnTo>
                  <a:lnTo>
                    <a:pt x="412911" y="125271"/>
                  </a:lnTo>
                  <a:lnTo>
                    <a:pt x="452679" y="102450"/>
                  </a:lnTo>
                  <a:lnTo>
                    <a:pt x="493741" y="81723"/>
                  </a:lnTo>
                  <a:lnTo>
                    <a:pt x="536026" y="63162"/>
                  </a:lnTo>
                  <a:lnTo>
                    <a:pt x="579461" y="46840"/>
                  </a:lnTo>
                  <a:lnTo>
                    <a:pt x="623974" y="32830"/>
                  </a:lnTo>
                  <a:lnTo>
                    <a:pt x="669491" y="21205"/>
                  </a:lnTo>
                  <a:lnTo>
                    <a:pt x="715941" y="12036"/>
                  </a:lnTo>
                  <a:lnTo>
                    <a:pt x="763250" y="5398"/>
                  </a:lnTo>
                  <a:lnTo>
                    <a:pt x="811346" y="1361"/>
                  </a:lnTo>
                  <a:lnTo>
                    <a:pt x="860156" y="0"/>
                  </a:lnTo>
                  <a:lnTo>
                    <a:pt x="908967" y="1361"/>
                  </a:lnTo>
                  <a:lnTo>
                    <a:pt x="957063" y="5398"/>
                  </a:lnTo>
                  <a:lnTo>
                    <a:pt x="1004372" y="12036"/>
                  </a:lnTo>
                  <a:lnTo>
                    <a:pt x="1050822" y="21205"/>
                  </a:lnTo>
                  <a:lnTo>
                    <a:pt x="1096339" y="32830"/>
                  </a:lnTo>
                  <a:lnTo>
                    <a:pt x="1140852" y="46840"/>
                  </a:lnTo>
                  <a:lnTo>
                    <a:pt x="1184287" y="63162"/>
                  </a:lnTo>
                  <a:lnTo>
                    <a:pt x="1226572" y="81723"/>
                  </a:lnTo>
                  <a:lnTo>
                    <a:pt x="1267634" y="102450"/>
                  </a:lnTo>
                  <a:lnTo>
                    <a:pt x="1307402" y="125271"/>
                  </a:lnTo>
                  <a:lnTo>
                    <a:pt x="1345801" y="150114"/>
                  </a:lnTo>
                  <a:lnTo>
                    <a:pt x="1382760" y="176906"/>
                  </a:lnTo>
                  <a:lnTo>
                    <a:pt x="1418206" y="205573"/>
                  </a:lnTo>
                  <a:lnTo>
                    <a:pt x="1452066" y="236044"/>
                  </a:lnTo>
                  <a:lnTo>
                    <a:pt x="1484268" y="268246"/>
                  </a:lnTo>
                  <a:lnTo>
                    <a:pt x="1514739" y="302107"/>
                  </a:lnTo>
                  <a:lnTo>
                    <a:pt x="1543406" y="337553"/>
                  </a:lnTo>
                  <a:lnTo>
                    <a:pt x="1570197" y="374512"/>
                  </a:lnTo>
                  <a:lnTo>
                    <a:pt x="1595040" y="412911"/>
                  </a:lnTo>
                  <a:lnTo>
                    <a:pt x="1617861" y="452679"/>
                  </a:lnTo>
                  <a:lnTo>
                    <a:pt x="1638588" y="493741"/>
                  </a:lnTo>
                  <a:lnTo>
                    <a:pt x="1657149" y="536026"/>
                  </a:lnTo>
                  <a:lnTo>
                    <a:pt x="1673470" y="579461"/>
                  </a:lnTo>
                  <a:lnTo>
                    <a:pt x="1687480" y="623974"/>
                  </a:lnTo>
                  <a:lnTo>
                    <a:pt x="1699105" y="669491"/>
                  </a:lnTo>
                  <a:lnTo>
                    <a:pt x="1708274" y="715941"/>
                  </a:lnTo>
                  <a:lnTo>
                    <a:pt x="1714912" y="763250"/>
                  </a:lnTo>
                  <a:lnTo>
                    <a:pt x="1718949" y="811346"/>
                  </a:lnTo>
                  <a:lnTo>
                    <a:pt x="1720310" y="860156"/>
                  </a:lnTo>
                  <a:lnTo>
                    <a:pt x="1718949" y="908967"/>
                  </a:lnTo>
                  <a:lnTo>
                    <a:pt x="1714912" y="957063"/>
                  </a:lnTo>
                  <a:lnTo>
                    <a:pt x="1708274" y="1004372"/>
                  </a:lnTo>
                  <a:lnTo>
                    <a:pt x="1699105" y="1050822"/>
                  </a:lnTo>
                  <a:lnTo>
                    <a:pt x="1687480" y="1096339"/>
                  </a:lnTo>
                  <a:lnTo>
                    <a:pt x="1673470" y="1140852"/>
                  </a:lnTo>
                  <a:lnTo>
                    <a:pt x="1657149" y="1184287"/>
                  </a:lnTo>
                  <a:lnTo>
                    <a:pt x="1638588" y="1226572"/>
                  </a:lnTo>
                  <a:lnTo>
                    <a:pt x="1617861" y="1267634"/>
                  </a:lnTo>
                  <a:lnTo>
                    <a:pt x="1595040" y="1307402"/>
                  </a:lnTo>
                  <a:lnTo>
                    <a:pt x="1570197" y="1345801"/>
                  </a:lnTo>
                  <a:lnTo>
                    <a:pt x="1543406" y="1382760"/>
                  </a:lnTo>
                  <a:lnTo>
                    <a:pt x="1514739" y="1418206"/>
                  </a:lnTo>
                  <a:lnTo>
                    <a:pt x="1484268" y="1452066"/>
                  </a:lnTo>
                  <a:lnTo>
                    <a:pt x="1452066" y="1484268"/>
                  </a:lnTo>
                  <a:lnTo>
                    <a:pt x="1418206" y="1514739"/>
                  </a:lnTo>
                  <a:lnTo>
                    <a:pt x="1382760" y="1543406"/>
                  </a:lnTo>
                  <a:lnTo>
                    <a:pt x="1345801" y="1570197"/>
                  </a:lnTo>
                  <a:lnTo>
                    <a:pt x="1307402" y="1595040"/>
                  </a:lnTo>
                  <a:lnTo>
                    <a:pt x="1267634" y="1617861"/>
                  </a:lnTo>
                  <a:lnTo>
                    <a:pt x="1226572" y="1638588"/>
                  </a:lnTo>
                  <a:lnTo>
                    <a:pt x="1184287" y="1657149"/>
                  </a:lnTo>
                  <a:lnTo>
                    <a:pt x="1140852" y="1673470"/>
                  </a:lnTo>
                  <a:lnTo>
                    <a:pt x="1096339" y="1687480"/>
                  </a:lnTo>
                  <a:lnTo>
                    <a:pt x="1050822" y="1699105"/>
                  </a:lnTo>
                  <a:lnTo>
                    <a:pt x="1004372" y="1708274"/>
                  </a:lnTo>
                  <a:lnTo>
                    <a:pt x="957063" y="1714912"/>
                  </a:lnTo>
                  <a:lnTo>
                    <a:pt x="908967" y="1718949"/>
                  </a:lnTo>
                  <a:lnTo>
                    <a:pt x="860156" y="1720310"/>
                  </a:lnTo>
                  <a:lnTo>
                    <a:pt x="811346" y="1718949"/>
                  </a:lnTo>
                  <a:lnTo>
                    <a:pt x="763250" y="1714912"/>
                  </a:lnTo>
                  <a:lnTo>
                    <a:pt x="715941" y="1708274"/>
                  </a:lnTo>
                  <a:lnTo>
                    <a:pt x="669491" y="1699105"/>
                  </a:lnTo>
                  <a:lnTo>
                    <a:pt x="623974" y="1687480"/>
                  </a:lnTo>
                  <a:lnTo>
                    <a:pt x="579461" y="1673470"/>
                  </a:lnTo>
                  <a:lnTo>
                    <a:pt x="536026" y="1657149"/>
                  </a:lnTo>
                  <a:lnTo>
                    <a:pt x="493741" y="1638588"/>
                  </a:lnTo>
                  <a:lnTo>
                    <a:pt x="452679" y="1617861"/>
                  </a:lnTo>
                  <a:lnTo>
                    <a:pt x="412911" y="1595040"/>
                  </a:lnTo>
                  <a:lnTo>
                    <a:pt x="374512" y="1570197"/>
                  </a:lnTo>
                  <a:lnTo>
                    <a:pt x="337553" y="1543406"/>
                  </a:lnTo>
                  <a:lnTo>
                    <a:pt x="302107" y="1514739"/>
                  </a:lnTo>
                  <a:lnTo>
                    <a:pt x="268246" y="1484268"/>
                  </a:lnTo>
                  <a:lnTo>
                    <a:pt x="236044" y="1452066"/>
                  </a:lnTo>
                  <a:lnTo>
                    <a:pt x="205573" y="1418206"/>
                  </a:lnTo>
                  <a:lnTo>
                    <a:pt x="176906" y="1382760"/>
                  </a:lnTo>
                  <a:lnTo>
                    <a:pt x="150114" y="1345801"/>
                  </a:lnTo>
                  <a:lnTo>
                    <a:pt x="125271" y="1307402"/>
                  </a:lnTo>
                  <a:lnTo>
                    <a:pt x="102450" y="1267634"/>
                  </a:lnTo>
                  <a:lnTo>
                    <a:pt x="81723" y="1226572"/>
                  </a:lnTo>
                  <a:lnTo>
                    <a:pt x="63162" y="1184287"/>
                  </a:lnTo>
                  <a:lnTo>
                    <a:pt x="46840" y="1140852"/>
                  </a:lnTo>
                  <a:lnTo>
                    <a:pt x="32830" y="1096339"/>
                  </a:lnTo>
                  <a:lnTo>
                    <a:pt x="21205" y="1050822"/>
                  </a:lnTo>
                  <a:lnTo>
                    <a:pt x="12036" y="1004372"/>
                  </a:lnTo>
                  <a:lnTo>
                    <a:pt x="5398" y="957063"/>
                  </a:lnTo>
                  <a:lnTo>
                    <a:pt x="1361" y="908967"/>
                  </a:lnTo>
                  <a:lnTo>
                    <a:pt x="0" y="860156"/>
                  </a:lnTo>
                  <a:close/>
                </a:path>
              </a:pathLst>
            </a:custGeom>
            <a:ln w="508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807252" y="4522723"/>
            <a:ext cx="3288029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Three</a:t>
            </a:r>
            <a:r>
              <a:rPr dirty="0" sz="1800" spc="5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Events: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ts val="212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10">
                <a:latin typeface="Carlito"/>
                <a:cs typeface="Carlito"/>
              </a:rPr>
              <a:t>Customer </a:t>
            </a:r>
            <a:r>
              <a:rPr dirty="0" sz="1800" spc="-15">
                <a:latin typeface="Carlito"/>
                <a:cs typeface="Carlito"/>
              </a:rPr>
              <a:t>pays </a:t>
            </a:r>
            <a:r>
              <a:rPr dirty="0" sz="1800">
                <a:latin typeface="Carlito"/>
                <a:cs typeface="Carlito"/>
              </a:rPr>
              <a:t>a</a:t>
            </a:r>
            <a:r>
              <a:rPr dirty="0" sz="1800" spc="2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bill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10">
                <a:latin typeface="Carlito"/>
                <a:cs typeface="Carlito"/>
              </a:rPr>
              <a:t>Customer </a:t>
            </a:r>
            <a:r>
              <a:rPr dirty="0" sz="1800" spc="-15">
                <a:latin typeface="Carlito"/>
                <a:cs typeface="Carlito"/>
              </a:rPr>
              <a:t>makes </a:t>
            </a:r>
            <a:r>
              <a:rPr dirty="0" sz="1800">
                <a:latin typeface="Carlito"/>
                <a:cs typeface="Carlito"/>
              </a:rPr>
              <a:t>a</a:t>
            </a:r>
            <a:r>
              <a:rPr dirty="0" sz="1800" spc="1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charge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10">
                <a:latin typeface="Carlito"/>
                <a:cs typeface="Carlito"/>
              </a:rPr>
              <a:t>Customer </a:t>
            </a:r>
            <a:r>
              <a:rPr dirty="0" sz="1800" spc="-5">
                <a:latin typeface="Carlito"/>
                <a:cs typeface="Carlito"/>
              </a:rPr>
              <a:t>changes their</a:t>
            </a:r>
            <a:r>
              <a:rPr dirty="0" sz="1800" spc="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address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2020-03-10T15:05:56Z</dcterms:created>
  <dcterms:modified xsi:type="dcterms:W3CDTF">2020-03-10T15:05:56Z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2020-02-14T00:00:00Z</vt:filetime>
  </property>
  <property fmtid="{D5CDD505-2E9C-101B-9397-08002B2CF9AE}" pid="3" name="LastSaved">
    <vt:filetime>2020-03-10T00:00:00Z</vt:filetime>
  </property>
</Properties>
</file>