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0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94B83-C626-4AAB-AFB9-CD7EC5667F80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C7A85-DEFA-47C0-BFA8-985B9427E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09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94B83-C626-4AAB-AFB9-CD7EC5667F80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C7A85-DEFA-47C0-BFA8-985B9427E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4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94B83-C626-4AAB-AFB9-CD7EC5667F80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C7A85-DEFA-47C0-BFA8-985B9427E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16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94B83-C626-4AAB-AFB9-CD7EC5667F80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C7A85-DEFA-47C0-BFA8-985B9427EEF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8077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94B83-C626-4AAB-AFB9-CD7EC5667F80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C7A85-DEFA-47C0-BFA8-985B9427E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91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94B83-C626-4AAB-AFB9-CD7EC5667F80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C7A85-DEFA-47C0-BFA8-985B9427E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43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94B83-C626-4AAB-AFB9-CD7EC5667F80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C7A85-DEFA-47C0-BFA8-985B9427E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4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94B83-C626-4AAB-AFB9-CD7EC5667F80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C7A85-DEFA-47C0-BFA8-985B9427E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1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94B83-C626-4AAB-AFB9-CD7EC5667F80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C7A85-DEFA-47C0-BFA8-985B9427E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94B83-C626-4AAB-AFB9-CD7EC5667F80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C7A85-DEFA-47C0-BFA8-985B9427E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61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94B83-C626-4AAB-AFB9-CD7EC5667F80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C7A85-DEFA-47C0-BFA8-985B9427E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3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94B83-C626-4AAB-AFB9-CD7EC5667F80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C7A85-DEFA-47C0-BFA8-985B9427E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07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94B83-C626-4AAB-AFB9-CD7EC5667F80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C7A85-DEFA-47C0-BFA8-985B9427E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57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94B83-C626-4AAB-AFB9-CD7EC5667F80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C7A85-DEFA-47C0-BFA8-985B9427E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34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94B83-C626-4AAB-AFB9-CD7EC5667F80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C7A85-DEFA-47C0-BFA8-985B9427E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73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94B83-C626-4AAB-AFB9-CD7EC5667F80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C7A85-DEFA-47C0-BFA8-985B9427E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31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94B83-C626-4AAB-AFB9-CD7EC5667F80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C7A85-DEFA-47C0-BFA8-985B9427E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95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5094B83-C626-4AAB-AFB9-CD7EC5667F80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C7A85-DEFA-47C0-BFA8-985B9427E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888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8A3C4-EAD4-4983-A32F-107BAB97C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5678" y="1956618"/>
            <a:ext cx="9144000" cy="697937"/>
          </a:xfrm>
        </p:spPr>
        <p:txBody>
          <a:bodyPr>
            <a:normAutofit fontScale="90000"/>
          </a:bodyPr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 CÔNG NGHỆ THÔNG TIN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0E6DDA-23B5-489B-8624-C8DC1D68D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8529" y="3080031"/>
            <a:ext cx="10304205" cy="697937"/>
          </a:xfrm>
        </p:spPr>
        <p:txBody>
          <a:bodyPr>
            <a:noAutofit/>
          </a:bodyPr>
          <a:lstStyle/>
          <a:p>
            <a:pPr algn="ctr"/>
            <a:r>
              <a:rPr lang="en-US" sz="3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tài: Hệ thống gửi tiết kiệm online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024A4EA-16C6-4AAD-A4F6-30D5D7EAD8A7}"/>
              </a:ext>
            </a:extLst>
          </p:cNvPr>
          <p:cNvSpPr txBox="1">
            <a:spLocks/>
          </p:cNvSpPr>
          <p:nvPr/>
        </p:nvSpPr>
        <p:spPr>
          <a:xfrm>
            <a:off x="3357715" y="4343168"/>
            <a:ext cx="6105832" cy="536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SVTH: Nguyễn Huy Hoà – MSSV: 19119179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C92CC06-B196-4F8B-BBEE-CA05EF36FB20}"/>
              </a:ext>
            </a:extLst>
          </p:cNvPr>
          <p:cNvSpPr txBox="1">
            <a:spLocks/>
          </p:cNvSpPr>
          <p:nvPr/>
        </p:nvSpPr>
        <p:spPr>
          <a:xfrm>
            <a:off x="3933504" y="6316918"/>
            <a:ext cx="4680155" cy="536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GVHD: Nguyễn Thiên Bảo</a:t>
            </a:r>
          </a:p>
        </p:txBody>
      </p:sp>
      <p:pic>
        <p:nvPicPr>
          <p:cNvPr id="1026" name="Picture 2" descr="Phòng Truyền thông">
            <a:extLst>
              <a:ext uri="{FF2B5EF4-FFF2-40B4-BE49-F238E27FC236}">
                <a16:creationId xmlns:a16="http://schemas.microsoft.com/office/drawing/2014/main" id="{7104E12B-7CA6-4EA4-97BF-C4CADAA48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52" y="460155"/>
            <a:ext cx="1213208" cy="110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2C7C3ACA-8B50-4056-B1AE-9A69BD5E78D7}"/>
              </a:ext>
            </a:extLst>
          </p:cNvPr>
          <p:cNvSpPr txBox="1">
            <a:spLocks/>
          </p:cNvSpPr>
          <p:nvPr/>
        </p:nvSpPr>
        <p:spPr>
          <a:xfrm>
            <a:off x="2831690" y="273075"/>
            <a:ext cx="6312310" cy="81830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SƯ PHẠM KỸ THUẬT TP HCM</a:t>
            </a: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Khoa Đào tạo chất lượng cao</a:t>
            </a:r>
          </a:p>
        </p:txBody>
      </p:sp>
      <p:pic>
        <p:nvPicPr>
          <p:cNvPr id="1028" name="Picture 4" descr="Khoa Đào tạo Chất lượng cao">
            <a:extLst>
              <a:ext uri="{FF2B5EF4-FFF2-40B4-BE49-F238E27FC236}">
                <a16:creationId xmlns:a16="http://schemas.microsoft.com/office/drawing/2014/main" id="{780BD023-0AC9-46E4-8C90-23F0069C4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2470" y="172218"/>
            <a:ext cx="1364226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90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DAA46B9-B7E8-4487-B28E-C63A6EB7A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2" name="Freeform 23">
            <a:extLst>
              <a:ext uri="{FF2B5EF4-FFF2-40B4-BE49-F238E27FC236}">
                <a16:creationId xmlns:a16="http://schemas.microsoft.com/office/drawing/2014/main" id="{C866818C-1E5F-475A-B310-3C06B555F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8F17BF2-4078-4B83-A771-5DA1F8DCA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4031" y="647699"/>
            <a:ext cx="2910228" cy="2683330"/>
          </a:xfrm>
          <a:prstGeom prst="rect">
            <a:avLst/>
          </a:prstGeom>
          <a:effectLst/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12AFDE8-E1ED-4A49-B8B3-4953F4B8A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23ED4-930A-4BCA-9C15-361EED8D6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2052918"/>
            <a:ext cx="4392917" cy="4195481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Trang thay đổi mật khẩu người dùng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Cập nhập mật khẩu mới cho người dùng khi cần thiết</a:t>
            </a:r>
          </a:p>
        </p:txBody>
      </p:sp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4C3B466-DAA4-4824-A69B-8939C52F1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6310" y="3526971"/>
            <a:ext cx="2745671" cy="272142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88441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0">
            <a:extLst>
              <a:ext uri="{FF2B5EF4-FFF2-40B4-BE49-F238E27FC236}">
                <a16:creationId xmlns:a16="http://schemas.microsoft.com/office/drawing/2014/main" id="{F0A84B79-42A7-4AD9-A72A-3A3580147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05D1028C-0ECA-4950-9153-E1DB1EF5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0B930-94D9-4740-961F-D12466BC1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2548281"/>
            <a:ext cx="5114093" cy="365438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quản trị viên</a:t>
            </a:r>
          </a:p>
          <a:p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 hiện cập nhập thay đổi hiển thị danh sách khách hàng, quản lý các gói tiết kiệm</a:t>
            </a: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58115BB-0C9A-4363-9064-68812A5BB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913" y="1762067"/>
            <a:ext cx="5469231" cy="2171758"/>
          </a:xfrm>
          <a:prstGeom prst="rect">
            <a:avLst/>
          </a:prstGeom>
          <a:effectLst/>
        </p:spPr>
      </p:pic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69854025-53B4-49AC-99E4-16D69CFD3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891" y="332855"/>
            <a:ext cx="4233184" cy="998994"/>
          </a:xfrm>
          <a:prstGeom prst="rect">
            <a:avLst/>
          </a:prstGeom>
          <a:effectLst/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5BB7314-4326-4F86-BF8B-E3AD8B1E41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0758" y="4099238"/>
            <a:ext cx="4628850" cy="21034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97293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20E0E-1FC3-40E9-B1AD-35B73B455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Ưu điểm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7325C-EA0D-41F8-8F64-CFDA39130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998" y="1670179"/>
            <a:ext cx="8946541" cy="4876799"/>
          </a:xfrm>
        </p:spPr>
        <p:txBody>
          <a:bodyPr>
            <a:normAutofit/>
          </a:bodyPr>
          <a:lstStyle/>
          <a:p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Trong quá trình thực hiện đồ án nhóm em đạt được những thành quả sau : </a:t>
            </a:r>
          </a:p>
          <a:p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Nắm được quy trình xây dựng trang web theo mô hình MVC</a:t>
            </a:r>
          </a:p>
          <a:p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Nắm được các vấn đề về cơ sở dữ liệu NoSQL, truy vấn và sử dụng dữ liệu bằng thư viên mongoose</a:t>
            </a:r>
          </a:p>
          <a:p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Hiểu rõ và nắm được các vấn đề về BackEnd NodeJS và ExpressJS</a:t>
            </a:r>
          </a:p>
          <a:p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Nắm được hầu hết kiến thức về HTML, CSS và 1 phần kiến thức JavaScript</a:t>
            </a:r>
          </a:p>
          <a:p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Hi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ểu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 về quy trình về gửi tiết kiệm online</a:t>
            </a:r>
          </a:p>
          <a:p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Bảo mật ở mức tương đối tốt bằng việc mã hoá mật khẩu trước khi lưu vào cơ sở dữ liệu</a:t>
            </a:r>
          </a:p>
          <a:p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Hiểu và nắm được các thiết kế FontEnd bằng Figma</a:t>
            </a:r>
          </a:p>
          <a:p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Học được cách giải quyết vấn đề, khi code lỗi, hay các lỗi đến từ IDE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614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2F0A7-5D6F-43EE-B142-3DA6E6764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Hạn chế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5CA43-47FE-444D-9E76-D36119CE6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Ứng dụng xây dựng còn ở mức đơn giản. </a:t>
            </a:r>
          </a:p>
          <a:p>
            <a:r>
              <a:rPr lang="vi-VN"/>
              <a:t>Đang gặp 1 số vấn đề quản lý session và cookie trên ứng dụng</a:t>
            </a:r>
          </a:p>
          <a:p>
            <a:r>
              <a:rPr lang="vi-VN"/>
              <a:t>Ứng dụng còn cần phải được đầu tư nhiều hơn nếu muốn được ứng dụng ra ngoài cuộc sống. </a:t>
            </a:r>
          </a:p>
          <a:p>
            <a:r>
              <a:rPr lang="vi-VN"/>
              <a:t>Gặp 1 số khó khăn lúc đầu mới tiếp cận với với NoSQL và NodeJS</a:t>
            </a:r>
          </a:p>
          <a:p>
            <a:r>
              <a:rPr lang="vi-VN"/>
              <a:t>Trong quá trình thực hiện thì có 1 số lần lỗi đến từ IDE mất vài ngày để khắc phục nhưng không thành công nên quyết định gỡ IDE và cài lại nên có chút lãng phí thời gian.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08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907D4-DDCF-4729-93ED-3EECADC04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830958" cy="1400530"/>
          </a:xfrm>
        </p:spPr>
        <p:txBody>
          <a:bodyPr/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Hướng phát triển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904F1-57D6-41E8-AEB6-9CAEDF303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lnSpc>
                <a:spcPct val="115000"/>
              </a:lnSpc>
              <a:buSzPts val="1000"/>
              <a:buFont typeface="Times New Roman" panose="02020603050405020304" pitchFamily="18" charset="0"/>
              <a:buChar char="-"/>
              <a:tabLst>
                <a:tab pos="457200" algn="l"/>
              </a:tabLst>
            </a:pPr>
            <a:r>
              <a:rPr lang="vi-VN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Hoàn thiện hơn về giao diện trang web bằng cách sử dụng ReactJS</a:t>
            </a:r>
            <a:endParaRPr lang="en-US" sz="1800"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SzPts val="1000"/>
              <a:buFont typeface="Times New Roman" panose="02020603050405020304" pitchFamily="18" charset="0"/>
              <a:buChar char="-"/>
              <a:tabLst>
                <a:tab pos="457200" algn="l"/>
              </a:tabLst>
            </a:pPr>
            <a:r>
              <a:rPr lang="vi-VN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Tối ưu code và tăng thời gian thực thi của ứng dụng</a:t>
            </a:r>
            <a:endParaRPr lang="en-US" sz="1800"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SzPts val="1000"/>
              <a:buFont typeface="Times New Roman" panose="02020603050405020304" pitchFamily="18" charset="0"/>
              <a:buChar char="-"/>
              <a:tabLst>
                <a:tab pos="457200" algn="l"/>
              </a:tabLst>
            </a:pPr>
            <a:r>
              <a:rPr lang="vi-VN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 quyết các vấn đề về cookie và sessio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US" sz="1800"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SzPts val="1000"/>
              <a:buFont typeface="Times New Roman" panose="02020603050405020304" pitchFamily="18" charset="0"/>
              <a:buChar char="-"/>
              <a:tabLst>
                <a:tab pos="457200" algn="l"/>
              </a:tabLst>
            </a:pPr>
            <a:r>
              <a:rPr lang="vi-VN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Tăng cường bảo mật phức tạp về hơn</a:t>
            </a:r>
            <a:endParaRPr lang="en-US" sz="1800"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06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D630-5D0B-4FAB-BFB9-40BD0452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148" y="2728735"/>
            <a:ext cx="9404723" cy="1400530"/>
          </a:xfrm>
        </p:spPr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CẢM ƠN THẦY ĐÃ LẮNG NGHE</a:t>
            </a:r>
          </a:p>
        </p:txBody>
      </p:sp>
    </p:spTree>
    <p:extLst>
      <p:ext uri="{BB962C8B-B14F-4D97-AF65-F5344CB8AC3E}">
        <p14:creationId xmlns:p14="http://schemas.microsoft.com/office/powerpoint/2010/main" val="1928277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737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38928-718C-4854-9B70-768CC210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Mô tả đề tài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FA18A-9515-44DA-B82D-0816B73B2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Đề tài xây dựng ứng dụng gửi tiền tiết kiệm online và thực hiện nạp/gửi tiền qua PayPal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Công nghệ sử dụng cho dự án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Front-End: HTML/CSS/JS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Back-End: NodeJS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Database: MongoDB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Tính năng chính là thực hiện gửi tiết kiệm và tất toán gói tiết kiệm</a:t>
            </a:r>
          </a:p>
        </p:txBody>
      </p:sp>
    </p:spTree>
    <p:extLst>
      <p:ext uri="{BB962C8B-B14F-4D97-AF65-F5344CB8AC3E}">
        <p14:creationId xmlns:p14="http://schemas.microsoft.com/office/powerpoint/2010/main" val="1165987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E562A-818E-4657-93B4-1839C1474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Bảng thiết kế cơ sở dữ liệu của trang web</a:t>
            </a:r>
          </a:p>
        </p:txBody>
      </p:sp>
      <p:pic>
        <p:nvPicPr>
          <p:cNvPr id="4" name="Content Placeholder 3" descr="A picture containing text, parking&#10;&#10;Description automatically generated">
            <a:extLst>
              <a:ext uri="{FF2B5EF4-FFF2-40B4-BE49-F238E27FC236}">
                <a16:creationId xmlns:a16="http://schemas.microsoft.com/office/drawing/2014/main" id="{C7C5F4C2-AD87-47DD-844D-5039E713E4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66" y="1570857"/>
            <a:ext cx="6509541" cy="41957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9941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ED56-0289-4755-A09B-D46D6201B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Những tính năng của trang web</a:t>
            </a:r>
          </a:p>
        </p:txBody>
      </p:sp>
      <p:sp>
        <p:nvSpPr>
          <p:cNvPr id="41" name="Freeform: Shape 34">
            <a:extLst>
              <a:ext uri="{FF2B5EF4-FFF2-40B4-BE49-F238E27FC236}">
                <a16:creationId xmlns:a16="http://schemas.microsoft.com/office/drawing/2014/main" id="{475CE30D-8C95-4716-A3AB-29EC9A5F1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39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2" name="Freeform 23">
            <a:extLst>
              <a:ext uri="{FF2B5EF4-FFF2-40B4-BE49-F238E27FC236}">
                <a16:creationId xmlns:a16="http://schemas.microsoft.com/office/drawing/2014/main" id="{5262E9D7-B5C1-4E6C-B3EF-2F4807705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BD7535A-4306-4423-A4F7-F16252C81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47699"/>
            <a:ext cx="2615566" cy="2358497"/>
          </a:xfrm>
          <a:prstGeom prst="rect">
            <a:avLst/>
          </a:prstGeom>
          <a:effectLst/>
        </p:spPr>
      </p:pic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E617C80-39AA-4522-8663-FE75F6E4A6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1454" y="647699"/>
            <a:ext cx="2416262" cy="2358497"/>
          </a:xfrm>
          <a:prstGeom prst="rect">
            <a:avLst/>
          </a:prstGeom>
          <a:effectLst/>
        </p:spPr>
      </p:pic>
      <p:sp>
        <p:nvSpPr>
          <p:cNvPr id="43" name="Rectangle 38">
            <a:extLst>
              <a:ext uri="{FF2B5EF4-FFF2-40B4-BE49-F238E27FC236}">
                <a16:creationId xmlns:a16="http://schemas.microsoft.com/office/drawing/2014/main" id="{C8C7DA03-3808-49BC-946F-ECACEAE88D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0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20B7D-673C-4E72-8F60-DDDA601D6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1. Đăng nhập/đăng ký/đặt lại mật khẩu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97BCE16-ED6B-4A9D-8439-38106E358D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8510" y="3213026"/>
            <a:ext cx="4158078" cy="324220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06036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63DFA84D-6DBF-46F8-9669-E2F96AFD4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1678222"/>
            <a:ext cx="5449889" cy="3501553"/>
          </a:xfrm>
          <a:prstGeom prst="rect">
            <a:avLst/>
          </a:prstGeom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ABF8C-B0F7-4A36-86BE-7F4DFAABC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b="1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tài khoản</a:t>
            </a:r>
          </a:p>
          <a:p>
            <a:endParaRPr lang="en-US" b="1">
              <a:solidFill>
                <a:srgbClr val="EBEBE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>
              <a:solidFill>
                <a:srgbClr val="EBEBE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Hiển thị các thông tin về số dư tài khoản, nạp/rút tiền qua PayPal</a:t>
            </a:r>
          </a:p>
          <a:p>
            <a:r>
              <a:rPr lang="en-US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gói tiết kiệm đã mở</a:t>
            </a:r>
          </a:p>
        </p:txBody>
      </p:sp>
    </p:spTree>
    <p:extLst>
      <p:ext uri="{BB962C8B-B14F-4D97-AF65-F5344CB8AC3E}">
        <p14:creationId xmlns:p14="http://schemas.microsoft.com/office/powerpoint/2010/main" val="7351648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DE31DE30-B16E-4B0E-B6F7-8A2B2E350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1773595"/>
            <a:ext cx="5449889" cy="3310807"/>
          </a:xfrm>
          <a:prstGeom prst="rect">
            <a:avLst/>
          </a:prstGeom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DDD7D-F07E-46B4-A0B9-09E681E17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Gửi tiền tiết kiệm</a:t>
            </a:r>
          </a:p>
          <a:p>
            <a:pPr marL="0" indent="0">
              <a:buNone/>
            </a:pPr>
            <a:endParaRPr lang="en-US">
              <a:solidFill>
                <a:srgbClr val="EBEBE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 hiện gửi tiết kiệm</a:t>
            </a:r>
          </a:p>
        </p:txBody>
      </p:sp>
    </p:spTree>
    <p:extLst>
      <p:ext uri="{BB962C8B-B14F-4D97-AF65-F5344CB8AC3E}">
        <p14:creationId xmlns:p14="http://schemas.microsoft.com/office/powerpoint/2010/main" val="3234056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BF6D1C13-6FD9-4573-B26B-FA9D9036A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1099171"/>
            <a:ext cx="5449889" cy="4659655"/>
          </a:xfrm>
          <a:prstGeom prst="rect">
            <a:avLst/>
          </a:prstGeom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5FC6A-60E3-4D8D-A2B3-3C54E5FB7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Tất toán gói tiết kiệm</a:t>
            </a:r>
          </a:p>
          <a:p>
            <a:endParaRPr lang="en-US">
              <a:solidFill>
                <a:srgbClr val="EBEBE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 hiện tất toán gói tiết kiệm khi đã hết kỳ hạn hoặc trước kỳ hạn</a:t>
            </a:r>
          </a:p>
        </p:txBody>
      </p:sp>
    </p:spTree>
    <p:extLst>
      <p:ext uri="{BB962C8B-B14F-4D97-AF65-F5344CB8AC3E}">
        <p14:creationId xmlns:p14="http://schemas.microsoft.com/office/powerpoint/2010/main" val="5473444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4326C6A-A918-4AC1-965C-1480FC64B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2195961"/>
            <a:ext cx="5449889" cy="2466075"/>
          </a:xfrm>
          <a:prstGeom prst="rect">
            <a:avLst/>
          </a:prstGeom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6F790-A001-4207-B1B1-B04214F46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Lịch sử</a:t>
            </a:r>
          </a:p>
          <a:p>
            <a:r>
              <a:rPr lang="en-US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Hiển thị các giao dịch đã thực hiện trên trang web như thực hiện gửi tiền tiết kiệm, tất toán gói tiết kiệm</a:t>
            </a:r>
          </a:p>
        </p:txBody>
      </p:sp>
    </p:spTree>
    <p:extLst>
      <p:ext uri="{BB962C8B-B14F-4D97-AF65-F5344CB8AC3E}">
        <p14:creationId xmlns:p14="http://schemas.microsoft.com/office/powerpoint/2010/main" val="9087600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</TotalTime>
  <Words>568</Words>
  <Application>Microsoft Office PowerPoint</Application>
  <PresentationFormat>Widescreen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 Light</vt:lpstr>
      <vt:lpstr>Century Gothic</vt:lpstr>
      <vt:lpstr>Times New Roman</vt:lpstr>
      <vt:lpstr>Wingdings 3</vt:lpstr>
      <vt:lpstr>Ion</vt:lpstr>
      <vt:lpstr>BÁO CÁO ĐỒ ÁN CÔNG NGHỆ THÔNG TIN </vt:lpstr>
      <vt:lpstr>PowerPoint Presentation</vt:lpstr>
      <vt:lpstr>Mô tả đề tài </vt:lpstr>
      <vt:lpstr>Bảng thiết kế cơ sở dữ liệu của trang web</vt:lpstr>
      <vt:lpstr>Những tính năng của trang web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KẾT LUẬN Ưu điểm</vt:lpstr>
      <vt:lpstr>Hạn chế</vt:lpstr>
      <vt:lpstr>Hướng phát triển</vt:lpstr>
      <vt:lpstr>CẢM ƠN THẦY ĐÃ LẮNG NGHE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CÔNG NGHỆ THÔNG TIN </dc:title>
  <dc:creator>Nguyen Huy Hoa</dc:creator>
  <cp:lastModifiedBy>Nguyen Huy Hoa</cp:lastModifiedBy>
  <cp:revision>1</cp:revision>
  <dcterms:created xsi:type="dcterms:W3CDTF">2022-01-05T04:50:53Z</dcterms:created>
  <dcterms:modified xsi:type="dcterms:W3CDTF">2022-01-05T05:39:03Z</dcterms:modified>
</cp:coreProperties>
</file>