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75FF-FAB5-801F-8F4F-C22758138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D6B3-43AE-207C-7A16-54C30436C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F2801-4B05-9966-C679-F12B32D0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5F04-AB93-448E-929E-7F644D92C02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45A55-B53F-3704-291F-4C7863D1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C48C0-F225-908B-8632-0D97117B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0D6-BBF7-481C-967F-8EE96E9D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7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6DF7-75B1-6656-3DF0-5ABD0F0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6F049-8B14-22A6-0637-E5AA3C52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347D-4C18-FE48-EFE6-C89B13F5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5F04-AB93-448E-929E-7F644D92C02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8ED5-D763-51D6-30F1-A6C5E313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C0467-F7B5-9100-D0A2-9ED059ED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0D6-BBF7-481C-967F-8EE96E9D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9E35A-D0F2-2F35-BDC4-99C9A2CDF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8E5B8-7D16-FE96-E59A-2135C7FE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3C8CE-D960-D459-8D23-41AEBC33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5F04-AB93-448E-929E-7F644D92C02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E528-6F5C-7853-11AF-24BAA5EA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5F204-CE7D-8A18-4665-23FB66B7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0D6-BBF7-481C-967F-8EE96E9D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6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C4B0-09D9-7D6C-7188-50318252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74F0-0C59-664A-E175-3E3AE1EA7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DBAFC-FD83-BDDA-CB42-6BCFEC05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5F04-AB93-448E-929E-7F644D92C02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3A964-8574-A222-9A24-6F73C0C7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1AF1-6DB4-83EC-ABCF-DCD71A74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0D6-BBF7-481C-967F-8EE96E9D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1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D0DB-CA41-43AB-DB2B-32BE6656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E918A-798B-253D-BFFD-458FC83CF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59642-1261-BB34-9FFC-2CDB337F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5F04-AB93-448E-929E-7F644D92C02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9FE9-D3B2-FBAD-D4C7-37387AB0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ABB0-E5AD-5E45-0D04-286F8DEE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0D6-BBF7-481C-967F-8EE96E9D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7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B3C0-ADBF-272F-4526-A56F39F5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FDFA-D7FE-205E-5B70-D98E21027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FD06D-FB3C-7974-356D-F96E9580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0C2DF-ACBE-37DF-3EE9-A6669534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5F04-AB93-448E-929E-7F644D92C02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076E2-146A-4A23-77CF-B735CAA7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A9486-A4E0-366D-269F-2D6C262B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0D6-BBF7-481C-967F-8EE96E9D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6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67B2-DAED-30D4-5710-167CA560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9BF84-2322-BD53-38E5-CC1FA688A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47B97-1295-FC69-23EC-0BF63D306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81337-2556-3584-F777-8FEDE2D8E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E1FDB-A072-EC8A-22DA-B5A3ACD15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A235D-AE35-6A4D-7CAE-AFA08245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5F04-AB93-448E-929E-7F644D92C02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C75B6-D2AA-1AA7-B410-52C96A0A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51FDD-7590-72D4-3B91-3BCBC7E6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0D6-BBF7-481C-967F-8EE96E9D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6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381B-F3A0-A60B-DAAF-C9D407C2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751EB-C7BA-C74B-562C-D9E7026D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5F04-AB93-448E-929E-7F644D92C02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A3A0-25FF-A964-AF44-AD08968D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B911C-B187-6AE0-2CE2-31473C5C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0D6-BBF7-481C-967F-8EE96E9D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2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4B7FE-3A07-1E22-62D5-D0436031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5F04-AB93-448E-929E-7F644D92C02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B023F-90BB-70FC-F0EA-38D89EE0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91465-B827-C7E9-0963-27A3823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0D6-BBF7-481C-967F-8EE96E9D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684B-5801-54A0-406A-356870B9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B9AC-36CF-C75B-267D-A5A32BA6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E3D48-605E-2918-F750-686D06183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C0056-03A1-3F95-FD74-952251A2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5F04-AB93-448E-929E-7F644D92C02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94A1E-8DB2-8947-A1D5-282D831C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A4D4-CD9B-27AD-70A4-AA54ACFA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0D6-BBF7-481C-967F-8EE96E9D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3271-4A04-8509-C0A1-40B59D70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F576F-42EE-8B91-E446-4C126A8D9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7C9BC-D004-5DCA-CFA9-FC7E80FA4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5313B-DE75-231A-F03E-8C0DF113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5F04-AB93-448E-929E-7F644D92C02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622C3-3A4A-F430-4182-01E82DE0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DE220-DD99-EF5B-A383-61547A98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0D6-BBF7-481C-967F-8EE96E9D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6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FB082-7C34-1333-782B-B99154DC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1042B-64DB-B9A1-CA36-4CFB74E25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FD5C-4F34-D820-A599-029758701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85F04-AB93-448E-929E-7F644D92C02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8ECDD-8AC6-991C-222E-897BD0671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581E8-D471-6162-491B-A711305BB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C70D6-BBF7-481C-967F-8EE96E9D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C0D0D-9373-5C01-5523-98C936C5D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Human activity recognition with smartphone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E3C19-1F6F-9890-212E-8E42FD2B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2D6E77-898B-70A0-4957-C034B927100C}"/>
              </a:ext>
            </a:extLst>
          </p:cNvPr>
          <p:cNvSpPr/>
          <p:nvPr/>
        </p:nvSpPr>
        <p:spPr>
          <a:xfrm>
            <a:off x="1162974" y="2059619"/>
            <a:ext cx="2024109" cy="3417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smartphone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DB4D20-5781-14A2-1779-B2E5C8C5ABA2}"/>
              </a:ext>
            </a:extLst>
          </p:cNvPr>
          <p:cNvSpPr/>
          <p:nvPr/>
        </p:nvSpPr>
        <p:spPr>
          <a:xfrm>
            <a:off x="8336130" y="2885242"/>
            <a:ext cx="2414727" cy="1562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AI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CE87A6-E737-D562-CB43-DEFBE57547E8}"/>
              </a:ext>
            </a:extLst>
          </p:cNvPr>
          <p:cNvSpPr/>
          <p:nvPr/>
        </p:nvSpPr>
        <p:spPr>
          <a:xfrm>
            <a:off x="5458288" y="923277"/>
            <a:ext cx="1275424" cy="7102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broker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C8484B-C58B-803C-C3C7-3BBD97510FCF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3187083" y="1278385"/>
            <a:ext cx="2271205" cy="249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7A0F29-57A7-D1DA-EAE1-00836F8E504C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6733712" y="1278385"/>
            <a:ext cx="1602418" cy="238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2800DA-0372-E6E8-D1AD-3FEC8CF93BA2}"/>
              </a:ext>
            </a:extLst>
          </p:cNvPr>
          <p:cNvSpPr txBox="1"/>
          <p:nvPr/>
        </p:nvSpPr>
        <p:spPr>
          <a:xfrm>
            <a:off x="3701987" y="1935333"/>
            <a:ext cx="22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(gyroscope)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1956C-77BD-6885-2AE4-F08F6B61B746}"/>
              </a:ext>
            </a:extLst>
          </p:cNvPr>
          <p:cNvSpPr txBox="1"/>
          <p:nvPr/>
        </p:nvSpPr>
        <p:spPr>
          <a:xfrm>
            <a:off x="6715955" y="2280653"/>
            <a:ext cx="22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 (gyroscope)</a:t>
            </a:r>
          </a:p>
        </p:txBody>
      </p:sp>
    </p:spTree>
    <p:extLst>
      <p:ext uri="{BB962C8B-B14F-4D97-AF65-F5344CB8AC3E}">
        <p14:creationId xmlns:p14="http://schemas.microsoft.com/office/powerpoint/2010/main" val="425561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090E-5E8C-1295-B614-9C6D678D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9C6A-CB40-75EC-EDB3-417297B7D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Broker address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98A5A-87B5-E53C-9B93-46B131AC978B}"/>
              </a:ext>
            </a:extLst>
          </p:cNvPr>
          <p:cNvSpPr txBox="1"/>
          <p:nvPr/>
        </p:nvSpPr>
        <p:spPr>
          <a:xfrm>
            <a:off x="1048995" y="2266662"/>
            <a:ext cx="49416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'address'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"v8517e16.ala.us-east-1.emqxsl.com"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'port'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8883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TLS/SSL port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ife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ife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0F436-3CF0-99AB-744D-D3A1AE2B4CAC}"/>
              </a:ext>
            </a:extLst>
          </p:cNvPr>
          <p:cNvSpPr txBox="1"/>
          <p:nvPr/>
        </p:nvSpPr>
        <p:spPr>
          <a:xfrm>
            <a:off x="1048995" y="4277359"/>
            <a:ext cx="60974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'namespace'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org.ife.biolab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gyrotopic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org.ife.biolab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/gyroscope'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motiontopic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org.ife.biolab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/motion'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832E3F-6463-73BA-6C40-95F3C1D1BABA}"/>
              </a:ext>
            </a:extLst>
          </p:cNvPr>
          <p:cNvSpPr txBox="1">
            <a:spLocks/>
          </p:cNvSpPr>
          <p:nvPr/>
        </p:nvSpPr>
        <p:spPr>
          <a:xfrm>
            <a:off x="5990602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Gyroscope Payload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29708-6343-EE7A-161E-F4C64EE2F13C}"/>
              </a:ext>
            </a:extLst>
          </p:cNvPr>
          <p:cNvSpPr txBox="1"/>
          <p:nvPr/>
        </p:nvSpPr>
        <p:spPr>
          <a:xfrm>
            <a:off x="8493807" y="2266662"/>
            <a:ext cx="3461048" cy="4154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toISOString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'gyroscope'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//activity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metrics: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metric: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'alpha'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'Float'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gyroData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metric: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'beta'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'Float'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gyroData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metric: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'gamma'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'Float'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gyroData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gamma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92CB8-2556-0F18-5BA8-0E490761F2FE}"/>
              </a:ext>
            </a:extLst>
          </p:cNvPr>
          <p:cNvSpPr txBox="1"/>
          <p:nvPr/>
        </p:nvSpPr>
        <p:spPr>
          <a:xfrm>
            <a:off x="5996299" y="2712168"/>
            <a:ext cx="2497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52B890-2BE2-FB31-3324-7F8AB1F7FE9C}"/>
              </a:ext>
            </a:extLst>
          </p:cNvPr>
          <p:cNvCxnSpPr/>
          <p:nvPr/>
        </p:nvCxnSpPr>
        <p:spPr>
          <a:xfrm flipV="1">
            <a:off x="7973226" y="3127666"/>
            <a:ext cx="520581" cy="17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B1B040-2EFB-3EF5-21D0-4E764E14FFDE}"/>
              </a:ext>
            </a:extLst>
          </p:cNvPr>
          <p:cNvSpPr txBox="1"/>
          <p:nvPr/>
        </p:nvSpPr>
        <p:spPr>
          <a:xfrm>
            <a:off x="5990602" y="3984202"/>
            <a:ext cx="2497507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ClientID is a randomly generated string. This is to distinguish data from </a:t>
            </a:r>
            <a:r>
              <a:rPr lang="en-US" sz="1200"/>
              <a:t>different mobile devices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983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D5C1-9787-167E-E961-CD486847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InfluxDB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966B-4F82-ACF1-1864-D5970039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Measurement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23FF9-D014-8377-D5F8-4C1F88950B6F}"/>
              </a:ext>
            </a:extLst>
          </p:cNvPr>
          <p:cNvSpPr txBox="1"/>
          <p:nvPr/>
        </p:nvSpPr>
        <p:spPr>
          <a:xfrm>
            <a:off x="1023357" y="2283574"/>
            <a:ext cx="34631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'address'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'port'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8086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'token’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#Place your token here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'org'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'IFE'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'bucket'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'biolab'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69D81-A3CC-99D8-A02D-29C130620282}"/>
              </a:ext>
            </a:extLst>
          </p:cNvPr>
          <p:cNvSpPr txBox="1"/>
          <p:nvPr/>
        </p:nvSpPr>
        <p:spPr>
          <a:xfrm>
            <a:off x="1023357" y="4422637"/>
            <a:ext cx="50726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"measurement"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'payload'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'payload'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'label'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'payload'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"fields"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78890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300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Human activity recognition with smartphone</vt:lpstr>
      <vt:lpstr>PowerPoint Presentation</vt:lpstr>
      <vt:lpstr>MQTT </vt:lpstr>
      <vt:lpstr>InfluxDB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 with smartphone</dc:title>
  <dc:creator>Hoa Thi Nguyen</dc:creator>
  <cp:lastModifiedBy>Hoa Thi Nguyen</cp:lastModifiedBy>
  <cp:revision>6</cp:revision>
  <dcterms:created xsi:type="dcterms:W3CDTF">2023-11-06T09:36:41Z</dcterms:created>
  <dcterms:modified xsi:type="dcterms:W3CDTF">2023-11-07T15:01:17Z</dcterms:modified>
</cp:coreProperties>
</file>