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5"/>
  </p:notesMasterIdLst>
  <p:sldIdLst>
    <p:sldId id="256" r:id="rId2"/>
    <p:sldId id="257" r:id="rId3"/>
    <p:sldId id="267" r:id="rId4"/>
    <p:sldId id="270" r:id="rId5"/>
    <p:sldId id="307" r:id="rId6"/>
    <p:sldId id="269" r:id="rId7"/>
    <p:sldId id="268" r:id="rId8"/>
    <p:sldId id="271" r:id="rId9"/>
    <p:sldId id="310" r:id="rId10"/>
    <p:sldId id="309" r:id="rId11"/>
    <p:sldId id="272" r:id="rId12"/>
    <p:sldId id="311" r:id="rId13"/>
    <p:sldId id="312" r:id="rId14"/>
    <p:sldId id="275" r:id="rId15"/>
    <p:sldId id="313" r:id="rId16"/>
    <p:sldId id="277" r:id="rId17"/>
    <p:sldId id="314" r:id="rId18"/>
    <p:sldId id="279" r:id="rId19"/>
    <p:sldId id="280" r:id="rId20"/>
    <p:sldId id="281" r:id="rId21"/>
    <p:sldId id="282" r:id="rId22"/>
    <p:sldId id="284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56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7954B-40B5-4C8E-ACCC-D97958B122F7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60112-2B27-4C59-A46B-CC841BA6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7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C3A4-6062-444C-9A3D-90DBD381AB29}" type="datetime1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0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0402-3587-4B91-88AC-AB72A3E3F0DF}" type="datetime1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9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EF31-3C1E-48AD-B531-90458E5AF9B8}" type="datetime1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7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1F58-A1F0-4E71-A5B0-9316075DBF4A}" type="datetime1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4CC11C21-2A17-4D34-B226-F1AC3F20D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7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5746-51B6-48B2-A806-D68615B6BBCF}" type="datetime1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5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C679-F026-448E-8E46-D2FFD0767E74}" type="datetime1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5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96F5-A516-43DA-AC25-28EBF34CD5C4}" type="datetime1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EA0E-0007-43A3-84DF-7A3A4BEFF418}" type="datetime1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9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3447-9B20-48A9-92CB-831FED69A7D3}" type="datetime1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3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2531-0D6F-4515-8E62-6B27FC8EB540}" type="datetime1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6FB-3B63-46B3-82C5-32CD82FBEFAC}" type="datetime1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4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089FE-6FA7-4C71-95F1-27DAD4B4DCD0}" type="datetime1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7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25775"/>
            <a:ext cx="7772400" cy="1470025"/>
          </a:xfrm>
        </p:spPr>
        <p:txBody>
          <a:bodyPr/>
          <a:lstStyle/>
          <a:p>
            <a:r>
              <a:rPr lang="en-US" b="1" smtClean="0"/>
              <a:t>TẬP LỆNH</a:t>
            </a:r>
            <a:endParaRPr lang="en-US" b="1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1371600"/>
            <a:ext cx="6781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Lập Trình Hệ Thống Nhúng</a:t>
            </a:r>
          </a:p>
          <a:p>
            <a:pPr algn="just">
              <a:spcBef>
                <a:spcPts val="0"/>
              </a:spcBef>
            </a:pPr>
            <a:r>
              <a:rPr lang="en-US" b="1" smtClean="0">
                <a:solidFill>
                  <a:schemeClr val="tx1"/>
                </a:solidFill>
              </a:rPr>
              <a:t>Chương 3 – Bài 2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14600" y="4800600"/>
            <a:ext cx="5638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smtClean="0">
                <a:solidFill>
                  <a:schemeClr val="tx1"/>
                </a:solidFill>
              </a:rPr>
              <a:t>Bộ môn: Kỹ thuật máy tính</a:t>
            </a:r>
          </a:p>
          <a:p>
            <a:pPr algn="just">
              <a:spcBef>
                <a:spcPts val="0"/>
              </a:spcBef>
            </a:pPr>
            <a:r>
              <a:rPr lang="en-US" sz="2400" smtClean="0">
                <a:solidFill>
                  <a:schemeClr val="tx1"/>
                </a:solidFill>
              </a:rPr>
              <a:t>Khoa CNTT - HVKTMM</a:t>
            </a:r>
          </a:p>
        </p:txBody>
      </p:sp>
    </p:spTree>
    <p:extLst>
      <p:ext uri="{BB962C8B-B14F-4D97-AF65-F5344CB8AC3E}">
        <p14:creationId xmlns:p14="http://schemas.microsoft.com/office/powerpoint/2010/main" val="18462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16061"/>
          </a:xfrm>
        </p:spPr>
        <p:txBody>
          <a:bodyPr>
            <a:normAutofit fontScale="90000"/>
          </a:bodyPr>
          <a:lstStyle/>
          <a:p>
            <a:r>
              <a:rPr lang="en-US"/>
              <a:t>Các phép toán số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08" y="685800"/>
            <a:ext cx="7282192" cy="608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46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toán nhân bit và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66" y="1295400"/>
            <a:ext cx="6809734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065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toán nhân bit và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676400"/>
            <a:ext cx="74009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87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toán nhân bit và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56439"/>
            <a:ext cx="6781800" cy="466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87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lệnh chuyển dữ liệu trong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904688" cy="4865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5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lệnh chuyển dữ liệu trong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5967474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97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lệnh kiểm 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42" y="1524000"/>
            <a:ext cx="6784358" cy="5158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40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lệnh kiểm 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97" y="1524000"/>
            <a:ext cx="7691703" cy="474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177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Các lệnh rẽ nhánh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50" y="1219200"/>
            <a:ext cx="6238317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5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lệnh rẽ nhánh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676776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0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mtClean="0"/>
              <a:t>Một số chú ý chung</a:t>
            </a:r>
          </a:p>
          <a:p>
            <a:r>
              <a:rPr lang="en-US" smtClean="0"/>
              <a:t>Các phép toán số học</a:t>
            </a:r>
          </a:p>
          <a:p>
            <a:r>
              <a:rPr lang="en-US" smtClean="0"/>
              <a:t>Phép toán nhân bit và logic</a:t>
            </a:r>
          </a:p>
          <a:p>
            <a:r>
              <a:rPr lang="en-US" smtClean="0"/>
              <a:t>Các lệnh chuyển dữ liệu trong CPU</a:t>
            </a:r>
          </a:p>
          <a:p>
            <a:r>
              <a:rPr lang="en-US" smtClean="0"/>
              <a:t>Các lệnh kiểm tra</a:t>
            </a:r>
          </a:p>
          <a:p>
            <a:r>
              <a:rPr lang="en-US" smtClean="0"/>
              <a:t>Các lệnh rẽ nhánh</a:t>
            </a:r>
          </a:p>
          <a:p>
            <a:r>
              <a:rPr lang="en-US" smtClean="0"/>
              <a:t>Lệnh Load/Store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Lệnh Load/Store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55072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4096"/>
          </a:xfrm>
        </p:spPr>
        <p:txBody>
          <a:bodyPr/>
          <a:lstStyle/>
          <a:p>
            <a:r>
              <a:rPr lang="en-US"/>
              <a:t>Lệnh Load/Store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048" y="1088734"/>
            <a:ext cx="6375193" cy="314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329" y="4235538"/>
            <a:ext cx="6441071" cy="247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4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 cập ngăn xếp hệ thống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07134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247" y="3962400"/>
            <a:ext cx="608274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06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smtClean="0">
                <a:cs typeface="Arial" pitchFamily="34" charset="0"/>
              </a:rPr>
              <a:t>Q &amp; A</a:t>
            </a:r>
            <a:endParaRPr lang="en-US" sz="2800" b="1">
              <a:cs typeface="Arial" pitchFamily="34" charset="0"/>
            </a:endParaRP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chú ý chung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Thumb-2 hỗ trợ cả lệnh 16, 32 bit</a:t>
            </a:r>
          </a:p>
          <a:p>
            <a:r>
              <a:rPr lang="en-US" smtClean="0"/>
              <a:t>Khi code, có thể chỉ rõ lệnh</a:t>
            </a:r>
          </a:p>
          <a:p>
            <a:pPr lvl="1"/>
            <a:r>
              <a:rPr lang="en-US" smtClean="0"/>
              <a:t>32 bit: thêm </a:t>
            </a:r>
            <a:r>
              <a:rPr lang="en-US" b="1" i="1" smtClean="0"/>
              <a:t>.W</a:t>
            </a:r>
          </a:p>
          <a:p>
            <a:pPr lvl="1"/>
            <a:r>
              <a:rPr lang="en-US" smtClean="0"/>
              <a:t>16 bit mở rộng: thêm </a:t>
            </a:r>
            <a:r>
              <a:rPr lang="en-US" b="1" i="1" smtClean="0"/>
              <a:t>.N</a:t>
            </a:r>
          </a:p>
          <a:p>
            <a:r>
              <a:rPr lang="en-US"/>
              <a:t>Một số lệnh, có thể sử dụng </a:t>
            </a:r>
            <a:r>
              <a:rPr lang="en-US" b="1"/>
              <a:t>LSB (least significant bit)</a:t>
            </a:r>
            <a:r>
              <a:rPr lang="en-US"/>
              <a:t> and </a:t>
            </a:r>
            <a:r>
              <a:rPr lang="en-US" b="1"/>
              <a:t>MSB (most </a:t>
            </a:r>
            <a:r>
              <a:rPr lang="en-US" b="1" smtClean="0"/>
              <a:t>significant bit)</a:t>
            </a:r>
          </a:p>
          <a:p>
            <a:r>
              <a:rPr lang="en-US" b="1"/>
              <a:t>{Rn</a:t>
            </a:r>
            <a:r>
              <a:rPr lang="en-US" b="1" smtClean="0"/>
              <a:t>}: </a:t>
            </a:r>
            <a:r>
              <a:rPr lang="en-US" smtClean="0"/>
              <a:t>Toán hạng nguồn – nơi chứa dữ liệu</a:t>
            </a:r>
          </a:p>
          <a:p>
            <a:r>
              <a:rPr lang="en-US" b="1" smtClean="0"/>
              <a:t>{Rd}: </a:t>
            </a:r>
            <a:r>
              <a:rPr lang="en-US" smtClean="0"/>
              <a:t>Toán hạng đích – nơi chứa kết quả của phép toán</a:t>
            </a:r>
            <a:endParaRPr lang="en-US"/>
          </a:p>
          <a:p>
            <a:endParaRPr lang="en-US" smtClean="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Một số chú ý chung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smtClean="0"/>
              <a:t>Bảng ký hiệu (hậu tố điều kiện)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752600"/>
            <a:ext cx="56007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3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chú ý chung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871" y="1610139"/>
            <a:ext cx="3736129" cy="2657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95800"/>
            <a:ext cx="6847342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29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phép toán số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70" y="1676400"/>
            <a:ext cx="789523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70" y="3810000"/>
            <a:ext cx="7895229" cy="222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4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phép toán số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7005918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06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phép toán số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093" y="1371600"/>
            <a:ext cx="6251159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56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phép toán số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8089324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76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</TotalTime>
  <Words>269</Words>
  <Application>Microsoft Office PowerPoint</Application>
  <PresentationFormat>On-screen Show (4:3)</PresentationFormat>
  <Paragraphs>65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TẬP LỆNH</vt:lpstr>
      <vt:lpstr>Nội dung</vt:lpstr>
      <vt:lpstr>Một số chú ý chung</vt:lpstr>
      <vt:lpstr>Một số chú ý chung</vt:lpstr>
      <vt:lpstr>Một số chú ý chung</vt:lpstr>
      <vt:lpstr>Các phép toán số học</vt:lpstr>
      <vt:lpstr>Các phép toán số học</vt:lpstr>
      <vt:lpstr>Các phép toán số học</vt:lpstr>
      <vt:lpstr>Các phép toán số học</vt:lpstr>
      <vt:lpstr>Các phép toán số học</vt:lpstr>
      <vt:lpstr>Phép toán nhân bit và logic</vt:lpstr>
      <vt:lpstr>Phép toán nhân bit và logic</vt:lpstr>
      <vt:lpstr>Phép toán nhân bit và logic</vt:lpstr>
      <vt:lpstr>Các lệnh chuyển dữ liệu trong CPU</vt:lpstr>
      <vt:lpstr>Các lệnh chuyển dữ liệu trong CPU</vt:lpstr>
      <vt:lpstr>Các lệnh kiểm tra</vt:lpstr>
      <vt:lpstr>Các lệnh kiểm tra</vt:lpstr>
      <vt:lpstr>Các lệnh rẽ nhánh</vt:lpstr>
      <vt:lpstr>Các lệnh rẽ nhánh</vt:lpstr>
      <vt:lpstr>Lệnh Load/Store</vt:lpstr>
      <vt:lpstr>Lệnh Load/Store</vt:lpstr>
      <vt:lpstr>Truy cập ngăn xếp hệ thống</vt:lpstr>
      <vt:lpstr>Tổng kết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THUẬT LẬP TRÌNH</dc:title>
  <dc:creator>Windows User</dc:creator>
  <cp:lastModifiedBy>d2p</cp:lastModifiedBy>
  <cp:revision>109</cp:revision>
  <dcterms:created xsi:type="dcterms:W3CDTF">2014-07-11T21:36:01Z</dcterms:created>
  <dcterms:modified xsi:type="dcterms:W3CDTF">2017-08-24T07:47:56Z</dcterms:modified>
</cp:coreProperties>
</file>