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67" r:id="rId4"/>
    <p:sldId id="307" r:id="rId5"/>
    <p:sldId id="322" r:id="rId6"/>
    <p:sldId id="308" r:id="rId7"/>
    <p:sldId id="323" r:id="rId8"/>
    <p:sldId id="324" r:id="rId9"/>
    <p:sldId id="309" r:id="rId10"/>
    <p:sldId id="310" r:id="rId11"/>
    <p:sldId id="311" r:id="rId12"/>
    <p:sldId id="313" r:id="rId13"/>
    <p:sldId id="270" r:id="rId14"/>
    <p:sldId id="315" r:id="rId15"/>
    <p:sldId id="325" r:id="rId16"/>
    <p:sldId id="269" r:id="rId17"/>
    <p:sldId id="316" r:id="rId18"/>
    <p:sldId id="317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/>
          <a:lstStyle/>
          <a:p>
            <a:r>
              <a:rPr lang="en-US" b="1" smtClean="0"/>
              <a:t>CẤU TRÚC DỮ LIỆU VÀ ĐIỀU KHIỂN THEO ASSEMBLY</a:t>
            </a:r>
            <a:endParaRPr lang="en-US" b="1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Lập Trình Hệ Thống Nhúng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3 – Bài 3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</a:t>
            </a:r>
            <a:r>
              <a:rPr lang="en-US" smtClean="0"/>
              <a:t>lặp: </a:t>
            </a:r>
            <a:r>
              <a:rPr lang="en-US" i="1" smtClean="0"/>
              <a:t>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Ví dụ: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6096000" cy="515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lặp: </a:t>
            </a:r>
            <a:r>
              <a:rPr lang="en-US" i="1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Cấu trúc chung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Dễ chuyển đổi qua while-do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680729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27" y="4238193"/>
            <a:ext cx="6673802" cy="220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Cấu trúc </a:t>
            </a:r>
            <a:r>
              <a:rPr lang="en-US" smtClean="0"/>
              <a:t>lặp: </a:t>
            </a:r>
            <a:r>
              <a:rPr lang="en-US" i="1" smtClean="0"/>
              <a:t>Repeat-until (, Do-while)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Repeat-until</a:t>
            </a:r>
          </a:p>
          <a:p>
            <a:pPr lvl="1"/>
            <a:r>
              <a:rPr lang="en-US" smtClean="0"/>
              <a:t>Tương tự như do-while nhưng lặp đến khi điều kiện đúng thì dừng</a:t>
            </a:r>
          </a:p>
          <a:p>
            <a:pPr lvl="1"/>
            <a:r>
              <a:rPr lang="en-US" smtClean="0"/>
              <a:t>Do-while: lặp đến khi điều khiện sai thì dừng</a:t>
            </a:r>
          </a:p>
          <a:p>
            <a:r>
              <a:rPr lang="en-US" smtClean="0"/>
              <a:t>Cấu trúc chung của Repeat-until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05844"/>
            <a:ext cx="7010400" cy="254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/>
              <a:t>Cấu trúc </a:t>
            </a:r>
            <a:r>
              <a:rPr lang="en-US" smtClean="0"/>
              <a:t>lặp: </a:t>
            </a:r>
            <a:r>
              <a:rPr lang="en-US" i="1"/>
              <a:t>Repeat-until </a:t>
            </a:r>
            <a:r>
              <a:rPr lang="en-US" i="1" smtClean="0"/>
              <a:t>(, Do-while</a:t>
            </a:r>
            <a:r>
              <a:rPr lang="en-US" i="1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Ví dụ: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96" y="914401"/>
            <a:ext cx="6027304" cy="588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 điều </a:t>
            </a:r>
            <a:r>
              <a:rPr lang="en-US"/>
              <a:t>kiện </a:t>
            </a:r>
            <a:r>
              <a:rPr lang="en-US" smtClean="0"/>
              <a:t>kết 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</a:t>
            </a:r>
          </a:p>
          <a:p>
            <a:pPr lvl="1"/>
            <a:r>
              <a:rPr lang="en-US"/>
              <a:t>If ( (Number &gt; 0) AND (Cond_End = False) ) Then</a:t>
            </a:r>
            <a:r>
              <a:rPr lang="en-US" smtClean="0"/>
              <a:t>…</a:t>
            </a:r>
          </a:p>
          <a:p>
            <a:r>
              <a:rPr lang="en-US" smtClean="0"/>
              <a:t>Sử dụng AND, OR để kết hợp các điều kiện đơn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thức điều kiện kết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Sử dụng AND trong cấu trúc rẽ nhánh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Sử dụng AND trong cấu trúc lặp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6" y="1981200"/>
            <a:ext cx="2775974" cy="159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15" y="2303232"/>
            <a:ext cx="2057399" cy="125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6" y="4038600"/>
            <a:ext cx="6125873" cy="23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Biểu thức điều kiện kết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36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Sử dụng OR trong cấu trúc rẽ nhánh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Sử dụng OR trong cấu trúc lặp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75" y="1524000"/>
            <a:ext cx="53682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75" y="4627418"/>
            <a:ext cx="541528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cấu trúc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Mảng một chiều</a:t>
            </a:r>
          </a:p>
          <a:p>
            <a:r>
              <a:rPr lang="en-US" smtClean="0"/>
              <a:t>Mảng nhiều chiều</a:t>
            </a:r>
          </a:p>
          <a:p>
            <a:r>
              <a:rPr lang="en-US" smtClean="0"/>
              <a:t>Registration</a:t>
            </a:r>
          </a:p>
          <a:p>
            <a:r>
              <a:rPr lang="en-US" smtClean="0"/>
              <a:t>Chuỗi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58139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Mảng 1 chiều</a:t>
            </a:r>
          </a:p>
          <a:p>
            <a:pPr lvl="1"/>
            <a:r>
              <a:rPr lang="en-US" smtClean="0"/>
              <a:t>Cũng được gọi là vector</a:t>
            </a:r>
          </a:p>
          <a:p>
            <a:pPr lvl="1"/>
            <a:r>
              <a:rPr lang="en-US" smtClean="0"/>
              <a:t>Là chuỗi các phần tử liên tiếp trong bộ nhớ</a:t>
            </a:r>
          </a:p>
          <a:p>
            <a:pPr lvl="1"/>
            <a:r>
              <a:rPr lang="en-US" smtClean="0"/>
              <a:t>Sử dụng chế độ truy xuất bộ nhớ gián tiếp thông qua con trỏ</a:t>
            </a:r>
          </a:p>
          <a:p>
            <a:r>
              <a:rPr lang="en-US" smtClean="0"/>
              <a:t>Mảng 2 chiều</a:t>
            </a:r>
          </a:p>
          <a:p>
            <a:pPr lvl="1"/>
            <a:r>
              <a:rPr lang="en-US" smtClean="0"/>
              <a:t>Tổ chức dạng dòng</a:t>
            </a:r>
          </a:p>
          <a:p>
            <a:pPr lvl="2"/>
            <a:r>
              <a:rPr lang="en-US" smtClean="0"/>
              <a:t>Địa chỉ 1 phần tử = chỉ số dòng * số cột mỗi dòng + chỉ số cột</a:t>
            </a:r>
          </a:p>
          <a:p>
            <a:pPr lvl="1"/>
            <a:r>
              <a:rPr lang="en-US" smtClean="0"/>
              <a:t>Tổ chức dạng cột</a:t>
            </a:r>
          </a:p>
          <a:p>
            <a:pPr lvl="2"/>
            <a:r>
              <a:rPr lang="en-US"/>
              <a:t>Địa chỉ 1 phần tử = chỉ số </a:t>
            </a:r>
            <a:r>
              <a:rPr lang="en-US" smtClean="0"/>
              <a:t>cột * </a:t>
            </a:r>
            <a:r>
              <a:rPr lang="en-US"/>
              <a:t>số </a:t>
            </a:r>
            <a:r>
              <a:rPr lang="en-US" smtClean="0"/>
              <a:t>dòng </a:t>
            </a:r>
            <a:r>
              <a:rPr lang="en-US"/>
              <a:t>mỗi </a:t>
            </a:r>
            <a:r>
              <a:rPr lang="en-US" smtClean="0"/>
              <a:t>cột </a:t>
            </a:r>
            <a:r>
              <a:rPr lang="en-US"/>
              <a:t>+ chỉ số </a:t>
            </a:r>
            <a:r>
              <a:rPr lang="en-US" smtClean="0"/>
              <a:t>dòng</a:t>
            </a:r>
            <a:endParaRPr lang="en-US"/>
          </a:p>
          <a:p>
            <a:pPr lvl="2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29200"/>
            <a:ext cx="7093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9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>
              <a:cs typeface="Arial" pitchFamily="34" charset="0"/>
            </a:endParaRP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Cấu trúc rẽ nhánh</a:t>
            </a:r>
          </a:p>
          <a:p>
            <a:r>
              <a:rPr lang="en-US" smtClean="0"/>
              <a:t>Cấu trúc lặp</a:t>
            </a:r>
          </a:p>
          <a:p>
            <a:r>
              <a:rPr lang="en-US" smtClean="0"/>
              <a:t>Điều kiện biên</a:t>
            </a:r>
          </a:p>
          <a:p>
            <a:r>
              <a:rPr lang="en-US" smtClean="0"/>
              <a:t>Một số cấu trúc dữ liệu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đơn</a:t>
            </a:r>
          </a:p>
          <a:p>
            <a:pPr lvl="1"/>
            <a:r>
              <a:rPr lang="en-US" smtClean="0"/>
              <a:t>So sánh kết hợp lệnh nhảy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660299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If-else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96538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8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91" y="1600200"/>
            <a:ext cx="612370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4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Đa lựa chọn</a:t>
            </a:r>
          </a:p>
          <a:p>
            <a:pPr lvl="1"/>
            <a:r>
              <a:rPr lang="en-US" smtClean="0"/>
              <a:t>2 cấu trúc: switch-case và if-else bậc thang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114800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4419600" cy="306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8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Ví dụ switch-case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45" y="1752600"/>
            <a:ext cx="6850655" cy="496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1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" y="1593273"/>
            <a:ext cx="4608122" cy="488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03" y="1614055"/>
            <a:ext cx="4373087" cy="23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8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lặp: </a:t>
            </a:r>
            <a:r>
              <a:rPr lang="en-US" i="1" smtClean="0"/>
              <a:t>While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chung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362200"/>
            <a:ext cx="782483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365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CẤU TRÚC DỮ LIỆU VÀ ĐIỀU KHIỂN THEO ASSEMBLY</vt:lpstr>
      <vt:lpstr>Nội dung</vt:lpstr>
      <vt:lpstr>Cấu trúc rẽ nhánh</vt:lpstr>
      <vt:lpstr>Cấu trúc rẽ nhánh</vt:lpstr>
      <vt:lpstr>Cấu trúc rẽ nhánh</vt:lpstr>
      <vt:lpstr>Cấu trúc rẽ nhánh</vt:lpstr>
      <vt:lpstr>Cấu trúc rẽ nhánh</vt:lpstr>
      <vt:lpstr>Cấu trúc rẽ nhánh</vt:lpstr>
      <vt:lpstr>Cấu trúc lặp: While</vt:lpstr>
      <vt:lpstr>Cấu trúc lặp: While</vt:lpstr>
      <vt:lpstr>Cấu trúc lặp: For</vt:lpstr>
      <vt:lpstr>Cấu trúc lặp: Repeat-until (, Do-while)</vt:lpstr>
      <vt:lpstr>Cấu trúc lặp: Repeat-until (, Do-while)</vt:lpstr>
      <vt:lpstr>Biểu thức điều kiện kết hợp</vt:lpstr>
      <vt:lpstr>Biểu thức điều kiện kết hợp</vt:lpstr>
      <vt:lpstr>Biểu thức điều kiện kết hợp</vt:lpstr>
      <vt:lpstr>Một số cấu trúc dữ liệu</vt:lpstr>
      <vt:lpstr>Mảng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d2p</cp:lastModifiedBy>
  <cp:revision>108</cp:revision>
  <dcterms:created xsi:type="dcterms:W3CDTF">2014-07-11T21:36:01Z</dcterms:created>
  <dcterms:modified xsi:type="dcterms:W3CDTF">2017-08-24T07:48:29Z</dcterms:modified>
</cp:coreProperties>
</file>