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1"/>
  </p:notesMasterIdLst>
  <p:sldIdLst>
    <p:sldId id="256" r:id="rId2"/>
    <p:sldId id="257" r:id="rId3"/>
    <p:sldId id="258" r:id="rId4"/>
    <p:sldId id="260" r:id="rId5"/>
    <p:sldId id="266" r:id="rId6"/>
    <p:sldId id="265"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CC279D-24BE-4A7F-A31D-DC685D037802}" type="datetimeFigureOut">
              <a:rPr lang="en-US" smtClean="0"/>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A7588-8F1A-4B38-A0B2-69191734FD9B}" type="slidenum">
              <a:rPr lang="en-US" smtClean="0"/>
              <a:t>‹#›</a:t>
            </a:fld>
            <a:endParaRPr lang="en-US"/>
          </a:p>
        </p:txBody>
      </p:sp>
    </p:spTree>
    <p:extLst>
      <p:ext uri="{BB962C8B-B14F-4D97-AF65-F5344CB8AC3E}">
        <p14:creationId xmlns:p14="http://schemas.microsoft.com/office/powerpoint/2010/main" val="24232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A7588-8F1A-4B38-A0B2-69191734FD9B}" type="slidenum">
              <a:rPr lang="en-US" smtClean="0"/>
              <a:t>4</a:t>
            </a:fld>
            <a:endParaRPr lang="en-US"/>
          </a:p>
        </p:txBody>
      </p:sp>
    </p:spTree>
    <p:extLst>
      <p:ext uri="{BB962C8B-B14F-4D97-AF65-F5344CB8AC3E}">
        <p14:creationId xmlns:p14="http://schemas.microsoft.com/office/powerpoint/2010/main" val="285059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ECF3B5-813D-4572-B4E9-7C4333659138}"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6950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8FD63C-152E-49A7-826C-3FF6DC382623}"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059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D1169-70B1-4F01-8C7B-4382AC64B35D}"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8217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2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0F4F2-16B5-421F-B97D-DFB74CBF1726}"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lvl1pPr>
          </a:lstStyle>
          <a:p>
            <a:fld id="{4CC11C21-2A17-4D34-B226-F1AC3F20DC1C}" type="slidenum">
              <a:rPr lang="en-US" smtClean="0"/>
              <a:pPr/>
              <a:t>‹#›</a:t>
            </a:fld>
            <a:endParaRPr lang="en-US" dirty="0"/>
          </a:p>
        </p:txBody>
      </p:sp>
    </p:spTree>
    <p:extLst>
      <p:ext uri="{BB962C8B-B14F-4D97-AF65-F5344CB8AC3E}">
        <p14:creationId xmlns:p14="http://schemas.microsoft.com/office/powerpoint/2010/main" val="264457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879BC5-C1B6-436F-9C41-A6FEB59F1FF0}"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65735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A4A151-37C0-4B77-8E29-CAABF69EBE58}"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3484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85191F-F31B-4FDF-A8D2-28F5A1D37025}" type="datetime1">
              <a:rPr lang="en-US" smtClean="0"/>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36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538370-B577-47F4-9D6D-9907C5C10707}" type="datetime1">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11918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44188-D077-4358-B030-8660782AED7B}" type="datetime1">
              <a:rPr lang="en-US" smtClean="0"/>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7913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418C2-E48B-485D-B927-F66C1C12C0E1}"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4205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BFAE0-A9ED-42FD-9F20-5803FFCB629E}"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13514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66C07-FCAA-45DC-99EA-E6D3CD1C87D1}" type="datetime1">
              <a:rPr lang="en-US" smtClean="0"/>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11C21-2A17-4D34-B226-F1AC3F20DC1C}" type="slidenum">
              <a:rPr lang="en-US" smtClean="0"/>
              <a:t>‹#›</a:t>
            </a:fld>
            <a:endParaRPr lang="en-US"/>
          </a:p>
        </p:txBody>
      </p:sp>
    </p:spTree>
    <p:extLst>
      <p:ext uri="{BB962C8B-B14F-4D97-AF65-F5344CB8AC3E}">
        <p14:creationId xmlns:p14="http://schemas.microsoft.com/office/powerpoint/2010/main" val="1481474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lstStyle/>
          <a:p>
            <a:r>
              <a:rPr lang="en-US" b="1" smtClean="0">
                <a:solidFill>
                  <a:srgbClr val="C00000"/>
                </a:solidFill>
              </a:rPr>
              <a:t>LẬP TRÌNH HỆ THỐNG NHÚNG</a:t>
            </a:r>
            <a:endParaRPr lang="en-US" b="1" dirty="0">
              <a:solidFill>
                <a:srgbClr val="C00000"/>
              </a:solidFill>
            </a:endParaRPr>
          </a:p>
        </p:txBody>
      </p:sp>
      <p:sp>
        <p:nvSpPr>
          <p:cNvPr id="3" name="Subtitle 2"/>
          <p:cNvSpPr>
            <a:spLocks noGrp="1"/>
          </p:cNvSpPr>
          <p:nvPr>
            <p:ph type="subTitle" idx="1"/>
          </p:nvPr>
        </p:nvSpPr>
        <p:spPr>
          <a:xfrm>
            <a:off x="3200400" y="4495800"/>
            <a:ext cx="5562600" cy="1295400"/>
          </a:xfrm>
        </p:spPr>
        <p:txBody>
          <a:bodyPr>
            <a:normAutofit fontScale="92500" lnSpcReduction="20000"/>
          </a:bodyPr>
          <a:lstStyle/>
          <a:p>
            <a:pPr algn="l"/>
            <a:r>
              <a:rPr lang="en-US" sz="2800" smtClean="0">
                <a:solidFill>
                  <a:schemeClr val="tx1"/>
                </a:solidFill>
              </a:rPr>
              <a:t>PV </a:t>
            </a:r>
            <a:r>
              <a:rPr lang="en-US" sz="2800" smtClean="0">
                <a:solidFill>
                  <a:schemeClr val="tx1"/>
                </a:solidFill>
              </a:rPr>
              <a:t>Huong (HuongPV@gmail.com)</a:t>
            </a:r>
          </a:p>
          <a:p>
            <a:pPr algn="l"/>
            <a:r>
              <a:rPr lang="en-US" sz="2800" smtClean="0">
                <a:solidFill>
                  <a:schemeClr val="tx1"/>
                </a:solidFill>
              </a:rPr>
              <a:t>Bộ </a:t>
            </a:r>
            <a:r>
              <a:rPr lang="en-US" sz="2800">
                <a:solidFill>
                  <a:schemeClr val="tx1"/>
                </a:solidFill>
              </a:rPr>
              <a:t>môn: Kỹ thuật máy tính</a:t>
            </a:r>
            <a:endParaRPr lang="en-US" sz="2800" dirty="0">
              <a:solidFill>
                <a:schemeClr val="tx1"/>
              </a:solidFill>
            </a:endParaRPr>
          </a:p>
          <a:p>
            <a:pPr algn="l"/>
            <a:r>
              <a:rPr lang="en-US" sz="2800" dirty="0" err="1" smtClean="0">
                <a:solidFill>
                  <a:schemeClr val="tx1"/>
                </a:solidFill>
              </a:rPr>
              <a:t>Khoa</a:t>
            </a:r>
            <a:r>
              <a:rPr lang="en-US" sz="2800" dirty="0" smtClean="0">
                <a:solidFill>
                  <a:schemeClr val="tx1"/>
                </a:solidFill>
              </a:rPr>
              <a:t> CNTT - HVKTMM</a:t>
            </a:r>
            <a:endParaRPr lang="en-US" sz="2800" dirty="0">
              <a:solidFill>
                <a:schemeClr val="tx1"/>
              </a:solidFill>
            </a:endParaRPr>
          </a:p>
        </p:txBody>
      </p:sp>
      <p:sp>
        <p:nvSpPr>
          <p:cNvPr id="4" name="Subtitle 2"/>
          <p:cNvSpPr txBox="1">
            <a:spLocks/>
          </p:cNvSpPr>
          <p:nvPr/>
        </p:nvSpPr>
        <p:spPr>
          <a:xfrm>
            <a:off x="2133600" y="2667000"/>
            <a:ext cx="5029200"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mtClean="0">
                <a:solidFill>
                  <a:schemeClr val="tx1"/>
                </a:solidFill>
              </a:rPr>
              <a:t>Học phần</a:t>
            </a:r>
            <a:endParaRPr lang="en-US">
              <a:solidFill>
                <a:schemeClr val="tx1"/>
              </a:solidFill>
            </a:endParaRPr>
          </a:p>
        </p:txBody>
      </p:sp>
      <p:pic>
        <p:nvPicPr>
          <p:cNvPr id="5" name="Picture 4" descr="Logo HvKTM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1257300"/>
            <a:ext cx="1319212" cy="1257300"/>
          </a:xfrm>
          <a:prstGeom prst="rect">
            <a:avLst/>
          </a:prstGeom>
          <a:noFill/>
          <a:ln>
            <a:noFill/>
          </a:ln>
        </p:spPr>
      </p:pic>
      <p:sp>
        <p:nvSpPr>
          <p:cNvPr id="6" name="Subtitle 2"/>
          <p:cNvSpPr txBox="1">
            <a:spLocks/>
          </p:cNvSpPr>
          <p:nvPr/>
        </p:nvSpPr>
        <p:spPr>
          <a:xfrm>
            <a:off x="2133600" y="228600"/>
            <a:ext cx="5029200" cy="9906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mtClean="0">
                <a:solidFill>
                  <a:schemeClr val="tx1"/>
                </a:solidFill>
              </a:rPr>
              <a:t>Ban Cơ Yếu Chính Phủ</a:t>
            </a:r>
          </a:p>
          <a:p>
            <a:pPr>
              <a:spcBef>
                <a:spcPts val="0"/>
              </a:spcBef>
            </a:pPr>
            <a:r>
              <a:rPr lang="en-US" b="1" smtClean="0">
                <a:solidFill>
                  <a:schemeClr val="tx1"/>
                </a:solidFill>
              </a:rPr>
              <a:t>Học Viện Kỹ Thuật Mật Mã</a:t>
            </a:r>
            <a:endParaRPr lang="en-US" b="1">
              <a:solidFill>
                <a:schemeClr val="tx1"/>
              </a:solidFill>
            </a:endParaRPr>
          </a:p>
        </p:txBody>
      </p:sp>
    </p:spTree>
    <p:extLst>
      <p:ext uri="{BB962C8B-B14F-4D97-AF65-F5344CB8AC3E}">
        <p14:creationId xmlns:p14="http://schemas.microsoft.com/office/powerpoint/2010/main" val="184621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normAutofit/>
          </a:bodyPr>
          <a:lstStyle/>
          <a:p>
            <a:r>
              <a:rPr lang="en-US" dirty="0" err="1" smtClean="0"/>
              <a:t>Thông</a:t>
            </a:r>
            <a:r>
              <a:rPr lang="en-US" dirty="0" smtClean="0"/>
              <a:t> tin </a:t>
            </a:r>
            <a:r>
              <a:rPr lang="en-US" dirty="0" err="1" smtClean="0"/>
              <a:t>môn</a:t>
            </a:r>
            <a:r>
              <a:rPr lang="en-US" dirty="0" smtClean="0"/>
              <a:t> </a:t>
            </a:r>
            <a:r>
              <a:rPr lang="en-US" dirty="0" err="1" smtClean="0"/>
              <a:t>học</a:t>
            </a:r>
            <a:endParaRPr lang="en-US" dirty="0" smtClean="0"/>
          </a:p>
          <a:p>
            <a:r>
              <a:rPr lang="en-US" err="1" smtClean="0"/>
              <a:t>Mục</a:t>
            </a:r>
            <a:r>
              <a:rPr lang="en-US" smtClean="0"/>
              <a:t> tiêu</a:t>
            </a:r>
          </a:p>
          <a:p>
            <a:r>
              <a:rPr lang="en-US" smtClean="0"/>
              <a:t>Phân </a:t>
            </a:r>
            <a:r>
              <a:rPr lang="en-US" dirty="0" err="1" smtClean="0"/>
              <a:t>bổ</a:t>
            </a:r>
            <a:r>
              <a:rPr lang="en-US" dirty="0" smtClean="0"/>
              <a:t> </a:t>
            </a:r>
            <a:r>
              <a:rPr lang="en-US" dirty="0" err="1" smtClean="0"/>
              <a:t>và</a:t>
            </a:r>
            <a:r>
              <a:rPr lang="en-US" dirty="0" smtClean="0"/>
              <a:t> </a:t>
            </a:r>
            <a:r>
              <a:rPr lang="en-US" err="1" smtClean="0"/>
              <a:t>lịch</a:t>
            </a:r>
            <a:r>
              <a:rPr lang="en-US" smtClean="0"/>
              <a:t> trình</a:t>
            </a:r>
          </a:p>
          <a:p>
            <a:r>
              <a:rPr lang="en-US" smtClean="0"/>
              <a:t>Tóm tắt nội dung môn học</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và</a:t>
            </a:r>
            <a:r>
              <a:rPr lang="en-US" dirty="0" smtClean="0"/>
              <a:t> </a:t>
            </a:r>
            <a:r>
              <a:rPr lang="en-US" dirty="0" err="1" smtClean="0"/>
              <a:t>học</a:t>
            </a:r>
            <a:r>
              <a:rPr lang="en-US" dirty="0" smtClean="0"/>
              <a:t> </a:t>
            </a:r>
            <a:r>
              <a:rPr lang="en-US" dirty="0" err="1" smtClean="0"/>
              <a:t>liệu</a:t>
            </a:r>
            <a:endParaRPr lang="en-US" dirty="0" smtClean="0"/>
          </a:p>
          <a:p>
            <a:r>
              <a:rPr lang="en-US" dirty="0" err="1" smtClean="0"/>
              <a:t>Phương</a:t>
            </a:r>
            <a:r>
              <a:rPr lang="en-US" dirty="0" smtClean="0"/>
              <a:t> </a:t>
            </a:r>
            <a:r>
              <a:rPr lang="en-US" dirty="0" err="1" smtClean="0"/>
              <a:t>pháp</a:t>
            </a:r>
            <a:r>
              <a:rPr lang="en-US" dirty="0" smtClean="0"/>
              <a:t> &amp; </a:t>
            </a:r>
            <a:r>
              <a:rPr lang="en-US" dirty="0" err="1" smtClean="0"/>
              <a:t>Đánh</a:t>
            </a:r>
            <a:r>
              <a:rPr lang="en-US" dirty="0" smtClean="0"/>
              <a:t> </a:t>
            </a:r>
            <a:r>
              <a:rPr lang="en-US" dirty="0" err="1" smtClean="0"/>
              <a:t>giá</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quy</a:t>
            </a:r>
            <a:r>
              <a:rPr lang="en-US" dirty="0" smtClean="0"/>
              <a:t> </a:t>
            </a:r>
            <a:r>
              <a:rPr lang="en-US" dirty="0" err="1" smtClean="0"/>
              <a:t>định</a:t>
            </a:r>
            <a:endParaRPr lang="en-US" dirty="0" smtClean="0"/>
          </a:p>
        </p:txBody>
      </p:sp>
      <p:sp>
        <p:nvSpPr>
          <p:cNvPr id="6" name="Slide Number Placeholder 5"/>
          <p:cNvSpPr>
            <a:spLocks noGrp="1"/>
          </p:cNvSpPr>
          <p:nvPr>
            <p:ph type="sldNum" sz="quarter" idx="12"/>
          </p:nvPr>
        </p:nvSpPr>
        <p:spPr/>
        <p:txBody>
          <a:bodyPr/>
          <a:lstStyle/>
          <a:p>
            <a:fld id="{4CC11C21-2A17-4D34-B226-F1AC3F20DC1C}" type="slidenum">
              <a:rPr lang="en-US" smtClean="0"/>
              <a:t>2</a:t>
            </a:fld>
            <a:endParaRPr lang="en-US" dirty="0"/>
          </a:p>
        </p:txBody>
      </p:sp>
    </p:spTree>
    <p:extLst>
      <p:ext uri="{BB962C8B-B14F-4D97-AF65-F5344CB8AC3E}">
        <p14:creationId xmlns:p14="http://schemas.microsoft.com/office/powerpoint/2010/main" val="155637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Thông</a:t>
            </a:r>
            <a:r>
              <a:rPr lang="en-US" dirty="0" smtClean="0"/>
              <a:t> tin </a:t>
            </a:r>
            <a:r>
              <a:rPr lang="en-US" dirty="0" err="1" smtClean="0"/>
              <a:t>môn</a:t>
            </a:r>
            <a:r>
              <a:rPr lang="en-US" dirty="0" smtClean="0"/>
              <a:t> </a:t>
            </a:r>
            <a:r>
              <a:rPr lang="en-US" dirty="0" err="1" smtClean="0"/>
              <a:t>học</a:t>
            </a:r>
            <a:endParaRPr lang="en-US" dirty="0"/>
          </a:p>
        </p:txBody>
      </p:sp>
      <p:sp>
        <p:nvSpPr>
          <p:cNvPr id="3" name="Content Placeholder 2"/>
          <p:cNvSpPr>
            <a:spLocks noGrp="1"/>
          </p:cNvSpPr>
          <p:nvPr>
            <p:ph idx="1"/>
          </p:nvPr>
        </p:nvSpPr>
        <p:spPr/>
        <p:txBody>
          <a:bodyPr/>
          <a:lstStyle/>
          <a:p>
            <a:pPr lvl="0"/>
            <a:r>
              <a:rPr lang="en-US" b="1" dirty="0" err="1"/>
              <a:t>Tên</a:t>
            </a:r>
            <a:r>
              <a:rPr lang="en-US" b="1" dirty="0"/>
              <a:t> </a:t>
            </a:r>
            <a:r>
              <a:rPr lang="en-US" b="1" dirty="0" err="1"/>
              <a:t>học</a:t>
            </a:r>
            <a:r>
              <a:rPr lang="en-US" b="1" dirty="0"/>
              <a:t> </a:t>
            </a:r>
            <a:r>
              <a:rPr lang="en-US" b="1" dirty="0" err="1"/>
              <a:t>phần</a:t>
            </a:r>
            <a:r>
              <a:rPr lang="en-US" b="1"/>
              <a:t>: </a:t>
            </a:r>
            <a:r>
              <a:rPr lang="en-US"/>
              <a:t>Lập trình </a:t>
            </a:r>
            <a:r>
              <a:rPr lang="en-US" smtClean="0"/>
              <a:t>hệ </a:t>
            </a:r>
            <a:r>
              <a:rPr lang="en-US"/>
              <a:t>thống nhúng</a:t>
            </a:r>
            <a:endParaRPr lang="en-US" dirty="0" smtClean="0">
              <a:effectLst/>
            </a:endParaRPr>
          </a:p>
          <a:p>
            <a:pPr lvl="0"/>
            <a:r>
              <a:rPr lang="en-US" b="1" dirty="0" err="1"/>
              <a:t>Mã</a:t>
            </a:r>
            <a:r>
              <a:rPr lang="en-US" b="1" dirty="0"/>
              <a:t> </a:t>
            </a:r>
            <a:r>
              <a:rPr lang="en-US" b="1" dirty="0" err="1"/>
              <a:t>số</a:t>
            </a:r>
            <a:r>
              <a:rPr lang="en-US" b="1" dirty="0"/>
              <a:t> </a:t>
            </a:r>
            <a:r>
              <a:rPr lang="en-US" b="1" dirty="0" err="1"/>
              <a:t>học</a:t>
            </a:r>
            <a:r>
              <a:rPr lang="en-US" b="1" dirty="0"/>
              <a:t> </a:t>
            </a:r>
            <a:r>
              <a:rPr lang="en-US" b="1" dirty="0" err="1"/>
              <a:t>phần</a:t>
            </a:r>
            <a:r>
              <a:rPr lang="en-US" b="1"/>
              <a:t>: </a:t>
            </a:r>
            <a:r>
              <a:rPr lang="en-US"/>
              <a:t>CT.KM11</a:t>
            </a:r>
            <a:endParaRPr lang="en-US" dirty="0" smtClean="0">
              <a:effectLst/>
            </a:endParaRPr>
          </a:p>
          <a:p>
            <a:pPr lvl="0"/>
            <a:r>
              <a:rPr lang="en-US" b="1" dirty="0" err="1"/>
              <a:t>Số</a:t>
            </a:r>
            <a:r>
              <a:rPr lang="en-US" b="1" dirty="0"/>
              <a:t> </a:t>
            </a:r>
            <a:r>
              <a:rPr lang="en-US" b="1" dirty="0" err="1"/>
              <a:t>tín</a:t>
            </a:r>
            <a:r>
              <a:rPr lang="en-US" b="1" dirty="0"/>
              <a:t> </a:t>
            </a:r>
            <a:r>
              <a:rPr lang="en-US" b="1" dirty="0" err="1"/>
              <a:t>chỉ</a:t>
            </a:r>
            <a:r>
              <a:rPr lang="en-US" b="1" dirty="0"/>
              <a:t>: </a:t>
            </a:r>
            <a:r>
              <a:rPr lang="en-US" dirty="0"/>
              <a:t>2 </a:t>
            </a:r>
            <a:r>
              <a:rPr lang="en-US" dirty="0" err="1"/>
              <a:t>tín</a:t>
            </a:r>
            <a:r>
              <a:rPr lang="en-US" dirty="0"/>
              <a:t> </a:t>
            </a:r>
            <a:r>
              <a:rPr lang="en-US" dirty="0" err="1"/>
              <a:t>chỉ</a:t>
            </a:r>
            <a:endParaRPr lang="en-US" dirty="0" smtClean="0">
              <a:effectLst/>
            </a:endParaRPr>
          </a:p>
          <a:p>
            <a:pPr lvl="0"/>
            <a:r>
              <a:rPr lang="en-US" b="1" dirty="0" err="1"/>
              <a:t>Thời</a:t>
            </a:r>
            <a:r>
              <a:rPr lang="en-US" b="1" dirty="0"/>
              <a:t> </a:t>
            </a:r>
            <a:r>
              <a:rPr lang="en-US" b="1" dirty="0" err="1"/>
              <a:t>điểm</a:t>
            </a:r>
            <a:r>
              <a:rPr lang="en-US" b="1" dirty="0"/>
              <a:t> </a:t>
            </a:r>
            <a:r>
              <a:rPr lang="en-US" b="1" dirty="0" err="1"/>
              <a:t>thực</a:t>
            </a:r>
            <a:r>
              <a:rPr lang="en-US" b="1" dirty="0"/>
              <a:t> </a:t>
            </a:r>
            <a:r>
              <a:rPr lang="en-US" b="1" dirty="0" err="1"/>
              <a:t>hiện</a:t>
            </a:r>
            <a:r>
              <a:rPr lang="en-US" b="1" dirty="0"/>
              <a:t>:</a:t>
            </a:r>
            <a:r>
              <a:rPr lang="en-US" dirty="0"/>
              <a:t> </a:t>
            </a:r>
            <a:r>
              <a:rPr lang="en-US" dirty="0" err="1"/>
              <a:t>Học</a:t>
            </a:r>
            <a:r>
              <a:rPr lang="en-US" dirty="0"/>
              <a:t> </a:t>
            </a:r>
            <a:r>
              <a:rPr lang="en-US" dirty="0" err="1"/>
              <a:t>kỳ</a:t>
            </a:r>
            <a:r>
              <a:rPr lang="en-US" dirty="0"/>
              <a:t> </a:t>
            </a:r>
            <a:r>
              <a:rPr lang="en-US" err="1"/>
              <a:t>thứ</a:t>
            </a:r>
            <a:r>
              <a:rPr lang="en-US"/>
              <a:t> </a:t>
            </a:r>
            <a:r>
              <a:rPr lang="en-US" smtClean="0"/>
              <a:t>7</a:t>
            </a:r>
            <a:endParaRPr lang="en-US" b="1" dirty="0"/>
          </a:p>
          <a:p>
            <a:pPr lvl="0"/>
            <a:r>
              <a:rPr lang="en-US" b="1" dirty="0" err="1"/>
              <a:t>Điều</a:t>
            </a:r>
            <a:r>
              <a:rPr lang="en-US" b="1" dirty="0"/>
              <a:t> </a:t>
            </a:r>
            <a:r>
              <a:rPr lang="en-US" b="1" dirty="0" err="1"/>
              <a:t>kiện</a:t>
            </a:r>
            <a:r>
              <a:rPr lang="en-US" b="1" dirty="0"/>
              <a:t> </a:t>
            </a:r>
            <a:r>
              <a:rPr lang="en-US" b="1" dirty="0" err="1"/>
              <a:t>tiên</a:t>
            </a:r>
            <a:r>
              <a:rPr lang="en-US" b="1" dirty="0"/>
              <a:t> </a:t>
            </a:r>
            <a:r>
              <a:rPr lang="en-US" b="1" dirty="0" err="1"/>
              <a:t>quyết</a:t>
            </a:r>
            <a:r>
              <a:rPr lang="en-US" b="1"/>
              <a:t>:</a:t>
            </a:r>
            <a:r>
              <a:rPr lang="en-US"/>
              <a:t> Tin học đại cương, Kiến trúc máy tính, Kỹ thuật vi xử lý, </a:t>
            </a:r>
            <a:r>
              <a:rPr lang="en-US" smtClean="0"/>
              <a:t>Kỹ </a:t>
            </a:r>
            <a:r>
              <a:rPr lang="en-US"/>
              <a:t>thuật lập trình</a:t>
            </a:r>
            <a:endParaRPr lang="en-US" b="1" dirty="0"/>
          </a:p>
        </p:txBody>
      </p:sp>
      <p:sp>
        <p:nvSpPr>
          <p:cNvPr id="6" name="Slide Number Placeholder 5"/>
          <p:cNvSpPr>
            <a:spLocks noGrp="1"/>
          </p:cNvSpPr>
          <p:nvPr>
            <p:ph type="sldNum" sz="quarter" idx="12"/>
          </p:nvPr>
        </p:nvSpPr>
        <p:spPr/>
        <p:txBody>
          <a:bodyPr/>
          <a:lstStyle/>
          <a:p>
            <a:fld id="{4CC11C21-2A17-4D34-B226-F1AC3F20DC1C}" type="slidenum">
              <a:rPr lang="en-US" smtClean="0"/>
              <a:t>3</a:t>
            </a:fld>
            <a:endParaRPr lang="en-US" dirty="0"/>
          </a:p>
        </p:txBody>
      </p:sp>
    </p:spTree>
    <p:extLst>
      <p:ext uri="{BB962C8B-B14F-4D97-AF65-F5344CB8AC3E}">
        <p14:creationId xmlns:p14="http://schemas.microsoft.com/office/powerpoint/2010/main" val="93543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pPr algn="just"/>
            <a:r>
              <a:rPr lang="en-US" b="1"/>
              <a:t>Lý thuyết:</a:t>
            </a:r>
            <a:endParaRPr lang="en-US"/>
          </a:p>
          <a:p>
            <a:pPr lvl="1" algn="just"/>
            <a:r>
              <a:rPr lang="en-US"/>
              <a:t>Cung cấp kiến thức tổng quan về hệ thống nhúng, phần cứng, phần mềm hệ thống nhúng, vấn đề phát triển phần mềm nhúng và vấn đề lập trình hệ thống nhúng. Giúp sinh viên nắm tư tưởng, phương pháp và kỹ thuật lập trình hệ thống cũng như lập trình hệ thống nhúng</a:t>
            </a:r>
          </a:p>
          <a:p>
            <a:pPr lvl="1" algn="just"/>
            <a:r>
              <a:rPr lang="en-US"/>
              <a:t>Cung cấp kiến thức </a:t>
            </a:r>
            <a:r>
              <a:rPr lang="en-US" smtClean="0"/>
              <a:t>lập </a:t>
            </a:r>
            <a:r>
              <a:rPr lang="en-US"/>
              <a:t>trình Hệ thống nhúng </a:t>
            </a:r>
            <a:r>
              <a:rPr lang="en-US" smtClean="0"/>
              <a:t>mức thấp là Assembly.</a:t>
            </a:r>
            <a:endParaRPr lang="en-US"/>
          </a:p>
          <a:p>
            <a:pPr algn="just"/>
            <a:r>
              <a:rPr lang="en-US" b="1"/>
              <a:t>Thực hành:</a:t>
            </a:r>
            <a:endParaRPr lang="en-US"/>
          </a:p>
          <a:p>
            <a:pPr lvl="1" algn="just"/>
            <a:r>
              <a:rPr lang="en-US"/>
              <a:t>Giúp tiếp cận nhanh, làm chủ môi trường lập trình nhúng và viết chương trình cho các vi điều khiển chip ARM (có thể mở rộng với 89C51 và AVR)</a:t>
            </a:r>
          </a:p>
          <a:p>
            <a:pPr lvl="1" algn="just"/>
            <a:r>
              <a:rPr lang="en-US"/>
              <a:t>Giúp sinh viên có khả năng biên dịch nhân Linux cho các kiến trúc đích khác nhau của hệ thống nhúng (ARM, MIPS, PowerPC, AVR…)</a:t>
            </a:r>
          </a:p>
          <a:p>
            <a:pPr lvl="1" algn="just"/>
            <a:r>
              <a:rPr lang="en-US"/>
              <a:t>Có khả năng xây dựng các trình biên dịch chéo để lập trình và phát triển phần mềm nhúng dựa trên trình biên dịch nguồn mở GCC.</a:t>
            </a:r>
            <a:endParaRPr lang="en-US" dirty="0"/>
          </a:p>
        </p:txBody>
      </p:sp>
      <p:sp>
        <p:nvSpPr>
          <p:cNvPr id="6" name="Slide Number Placeholder 5"/>
          <p:cNvSpPr>
            <a:spLocks noGrp="1"/>
          </p:cNvSpPr>
          <p:nvPr>
            <p:ph type="sldNum" sz="quarter" idx="12"/>
          </p:nvPr>
        </p:nvSpPr>
        <p:spPr/>
        <p:txBody>
          <a:bodyPr/>
          <a:lstStyle/>
          <a:p>
            <a:fld id="{4CC11C21-2A17-4D34-B226-F1AC3F20DC1C}" type="slidenum">
              <a:rPr lang="en-US" smtClean="0"/>
              <a:t>4</a:t>
            </a:fld>
            <a:endParaRPr lang="en-US" dirty="0"/>
          </a:p>
        </p:txBody>
      </p:sp>
    </p:spTree>
    <p:extLst>
      <p:ext uri="{BB962C8B-B14F-4D97-AF65-F5344CB8AC3E}">
        <p14:creationId xmlns:p14="http://schemas.microsoft.com/office/powerpoint/2010/main" val="926403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bổ và lịch trình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5978161"/>
              </p:ext>
            </p:extLst>
          </p:nvPr>
        </p:nvGraphicFramePr>
        <p:xfrm>
          <a:off x="1066800" y="1752600"/>
          <a:ext cx="7620000" cy="3594976"/>
        </p:xfrm>
        <a:graphic>
          <a:graphicData uri="http://schemas.openxmlformats.org/drawingml/2006/table">
            <a:tbl>
              <a:tblPr firstRow="1" firstCol="1" bandRow="1"/>
              <a:tblGrid>
                <a:gridCol w="496841"/>
                <a:gridCol w="4045705"/>
                <a:gridCol w="554412"/>
                <a:gridCol w="565452"/>
                <a:gridCol w="601730"/>
                <a:gridCol w="601730"/>
                <a:gridCol w="754130"/>
              </a:tblGrid>
              <a:tr h="360218">
                <a:tc rowSpan="3">
                  <a:txBody>
                    <a:bodyPr/>
                    <a:lstStyle/>
                    <a:p>
                      <a:pPr marL="0" marR="0" algn="ctr">
                        <a:lnSpc>
                          <a:spcPct val="130000"/>
                        </a:lnSpc>
                        <a:spcBef>
                          <a:spcPts val="0"/>
                        </a:spcBef>
                        <a:spcAft>
                          <a:spcPts val="0"/>
                        </a:spcAft>
                      </a:pPr>
                      <a:r>
                        <a:rPr lang="en-US" sz="1800" b="1">
                          <a:effectLst/>
                          <a:latin typeface="Times New Roman"/>
                          <a:ea typeface="Calibri"/>
                          <a:cs typeface="Times New Roman"/>
                        </a:rPr>
                        <a:t>TT</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30000"/>
                        </a:lnSpc>
                        <a:spcBef>
                          <a:spcPts val="0"/>
                        </a:spcBef>
                        <a:spcAft>
                          <a:spcPts val="0"/>
                        </a:spcAft>
                      </a:pPr>
                      <a:r>
                        <a:rPr lang="en-US" sz="1800" b="1">
                          <a:effectLst/>
                          <a:latin typeface="Times New Roman"/>
                          <a:ea typeface="Calibri"/>
                          <a:cs typeface="Times New Roman"/>
                        </a:rPr>
                        <a:t>Nội dung</a:t>
                      </a:r>
                      <a:endParaRPr lang="en-US" sz="1800" b="1">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30000"/>
                        </a:lnSpc>
                        <a:spcBef>
                          <a:spcPts val="0"/>
                        </a:spcBef>
                        <a:spcAft>
                          <a:spcPts val="0"/>
                        </a:spcAft>
                      </a:pPr>
                      <a:r>
                        <a:rPr lang="en-US" sz="1800" b="1">
                          <a:effectLst/>
                          <a:latin typeface="Times New Roman"/>
                          <a:ea typeface="Calibri"/>
                          <a:cs typeface="Times New Roman"/>
                        </a:rPr>
                        <a:t>Phân bổ theo tiết</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20436">
                <a:tc vMerge="1">
                  <a:txBody>
                    <a:bodyPr/>
                    <a:lstStyle/>
                    <a:p>
                      <a:endParaRPr lang="en-US"/>
                    </a:p>
                  </a:txBody>
                  <a:tcPr/>
                </a:tc>
                <a:tc vMerge="1">
                  <a:txBody>
                    <a:bodyPr/>
                    <a:lstStyle/>
                    <a:p>
                      <a:endParaRPr lang="en-US"/>
                    </a:p>
                  </a:txBody>
                  <a:tcPr/>
                </a:tc>
                <a:tc gridSpan="3">
                  <a:txBody>
                    <a:bodyPr/>
                    <a:lstStyle/>
                    <a:p>
                      <a:pPr marL="0" marR="0" algn="ctr">
                        <a:lnSpc>
                          <a:spcPct val="130000"/>
                        </a:lnSpc>
                        <a:spcBef>
                          <a:spcPts val="0"/>
                        </a:spcBef>
                        <a:spcAft>
                          <a:spcPts val="0"/>
                        </a:spcAft>
                      </a:pPr>
                      <a:r>
                        <a:rPr lang="en-US" sz="1800" b="1">
                          <a:effectLst/>
                          <a:latin typeface="Times New Roman"/>
                          <a:ea typeface="Calibri"/>
                          <a:cs typeface="Times New Roman"/>
                        </a:rPr>
                        <a:t>Lên lớp</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30000"/>
                        </a:lnSpc>
                        <a:spcBef>
                          <a:spcPts val="0"/>
                        </a:spcBef>
                        <a:spcAft>
                          <a:spcPts val="0"/>
                        </a:spcAft>
                      </a:pPr>
                      <a:r>
                        <a:rPr lang="en-US" sz="1800" b="1">
                          <a:effectLst/>
                          <a:latin typeface="Times New Roman"/>
                          <a:ea typeface="Calibri"/>
                          <a:cs typeface="Times New Roman"/>
                        </a:rPr>
                        <a:t>TH</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Cộng</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218">
                <a:tc vMerge="1">
                  <a:txBody>
                    <a:bodyPr/>
                    <a:lstStyle/>
                    <a:p>
                      <a:endParaRPr lang="en-US"/>
                    </a:p>
                  </a:txBody>
                  <a:tcPr/>
                </a:tc>
                <a:tc vMerge="1">
                  <a:txBody>
                    <a:bodyPr/>
                    <a:lstStyle/>
                    <a:p>
                      <a:endParaRPr lang="en-US"/>
                    </a:p>
                  </a:txBody>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LT</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BT</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TL</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 </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218">
                <a:tc>
                  <a:txBody>
                    <a:bodyPr/>
                    <a:lstStyle/>
                    <a:p>
                      <a:pPr marL="0" marR="0" lvl="0" indent="0" algn="just">
                        <a:lnSpc>
                          <a:spcPct val="130000"/>
                        </a:lnSpc>
                        <a:spcBef>
                          <a:spcPts val="0"/>
                        </a:spcBef>
                        <a:spcAft>
                          <a:spcPts val="0"/>
                        </a:spcAft>
                        <a:buFont typeface="+mj-lt"/>
                        <a:buNone/>
                      </a:pPr>
                      <a:r>
                        <a:rPr lang="en-US" sz="1800" smtClean="0">
                          <a:effectLst/>
                          <a:latin typeface="Times New Roman"/>
                          <a:ea typeface="Calibri"/>
                          <a:cs typeface="Times New Roman"/>
                        </a:rPr>
                        <a:t>1</a:t>
                      </a: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800">
                          <a:effectLst/>
                          <a:latin typeface="Times New Roman"/>
                          <a:ea typeface="Calibri"/>
                          <a:cs typeface="Times New Roman"/>
                        </a:rPr>
                        <a:t>Chương 1: </a:t>
                      </a:r>
                      <a:r>
                        <a:rPr lang="en-US" sz="1800" b="1">
                          <a:effectLst/>
                          <a:latin typeface="Times New Roman"/>
                          <a:ea typeface="Calibri"/>
                          <a:cs typeface="Times New Roman"/>
                        </a:rPr>
                        <a:t>Tổng quan về hệ thống nhúng</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3</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3</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218">
                <a:tc>
                  <a:txBody>
                    <a:bodyPr/>
                    <a:lstStyle/>
                    <a:p>
                      <a:pPr marL="0" marR="0" lvl="0" indent="0" algn="just">
                        <a:lnSpc>
                          <a:spcPct val="130000"/>
                        </a:lnSpc>
                        <a:spcBef>
                          <a:spcPts val="0"/>
                        </a:spcBef>
                        <a:spcAft>
                          <a:spcPts val="0"/>
                        </a:spcAft>
                        <a:buFont typeface="+mj-lt"/>
                        <a:buNone/>
                      </a:pPr>
                      <a:r>
                        <a:rPr lang="en-US" sz="1800" smtClean="0">
                          <a:effectLst/>
                          <a:latin typeface="Times New Roman"/>
                          <a:ea typeface="Calibri"/>
                          <a:cs typeface="Times New Roman"/>
                        </a:rPr>
                        <a:t>2</a:t>
                      </a: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800">
                          <a:effectLst/>
                          <a:latin typeface="Times New Roman"/>
                          <a:ea typeface="Calibri"/>
                          <a:cs typeface="Times New Roman"/>
                        </a:rPr>
                        <a:t>Chương 2: </a:t>
                      </a:r>
                      <a:r>
                        <a:rPr lang="en-US" sz="1800" b="1" smtClean="0">
                          <a:effectLst/>
                          <a:latin typeface="Times New Roman"/>
                          <a:ea typeface="Calibri"/>
                          <a:cs typeface="Times New Roman"/>
                        </a:rPr>
                        <a:t>Vi điều</a:t>
                      </a:r>
                      <a:r>
                        <a:rPr lang="en-US" sz="1800" b="1" baseline="0" smtClean="0">
                          <a:effectLst/>
                          <a:latin typeface="Times New Roman"/>
                          <a:ea typeface="Calibri"/>
                          <a:cs typeface="Times New Roman"/>
                        </a:rPr>
                        <a:t> khiển lõi ARM</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smtClean="0">
                          <a:effectLst/>
                          <a:latin typeface="Times New Roman"/>
                          <a:ea typeface="Calibri"/>
                          <a:cs typeface="Times New Roman"/>
                        </a:rPr>
                        <a:t>6</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smtClean="0">
                          <a:effectLst/>
                          <a:latin typeface="Times New Roman"/>
                          <a:ea typeface="Calibri"/>
                          <a:cs typeface="Times New Roman"/>
                        </a:rPr>
                        <a:t>6</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436">
                <a:tc>
                  <a:txBody>
                    <a:bodyPr/>
                    <a:lstStyle/>
                    <a:p>
                      <a:pPr marL="0" marR="0" lvl="0" indent="0" algn="just">
                        <a:lnSpc>
                          <a:spcPct val="130000"/>
                        </a:lnSpc>
                        <a:spcBef>
                          <a:spcPts val="0"/>
                        </a:spcBef>
                        <a:spcAft>
                          <a:spcPts val="0"/>
                        </a:spcAft>
                        <a:buFont typeface="+mj-lt"/>
                        <a:buNone/>
                      </a:pPr>
                      <a:r>
                        <a:rPr lang="en-US" sz="1800" smtClean="0">
                          <a:effectLst/>
                          <a:latin typeface="Times New Roman"/>
                          <a:ea typeface="Calibri"/>
                          <a:cs typeface="Times New Roman"/>
                        </a:rPr>
                        <a:t>3</a:t>
                      </a: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800">
                          <a:effectLst/>
                          <a:latin typeface="Times New Roman"/>
                          <a:ea typeface="Calibri"/>
                          <a:cs typeface="Times New Roman"/>
                        </a:rPr>
                        <a:t>Chương 3: </a:t>
                      </a:r>
                      <a:r>
                        <a:rPr lang="en-US" sz="1800" b="1">
                          <a:effectLst/>
                          <a:latin typeface="Times New Roman"/>
                          <a:ea typeface="Calibri"/>
                          <a:cs typeface="Times New Roman"/>
                        </a:rPr>
                        <a:t>Lập trình </a:t>
                      </a:r>
                      <a:r>
                        <a:rPr lang="en-US" sz="1800" b="1" smtClean="0">
                          <a:effectLst/>
                          <a:latin typeface="Times New Roman"/>
                          <a:ea typeface="Calibri"/>
                          <a:cs typeface="Times New Roman"/>
                        </a:rPr>
                        <a:t>hợp</a:t>
                      </a:r>
                      <a:r>
                        <a:rPr lang="en-US" sz="1800" b="1" baseline="0" smtClean="0">
                          <a:effectLst/>
                          <a:latin typeface="Times New Roman"/>
                          <a:ea typeface="Calibri"/>
                          <a:cs typeface="Times New Roman"/>
                        </a:rPr>
                        <a:t> ngữ </a:t>
                      </a:r>
                      <a:r>
                        <a:rPr lang="en-US" sz="1800" b="1" smtClean="0">
                          <a:effectLst/>
                          <a:latin typeface="Times New Roman"/>
                          <a:ea typeface="Calibri"/>
                          <a:cs typeface="Times New Roman"/>
                        </a:rPr>
                        <a:t>hệ </a:t>
                      </a:r>
                      <a:r>
                        <a:rPr lang="en-US" sz="1800" b="1">
                          <a:effectLst/>
                          <a:latin typeface="Times New Roman"/>
                          <a:ea typeface="Calibri"/>
                          <a:cs typeface="Times New Roman"/>
                        </a:rPr>
                        <a:t>thống nhúng chip ARM</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smtClean="0">
                          <a:effectLst/>
                          <a:latin typeface="Times New Roman"/>
                          <a:ea typeface="Calibri"/>
                          <a:cs typeface="Times New Roman"/>
                        </a:rPr>
                        <a:t>9</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smtClean="0">
                          <a:effectLst/>
                          <a:latin typeface="Times New Roman"/>
                          <a:ea typeface="Calibri"/>
                          <a:cs typeface="Times New Roman"/>
                        </a:rPr>
                        <a:t>22</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smtClean="0">
                          <a:effectLst/>
                          <a:latin typeface="Times New Roman"/>
                          <a:ea typeface="Calibri"/>
                          <a:cs typeface="Times New Roman"/>
                        </a:rPr>
                        <a:t>36</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218">
                <a:tc>
                  <a:txBody>
                    <a:bodyPr/>
                    <a:lstStyle/>
                    <a:p>
                      <a:pPr marL="41910" marR="0" algn="just">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800">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smtClean="0">
                          <a:effectLst/>
                          <a:latin typeface="Times New Roman"/>
                          <a:ea typeface="Calibri"/>
                          <a:cs typeface="Times New Roman"/>
                        </a:rPr>
                        <a:t>18</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a:effectLst/>
                          <a:latin typeface="Times New Roman"/>
                          <a:ea typeface="Calibri"/>
                          <a:cs typeface="Times New Roman"/>
                        </a:rPr>
                        <a:t> </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smtClean="0">
                          <a:effectLst/>
                          <a:latin typeface="Times New Roman"/>
                          <a:ea typeface="Calibri"/>
                          <a:cs typeface="Times New Roman"/>
                        </a:rPr>
                        <a:t>22</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800" b="1" smtClean="0">
                          <a:effectLst/>
                          <a:latin typeface="Times New Roman"/>
                          <a:ea typeface="Calibri"/>
                          <a:cs typeface="Times New Roman"/>
                        </a:rPr>
                        <a:t>40</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CC11C21-2A17-4D34-B226-F1AC3F20DC1C}" type="slidenum">
              <a:rPr lang="en-US" smtClean="0"/>
              <a:pPr/>
              <a:t>5</a:t>
            </a:fld>
            <a:endParaRPr lang="en-US" dirty="0"/>
          </a:p>
        </p:txBody>
      </p:sp>
    </p:spTree>
    <p:extLst>
      <p:ext uri="{BB962C8B-B14F-4D97-AF65-F5344CB8AC3E}">
        <p14:creationId xmlns:p14="http://schemas.microsoft.com/office/powerpoint/2010/main" val="108496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môn học</a:t>
            </a:r>
            <a:endParaRPr lang="en-US"/>
          </a:p>
        </p:txBody>
      </p:sp>
      <p:sp>
        <p:nvSpPr>
          <p:cNvPr id="3" name="Content Placeholder 2"/>
          <p:cNvSpPr>
            <a:spLocks noGrp="1"/>
          </p:cNvSpPr>
          <p:nvPr>
            <p:ph idx="1"/>
          </p:nvPr>
        </p:nvSpPr>
        <p:spPr/>
        <p:txBody>
          <a:bodyPr/>
          <a:lstStyle/>
          <a:p>
            <a:r>
              <a:rPr lang="en-US"/>
              <a:t>Chương 1: </a:t>
            </a:r>
            <a:r>
              <a:rPr lang="en-US" b="1"/>
              <a:t>Tổng quan về hệ thống </a:t>
            </a:r>
            <a:r>
              <a:rPr lang="en-US" b="1" smtClean="0"/>
              <a:t>nhúng</a:t>
            </a:r>
          </a:p>
          <a:p>
            <a:r>
              <a:rPr lang="en-US"/>
              <a:t>Chương 2: </a:t>
            </a:r>
            <a:r>
              <a:rPr lang="en-US" b="1">
                <a:latin typeface="Times New Roman"/>
                <a:ea typeface="Calibri"/>
                <a:cs typeface="Times New Roman"/>
              </a:rPr>
              <a:t>Vi điều khiển lõi ARM</a:t>
            </a:r>
            <a:endParaRPr lang="en-US" b="1" smtClean="0"/>
          </a:p>
          <a:p>
            <a:r>
              <a:rPr lang="en-US"/>
              <a:t>Chương 3: </a:t>
            </a:r>
            <a:r>
              <a:rPr lang="en-US" b="1"/>
              <a:t>Lập trình </a:t>
            </a:r>
            <a:r>
              <a:rPr lang="en-US" b="1" smtClean="0"/>
              <a:t>hợp ngữ cho hệ </a:t>
            </a:r>
            <a:r>
              <a:rPr lang="en-US" b="1"/>
              <a:t>thống nhúng chip </a:t>
            </a:r>
            <a:r>
              <a:rPr lang="en-US" b="1" smtClean="0"/>
              <a:t>ARM</a:t>
            </a:r>
          </a:p>
        </p:txBody>
      </p:sp>
      <p:sp>
        <p:nvSpPr>
          <p:cNvPr id="4" name="Slide Number Placeholder 3"/>
          <p:cNvSpPr>
            <a:spLocks noGrp="1"/>
          </p:cNvSpPr>
          <p:nvPr>
            <p:ph type="sldNum" sz="quarter" idx="12"/>
          </p:nvPr>
        </p:nvSpPr>
        <p:spPr/>
        <p:txBody>
          <a:bodyPr/>
          <a:lstStyle/>
          <a:p>
            <a:fld id="{4CC11C21-2A17-4D34-B226-F1AC3F20DC1C}" type="slidenum">
              <a:rPr lang="en-US" smtClean="0"/>
              <a:pPr/>
              <a:t>6</a:t>
            </a:fld>
            <a:endParaRPr lang="en-US" dirty="0"/>
          </a:p>
        </p:txBody>
      </p:sp>
    </p:spTree>
    <p:extLst>
      <p:ext uri="{BB962C8B-B14F-4D97-AF65-F5344CB8AC3E}">
        <p14:creationId xmlns:p14="http://schemas.microsoft.com/office/powerpoint/2010/main" val="299587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cụ</a:t>
            </a:r>
            <a:r>
              <a:rPr lang="en-US" dirty="0" smtClean="0"/>
              <a:t> </a:t>
            </a:r>
            <a:r>
              <a:rPr lang="en-US" dirty="0" err="1" smtClean="0"/>
              <a:t>và</a:t>
            </a:r>
            <a:r>
              <a:rPr lang="en-US" dirty="0" smtClean="0"/>
              <a:t> </a:t>
            </a:r>
            <a:r>
              <a:rPr lang="en-US" dirty="0" err="1" smtClean="0"/>
              <a:t>học</a:t>
            </a:r>
            <a:r>
              <a:rPr lang="en-US" dirty="0" smtClean="0"/>
              <a:t> </a:t>
            </a:r>
            <a:r>
              <a:rPr lang="en-US" dirty="0" err="1" smtClean="0"/>
              <a:t>liệu</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err="1" smtClean="0"/>
              <a:t>Công</a:t>
            </a:r>
            <a:r>
              <a:rPr lang="en-US" dirty="0" smtClean="0"/>
              <a:t> </a:t>
            </a:r>
            <a:r>
              <a:rPr lang="en-US" dirty="0" err="1" smtClean="0"/>
              <a:t>cụ</a:t>
            </a:r>
            <a:endParaRPr lang="en-US" dirty="0" smtClean="0"/>
          </a:p>
          <a:p>
            <a:pPr lvl="1"/>
            <a:r>
              <a:rPr lang="en-US" b="1"/>
              <a:t>Keil uVision4 </a:t>
            </a:r>
            <a:r>
              <a:rPr lang="en-US"/>
              <a:t>cho </a:t>
            </a:r>
            <a:r>
              <a:rPr lang="en-US" smtClean="0"/>
              <a:t>ARM</a:t>
            </a:r>
          </a:p>
          <a:p>
            <a:pPr lvl="1"/>
            <a:r>
              <a:rPr lang="en-US" smtClean="0"/>
              <a:t>(Proteus: mở rộng)</a:t>
            </a:r>
            <a:endParaRPr lang="en-US" dirty="0" smtClean="0"/>
          </a:p>
          <a:p>
            <a:r>
              <a:rPr lang="en-US" smtClean="0"/>
              <a:t>Học </a:t>
            </a:r>
            <a:r>
              <a:rPr lang="en-US" dirty="0" err="1" smtClean="0"/>
              <a:t>liệu</a:t>
            </a:r>
            <a:endParaRPr lang="en-US" dirty="0" smtClean="0"/>
          </a:p>
          <a:p>
            <a:pPr lvl="1"/>
            <a:r>
              <a:rPr lang="en-US" smtClean="0"/>
              <a:t>Slides bài giảng</a:t>
            </a:r>
          </a:p>
          <a:p>
            <a:pPr lvl="1"/>
            <a:r>
              <a:rPr lang="en-US" smtClean="0"/>
              <a:t>Tài liệu tham khảo kèm bài giảng</a:t>
            </a:r>
            <a:endParaRPr lang="en-US" dirty="0"/>
          </a:p>
        </p:txBody>
      </p:sp>
      <p:sp>
        <p:nvSpPr>
          <p:cNvPr id="6" name="Slide Number Placeholder 5"/>
          <p:cNvSpPr>
            <a:spLocks noGrp="1"/>
          </p:cNvSpPr>
          <p:nvPr>
            <p:ph type="sldNum" sz="quarter" idx="12"/>
          </p:nvPr>
        </p:nvSpPr>
        <p:spPr/>
        <p:txBody>
          <a:bodyPr/>
          <a:lstStyle/>
          <a:p>
            <a:fld id="{4CC11C21-2A17-4D34-B226-F1AC3F20DC1C}" type="slidenum">
              <a:rPr lang="en-US" smtClean="0"/>
              <a:t>7</a:t>
            </a:fld>
            <a:endParaRPr lang="en-US" dirty="0"/>
          </a:p>
        </p:txBody>
      </p:sp>
    </p:spTree>
    <p:extLst>
      <p:ext uri="{BB962C8B-B14F-4D97-AF65-F5344CB8AC3E}">
        <p14:creationId xmlns:p14="http://schemas.microsoft.com/office/powerpoint/2010/main" val="1088125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r>
              <a:rPr lang="en-US" dirty="0" smtClean="0"/>
              <a:t> &amp;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rmAutofit/>
          </a:bodyPr>
          <a:lstStyle/>
          <a:p>
            <a:r>
              <a:rPr lang="en-US" dirty="0" err="1" smtClean="0"/>
              <a:t>Phương</a:t>
            </a:r>
            <a:r>
              <a:rPr lang="en-US" dirty="0" smtClean="0"/>
              <a:t> </a:t>
            </a:r>
            <a:r>
              <a:rPr lang="en-US" dirty="0" err="1" smtClean="0"/>
              <a:t>pháp</a:t>
            </a:r>
            <a:r>
              <a:rPr lang="en-US" dirty="0" smtClean="0"/>
              <a:t> </a:t>
            </a:r>
            <a:r>
              <a:rPr lang="en-US" dirty="0" err="1" smtClean="0"/>
              <a:t>dạy</a:t>
            </a:r>
            <a:r>
              <a:rPr lang="en-US" dirty="0" smtClean="0"/>
              <a:t> </a:t>
            </a:r>
            <a:r>
              <a:rPr lang="en-US" dirty="0" err="1" smtClean="0"/>
              <a:t>và</a:t>
            </a:r>
            <a:r>
              <a:rPr lang="en-US" dirty="0" smtClean="0"/>
              <a:t> </a:t>
            </a:r>
            <a:r>
              <a:rPr lang="en-US" dirty="0" err="1" smtClean="0"/>
              <a:t>học</a:t>
            </a:r>
            <a:endParaRPr lang="en-US" dirty="0" smtClean="0"/>
          </a:p>
          <a:p>
            <a:pPr lvl="1"/>
            <a:r>
              <a:rPr lang="en-US" dirty="0" err="1"/>
              <a:t>Sinh</a:t>
            </a:r>
            <a:r>
              <a:rPr lang="en-US" dirty="0"/>
              <a:t> </a:t>
            </a:r>
            <a:r>
              <a:rPr lang="en-US" dirty="0" err="1"/>
              <a:t>viên</a:t>
            </a:r>
            <a:r>
              <a:rPr lang="en-US" dirty="0"/>
              <a:t> </a:t>
            </a:r>
            <a:r>
              <a:rPr lang="en-US" dirty="0" err="1"/>
              <a:t>đọc</a:t>
            </a:r>
            <a:r>
              <a:rPr lang="en-US" dirty="0"/>
              <a:t> </a:t>
            </a:r>
            <a:r>
              <a:rPr lang="en-US" dirty="0" err="1"/>
              <a:t>trước</a:t>
            </a:r>
            <a:r>
              <a:rPr lang="en-US" dirty="0"/>
              <a:t> </a:t>
            </a:r>
            <a:r>
              <a:rPr lang="en-US" dirty="0" err="1"/>
              <a:t>tài</a:t>
            </a:r>
            <a:r>
              <a:rPr lang="en-US" dirty="0"/>
              <a:t> </a:t>
            </a:r>
            <a:r>
              <a:rPr lang="en-US" dirty="0" err="1"/>
              <a:t>liệu</a:t>
            </a:r>
            <a:r>
              <a:rPr lang="en-US" dirty="0"/>
              <a:t> </a:t>
            </a:r>
            <a:r>
              <a:rPr lang="en-US" dirty="0">
                <a:sym typeface="Symbol"/>
              </a:rPr>
              <a:t></a:t>
            </a:r>
            <a:r>
              <a:rPr lang="en-US" dirty="0"/>
              <a:t> </a:t>
            </a:r>
            <a:r>
              <a:rPr lang="en-US" dirty="0" err="1"/>
              <a:t>làm</a:t>
            </a:r>
            <a:r>
              <a:rPr lang="en-US" dirty="0"/>
              <a:t> </a:t>
            </a:r>
            <a:r>
              <a:rPr lang="en-US" dirty="0" err="1"/>
              <a:t>thử</a:t>
            </a:r>
            <a:r>
              <a:rPr lang="en-US" dirty="0"/>
              <a:t> </a:t>
            </a:r>
            <a:r>
              <a:rPr lang="en-US" dirty="0">
                <a:sym typeface="Symbol"/>
              </a:rPr>
              <a:t></a:t>
            </a:r>
            <a:r>
              <a:rPr lang="en-US" dirty="0"/>
              <a:t> </a:t>
            </a:r>
            <a:r>
              <a:rPr lang="en-US" dirty="0" err="1"/>
              <a:t>nghe</a:t>
            </a:r>
            <a:r>
              <a:rPr lang="en-US" dirty="0"/>
              <a:t> </a:t>
            </a:r>
            <a:r>
              <a:rPr lang="en-US" dirty="0" err="1"/>
              <a:t>giảng</a:t>
            </a:r>
            <a:r>
              <a:rPr lang="en-US" dirty="0"/>
              <a:t> (slide) </a:t>
            </a:r>
            <a:r>
              <a:rPr lang="en-US" dirty="0">
                <a:sym typeface="Symbol"/>
              </a:rPr>
              <a:t></a:t>
            </a:r>
            <a:r>
              <a:rPr lang="en-US" dirty="0"/>
              <a:t> </a:t>
            </a:r>
            <a:r>
              <a:rPr lang="en-US" dirty="0" err="1"/>
              <a:t>thảo</a:t>
            </a:r>
            <a:r>
              <a:rPr lang="en-US" dirty="0"/>
              <a:t> </a:t>
            </a:r>
            <a:r>
              <a:rPr lang="en-US" dirty="0" err="1"/>
              <a:t>luận</a:t>
            </a:r>
            <a:r>
              <a:rPr lang="en-US" dirty="0"/>
              <a:t>  </a:t>
            </a:r>
            <a:r>
              <a:rPr lang="en-US" dirty="0">
                <a:sym typeface="Symbol"/>
              </a:rPr>
              <a:t></a:t>
            </a:r>
            <a:r>
              <a:rPr lang="en-US" dirty="0"/>
              <a:t> </a:t>
            </a:r>
            <a:r>
              <a:rPr lang="en-US" dirty="0" err="1"/>
              <a:t>thực</a:t>
            </a:r>
            <a:r>
              <a:rPr lang="en-US" dirty="0"/>
              <a:t> </a:t>
            </a:r>
            <a:r>
              <a:rPr lang="en-US" dirty="0" err="1"/>
              <a:t>hành</a:t>
            </a:r>
            <a:r>
              <a:rPr lang="en-US" dirty="0"/>
              <a:t> </a:t>
            </a:r>
            <a:r>
              <a:rPr lang="en-US" dirty="0">
                <a:sym typeface="Symbol"/>
              </a:rPr>
              <a:t></a:t>
            </a:r>
            <a:r>
              <a:rPr lang="en-US" dirty="0"/>
              <a:t> </a:t>
            </a:r>
            <a:r>
              <a:rPr lang="en-US" dirty="0" err="1"/>
              <a:t>rèn</a:t>
            </a:r>
            <a:r>
              <a:rPr lang="en-US" dirty="0"/>
              <a:t> </a:t>
            </a:r>
            <a:r>
              <a:rPr lang="en-US" dirty="0" err="1"/>
              <a:t>luyện</a:t>
            </a:r>
            <a:r>
              <a:rPr lang="en-US" dirty="0"/>
              <a:t> </a:t>
            </a:r>
            <a:r>
              <a:rPr lang="en-US" dirty="0" err="1"/>
              <a:t>thông</a:t>
            </a:r>
            <a:r>
              <a:rPr lang="en-US" dirty="0"/>
              <a:t> qua </a:t>
            </a:r>
            <a:r>
              <a:rPr lang="en-US" dirty="0" err="1"/>
              <a:t>các</a:t>
            </a:r>
            <a:r>
              <a:rPr lang="en-US" dirty="0"/>
              <a:t> </a:t>
            </a:r>
            <a:r>
              <a:rPr lang="en-US" err="1"/>
              <a:t>bài</a:t>
            </a:r>
            <a:r>
              <a:rPr lang="en-US"/>
              <a:t> </a:t>
            </a:r>
            <a:r>
              <a:rPr lang="en-US" smtClean="0"/>
              <a:t>tập</a:t>
            </a:r>
          </a:p>
          <a:p>
            <a:r>
              <a:rPr lang="en-US" smtClean="0"/>
              <a:t>Đánh giá</a:t>
            </a:r>
          </a:p>
          <a:p>
            <a:pPr lvl="1"/>
            <a:r>
              <a:rPr lang="en-US" smtClean="0"/>
              <a:t>Kiểm </a:t>
            </a:r>
            <a:r>
              <a:rPr lang="en-US" dirty="0" err="1"/>
              <a:t>tra</a:t>
            </a:r>
            <a:r>
              <a:rPr lang="en-US" dirty="0"/>
              <a:t> </a:t>
            </a:r>
            <a:r>
              <a:rPr lang="en-US" dirty="0" err="1"/>
              <a:t>giữa</a:t>
            </a:r>
            <a:r>
              <a:rPr lang="en-US" dirty="0"/>
              <a:t> </a:t>
            </a:r>
            <a:r>
              <a:rPr lang="en-US" dirty="0" err="1"/>
              <a:t>học</a:t>
            </a:r>
            <a:r>
              <a:rPr lang="en-US" dirty="0"/>
              <a:t> </a:t>
            </a:r>
            <a:r>
              <a:rPr lang="en-US" dirty="0" err="1"/>
              <a:t>phần</a:t>
            </a:r>
            <a:r>
              <a:rPr lang="en-US" dirty="0"/>
              <a:t>: </a:t>
            </a:r>
            <a:r>
              <a:rPr lang="en-US" dirty="0" err="1"/>
              <a:t>Lấy</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bài</a:t>
            </a:r>
            <a:r>
              <a:rPr lang="en-US" dirty="0"/>
              <a:t> </a:t>
            </a:r>
            <a:r>
              <a:rPr lang="en-US" err="1"/>
              <a:t>tập</a:t>
            </a:r>
            <a:r>
              <a:rPr lang="en-US"/>
              <a:t> </a:t>
            </a:r>
            <a:r>
              <a:rPr lang="en-US" smtClean="0"/>
              <a:t>thực hành</a:t>
            </a:r>
            <a:endParaRPr lang="en-US" b="1" dirty="0"/>
          </a:p>
          <a:p>
            <a:pPr lvl="1"/>
            <a:r>
              <a:rPr lang="en-US" dirty="0" err="1" smtClean="0"/>
              <a:t>Hình</a:t>
            </a:r>
            <a:r>
              <a:rPr lang="en-US" dirty="0" smtClean="0"/>
              <a:t> </a:t>
            </a:r>
            <a:r>
              <a:rPr lang="en-US" dirty="0" err="1"/>
              <a:t>thức</a:t>
            </a:r>
            <a:r>
              <a:rPr lang="en-US" dirty="0"/>
              <a:t> </a:t>
            </a:r>
            <a:r>
              <a:rPr lang="en-US" dirty="0" err="1"/>
              <a:t>thi</a:t>
            </a:r>
            <a:r>
              <a:rPr lang="en-US"/>
              <a:t>: </a:t>
            </a:r>
            <a:r>
              <a:rPr lang="en-US" smtClean="0"/>
              <a:t>Thi thực hành</a:t>
            </a:r>
            <a:endParaRPr lang="en-US" b="1" dirty="0"/>
          </a:p>
          <a:p>
            <a:pPr lvl="1"/>
            <a:r>
              <a:rPr lang="en-US" dirty="0" err="1" smtClean="0"/>
              <a:t>Cách</a:t>
            </a:r>
            <a:r>
              <a:rPr lang="en-US" dirty="0" smtClean="0"/>
              <a:t> </a:t>
            </a:r>
            <a:r>
              <a:rPr lang="en-US" dirty="0" err="1"/>
              <a:t>cho</a:t>
            </a:r>
            <a:r>
              <a:rPr lang="en-US" dirty="0"/>
              <a:t> </a:t>
            </a:r>
            <a:r>
              <a:rPr lang="en-US" dirty="0" err="1"/>
              <a:t>điểm</a:t>
            </a:r>
            <a:r>
              <a:rPr lang="en-US" dirty="0"/>
              <a:t>: </a:t>
            </a:r>
            <a:r>
              <a:rPr lang="en-US" dirty="0" err="1"/>
              <a:t>thang</a:t>
            </a:r>
            <a:r>
              <a:rPr lang="en-US" dirty="0"/>
              <a:t> </a:t>
            </a:r>
            <a:r>
              <a:rPr lang="en-US" dirty="0" err="1"/>
              <a:t>điểm</a:t>
            </a:r>
            <a:r>
              <a:rPr lang="en-US" dirty="0"/>
              <a:t> 10</a:t>
            </a:r>
            <a:endParaRPr lang="en-US" b="1" dirty="0"/>
          </a:p>
          <a:p>
            <a:pPr lvl="1"/>
            <a:endParaRPr lang="en-US" dirty="0" smtClean="0"/>
          </a:p>
        </p:txBody>
      </p:sp>
      <p:sp>
        <p:nvSpPr>
          <p:cNvPr id="6" name="Slide Number Placeholder 5"/>
          <p:cNvSpPr>
            <a:spLocks noGrp="1"/>
          </p:cNvSpPr>
          <p:nvPr>
            <p:ph type="sldNum" sz="quarter" idx="12"/>
          </p:nvPr>
        </p:nvSpPr>
        <p:spPr/>
        <p:txBody>
          <a:bodyPr/>
          <a:lstStyle/>
          <a:p>
            <a:fld id="{4CC11C21-2A17-4D34-B226-F1AC3F20DC1C}" type="slidenum">
              <a:rPr lang="en-US" smtClean="0"/>
              <a:t>8</a:t>
            </a:fld>
            <a:endParaRPr lang="en-US" dirty="0"/>
          </a:p>
        </p:txBody>
      </p:sp>
    </p:spTree>
    <p:extLst>
      <p:ext uri="{BB962C8B-B14F-4D97-AF65-F5344CB8AC3E}">
        <p14:creationId xmlns:p14="http://schemas.microsoft.com/office/powerpoint/2010/main" val="1211639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quy</a:t>
            </a:r>
            <a:r>
              <a:rPr lang="en-US" dirty="0" smtClean="0"/>
              <a:t> </a:t>
            </a:r>
            <a:r>
              <a:rPr lang="en-US" dirty="0" err="1" smtClean="0"/>
              <a:t>định</a:t>
            </a:r>
            <a:endParaRPr lang="en-US" dirty="0"/>
          </a:p>
        </p:txBody>
      </p:sp>
      <p:sp>
        <p:nvSpPr>
          <p:cNvPr id="3" name="Content Placeholder 2"/>
          <p:cNvSpPr>
            <a:spLocks noGrp="1"/>
          </p:cNvSpPr>
          <p:nvPr>
            <p:ph idx="1"/>
          </p:nvPr>
        </p:nvSpPr>
        <p:spPr/>
        <p:txBody>
          <a:bodyPr>
            <a:noAutofit/>
          </a:bodyPr>
          <a:lstStyle/>
          <a:p>
            <a:r>
              <a:rPr lang="en-US" sz="3000" dirty="0" err="1" smtClean="0"/>
              <a:t>Điểm</a:t>
            </a:r>
            <a:r>
              <a:rPr lang="en-US" sz="3000" dirty="0" smtClean="0"/>
              <a:t> </a:t>
            </a:r>
            <a:r>
              <a:rPr lang="en-US" sz="3000" dirty="0" err="1" smtClean="0"/>
              <a:t>danh</a:t>
            </a:r>
            <a:r>
              <a:rPr lang="en-US" sz="3000" dirty="0" smtClean="0"/>
              <a:t> </a:t>
            </a:r>
            <a:r>
              <a:rPr lang="en-US" sz="3000" dirty="0" err="1" smtClean="0"/>
              <a:t>mỗi</a:t>
            </a:r>
            <a:r>
              <a:rPr lang="en-US" sz="3000" dirty="0" smtClean="0"/>
              <a:t> </a:t>
            </a:r>
            <a:r>
              <a:rPr lang="en-US" sz="3000" dirty="0" err="1" smtClean="0"/>
              <a:t>buổi</a:t>
            </a:r>
            <a:endParaRPr lang="en-US" sz="3000" dirty="0" smtClean="0"/>
          </a:p>
          <a:p>
            <a:pPr lvl="1"/>
            <a:r>
              <a:rPr lang="en-US" sz="2600" dirty="0" err="1" smtClean="0"/>
              <a:t>Đến</a:t>
            </a:r>
            <a:r>
              <a:rPr lang="en-US" sz="2600" dirty="0" smtClean="0"/>
              <a:t> </a:t>
            </a:r>
            <a:r>
              <a:rPr lang="en-US" sz="2600" dirty="0" err="1" smtClean="0"/>
              <a:t>muộn|Về</a:t>
            </a:r>
            <a:r>
              <a:rPr lang="en-US" sz="2600" dirty="0" smtClean="0"/>
              <a:t> </a:t>
            </a:r>
            <a:r>
              <a:rPr lang="en-US" sz="2600" dirty="0" err="1" smtClean="0"/>
              <a:t>sớm</a:t>
            </a:r>
            <a:r>
              <a:rPr lang="en-US" sz="2600" dirty="0" smtClean="0"/>
              <a:t> = </a:t>
            </a:r>
            <a:r>
              <a:rPr lang="en-US" sz="2600" dirty="0" err="1" smtClean="0"/>
              <a:t>vắng</a:t>
            </a:r>
            <a:r>
              <a:rPr lang="en-US" sz="2600" dirty="0" smtClean="0"/>
              <a:t> </a:t>
            </a:r>
            <a:r>
              <a:rPr lang="en-US" sz="2600" dirty="0" err="1" smtClean="0"/>
              <a:t>học</a:t>
            </a:r>
            <a:r>
              <a:rPr lang="en-US" sz="2600" b="1" dirty="0" smtClean="0"/>
              <a:t> </a:t>
            </a:r>
          </a:p>
          <a:p>
            <a:pPr lvl="1"/>
            <a:r>
              <a:rPr lang="en-US" sz="2600" dirty="0" err="1" smtClean="0"/>
              <a:t>Vắng</a:t>
            </a:r>
            <a:r>
              <a:rPr lang="en-US" sz="2600" dirty="0" smtClean="0"/>
              <a:t> </a:t>
            </a:r>
            <a:r>
              <a:rPr lang="en-US" sz="2600" err="1" smtClean="0"/>
              <a:t>quá</a:t>
            </a:r>
            <a:r>
              <a:rPr lang="en-US" sz="2600" smtClean="0"/>
              <a:t> 25% </a:t>
            </a:r>
            <a:r>
              <a:rPr lang="en-US" sz="2600" dirty="0" err="1" smtClean="0"/>
              <a:t>số</a:t>
            </a:r>
            <a:r>
              <a:rPr lang="en-US" sz="2600" dirty="0" smtClean="0"/>
              <a:t> </a:t>
            </a:r>
            <a:r>
              <a:rPr lang="en-US" sz="2600" dirty="0" err="1" smtClean="0"/>
              <a:t>buổi</a:t>
            </a:r>
            <a:r>
              <a:rPr lang="en-US" sz="2600" dirty="0" smtClean="0"/>
              <a:t> </a:t>
            </a:r>
            <a:r>
              <a:rPr lang="en-US" sz="2600" dirty="0" err="1" smtClean="0"/>
              <a:t>học</a:t>
            </a:r>
            <a:r>
              <a:rPr lang="en-US" sz="2600" dirty="0" smtClean="0"/>
              <a:t> =&gt; </a:t>
            </a:r>
            <a:r>
              <a:rPr lang="en-US" sz="2600" dirty="0" err="1" smtClean="0"/>
              <a:t>bị</a:t>
            </a:r>
            <a:r>
              <a:rPr lang="en-US" sz="2600" dirty="0" smtClean="0"/>
              <a:t> </a:t>
            </a:r>
            <a:r>
              <a:rPr lang="en-US" sz="2600" dirty="0" err="1" smtClean="0"/>
              <a:t>cấm</a:t>
            </a:r>
            <a:r>
              <a:rPr lang="en-US" sz="2600" dirty="0" smtClean="0"/>
              <a:t> </a:t>
            </a:r>
            <a:r>
              <a:rPr lang="en-US" sz="2600" dirty="0" err="1" smtClean="0"/>
              <a:t>thi</a:t>
            </a:r>
            <a:endParaRPr lang="en-US" sz="2600" dirty="0" smtClean="0"/>
          </a:p>
          <a:p>
            <a:r>
              <a:rPr lang="en-US" sz="3000" dirty="0" err="1" smtClean="0"/>
              <a:t>Không</a:t>
            </a:r>
            <a:r>
              <a:rPr lang="en-US" sz="3000" dirty="0" smtClean="0"/>
              <a:t> </a:t>
            </a:r>
            <a:r>
              <a:rPr lang="en-US" sz="3000" dirty="0" err="1" smtClean="0"/>
              <a:t>đàm</a:t>
            </a:r>
            <a:r>
              <a:rPr lang="en-US" sz="3000" dirty="0" smtClean="0"/>
              <a:t> </a:t>
            </a:r>
            <a:r>
              <a:rPr lang="en-US" sz="3000" dirty="0" err="1" smtClean="0"/>
              <a:t>thoại</a:t>
            </a:r>
            <a:r>
              <a:rPr lang="en-US" sz="3000" dirty="0" smtClean="0"/>
              <a:t> </a:t>
            </a:r>
            <a:r>
              <a:rPr lang="en-US" sz="3000" dirty="0" err="1" smtClean="0"/>
              <a:t>trong</a:t>
            </a:r>
            <a:r>
              <a:rPr lang="en-US" sz="3000" dirty="0" smtClean="0"/>
              <a:t> </a:t>
            </a:r>
            <a:r>
              <a:rPr lang="en-US" sz="3000" dirty="0" err="1" smtClean="0"/>
              <a:t>lớp</a:t>
            </a:r>
            <a:endParaRPr lang="en-US" sz="3000" dirty="0"/>
          </a:p>
          <a:p>
            <a:r>
              <a:rPr lang="en-US" sz="3000" dirty="0" err="1"/>
              <a:t>Khuyến</a:t>
            </a:r>
            <a:r>
              <a:rPr lang="en-US" sz="3000" dirty="0"/>
              <a:t> </a:t>
            </a:r>
            <a:r>
              <a:rPr lang="en-US" sz="3000" dirty="0" err="1"/>
              <a:t>khích</a:t>
            </a:r>
            <a:r>
              <a:rPr lang="en-US" sz="3000" dirty="0"/>
              <a:t> </a:t>
            </a:r>
            <a:r>
              <a:rPr lang="en-US" sz="3000" dirty="0" err="1"/>
              <a:t>trao</a:t>
            </a:r>
            <a:r>
              <a:rPr lang="en-US" sz="3000" dirty="0"/>
              <a:t> </a:t>
            </a:r>
            <a:r>
              <a:rPr lang="en-US" sz="3000" dirty="0" err="1"/>
              <a:t>đổi</a:t>
            </a:r>
            <a:r>
              <a:rPr lang="en-US" sz="3000" dirty="0"/>
              <a:t>, </a:t>
            </a:r>
            <a:r>
              <a:rPr lang="en-US" sz="3000" dirty="0" err="1"/>
              <a:t>hỏi</a:t>
            </a:r>
            <a:r>
              <a:rPr lang="en-US" sz="3000" dirty="0"/>
              <a:t> </a:t>
            </a:r>
            <a:r>
              <a:rPr lang="en-US" sz="3000" dirty="0" err="1"/>
              <a:t>đáp</a:t>
            </a:r>
            <a:r>
              <a:rPr lang="en-US" sz="3000" dirty="0"/>
              <a:t> </a:t>
            </a:r>
            <a:r>
              <a:rPr lang="en-US" sz="3000" dirty="0" err="1"/>
              <a:t>trong</a:t>
            </a:r>
            <a:r>
              <a:rPr lang="en-US" sz="3000" dirty="0"/>
              <a:t> </a:t>
            </a:r>
            <a:r>
              <a:rPr lang="en-US" sz="3000" dirty="0" err="1"/>
              <a:t>giờ</a:t>
            </a:r>
            <a:r>
              <a:rPr lang="en-US" sz="3000" dirty="0"/>
              <a:t> </a:t>
            </a:r>
            <a:r>
              <a:rPr lang="en-US" sz="3000" dirty="0" err="1"/>
              <a:t>học</a:t>
            </a:r>
            <a:endParaRPr lang="en-US" sz="3000" dirty="0"/>
          </a:p>
          <a:p>
            <a:pPr lvl="1"/>
            <a:r>
              <a:rPr lang="en-US" sz="2600" dirty="0" err="1" smtClean="0"/>
              <a:t>Bất</a:t>
            </a:r>
            <a:r>
              <a:rPr lang="en-US" sz="2600" dirty="0" smtClean="0"/>
              <a:t> </a:t>
            </a:r>
            <a:r>
              <a:rPr lang="en-US" sz="2600" dirty="0" err="1" smtClean="0"/>
              <a:t>cứ</a:t>
            </a:r>
            <a:r>
              <a:rPr lang="en-US" sz="2600" dirty="0" smtClean="0"/>
              <a:t> </a:t>
            </a:r>
            <a:r>
              <a:rPr lang="en-US" sz="2600" dirty="0" err="1" smtClean="0"/>
              <a:t>khi</a:t>
            </a:r>
            <a:r>
              <a:rPr lang="en-US" sz="2600" dirty="0" smtClean="0"/>
              <a:t> </a:t>
            </a:r>
            <a:r>
              <a:rPr lang="en-US" sz="2600" dirty="0" err="1" smtClean="0"/>
              <a:t>nào</a:t>
            </a:r>
            <a:endParaRPr lang="en-US" sz="2600" dirty="0" smtClean="0"/>
          </a:p>
          <a:p>
            <a:r>
              <a:rPr lang="en-US" sz="3000" dirty="0" err="1"/>
              <a:t>Không</a:t>
            </a:r>
            <a:r>
              <a:rPr lang="en-US" sz="3000" dirty="0"/>
              <a:t> </a:t>
            </a:r>
            <a:r>
              <a:rPr lang="en-US" sz="3000" dirty="0" err="1"/>
              <a:t>làm</a:t>
            </a:r>
            <a:r>
              <a:rPr lang="en-US" sz="3000" dirty="0"/>
              <a:t> </a:t>
            </a:r>
            <a:r>
              <a:rPr lang="en-US" sz="3000" err="1"/>
              <a:t>việc</a:t>
            </a:r>
            <a:r>
              <a:rPr lang="en-US" sz="3000"/>
              <a:t> </a:t>
            </a:r>
            <a:r>
              <a:rPr lang="en-US" sz="3000" smtClean="0"/>
              <a:t>riêng</a:t>
            </a:r>
            <a:endParaRPr lang="en-US" sz="3000" dirty="0"/>
          </a:p>
        </p:txBody>
      </p:sp>
      <p:sp>
        <p:nvSpPr>
          <p:cNvPr id="6" name="Slide Number Placeholder 5"/>
          <p:cNvSpPr>
            <a:spLocks noGrp="1"/>
          </p:cNvSpPr>
          <p:nvPr>
            <p:ph type="sldNum" sz="quarter" idx="12"/>
          </p:nvPr>
        </p:nvSpPr>
        <p:spPr/>
        <p:txBody>
          <a:bodyPr/>
          <a:lstStyle/>
          <a:p>
            <a:fld id="{4CC11C21-2A17-4D34-B226-F1AC3F20DC1C}" type="slidenum">
              <a:rPr lang="en-US" smtClean="0"/>
              <a:t>9</a:t>
            </a:fld>
            <a:endParaRPr lang="en-US" dirty="0"/>
          </a:p>
        </p:txBody>
      </p:sp>
    </p:spTree>
    <p:extLst>
      <p:ext uri="{BB962C8B-B14F-4D97-AF65-F5344CB8AC3E}">
        <p14:creationId xmlns:p14="http://schemas.microsoft.com/office/powerpoint/2010/main" val="798143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551</Words>
  <Application>Microsoft Office PowerPoint</Application>
  <PresentationFormat>On-screen Show (4:3)</PresentationFormat>
  <Paragraphs>103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LẬP TRÌNH HỆ THỐNG NHÚNG</vt:lpstr>
      <vt:lpstr>Nội dung</vt:lpstr>
      <vt:lpstr>Thông tin môn học</vt:lpstr>
      <vt:lpstr>Mục tiêu</vt:lpstr>
      <vt:lpstr>Phân bổ và lịch trình</vt:lpstr>
      <vt:lpstr>Tóm tắt nội dung môn học</vt:lpstr>
      <vt:lpstr>Công cụ và học liệu</vt:lpstr>
      <vt:lpstr>Phương pháp &amp; Đánh giá</vt:lpstr>
      <vt:lpstr>Một số quy định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Windows User</dc:creator>
  <cp:lastModifiedBy>d2p</cp:lastModifiedBy>
  <cp:revision>41</cp:revision>
  <dcterms:created xsi:type="dcterms:W3CDTF">2014-07-11T21:36:01Z</dcterms:created>
  <dcterms:modified xsi:type="dcterms:W3CDTF">2017-08-07T02:44:14Z</dcterms:modified>
</cp:coreProperties>
</file>