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D3D9-647E-8D84-1DA7-F74D7263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9FFD8-417A-11F9-DC54-9EAC56A5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0D1E-85AB-9BCC-E281-C22BE670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1F27-EE15-231E-FDCA-501CF1DD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2FCE-17D0-7C5D-4194-8E3D67B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86EF-D2ED-EC53-F7A6-46445114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19051-A669-201E-300A-EC67FC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324A-32C6-AB6A-259E-2D979893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FE86-E720-7BE9-8AA8-658FE2B6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CB0F-4B21-F4A5-CEF0-5E061D8B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89C47-2B21-E6A4-511F-63BE39EA4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F6C1C-4D0A-ABA8-0438-80855FBA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A09F-7899-A19B-31E8-BF51FB4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E7D4-5AEE-D2CE-D380-1CFEFF76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F232D-37DA-6109-BD7E-0F552803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B6E3-040D-7E3C-FA6F-9359C8EB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1A9C-FA1E-20EB-5F43-D8B66B40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796C-E387-1737-240A-60903AB4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C132-A0C9-A484-5B6F-AB15E3E5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5C6F-4A13-1A91-4D75-7E2C7AC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72E1-C466-9DAB-A573-3F4A164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78739-005D-F34C-6C31-4FD47890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0016-C6A0-CF77-A209-3E9E57D0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94D9-6D67-FA64-3BE3-A94052F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DC7E-B123-40E4-CC73-99C3327B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F5FF-E9AD-B001-E6B4-754F9056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227-577F-146F-FB77-A4338888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A5C-F1F1-0B0F-8C94-4BB63ABF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3DDE-09EE-27B8-BD72-3539C6FE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06CF-A7ED-945C-4285-8FDED72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EB185-9D91-548B-E9E2-F96AC19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EAE3-E2EA-B8FD-173C-EBCD7DB7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A7E0D-011E-EEBC-51EF-E67B6F32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D26CB-F8B1-E251-0965-C98A0959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71205-9E8F-61E0-7BC5-FF8F43647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654-73FD-B93C-8644-5D0022FD9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5FB7B-00DC-E162-7269-55E3DCE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5F8B0-6140-7C7C-366E-F17173B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875E0-64FC-0E4A-2A7E-9FAC7CD1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7BB-1833-DE1F-A9F3-3D0ED7C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BA02-56E7-5672-306F-635A1B44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87A57-43D6-09C5-F583-4235356C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A1E51-3DFA-DE70-A27F-49BA76BD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F1629-24D1-6C81-A26F-390203F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991F-3BE3-DCF1-FDB4-F4485278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0F59-C937-9DD1-321D-4D1FDF7B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B075-18B4-69AD-B425-9FEFD4B7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B13A-E280-9548-DF53-1BEC5904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C28C6-210F-B27D-8930-6ABBCFC8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FC10D-B5A4-FC0A-5AD9-04E4A5CA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613F-8A31-7FC0-5C8B-53F9A6DD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B5B5-672F-F3E0-1785-22E3BE7C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1AEC-D77E-5FE0-21B2-CC261F24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C188C-8C24-E60C-0D75-BD312C41C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BA92B-8BD8-EDC5-D9E9-B19EF05C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EAC8-91B9-1F9C-B350-B33703DB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23D4-5DE8-42A0-AB90-1D9AE870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2709-028B-F348-9F43-46FED208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79298-1649-3452-11A6-1FB7B060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A4AE-4AE6-1305-FB05-6A3B6840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C701-DD21-E767-8424-FEC52F4EE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53DC-5870-4C73-9830-2916B25A710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A69A-82DA-4EFE-B5AD-E8D3E1F0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ADFB-103E-662D-8BDE-7CD56F1AA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51E8-90FC-408D-A20B-B4BFD4F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7A9D0-3B37-C6C9-B1B1-84EB0AED002D}"/>
              </a:ext>
            </a:extLst>
          </p:cNvPr>
          <p:cNvSpPr/>
          <p:nvPr/>
        </p:nvSpPr>
        <p:spPr>
          <a:xfrm>
            <a:off x="2050473" y="189345"/>
            <a:ext cx="6705600" cy="6567054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3DA45-EBE7-2541-55ED-27DC950A2483}"/>
              </a:ext>
            </a:extLst>
          </p:cNvPr>
          <p:cNvSpPr/>
          <p:nvPr/>
        </p:nvSpPr>
        <p:spPr>
          <a:xfrm>
            <a:off x="2050473" y="189344"/>
            <a:ext cx="6705600" cy="327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Transcrition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4101B-88FC-07EF-853E-0E5018CF1E1E}"/>
              </a:ext>
            </a:extLst>
          </p:cNvPr>
          <p:cNvSpPr/>
          <p:nvPr/>
        </p:nvSpPr>
        <p:spPr>
          <a:xfrm>
            <a:off x="2050473" y="550333"/>
            <a:ext cx="6705600" cy="1089122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8F480-728C-8DF9-6255-6C59440D6239}"/>
              </a:ext>
            </a:extLst>
          </p:cNvPr>
          <p:cNvSpPr/>
          <p:nvPr/>
        </p:nvSpPr>
        <p:spPr>
          <a:xfrm>
            <a:off x="2218266" y="1744133"/>
            <a:ext cx="6409268" cy="49075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6D827-F44D-9474-1A7D-F4D2E41AAD7A}"/>
              </a:ext>
            </a:extLst>
          </p:cNvPr>
          <p:cNvSpPr/>
          <p:nvPr/>
        </p:nvSpPr>
        <p:spPr>
          <a:xfrm>
            <a:off x="3726873" y="1041978"/>
            <a:ext cx="490066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7DAE20-F3DE-6B2F-7523-1ACC590261F2}"/>
              </a:ext>
            </a:extLst>
          </p:cNvPr>
          <p:cNvSpPr/>
          <p:nvPr/>
        </p:nvSpPr>
        <p:spPr>
          <a:xfrm>
            <a:off x="2218266" y="1036590"/>
            <a:ext cx="1439332" cy="4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AC3B02-192F-1284-8BFA-9D995DFEF335}"/>
              </a:ext>
            </a:extLst>
          </p:cNvPr>
          <p:cNvSpPr/>
          <p:nvPr/>
        </p:nvSpPr>
        <p:spPr>
          <a:xfrm>
            <a:off x="3054926" y="1091686"/>
            <a:ext cx="567267" cy="304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914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hậu hoàng</dc:creator>
  <cp:lastModifiedBy>hậu hoàng</cp:lastModifiedBy>
  <cp:revision>1</cp:revision>
  <dcterms:created xsi:type="dcterms:W3CDTF">2023-06-23T11:18:58Z</dcterms:created>
  <dcterms:modified xsi:type="dcterms:W3CDTF">2023-06-23T11:28:44Z</dcterms:modified>
</cp:coreProperties>
</file>