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6435-1A35-4D85-8069-C1907E6B670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6C94-1EDA-4E74-9A8E-71AB5B7C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15317BE-44FD-4995-AB6A-C8C020441AE8}"/>
              </a:ext>
            </a:extLst>
          </p:cNvPr>
          <p:cNvSpPr/>
          <p:nvPr/>
        </p:nvSpPr>
        <p:spPr>
          <a:xfrm>
            <a:off x="0" y="2654227"/>
            <a:ext cx="9143999" cy="522824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i="1" spc="-1">
                <a:solidFill>
                  <a:srgbClr val="FFFFFF"/>
                </a:solidFill>
                <a:latin typeface="Calibri"/>
                <a:ea typeface="DejaVu Sans"/>
              </a:rPr>
              <a:t>Xây dựng ứng dụng Home thuộc hệ thống giải trí trên xe h</a:t>
            </a:r>
            <a:r>
              <a:rPr lang="vi-VN" sz="2200" b="1" i="1" spc="-1">
                <a:solidFill>
                  <a:srgbClr val="FFFFFF"/>
                </a:solidFill>
                <a:latin typeface="Calibri"/>
                <a:ea typeface="DejaVu Sans"/>
              </a:rPr>
              <a:t>ơ</a:t>
            </a:r>
            <a:r>
              <a:rPr lang="en-US" sz="2200" b="1" i="1" spc="-1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endParaRPr lang="en-US" sz="2200" b="1" i="1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FB24AF7-4828-464A-B757-20C3C8D79040}"/>
              </a:ext>
            </a:extLst>
          </p:cNvPr>
          <p:cNvSpPr/>
          <p:nvPr/>
        </p:nvSpPr>
        <p:spPr>
          <a:xfrm>
            <a:off x="6375021" y="3742572"/>
            <a:ext cx="2717800" cy="12139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rmAutofit/>
          </a:bodyPr>
          <a:lstStyle/>
          <a:p>
            <a:pPr>
              <a:spcBef>
                <a:spcPts val="421"/>
              </a:spcBef>
            </a:pPr>
            <a:r>
              <a:rPr lang="en-US" sz="1600" b="1" spc="-1">
                <a:solidFill>
                  <a:srgbClr val="FFFFFF"/>
                </a:solidFill>
                <a:latin typeface="Calibri"/>
              </a:rPr>
              <a:t>Mentor: Phạm Bá Thành</a:t>
            </a:r>
          </a:p>
          <a:p>
            <a:pPr>
              <a:spcBef>
                <a:spcPts val="421"/>
              </a:spcBef>
            </a:pPr>
            <a:r>
              <a:rPr lang="en-US" sz="1600" b="1" spc="-1">
                <a:solidFill>
                  <a:srgbClr val="FFFFFF"/>
                </a:solidFill>
                <a:latin typeface="Calibri"/>
              </a:rPr>
              <a:t>Thực hiện: Hoàng Văn Nam</a:t>
            </a:r>
          </a:p>
          <a:p>
            <a:pPr>
              <a:spcBef>
                <a:spcPts val="421"/>
              </a:spcBef>
            </a:pPr>
            <a:r>
              <a:rPr lang="en-US" sz="1600" b="1" spc="-1">
                <a:solidFill>
                  <a:srgbClr val="FFFFFF"/>
                </a:solidFill>
                <a:latin typeface="Calibri"/>
              </a:rPr>
              <a:t>MSSV: FX01397</a:t>
            </a:r>
          </a:p>
          <a:p>
            <a:pPr>
              <a:spcBef>
                <a:spcPts val="421"/>
              </a:spcBef>
            </a:pPr>
            <a:r>
              <a:rPr lang="en-US" sz="1600" b="1" spc="-1">
                <a:solidFill>
                  <a:srgbClr val="FFFFFF"/>
                </a:solidFill>
                <a:latin typeface="Calibri"/>
              </a:rPr>
              <a:t>Môn học: AAD305x</a:t>
            </a: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18D2E2B1-82F1-4301-BCF2-E6F0D0101676}"/>
              </a:ext>
            </a:extLst>
          </p:cNvPr>
          <p:cNvSpPr/>
          <p:nvPr/>
        </p:nvSpPr>
        <p:spPr>
          <a:xfrm>
            <a:off x="0" y="412874"/>
            <a:ext cx="9144000" cy="522824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B0F0"/>
                </a:solidFill>
                <a:latin typeface="Calibri"/>
                <a:ea typeface="DejaVu Sans"/>
              </a:rPr>
              <a:t>Tr</a:t>
            </a:r>
            <a:r>
              <a:rPr lang="vi-VN" sz="2400" spc="-1">
                <a:solidFill>
                  <a:srgbClr val="00B0F0"/>
                </a:solidFill>
                <a:latin typeface="Calibri"/>
                <a:ea typeface="DejaVu Sans"/>
              </a:rPr>
              <a:t>ư</a:t>
            </a:r>
            <a:r>
              <a:rPr lang="en-US" sz="2400" spc="-1">
                <a:solidFill>
                  <a:srgbClr val="00B0F0"/>
                </a:solidFill>
                <a:latin typeface="Calibri"/>
                <a:ea typeface="DejaVu Sans"/>
              </a:rPr>
              <a:t>ờng đại học trực tuyến FUNiX</a:t>
            </a:r>
            <a:endParaRPr lang="en-US" sz="24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676CDA2F-B0F7-414D-B695-F9E9ACDF9661}"/>
              </a:ext>
            </a:extLst>
          </p:cNvPr>
          <p:cNvSpPr/>
          <p:nvPr/>
        </p:nvSpPr>
        <p:spPr>
          <a:xfrm>
            <a:off x="0" y="1565882"/>
            <a:ext cx="9144000" cy="522824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pc="-1">
                <a:solidFill>
                  <a:srgbClr val="FFFFFF"/>
                </a:solidFill>
                <a:latin typeface="Calibri"/>
              </a:rPr>
              <a:t>Đồ án cuối khóa Automotive</a:t>
            </a:r>
            <a:endParaRPr lang="en-US" sz="3000" b="1" spc="-1">
              <a:latin typeface="Arial"/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9A5C7745-1CEE-4549-B3B2-8AEC76E10E9E}"/>
              </a:ext>
            </a:extLst>
          </p:cNvPr>
          <p:cNvSpPr/>
          <p:nvPr/>
        </p:nvSpPr>
        <p:spPr>
          <a:xfrm>
            <a:off x="318974" y="2268121"/>
            <a:ext cx="955397" cy="522824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u="sng" spc="-1">
                <a:solidFill>
                  <a:srgbClr val="FFFFFF"/>
                </a:solidFill>
                <a:latin typeface="Calibri"/>
              </a:rPr>
              <a:t>Đề tài:</a:t>
            </a:r>
            <a:endParaRPr lang="en-US" sz="2200" u="sng" spc="-1"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A181-D882-4658-92A5-692CF7B2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2" y="197903"/>
            <a:ext cx="1034524" cy="5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3EE3495-150C-40EB-82C6-93E75A7D98EA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DejaVu Sans"/>
              </a:rPr>
              <a:t>5. Demo application</a:t>
            </a:r>
            <a:endParaRPr lang="en-US" sz="36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E443A31-27AA-4308-BC3C-7DDF84D4C9F5}"/>
              </a:ext>
            </a:extLst>
          </p:cNvPr>
          <p:cNvSpPr/>
          <p:nvPr/>
        </p:nvSpPr>
        <p:spPr>
          <a:xfrm>
            <a:off x="471186" y="1177560"/>
            <a:ext cx="8132094" cy="3748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400" b="0" strike="noStrike" spc="-1">
                <a:solidFill>
                  <a:srgbClr val="FFFFFF"/>
                </a:solidFill>
                <a:ea typeface="DejaVu Sans"/>
              </a:rPr>
              <a:t>Môi tr</a:t>
            </a:r>
            <a:r>
              <a:rPr lang="vi-VN" sz="2400" b="0" strike="noStrike" spc="-1">
                <a:solidFill>
                  <a:srgbClr val="FFFFFF"/>
                </a:solidFill>
                <a:ea typeface="DejaVu Sans"/>
              </a:rPr>
              <a:t>ư</a:t>
            </a:r>
            <a:r>
              <a:rPr lang="en-US" sz="2400" spc="-1">
                <a:solidFill>
                  <a:srgbClr val="FFFFFF"/>
                </a:solidFill>
                <a:ea typeface="DejaVu Sans"/>
              </a:rPr>
              <a:t>ờng demo:</a:t>
            </a:r>
          </a:p>
          <a:p>
            <a:pPr marL="571500" indent="-223838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>
                <a:solidFill>
                  <a:srgbClr val="FFFFFF"/>
                </a:solidFill>
                <a:ea typeface="DejaVu Sans"/>
              </a:rPr>
              <a:t>OS: Ubuntu 19.20</a:t>
            </a:r>
          </a:p>
          <a:p>
            <a:pPr marL="571500" indent="-223838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>
                <a:solidFill>
                  <a:srgbClr val="FFFFFF"/>
                </a:solidFill>
                <a:ea typeface="DejaVu Sans"/>
              </a:rPr>
              <a:t>QT: 5.13 64bit</a:t>
            </a:r>
          </a:p>
          <a:p>
            <a:pPr marL="457200" indent="-223838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endParaRPr lang="en-US" sz="2000" b="0" strike="noStrike" spc="-1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400" b="0" strike="noStrike" spc="-1">
                <a:solidFill>
                  <a:srgbClr val="FFFFFF"/>
                </a:solidFill>
              </a:rPr>
              <a:t>Hardkey:</a:t>
            </a:r>
            <a:endParaRPr lang="en-US" sz="2400" spc="-1">
              <a:solidFill>
                <a:srgbClr val="FFFFFF"/>
              </a:solidFill>
            </a:endParaRPr>
          </a:p>
          <a:p>
            <a:pPr marL="571500" indent="-23495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</a:rPr>
              <a:t>Up, </a:t>
            </a:r>
            <a:r>
              <a:rPr lang="en-US" sz="2000" spc="-1">
                <a:solidFill>
                  <a:srgbClr val="FFFFFF"/>
                </a:solidFill>
              </a:rPr>
              <a:t>Down, </a:t>
            </a:r>
            <a:r>
              <a:rPr lang="en-US" sz="2000" b="0" strike="noStrike" spc="-1">
                <a:solidFill>
                  <a:srgbClr val="FFFFFF"/>
                </a:solidFill>
              </a:rPr>
              <a:t>Left, </a:t>
            </a:r>
            <a:r>
              <a:rPr lang="en-US" sz="2000" spc="-1">
                <a:solidFill>
                  <a:srgbClr val="FFFFFF"/>
                </a:solidFill>
              </a:rPr>
              <a:t>Right</a:t>
            </a:r>
          </a:p>
          <a:p>
            <a:pPr marL="571500" indent="-23495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>
                <a:solidFill>
                  <a:srgbClr val="FFFFFF"/>
                </a:solidFill>
              </a:rPr>
              <a:t>Enter</a:t>
            </a:r>
          </a:p>
          <a:p>
            <a:pPr marL="571500" indent="-23495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</a:rPr>
              <a:t>Shift</a:t>
            </a:r>
            <a:endParaRPr lang="en-US" sz="2400" b="0" strike="noStrike" spc="-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68EB8A-B699-4B24-BDE1-F8AA14D4D4E3}"/>
              </a:ext>
            </a:extLst>
          </p:cNvPr>
          <p:cNvSpPr/>
          <p:nvPr/>
        </p:nvSpPr>
        <p:spPr>
          <a:xfrm>
            <a:off x="0" y="2228850"/>
            <a:ext cx="9144000" cy="120032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94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22F9AB1-8D22-4051-8FD7-229BC344B5A7}"/>
              </a:ext>
            </a:extLst>
          </p:cNvPr>
          <p:cNvSpPr/>
          <p:nvPr/>
        </p:nvSpPr>
        <p:spPr>
          <a:xfrm>
            <a:off x="471960" y="217080"/>
            <a:ext cx="821412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Nội dung trình bày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BB99C8F-546B-4D35-A387-97F615D2B400}"/>
              </a:ext>
            </a:extLst>
          </p:cNvPr>
          <p:cNvSpPr/>
          <p:nvPr/>
        </p:nvSpPr>
        <p:spPr>
          <a:xfrm>
            <a:off x="448920" y="1224000"/>
            <a:ext cx="8245440" cy="363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5430" indent="-51435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Giới thiệu dự án</a:t>
            </a:r>
            <a:endParaRPr lang="en-US" sz="2800" b="0" strike="noStrike" spc="-1">
              <a:latin typeface="Arial"/>
            </a:endParaRPr>
          </a:p>
          <a:p>
            <a:pPr marL="515430" indent="-51435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Phân tích yêu cầu</a:t>
            </a:r>
            <a:endParaRPr lang="en-US" sz="2800" b="0" strike="noStrike" spc="-1">
              <a:latin typeface="Arial"/>
            </a:endParaRPr>
          </a:p>
          <a:p>
            <a:pPr marL="515430" indent="-51435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Thiết kế phần mềm</a:t>
            </a:r>
          </a:p>
          <a:p>
            <a:pPr marL="515430" indent="-51435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Kiểm thử</a:t>
            </a:r>
            <a:endParaRPr lang="en-US" sz="2800" b="0" strike="noStrike" spc="-1">
              <a:latin typeface="Arial"/>
            </a:endParaRPr>
          </a:p>
          <a:p>
            <a:pPr marL="515430" indent="-51435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 application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1061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C883C0B0-8F58-4B22-8089-8A0573242B5F}"/>
              </a:ext>
            </a:extLst>
          </p:cNvPr>
          <p:cNvSpPr/>
          <p:nvPr/>
        </p:nvSpPr>
        <p:spPr>
          <a:xfrm>
            <a:off x="470520" y="1177560"/>
            <a:ext cx="8214120" cy="3748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Gi</a:t>
            </a: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ới thiệu ứng dụng Home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Platform: QT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OS: Ubuntu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51F994E-4D90-40D7-9A6A-EDD304ED73F5}"/>
              </a:ext>
            </a:extLst>
          </p:cNvPr>
          <p:cNvSpPr/>
          <p:nvPr/>
        </p:nvSpPr>
        <p:spPr>
          <a:xfrm>
            <a:off x="471960" y="217080"/>
            <a:ext cx="821412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pc="-1">
                <a:solidFill>
                  <a:srgbClr val="FF0000"/>
                </a:solidFill>
                <a:latin typeface="Calibri"/>
              </a:rPr>
              <a:t>1. Giới thiệu dự án</a:t>
            </a:r>
            <a:endParaRPr lang="en-US" sz="3600" spc="-1"/>
          </a:p>
        </p:txBody>
      </p:sp>
    </p:spTree>
    <p:extLst>
      <p:ext uri="{BB962C8B-B14F-4D97-AF65-F5344CB8AC3E}">
        <p14:creationId xmlns:p14="http://schemas.microsoft.com/office/powerpoint/2010/main" val="300142683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5968C62-7142-4E0A-8796-A53D27A915A5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2. Phân tích yêu cầu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29F987D-8C8B-4F0B-B364-F4ABA9B6BD9F}"/>
              </a:ext>
            </a:extLst>
          </p:cNvPr>
          <p:cNvSpPr/>
          <p:nvPr/>
        </p:nvSpPr>
        <p:spPr>
          <a:xfrm>
            <a:off x="470520" y="1177560"/>
            <a:ext cx="8214120" cy="3748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lang="vi-VN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ơ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l</a:t>
            </a:r>
            <a:r>
              <a:rPr lang="vi-VN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ư</a:t>
            </a: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ợc yêu cầu app Home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Layout: màn hình chia thành 3 vùng hiển thị dữ liệu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lang="vi-VN" sz="2800" spc="-1">
                <a:solidFill>
                  <a:srgbClr val="FFFFFF"/>
                </a:solidFill>
                <a:latin typeface="Calibri"/>
                <a:ea typeface="DejaVu Sans"/>
              </a:rPr>
              <a:t>ư</a:t>
            </a: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ơng tác: Có thể touch, hardkey, scroll, sắp xếp danh sách ứng dụng….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Chi tiết đ</a:t>
            </a:r>
            <a:r>
              <a:rPr lang="vi-VN" sz="2800" spc="-1">
                <a:solidFill>
                  <a:srgbClr val="FFFFFF"/>
                </a:solidFill>
                <a:latin typeface="Calibri"/>
                <a:ea typeface="DejaVu Sans"/>
              </a:rPr>
              <a:t>ư</a:t>
            </a:r>
            <a:r>
              <a:rPr lang="en-US" sz="2800" spc="-1">
                <a:solidFill>
                  <a:srgbClr val="FFFFFF"/>
                </a:solidFill>
                <a:latin typeface="Calibri"/>
                <a:ea typeface="DejaVu Sans"/>
              </a:rPr>
              <a:t>ợc miêu tả trong tài liệu SRS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4168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DCD8BC7C-F199-42E9-A931-73FC5EDD0B71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3. Thiết kế phần mềm</a:t>
            </a:r>
            <a:endParaRPr lang="en-US" sz="3600" spc="-1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CF72AB3-C47D-4DC1-AED5-772C21842DDC}"/>
              </a:ext>
            </a:extLst>
          </p:cNvPr>
          <p:cNvSpPr/>
          <p:nvPr/>
        </p:nvSpPr>
        <p:spPr>
          <a:xfrm>
            <a:off x="758906" y="1230793"/>
            <a:ext cx="7617449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giao diện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6CD25E8E-8A08-4AE8-9A87-501F6DAC95BD}"/>
              </a:ext>
            </a:extLst>
          </p:cNvPr>
          <p:cNvSpPr/>
          <p:nvPr/>
        </p:nvSpPr>
        <p:spPr>
          <a:xfrm>
            <a:off x="758906" y="1939213"/>
            <a:ext cx="7617449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chức năng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9A5A250-022F-456B-AD20-5447091B6D1B}"/>
              </a:ext>
            </a:extLst>
          </p:cNvPr>
          <p:cNvSpPr/>
          <p:nvPr/>
        </p:nvSpPr>
        <p:spPr>
          <a:xfrm>
            <a:off x="748155" y="2584525"/>
            <a:ext cx="7617449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luồng xử lý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3777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42448 -0.16481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15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A58F32AB-01B8-47F8-9B76-C09FABDFE0FD}"/>
              </a:ext>
            </a:extLst>
          </p:cNvPr>
          <p:cNvSpPr/>
          <p:nvPr/>
        </p:nvSpPr>
        <p:spPr>
          <a:xfrm>
            <a:off x="4638555" y="391918"/>
            <a:ext cx="4505445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giao diện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B118CE4-27A6-4AC5-9969-73B6A1DDA83D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3. Thiết kế phần mềm</a:t>
            </a:r>
            <a:endParaRPr lang="en-US" sz="3600" spc="-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EA1F6-FB1E-4B78-BDC0-60B3D72CC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"/>
          <a:stretch/>
        </p:blipFill>
        <p:spPr>
          <a:xfrm>
            <a:off x="1357367" y="993440"/>
            <a:ext cx="6562375" cy="41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300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6B46D527-C4BF-47C0-8455-BA6869EAE35F}"/>
              </a:ext>
            </a:extLst>
          </p:cNvPr>
          <p:cNvSpPr/>
          <p:nvPr/>
        </p:nvSpPr>
        <p:spPr>
          <a:xfrm>
            <a:off x="448920" y="1224000"/>
            <a:ext cx="7907760" cy="363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rgbClr val="FFFFFF"/>
                </a:solidFill>
                <a:latin typeface="Calibri"/>
              </a:rPr>
              <a:t>Cách đóng mở một ứng dụng trong danh sách</a:t>
            </a:r>
            <a:endParaRPr lang="en-US" sz="2400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rgbClr val="FFFFFF"/>
                </a:solidFill>
                <a:latin typeface="Arial"/>
              </a:rPr>
              <a:t>Cách scroll danh sách ứng dụng</a:t>
            </a: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rgbClr val="FFFFFF"/>
                </a:solidFill>
                <a:latin typeface="Arial"/>
              </a:rPr>
              <a:t>Cách sắp xếp lại danh sách các ứng dụng</a:t>
            </a: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rgbClr val="FFFFFF"/>
                </a:solidFill>
                <a:latin typeface="Arial"/>
              </a:rPr>
              <a:t>Định nghĩa các hardkey được sử dụng</a:t>
            </a:r>
            <a:endParaRPr lang="en-US" sz="2400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82B3D9B7-50CB-43F5-B14F-F20274330334}"/>
              </a:ext>
            </a:extLst>
          </p:cNvPr>
          <p:cNvSpPr/>
          <p:nvPr/>
        </p:nvSpPr>
        <p:spPr>
          <a:xfrm>
            <a:off x="4638555" y="391918"/>
            <a:ext cx="4505445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ch</a:t>
            </a:r>
            <a:r>
              <a:rPr lang="en-US" sz="2400" b="1" spc="-1">
                <a:solidFill>
                  <a:srgbClr val="FFFFFF"/>
                </a:solidFill>
                <a:latin typeface="Calibri"/>
                <a:ea typeface="Arial Unicode MS"/>
              </a:rPr>
              <a:t>ức năng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11DA3D2-B7AD-4D14-B9FD-17CB15594F21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3. Thiết kế phần mềm</a:t>
            </a:r>
            <a:endParaRPr lang="en-US" sz="3600" spc="-1"/>
          </a:p>
        </p:txBody>
      </p:sp>
    </p:spTree>
    <p:extLst>
      <p:ext uri="{BB962C8B-B14F-4D97-AF65-F5344CB8AC3E}">
        <p14:creationId xmlns:p14="http://schemas.microsoft.com/office/powerpoint/2010/main" val="41826189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6B46D527-C4BF-47C0-8455-BA6869EAE35F}"/>
              </a:ext>
            </a:extLst>
          </p:cNvPr>
          <p:cNvSpPr/>
          <p:nvPr/>
        </p:nvSpPr>
        <p:spPr>
          <a:xfrm>
            <a:off x="448920" y="1224000"/>
            <a:ext cx="7907760" cy="363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Khởi động ứng dụng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Mở application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Nhấn back về Home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Scroll application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Sắp xếp thứ tự application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Widget hiển thị thông tin application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F55C58E-5C64-4273-A2FB-5ECECED4A7DC}"/>
              </a:ext>
            </a:extLst>
          </p:cNvPr>
          <p:cNvSpPr/>
          <p:nvPr/>
        </p:nvSpPr>
        <p:spPr>
          <a:xfrm>
            <a:off x="4638555" y="391918"/>
            <a:ext cx="4505445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Arial Unicode MS"/>
              </a:rPr>
              <a:t>Thiết kế luồng x</a:t>
            </a:r>
            <a:r>
              <a:rPr lang="en-US" sz="2400" b="1" spc="-1">
                <a:solidFill>
                  <a:srgbClr val="FFFFFF"/>
                </a:solidFill>
                <a:latin typeface="Calibri"/>
                <a:ea typeface="Arial Unicode MS"/>
              </a:rPr>
              <a:t>ử lý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57BCBD7A-0273-432C-B463-D9B36A27BEDD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3. Thiết kế phần mềm</a:t>
            </a:r>
            <a:endParaRPr lang="en-US" sz="3600" spc="-1"/>
          </a:p>
        </p:txBody>
      </p:sp>
    </p:spTree>
    <p:extLst>
      <p:ext uri="{BB962C8B-B14F-4D97-AF65-F5344CB8AC3E}">
        <p14:creationId xmlns:p14="http://schemas.microsoft.com/office/powerpoint/2010/main" val="38063758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5968C62-7142-4E0A-8796-A53D27A915A5}"/>
              </a:ext>
            </a:extLst>
          </p:cNvPr>
          <p:cNvSpPr/>
          <p:nvPr/>
        </p:nvSpPr>
        <p:spPr>
          <a:xfrm>
            <a:off x="510480" y="205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Calibri"/>
                <a:ea typeface="Arial"/>
              </a:rPr>
              <a:t>4. Kiểm th</a:t>
            </a:r>
            <a:r>
              <a:rPr lang="en-US" sz="3600" spc="-1">
                <a:solidFill>
                  <a:srgbClr val="FF0000"/>
                </a:solidFill>
                <a:latin typeface="Calibri"/>
                <a:ea typeface="Arial"/>
              </a:rPr>
              <a:t>ử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29F987D-8C8B-4F0B-B364-F4ABA9B6BD9F}"/>
              </a:ext>
            </a:extLst>
          </p:cNvPr>
          <p:cNvSpPr/>
          <p:nvPr/>
        </p:nvSpPr>
        <p:spPr>
          <a:xfrm>
            <a:off x="470520" y="1177560"/>
            <a:ext cx="8214120" cy="3748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vi-VN" sz="2400" spc="-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Kiểm tra xem tiêu chí yêu cầu của khách hàng có được đáp ứng hay không.</a:t>
            </a:r>
            <a:endParaRPr lang="en-US" sz="2400" spc="-1">
              <a:solidFill>
                <a:srgbClr val="FFFFFF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 hiện, ngăn chặn các lỗi xảy ra.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4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hử nghiệm để đo lường chất lượng của </a:t>
            </a:r>
            <a:r>
              <a:rPr lang="en-US" sz="24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 dụng.</a:t>
            </a:r>
            <a:endParaRPr lang="en-US" sz="2400" b="0" strike="noStrike" spc="-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5136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322</Words>
  <Application>Microsoft Office PowerPoint</Application>
  <PresentationFormat>Trình chiếu Trên màn hình (16:9)</PresentationFormat>
  <Paragraphs>57</Paragraphs>
  <Slides>11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2" baseType="lpstr"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Nam</dc:creator>
  <cp:lastModifiedBy>Hoang Van Nam</cp:lastModifiedBy>
  <cp:revision>14</cp:revision>
  <dcterms:created xsi:type="dcterms:W3CDTF">2020-04-13T22:03:19Z</dcterms:created>
  <dcterms:modified xsi:type="dcterms:W3CDTF">2020-04-14T10:16:57Z</dcterms:modified>
</cp:coreProperties>
</file>