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ctr"/>
            <a:r>
              <a:rPr lang="en-US" sz="3200" dirty="0" smtClean="0">
                <a:solidFill>
                  <a:schemeClr val="tx1"/>
                </a:solidFill>
              </a:rPr>
              <a:t>Application WAREHOUSE MANAGEMENT</a:t>
            </a:r>
          </a:p>
          <a:p>
            <a:pPr lvl="0" algn="ctr"/>
            <a:r>
              <a:rPr lang="en-US" altLang="en-US" cap="none" dirty="0" smtClean="0">
                <a:solidFill>
                  <a:schemeClr val="tx1"/>
                </a:solidFill>
                <a:latin typeface="Arial" panose="020B0604020202020204" pitchFamily="34" charset="0"/>
              </a:rPr>
              <a:t>C0223G1 – HOÀNG VĂN NGUYÊN</a:t>
            </a:r>
            <a:endParaRPr lang="en-US" altLang="en-US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2" b="33941"/>
          <a:stretch/>
        </p:blipFill>
        <p:spPr>
          <a:xfrm>
            <a:off x="9995505" y="1670"/>
            <a:ext cx="2196495" cy="7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Instructor: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Tutor: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Cử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Tutor: </a:t>
            </a:r>
            <a:r>
              <a:rPr lang="en-US" dirty="0" err="1"/>
              <a:t>Đặng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Coach: </a:t>
            </a:r>
            <a:r>
              <a:rPr lang="en-US" dirty="0" err="1"/>
              <a:t>Bùi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Minh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49" t="10328" r="1191" b="10571"/>
          <a:stretch/>
        </p:blipFill>
        <p:spPr>
          <a:xfrm>
            <a:off x="1093508" y="1178350"/>
            <a:ext cx="10243179" cy="4779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9223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GIAO DIỆN WEBSITE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54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89476" y="2257497"/>
            <a:ext cx="44054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1. </a:t>
            </a:r>
            <a:r>
              <a:rPr lang="en-US" sz="2800" dirty="0" smtClean="0">
                <a:latin typeface="Arial" panose="020B0604020202020204" pitchFamily="34" charset="0"/>
              </a:rPr>
              <a:t>HTML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2. </a:t>
            </a:r>
            <a:r>
              <a:rPr lang="en-US" sz="2800" dirty="0" smtClean="0">
                <a:latin typeface="Arial" panose="020B0604020202020204" pitchFamily="34" charset="0"/>
              </a:rPr>
              <a:t>CSS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3. </a:t>
            </a:r>
            <a:r>
              <a:rPr lang="en-US" sz="2800" dirty="0" smtClean="0">
                <a:latin typeface="Arial" panose="020B0604020202020204" pitchFamily="34" charset="0"/>
              </a:rPr>
              <a:t>JAVASCRIPT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49" t="10328" r="1191" b="10571"/>
          <a:stretch/>
        </p:blipFill>
        <p:spPr>
          <a:xfrm>
            <a:off x="1093507" y="1234912"/>
            <a:ext cx="7173799" cy="4835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9223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CÁC KIẾN THỨC ĐÃ HỌC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7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31932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CÁC KIẾN THỨC ĐÃ ÁP DỤNG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0227"/>
            <a:ext cx="9905999" cy="4198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000" dirty="0" smtClean="0">
                <a:latin typeface="+mj-lt"/>
              </a:rPr>
              <a:t>1.</a:t>
            </a:r>
            <a:r>
              <a:rPr lang="en-US" sz="2000" dirty="0" smtClean="0">
                <a:latin typeface="+mj-lt"/>
              </a:rPr>
              <a:t>HTML</a:t>
            </a:r>
            <a:r>
              <a:rPr lang="vi-VN" sz="2000" dirty="0">
                <a:latin typeface="+mj-lt"/>
              </a:rPr>
              <a:t/>
            </a:r>
            <a:br>
              <a:rPr lang="vi-VN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- </a:t>
            </a:r>
            <a:r>
              <a:rPr lang="en-US" sz="2000" dirty="0" err="1" smtClean="0">
                <a:latin typeface="+mj-lt"/>
              </a:rPr>
              <a:t>Dùng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các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thẻ</a:t>
            </a:r>
            <a:r>
              <a:rPr lang="en-US" sz="2000" dirty="0" smtClean="0">
                <a:latin typeface="+mj-lt"/>
              </a:rPr>
              <a:t> &lt;div&gt; </a:t>
            </a:r>
            <a:r>
              <a:rPr lang="en-US" sz="2000" dirty="0" err="1" smtClean="0">
                <a:latin typeface="+mj-lt"/>
              </a:rPr>
              <a:t>để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nhóm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các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khối</a:t>
            </a:r>
            <a:endParaRPr lang="en-US" sz="20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sz="2000" dirty="0" err="1" smtClean="0">
                <a:latin typeface="+mj-lt"/>
              </a:rPr>
              <a:t>Dùng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các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thẻ</a:t>
            </a:r>
            <a:r>
              <a:rPr lang="en-US" sz="2000" dirty="0" smtClean="0">
                <a:latin typeface="+mj-lt"/>
              </a:rPr>
              <a:t> &lt;button&gt; </a:t>
            </a:r>
            <a:r>
              <a:rPr lang="en-US" sz="2000" dirty="0" err="1" smtClean="0">
                <a:latin typeface="+mj-lt"/>
              </a:rPr>
              <a:t>để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tạo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các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nút</a:t>
            </a:r>
            <a:r>
              <a:rPr lang="en-US" sz="2000" dirty="0" smtClean="0">
                <a:latin typeface="+mj-lt"/>
              </a:rPr>
              <a:t> add, save, delete </a:t>
            </a:r>
            <a:r>
              <a:rPr lang="en-US" sz="2000" dirty="0" err="1" smtClean="0">
                <a:latin typeface="+mj-lt"/>
              </a:rPr>
              <a:t>và</a:t>
            </a:r>
            <a:r>
              <a:rPr lang="en-US" sz="2000" dirty="0" smtClean="0">
                <a:latin typeface="+mj-lt"/>
              </a:rPr>
              <a:t> edit</a:t>
            </a:r>
          </a:p>
          <a:p>
            <a:pPr>
              <a:buFontTx/>
              <a:buChar char="-"/>
            </a:pPr>
            <a:r>
              <a:rPr lang="en-US" sz="2000" dirty="0" err="1" smtClean="0">
                <a:latin typeface="+mj-lt"/>
              </a:rPr>
              <a:t>Dùng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các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thẻ</a:t>
            </a:r>
            <a:r>
              <a:rPr lang="en-US" sz="2000" dirty="0" smtClean="0">
                <a:latin typeface="+mj-lt"/>
              </a:rPr>
              <a:t> &lt;input&gt; </a:t>
            </a:r>
            <a:r>
              <a:rPr lang="en-US" sz="2000" dirty="0" err="1" smtClean="0">
                <a:latin typeface="+mj-lt"/>
              </a:rPr>
              <a:t>để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nhập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các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thông</a:t>
            </a:r>
            <a:r>
              <a:rPr lang="en-US" sz="2000" dirty="0" smtClean="0">
                <a:latin typeface="+mj-lt"/>
              </a:rPr>
              <a:t> tin </a:t>
            </a:r>
            <a:r>
              <a:rPr lang="en-US" sz="2000" dirty="0" err="1" smtClean="0">
                <a:latin typeface="+mj-lt"/>
              </a:rPr>
              <a:t>về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đối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tượng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nhập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kho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vi-VN" sz="2000" dirty="0" smtClean="0">
                <a:latin typeface="+mj-lt"/>
              </a:rPr>
              <a:t>2.CSS</a:t>
            </a:r>
            <a:r>
              <a:rPr lang="vi-VN" sz="2000" dirty="0">
                <a:latin typeface="+mj-lt"/>
              </a:rPr>
              <a:t/>
            </a:r>
            <a:br>
              <a:rPr lang="vi-VN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- </a:t>
            </a:r>
            <a:r>
              <a:rPr lang="vi-VN" sz="2000" dirty="0" smtClean="0">
                <a:latin typeface="+mj-lt"/>
              </a:rPr>
              <a:t>Thiết </a:t>
            </a:r>
            <a:r>
              <a:rPr lang="vi-VN" sz="2000" dirty="0">
                <a:latin typeface="+mj-lt"/>
              </a:rPr>
              <a:t>kế giao diện backgroud</a:t>
            </a:r>
            <a:r>
              <a:rPr lang="vi-VN" sz="2000" dirty="0" smtClean="0">
                <a:latin typeface="+mj-lt"/>
              </a:rPr>
              <a:t>.</a:t>
            </a:r>
            <a:endParaRPr lang="en-US" sz="20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sz="2000" dirty="0" err="1" smtClean="0">
                <a:latin typeface="+mj-lt"/>
              </a:rPr>
              <a:t>Căn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chỉnh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và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thêm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màu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sắc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cho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các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thẻ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vi-VN" sz="2000" dirty="0">
                <a:latin typeface="+mj-lt"/>
              </a:rPr>
              <a:t>3</a:t>
            </a:r>
            <a:r>
              <a:rPr lang="vi-VN" sz="2000" dirty="0" smtClean="0"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J</a:t>
            </a:r>
            <a:r>
              <a:rPr lang="en-US" sz="2000" dirty="0" smtClean="0">
                <a:latin typeface="+mj-lt"/>
              </a:rPr>
              <a:t>ava Script</a:t>
            </a:r>
            <a:r>
              <a:rPr lang="vi-VN" sz="2000" dirty="0">
                <a:latin typeface="+mj-lt"/>
              </a:rPr>
              <a:t/>
            </a:r>
            <a:br>
              <a:rPr lang="vi-VN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- </a:t>
            </a:r>
            <a:r>
              <a:rPr lang="vi-VN" sz="2000" dirty="0" smtClean="0">
                <a:latin typeface="+mj-lt"/>
              </a:rPr>
              <a:t>Array </a:t>
            </a:r>
            <a:r>
              <a:rPr lang="vi-VN" sz="2000" dirty="0">
                <a:latin typeface="+mj-lt"/>
              </a:rPr>
              <a:t/>
            </a:r>
            <a:br>
              <a:rPr lang="vi-VN" sz="2000" dirty="0">
                <a:latin typeface="+mj-lt"/>
              </a:rPr>
            </a:br>
            <a:r>
              <a:rPr lang="en-US" sz="2000" dirty="0">
                <a:latin typeface="+mj-lt"/>
              </a:rPr>
              <a:t>-</a:t>
            </a:r>
            <a:r>
              <a:rPr lang="vi-VN" sz="2000" dirty="0" smtClean="0">
                <a:latin typeface="+mj-lt"/>
              </a:rPr>
              <a:t> Function</a:t>
            </a:r>
            <a:r>
              <a:rPr lang="vi-VN" sz="2000" dirty="0">
                <a:latin typeface="+mj-lt"/>
              </a:rPr>
              <a:t/>
            </a:r>
            <a:br>
              <a:rPr lang="vi-VN" sz="2000" dirty="0">
                <a:latin typeface="+mj-lt"/>
              </a:rPr>
            </a:br>
            <a:r>
              <a:rPr lang="en-US" sz="2000" dirty="0">
                <a:latin typeface="+mj-lt"/>
              </a:rPr>
              <a:t>-</a:t>
            </a:r>
            <a:r>
              <a:rPr lang="vi-VN" sz="2000" dirty="0" smtClean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OOP (Lập trình hướng </a:t>
            </a:r>
            <a:r>
              <a:rPr lang="vi-VN" sz="2000" dirty="0" smtClean="0">
                <a:latin typeface="+mj-lt"/>
              </a:rPr>
              <a:t>đối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tượng</a:t>
            </a:r>
            <a:r>
              <a:rPr lang="vi-VN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59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CÁC TÍNH NĂNG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Add: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list</a:t>
            </a:r>
          </a:p>
          <a:p>
            <a:pPr>
              <a:buFontTx/>
              <a:buChar char="-"/>
            </a:pPr>
            <a:r>
              <a:rPr lang="en-US" dirty="0" smtClean="0"/>
              <a:t>Save: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edit</a:t>
            </a:r>
          </a:p>
          <a:p>
            <a:pPr>
              <a:buFontTx/>
              <a:buChar char="-"/>
            </a:pPr>
            <a:r>
              <a:rPr lang="en-US" dirty="0" smtClean="0"/>
              <a:t>Edit: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list</a:t>
            </a:r>
          </a:p>
          <a:p>
            <a:pPr>
              <a:buFontTx/>
              <a:buChar char="-"/>
            </a:pPr>
            <a:r>
              <a:rPr lang="en-US" dirty="0" smtClean="0"/>
              <a:t>Delete: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Search: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Filter: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hãng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2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Case study </a:t>
            </a:r>
            <a:r>
              <a:rPr lang="en-US" dirty="0" err="1" smtClean="0"/>
              <a:t>mẫu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2732"/>
            <a:ext cx="12192000" cy="1478570"/>
          </a:xfrm>
        </p:spPr>
        <p:txBody>
          <a:bodyPr/>
          <a:lstStyle/>
          <a:p>
            <a:pPr algn="ctr"/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</TotalTime>
  <Words>134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Tw Cen MT</vt:lpstr>
      <vt:lpstr>Circuit</vt:lpstr>
      <vt:lpstr>CASE STUDY</vt:lpstr>
      <vt:lpstr>PowerPoint Presentation</vt:lpstr>
      <vt:lpstr>PowerPoint Presentation</vt:lpstr>
      <vt:lpstr>PowerPoint Presentation</vt:lpstr>
      <vt:lpstr>CÁC KIẾN THỨC ĐÃ ÁP DỤNG </vt:lpstr>
      <vt:lpstr>CÁC TÍNH NĂNG CHÍNH</vt:lpstr>
      <vt:lpstr>Các tính năng sẽ cải thiện hoặc bổ sung</vt:lpstr>
      <vt:lpstr>TÀI LIỆU THAM KHẢO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HP</dc:creator>
  <cp:lastModifiedBy>HP</cp:lastModifiedBy>
  <cp:revision>8</cp:revision>
  <dcterms:created xsi:type="dcterms:W3CDTF">2023-04-03T01:46:24Z</dcterms:created>
  <dcterms:modified xsi:type="dcterms:W3CDTF">2023-04-03T02:28:23Z</dcterms:modified>
</cp:coreProperties>
</file>