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6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1A00-2023-4745-8804-B507364737CB}" type="datetimeFigureOut">
              <a:rPr lang="en-US" smtClean="0"/>
              <a:t>07/04/2021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F7709-471A-4FE0-A556-FCDB823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08350" y="540914"/>
            <a:ext cx="66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Cập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nhật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tính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năng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về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phần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mềm</a:t>
            </a:r>
            <a:r>
              <a:rPr lang="en-US" dirty="0" smtClean="0">
                <a:solidFill>
                  <a:srgbClr val="00B0F0"/>
                </a:solidFill>
              </a:rPr>
              <a:t> M1950 </a:t>
            </a:r>
            <a:r>
              <a:rPr lang="en-US" dirty="0" err="1" smtClean="0">
                <a:solidFill>
                  <a:srgbClr val="00B0F0"/>
                </a:solidFill>
              </a:rPr>
              <a:t>theo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yêu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cầu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của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anh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Giang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5008" y="1300766"/>
            <a:ext cx="8706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Điều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chỉnh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02/04/2021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8 ô socket S1…S8,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tab setting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NG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socket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ic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total, pass, </a:t>
            </a:r>
            <a:r>
              <a:rPr lang="en-US" dirty="0" err="1" smtClean="0"/>
              <a:t>ng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S1…S8.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logout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Thêm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tính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năng</a:t>
            </a:r>
            <a:r>
              <a:rPr lang="en-US" dirty="0" smtClean="0">
                <a:solidFill>
                  <a:srgbClr val="FF0000"/>
                </a:solidFill>
              </a:rPr>
              <a:t> 07/04/2021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Nhập</a:t>
            </a:r>
            <a:r>
              <a:rPr lang="en-US" dirty="0" smtClean="0"/>
              <a:t> 1 target checksum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PROGRAM, VERIFY, CONT,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target checksum </a:t>
            </a:r>
            <a:r>
              <a:rPr lang="en-US" dirty="0" err="1" smtClean="0"/>
              <a:t>với</a:t>
            </a:r>
            <a:r>
              <a:rPr lang="en-US" dirty="0" smtClean="0"/>
              <a:t> checksum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ô socket: 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/>
              <a:t>N</a:t>
            </a:r>
            <a:r>
              <a:rPr lang="en-US" dirty="0" err="1" smtClean="0"/>
              <a:t>ếu</a:t>
            </a:r>
            <a:r>
              <a:rPr lang="en-US" dirty="0" smtClean="0"/>
              <a:t> checksum </a:t>
            </a:r>
            <a:r>
              <a:rPr lang="en-US" dirty="0" err="1" smtClean="0"/>
              <a:t>giống</a:t>
            </a:r>
            <a:r>
              <a:rPr lang="en-US" dirty="0" smtClean="0"/>
              <a:t>,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program, verify, </a:t>
            </a:r>
            <a:r>
              <a:rPr lang="en-US" dirty="0" err="1" smtClean="0"/>
              <a:t>cont</a:t>
            </a:r>
            <a:r>
              <a:rPr lang="en-US" dirty="0" smtClean="0"/>
              <a:t> ok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PASS </a:t>
            </a:r>
          </a:p>
          <a:p>
            <a:r>
              <a:rPr lang="en-US" dirty="0" smtClean="0"/>
              <a:t>-&gt;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OK,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checksum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checksum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,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program, verify, </a:t>
            </a:r>
            <a:r>
              <a:rPr lang="en-US" dirty="0" err="1" smtClean="0"/>
              <a:t>cont</a:t>
            </a:r>
            <a:r>
              <a:rPr lang="en-US" dirty="0" smtClean="0"/>
              <a:t> ok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NG -&gt;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NG,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checksum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ic</a:t>
            </a:r>
            <a:r>
              <a:rPr lang="en-US" dirty="0" smtClean="0"/>
              <a:t>.</a:t>
            </a:r>
          </a:p>
          <a:p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program, verify, </a:t>
            </a:r>
            <a:r>
              <a:rPr lang="en-US" dirty="0" err="1" smtClean="0"/>
              <a:t>cont</a:t>
            </a:r>
            <a:r>
              <a:rPr lang="en-US" dirty="0" smtClean="0"/>
              <a:t> error,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checksum -&gt; </a:t>
            </a:r>
            <a:r>
              <a:rPr lang="en-US" dirty="0" err="1" smtClean="0"/>
              <a:t>logfile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NG,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checksum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logfile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Phan Danh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2021-04-02T07:07:03Z</dcterms:created>
  <dcterms:modified xsi:type="dcterms:W3CDTF">2021-04-07T08:14:06Z</dcterms:modified>
</cp:coreProperties>
</file>